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7"/>
  </p:notesMasterIdLst>
  <p:sldIdLst>
    <p:sldId id="256" r:id="rId3"/>
    <p:sldId id="322" r:id="rId4"/>
    <p:sldId id="299" r:id="rId5"/>
    <p:sldId id="304" r:id="rId6"/>
    <p:sldId id="313" r:id="rId7"/>
    <p:sldId id="307" r:id="rId8"/>
    <p:sldId id="337" r:id="rId9"/>
    <p:sldId id="333" r:id="rId10"/>
    <p:sldId id="334" r:id="rId11"/>
    <p:sldId id="335" r:id="rId12"/>
    <p:sldId id="336" r:id="rId13"/>
    <p:sldId id="297" r:id="rId14"/>
    <p:sldId id="320" r:id="rId15"/>
    <p:sldId id="31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1EC387-75FD-4CD3-B3AA-A78F4EEBA8B1}">
          <p14:sldIdLst>
            <p14:sldId id="256"/>
            <p14:sldId id="322"/>
          </p14:sldIdLst>
        </p14:section>
        <p14:section name="Тенденции рынка" id="{7FFB3C43-8316-47F7-B908-D0C31E1FC7DB}">
          <p14:sldIdLst>
            <p14:sldId id="299"/>
          </p14:sldIdLst>
        </p14:section>
        <p14:section name="New IP" id="{5859B60A-B535-4911-B2B8-54E251222D54}">
          <p14:sldIdLst>
            <p14:sldId id="304"/>
            <p14:sldId id="313"/>
            <p14:sldId id="307"/>
            <p14:sldId id="337"/>
          </p14:sldIdLst>
        </p14:section>
        <p14:section name="HPC and Science" id="{4321E48F-5450-4B9D-A5BC-61465913FE55}">
          <p14:sldIdLst>
            <p14:sldId id="333"/>
            <p14:sldId id="334"/>
          </p14:sldIdLst>
        </p14:section>
        <p14:section name="Описание Решений Brocade" id="{E2C28A5A-A8E7-4FF0-B76C-58FD6A1A63F8}">
          <p14:sldIdLst>
            <p14:sldId id="335"/>
            <p14:sldId id="336"/>
            <p14:sldId id="297"/>
            <p14:sldId id="320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7" autoAdjust="0"/>
    <p:restoredTop sz="89408" autoAdjust="0"/>
  </p:normalViewPr>
  <p:slideViewPr>
    <p:cSldViewPr snapToGrid="0">
      <p:cViewPr>
        <p:scale>
          <a:sx n="89" d="100"/>
          <a:sy n="89" d="100"/>
        </p:scale>
        <p:origin x="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77167-2FAB-47DF-A506-E678BFE23788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FAB56-0E17-4B81-873B-57C36EF6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Сейчас мы находимся в начале нового мегацикла</a:t>
            </a:r>
          </a:p>
          <a:p>
            <a:r>
              <a:rPr lang="ru-RU" dirty="0"/>
              <a:t>Чтобы понять контекст предстоящих потрясений, стоит немного углубиться в историю. С середины 70-ых до середины 90-ых платформой для бизнес-инноваций были терминалы </a:t>
            </a:r>
            <a:r>
              <a:rPr lang="ru-RU" dirty="0" err="1"/>
              <a:t>мэйнфреймов</a:t>
            </a:r>
            <a:r>
              <a:rPr lang="ru-RU" dirty="0"/>
              <a:t> и централизованная модель вычислений. Аналитики IDC называют это «первой платформой». Базовой сетевой инфраструктурой первой платформы была </a:t>
            </a:r>
            <a:r>
              <a:rPr lang="ru-RU" dirty="0" err="1"/>
              <a:t>Systems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Architecture</a:t>
            </a:r>
            <a:r>
              <a:rPr lang="ru-RU" dirty="0"/>
              <a:t> (SNA), в основе которой — сети с коммутацией каналов (</a:t>
            </a:r>
            <a:r>
              <a:rPr lang="ru-RU" dirty="0" err="1"/>
              <a:t>circuit-switched</a:t>
            </a:r>
            <a:r>
              <a:rPr lang="ru-RU" dirty="0"/>
              <a:t> </a:t>
            </a:r>
            <a:r>
              <a:rPr lang="ru-RU" dirty="0" err="1"/>
              <a:t>private</a:t>
            </a:r>
            <a:r>
              <a:rPr lang="ru-RU" dirty="0"/>
              <a:t> </a:t>
            </a:r>
            <a:r>
              <a:rPr lang="ru-RU" dirty="0" err="1"/>
              <a:t>lines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Два десятилетия спустя, в начале 90-ых начался новый мегацикл. В эту эпоху платформой для инноваций стала модель «клиент-сервер» и локальные/глобальные сети </a:t>
            </a:r>
            <a:r>
              <a:rPr lang="ru-RU" dirty="0" err="1"/>
              <a:t>сети</a:t>
            </a:r>
            <a:r>
              <a:rPr lang="ru-RU" dirty="0"/>
              <a:t> – LAN/WAN. В IDC это называют «второй платформой». Именно в данный период начался переход к сетям IP. А самым глобальным сдвигом был и остается интернет. </a:t>
            </a:r>
          </a:p>
          <a:p>
            <a:r>
              <a:rPr lang="ru-RU" dirty="0"/>
              <a:t>В начале 1995 года, во время развертывания сетей IP, в мире насчитывалось 16 млн. пользователей интернета, 2700 </a:t>
            </a:r>
            <a:r>
              <a:rPr lang="ru-RU" dirty="0" err="1"/>
              <a:t>Web</a:t>
            </a:r>
            <a:r>
              <a:rPr lang="ru-RU" dirty="0"/>
              <a:t>-сайтов, а концепции электронной коммерции только предстояло родиться. </a:t>
            </a:r>
          </a:p>
          <a:p>
            <a:r>
              <a:rPr lang="ru-RU" dirty="0"/>
              <a:t>В мире было менее 100 млн. мобильных абонентов. В те времена вы не могли подключить свое мобильное устройство к интернету – смартфонов еще не существовало. И в большинстве случаев для выхода в интернет использовались коммутируемая линия и настольный ПК. </a:t>
            </a:r>
          </a:p>
          <a:p>
            <a:r>
              <a:rPr lang="ru-RU" dirty="0"/>
              <a:t>20 лет спустя мир интернета стал настолько популярен, что родилась совершенно новая культура – онлайновая культура. Кроме того, изменилась и в той или иной степени трансформировалась практически любая отрасль. </a:t>
            </a:r>
          </a:p>
          <a:p>
            <a:r>
              <a:rPr lang="ru-RU" dirty="0"/>
              <a:t>К 2014 году количество мобильных устройств выросло в 70 раз и достигло 7 млрд. Сегодня в мире 2 млрд. пользователей интернета и 1 млрд. </a:t>
            </a:r>
            <a:r>
              <a:rPr lang="ru-RU" dirty="0" err="1"/>
              <a:t>Web</a:t>
            </a:r>
            <a:r>
              <a:rPr lang="ru-RU" dirty="0"/>
              <a:t>-сайтов. Ежегодно объем данных увеличивается более чем на 50%. Ясно, что мы вступаем в эпоху «третьей платформы», для которой также характерны знаменательные вехи в плане инноваций: облака, мобильность, </a:t>
            </a:r>
            <a:r>
              <a:rPr lang="ru-RU" dirty="0" err="1"/>
              <a:t>соцсети</a:t>
            </a:r>
            <a:r>
              <a:rPr lang="ru-RU" dirty="0"/>
              <a:t>, Большие Данные – все это ее часть. В </a:t>
            </a:r>
            <a:r>
              <a:rPr lang="ru-RU" dirty="0" err="1"/>
              <a:t>Gartner</a:t>
            </a:r>
            <a:r>
              <a:rPr lang="ru-RU" dirty="0"/>
              <a:t> эти элементы называют «связующими силами» и говорят о том, что для выживания в новых условиях компании должны превратиться в «цифровые предприятия». </a:t>
            </a:r>
          </a:p>
          <a:p>
            <a:r>
              <a:rPr lang="ru-RU" dirty="0"/>
              <a:t>Хорошая новость заключается в том, что третья платформа расширяет возможности для бизнеса и в значительной степени увеличивает гибкость. Плохая состоит в следующем: перед ИТ еще никогда не стояли столь сложные задачи, ведь организации буквально накрывает лавина данных. И при этом многие из них используют IP-сети, спроектированные для второй платформы, для реалий 20-летней давности. Эти сети уже не отвечают потребностям сегодняшнего дня. </a:t>
            </a:r>
          </a:p>
          <a:p>
            <a:r>
              <a:rPr lang="ru-RU" dirty="0"/>
              <a:t>С расширением возможностей, которые третья платформа, как ожидается, откроет в следующие 20 лет, это несоответствие будет только усугубляться. По прогнозам </a:t>
            </a:r>
            <a:r>
              <a:rPr lang="ru-RU" dirty="0" err="1"/>
              <a:t>Gartner</a:t>
            </a:r>
            <a:r>
              <a:rPr lang="ru-RU" dirty="0"/>
              <a:t>, за это время каждая компания, независимо от отрасли, превратится в «цифровое предприятие» (источник: “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Business</a:t>
            </a:r>
            <a:r>
              <a:rPr lang="ru-RU" dirty="0"/>
              <a:t>: </a:t>
            </a:r>
            <a:r>
              <a:rPr lang="ru-RU" dirty="0" err="1"/>
              <a:t>Implications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CPOs</a:t>
            </a:r>
            <a:r>
              <a:rPr lang="ru-RU" dirty="0"/>
              <a:t> and </a:t>
            </a:r>
            <a:r>
              <a:rPr lang="ru-RU" dirty="0" err="1"/>
              <a:t>Supply</a:t>
            </a:r>
            <a:r>
              <a:rPr lang="ru-RU" dirty="0"/>
              <a:t> Management </a:t>
            </a:r>
            <a:r>
              <a:rPr lang="ru-RU" dirty="0" err="1"/>
              <a:t>Leaders</a:t>
            </a:r>
            <a:r>
              <a:rPr lang="ru-RU" dirty="0"/>
              <a:t>”).</a:t>
            </a:r>
          </a:p>
          <a:p>
            <a:r>
              <a:rPr lang="ru-RU" dirty="0"/>
              <a:t>Влияние этого сдвига на базовую сетевую инфраструктуру, на тех, кто ее создает и обслуживает, будет очень глубоким.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AB56-0E17-4B81-873B-57C36EF6EF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2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Что же такое новые IP-сети — </a:t>
            </a:r>
            <a:r>
              <a:rPr lang="ru-RU" dirty="0" err="1"/>
              <a:t>New</a:t>
            </a:r>
            <a:r>
              <a:rPr lang="ru-RU" dirty="0"/>
              <a:t> IP? </a:t>
            </a:r>
          </a:p>
          <a:p>
            <a:r>
              <a:rPr lang="ru-RU" dirty="0"/>
              <a:t>Это сети IP, приспособленные для современного мира – спроектированные в соответствии с потребностями облаков, мобильности пользователей, социальных сетей и Больших Данных. </a:t>
            </a:r>
            <a:r>
              <a:rPr lang="ru-RU" dirty="0" err="1"/>
              <a:t>New</a:t>
            </a:r>
            <a:r>
              <a:rPr lang="ru-RU" dirty="0"/>
              <a:t> IP – это новый подход к архитектуре IP-сети, включающий аппаратное и программное обеспечение для получения глубоких технологических и бизнес-преимуществ. </a:t>
            </a:r>
          </a:p>
          <a:p>
            <a:r>
              <a:rPr lang="ru-RU" dirty="0"/>
              <a:t>Чтобы понять преимущества и последствия данной трансформации, полезно будет сравнить сегодняшнюю ситуацию с тем, что обещает </a:t>
            </a:r>
            <a:r>
              <a:rPr lang="ru-RU" dirty="0" err="1"/>
              <a:t>New</a:t>
            </a:r>
            <a:r>
              <a:rPr lang="ru-RU" dirty="0"/>
              <a:t> IP. Старые IP-сети основываются на закрытых системах, и циклы инноваций в них ограничены специализированным оборудованием, а выделение сетевых ресурсов представляет собой сложную и трудоемкую задачу. Совместимость разнородных систем ограничена. В центре экосистемы – </a:t>
            </a:r>
            <a:r>
              <a:rPr lang="ru-RU" dirty="0" err="1"/>
              <a:t>вендоры</a:t>
            </a:r>
            <a:r>
              <a:rPr lang="ru-RU" dirty="0"/>
              <a:t>. Стоимость решений высокая, инновации внедряются медленно. </a:t>
            </a:r>
          </a:p>
          <a:p>
            <a:r>
              <a:rPr lang="ru-RU" dirty="0"/>
              <a:t>В основе </a:t>
            </a:r>
            <a:r>
              <a:rPr lang="ru-RU" dirty="0" err="1"/>
              <a:t>New</a:t>
            </a:r>
            <a:r>
              <a:rPr lang="ru-RU" dirty="0"/>
              <a:t> IP — открытые системы (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Source</a:t>
            </a:r>
            <a:r>
              <a:rPr lang="ru-RU" dirty="0"/>
              <a:t>) и стандарты, позволяющие выйти за рамки </a:t>
            </a:r>
            <a:r>
              <a:rPr lang="ru-RU" dirty="0" err="1"/>
              <a:t>проприетарных</a:t>
            </a:r>
            <a:r>
              <a:rPr lang="ru-RU" dirty="0"/>
              <a:t> решений с отраслевыми стандартами. </a:t>
            </a:r>
            <a:r>
              <a:rPr lang="ru-RU" dirty="0" err="1"/>
              <a:t>New</a:t>
            </a:r>
            <a:r>
              <a:rPr lang="ru-RU" dirty="0"/>
              <a:t> IP дает ИТ-подразделениям возможность использовать стандартное, типовое оборудование или системы, разработанные для конкретных задач. Выделение сетевых ресурсов автоматизировано и может осуществляться по модели самообслуживания. Ключ к совместимости — открытые программные интерфейсы (API). В центре экосистемы — заказчик. Сокращаются капитальные и операционные расходы (</a:t>
            </a:r>
            <a:r>
              <a:rPr lang="ru-RU" dirty="0" err="1"/>
              <a:t>CapEx</a:t>
            </a:r>
            <a:r>
              <a:rPr lang="ru-RU" dirty="0"/>
              <a:t> и </a:t>
            </a:r>
            <a:r>
              <a:rPr lang="ru-RU" dirty="0" err="1"/>
              <a:t>OpEx</a:t>
            </a:r>
            <a:r>
              <a:rPr lang="ru-RU" dirty="0"/>
              <a:t>), а инновации внедряются со скоростью бизнеса. </a:t>
            </a:r>
          </a:p>
          <a:p>
            <a:r>
              <a:rPr lang="ru-RU" dirty="0" err="1"/>
              <a:t>New</a:t>
            </a:r>
            <a:r>
              <a:rPr lang="ru-RU" dirty="0"/>
              <a:t> IP характеризуют четыре основных атрибута:</a:t>
            </a:r>
          </a:p>
          <a:p>
            <a:r>
              <a:rPr lang="ru-RU" b="1" dirty="0"/>
              <a:t>Целенаправленная открытость</a:t>
            </a:r>
            <a:endParaRPr lang="ru-RU" dirty="0"/>
          </a:p>
          <a:p>
            <a:r>
              <a:rPr lang="ru-RU" dirty="0" err="1"/>
              <a:t>New</a:t>
            </a:r>
            <a:r>
              <a:rPr lang="ru-RU" dirty="0"/>
              <a:t> IP не просто открытая архитектура. Ее открытость преследует определенные цели. </a:t>
            </a:r>
          </a:p>
          <a:p>
            <a:r>
              <a:rPr lang="ru-RU" dirty="0"/>
              <a:t>Открытость ускоряет инновации, уменьшает «привязку к </a:t>
            </a:r>
            <a:r>
              <a:rPr lang="ru-RU" dirty="0" err="1"/>
              <a:t>вендору</a:t>
            </a:r>
            <a:r>
              <a:rPr lang="ru-RU" dirty="0"/>
              <a:t>», а также стоимость и сложность. </a:t>
            </a:r>
          </a:p>
          <a:p>
            <a:r>
              <a:rPr lang="ru-RU" dirty="0"/>
              <a:t>Поскольку никто не может предсказать, в каком направлении будет развиваться цикл инноваций, </a:t>
            </a:r>
            <a:r>
              <a:rPr lang="ru-RU" dirty="0" err="1"/>
              <a:t>New</a:t>
            </a:r>
            <a:r>
              <a:rPr lang="ru-RU" dirty="0"/>
              <a:t> IP позволяет использовать компоненты и сервисы широкого круга сообщества </a:t>
            </a:r>
            <a:r>
              <a:rPr lang="ru-RU" dirty="0" err="1"/>
              <a:t>инноваторов</a:t>
            </a:r>
            <a:r>
              <a:rPr lang="ru-RU" dirty="0"/>
              <a:t> и тем самым по-новому решать задачи.</a:t>
            </a:r>
          </a:p>
          <a:p>
            <a:r>
              <a:rPr lang="ru-RU" dirty="0" err="1"/>
              <a:t>New</a:t>
            </a:r>
            <a:r>
              <a:rPr lang="ru-RU" dirty="0"/>
              <a:t> IP дает возможность комбинировать решения разных </a:t>
            </a:r>
            <a:r>
              <a:rPr lang="ru-RU" dirty="0" err="1"/>
              <a:t>вендоров</a:t>
            </a:r>
            <a:r>
              <a:rPr lang="ru-RU" dirty="0"/>
              <a:t> с помощью открытых API, увязывать свою стратегию и темпы инноваций благодаря свободе выбора и гибкости изменений.</a:t>
            </a:r>
          </a:p>
          <a:p>
            <a:r>
              <a:rPr lang="ru-RU" b="1" dirty="0"/>
              <a:t>Фокус на инновации и программное обеспечение</a:t>
            </a:r>
            <a:endParaRPr lang="ru-RU" dirty="0"/>
          </a:p>
          <a:p>
            <a:r>
              <a:rPr lang="ru-RU" dirty="0" err="1"/>
              <a:t>New</a:t>
            </a:r>
            <a:r>
              <a:rPr lang="ru-RU" dirty="0"/>
              <a:t> IP — это ориентация на инновации и ПО для быстрого достижения результатов и расширения возможностей.</a:t>
            </a:r>
          </a:p>
          <a:p>
            <a:r>
              <a:rPr lang="ru-RU" dirty="0"/>
              <a:t>Современные отрасли требуют инноваций — это условие их роста. </a:t>
            </a:r>
            <a:r>
              <a:rPr lang="ru-RU" dirty="0" err="1"/>
              <a:t>New</a:t>
            </a:r>
            <a:r>
              <a:rPr lang="ru-RU" dirty="0"/>
              <a:t> IP — это платформа для быстрого внедрения инноваций.</a:t>
            </a:r>
          </a:p>
          <a:p>
            <a:r>
              <a:rPr lang="ru-RU" dirty="0"/>
              <a:t>ПО — это программируемое управление сложными задачами. ИТ-персонал может сфокусировать свое внимание стратегических задачах, имеющих первостепенное значение для роста бизнеса, на новых предложениях — в соответствии с условиями рынка.</a:t>
            </a:r>
          </a:p>
          <a:p>
            <a:r>
              <a:rPr lang="ru-RU" b="1" dirty="0"/>
              <a:t>Экосистема, ориентированная на пользователей</a:t>
            </a:r>
            <a:endParaRPr lang="ru-RU" dirty="0"/>
          </a:p>
          <a:p>
            <a:r>
              <a:rPr lang="ru-RU" dirty="0" err="1"/>
              <a:t>New</a:t>
            </a:r>
            <a:r>
              <a:rPr lang="ru-RU" dirty="0"/>
              <a:t> IP означает создание экосистемы, набора ресурсов для ускорения инноваций. </a:t>
            </a:r>
          </a:p>
          <a:p>
            <a:r>
              <a:rPr lang="ru-RU" dirty="0" err="1"/>
              <a:t>New</a:t>
            </a:r>
            <a:r>
              <a:rPr lang="ru-RU" dirty="0"/>
              <a:t> IP не ограничивается подходом одного </a:t>
            </a:r>
            <a:r>
              <a:rPr lang="ru-RU" dirty="0" err="1"/>
              <a:t>вендора</a:t>
            </a:r>
            <a:r>
              <a:rPr lang="ru-RU" dirty="0"/>
              <a:t> и позволяет компаниям идти в ногу с инновациями, используя огромный потенциал других производителей и внося в него свой вклад. </a:t>
            </a:r>
          </a:p>
          <a:p>
            <a:r>
              <a:rPr lang="ru-RU" dirty="0"/>
              <a:t>В рамках </a:t>
            </a:r>
            <a:r>
              <a:rPr lang="ru-RU" dirty="0" err="1"/>
              <a:t>New</a:t>
            </a:r>
            <a:r>
              <a:rPr lang="ru-RU" dirty="0"/>
              <a:t> IP возможны самые разные источники инноваций и решений. Например, лучшую в своем классе систему сетевой безопасности от предпочитаемого поставщика можно встроить, интегрировать в сеть, а не «прикручивать» ее как внешнее решение. Необходимый трафик будет маршрутизироваться для проверки на устройство безопасности.</a:t>
            </a:r>
          </a:p>
          <a:p>
            <a:r>
              <a:rPr lang="ru-RU" dirty="0"/>
              <a:t>Применяемый в </a:t>
            </a:r>
            <a:r>
              <a:rPr lang="ru-RU" dirty="0" err="1"/>
              <a:t>New</a:t>
            </a:r>
            <a:r>
              <a:rPr lang="ru-RU" dirty="0"/>
              <a:t> IP «</a:t>
            </a:r>
            <a:r>
              <a:rPr lang="ru-RU" dirty="0" err="1"/>
              <a:t>экосистемный</a:t>
            </a:r>
            <a:r>
              <a:rPr lang="ru-RU" dirty="0"/>
              <a:t>» подход делает все это возможным, не уступая «</a:t>
            </a:r>
            <a:r>
              <a:rPr lang="ru-RU" dirty="0" err="1"/>
              <a:t>вендорно</a:t>
            </a:r>
            <a:r>
              <a:rPr lang="ru-RU" dirty="0"/>
              <a:t>-ориентированной» модели последнего двадцатилетия. </a:t>
            </a:r>
          </a:p>
          <a:p>
            <a:r>
              <a:rPr lang="ru-RU" b="1" dirty="0"/>
              <a:t>На ваших условиях</a:t>
            </a:r>
            <a:endParaRPr lang="ru-RU" dirty="0"/>
          </a:p>
          <a:p>
            <a:r>
              <a:rPr lang="ru-RU" dirty="0"/>
              <a:t>Шаги в направлении эволюционного перехода к </a:t>
            </a:r>
            <a:r>
              <a:rPr lang="ru-RU" dirty="0" err="1"/>
              <a:t>New</a:t>
            </a:r>
            <a:r>
              <a:rPr lang="ru-RU" dirty="0"/>
              <a:t> IP позволяют вам трансформировать свою инфраструктуру, ИТ-подразделения и бизнес для достижения революционных результатов. </a:t>
            </a:r>
          </a:p>
          <a:p>
            <a:r>
              <a:rPr lang="ru-RU" dirty="0"/>
              <a:t>Благодаря </a:t>
            </a:r>
            <a:r>
              <a:rPr lang="ru-RU" dirty="0" err="1"/>
              <a:t>New</a:t>
            </a:r>
            <a:r>
              <a:rPr lang="ru-RU" dirty="0"/>
              <a:t> IP организации могут приступить к развертыванию приложений на 90% быстрее, сократить операционные затраты на 50% и преобразовать сеть дата-центра в </a:t>
            </a:r>
            <a:r>
              <a:rPr lang="ru-RU" dirty="0" err="1"/>
              <a:t>Ethernet</a:t>
            </a:r>
            <a:r>
              <a:rPr lang="ru-RU" dirty="0"/>
              <a:t>-фабрику, готовую к внедрению SDN. А заменив аппаратные решения на </a:t>
            </a:r>
            <a:r>
              <a:rPr lang="ru-RU" dirty="0" err="1"/>
              <a:t>виртуализированные</a:t>
            </a:r>
            <a:r>
              <a:rPr lang="ru-RU" dirty="0"/>
              <a:t> сетевые функции (NFV), реализуемые на типовых серверных платформах или как облачные сервисы, можно уменьшить </a:t>
            </a:r>
            <a:r>
              <a:rPr lang="ru-RU" dirty="0" err="1"/>
              <a:t>CapEx</a:t>
            </a:r>
            <a:r>
              <a:rPr lang="ru-RU" dirty="0"/>
              <a:t> и повысить гибкость сетевой инфраструктуры. </a:t>
            </a:r>
          </a:p>
          <a:p>
            <a:r>
              <a:rPr lang="ru-RU" dirty="0"/>
              <a:t>Полная замена инфраструктуры не потребуется. Вы можете мыслить масштабно, но начать с малого, быстрыми темпами наращивая гибкость сетевой архитектуры. </a:t>
            </a:r>
          </a:p>
          <a:p>
            <a:r>
              <a:rPr lang="ru-RU" dirty="0"/>
              <a:t>Сети с такими атрибутами </a:t>
            </a:r>
            <a:r>
              <a:rPr lang="ru-RU" dirty="0" err="1"/>
              <a:t>New</a:t>
            </a:r>
            <a:r>
              <a:rPr lang="ru-RU" dirty="0"/>
              <a:t> IP обладают некоторыми удивительными свойствами.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Brocade All Hands Meeting Q4 FY 2013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93BC3BD-F955-434B-A621-2A30667A0881}" type="datetime1">
              <a:rPr lang="en-US" smtClean="0"/>
              <a:pPr/>
              <a:t>7/4/2016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111E5896-917A-4035-A860-408E1EC3CD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2013 Brocade Communications Systems, Inc. CONFIDENTIAL—For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4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ЦОД повсюду…</a:t>
            </a:r>
            <a:endParaRPr lang="ru-RU" dirty="0"/>
          </a:p>
          <a:p>
            <a:r>
              <a:rPr lang="ru-RU" dirty="0" err="1"/>
              <a:t>New</a:t>
            </a:r>
            <a:r>
              <a:rPr lang="ru-RU" dirty="0"/>
              <a:t> IP позволяет размещать рабочие нагрузки из любого источника (частное/публичное/гибридное облако), исходя из целей бизнеса и корпоративной политики, и управлять ими. Данный подход повышает эффективность, масштабируемость и гибкость, превращает ИТ- и сетевые подразделения в поставщика услуг для своих внутренних заказчиков, </a:t>
            </a:r>
            <a:r>
              <a:rPr lang="ru-RU" dirty="0" err="1"/>
              <a:t>вендоров</a:t>
            </a:r>
            <a:r>
              <a:rPr lang="ru-RU" dirty="0"/>
              <a:t> и партнеров. Вы сможете работать быстрее и эффективнее, чем ваши конкуренты. </a:t>
            </a:r>
          </a:p>
          <a:p>
            <a:r>
              <a:rPr lang="ru-RU" dirty="0"/>
              <a:t>Ваш бизнес должен развиваться, инновации должны внедряться быстрее, чем когда-либо ранее. </a:t>
            </a:r>
            <a:r>
              <a:rPr lang="ru-RU" dirty="0" err="1"/>
              <a:t>New</a:t>
            </a:r>
            <a:r>
              <a:rPr lang="ru-RU" dirty="0"/>
              <a:t> IP помогает ускорить инновации, сокращает операционные издержки и позволяет вам опережать конкурентов. В центре экосистемы </a:t>
            </a:r>
            <a:r>
              <a:rPr lang="ru-RU" dirty="0" err="1"/>
              <a:t>New</a:t>
            </a:r>
            <a:r>
              <a:rPr lang="ru-RU" dirty="0"/>
              <a:t> IP — ваши пользователи.</a:t>
            </a:r>
          </a:p>
          <a:p>
            <a:r>
              <a:rPr lang="ru-RU" dirty="0"/>
              <a:t>Каждый из ваших пользователей, каждое их приложение могут получить свою собственную сеть с требуемыми сервисами, качеством и безопасностью. И сеть может сама себя изменять в соответствии с местоположением устройства. В </a:t>
            </a:r>
            <a:r>
              <a:rPr lang="ru-RU" dirty="0" err="1"/>
              <a:t>New</a:t>
            </a:r>
            <a:r>
              <a:rPr lang="ru-RU" dirty="0"/>
              <a:t> IP никакой границы сети в ее традиционном понимании — она больше не существует. Граница возникает там, где пользователь взаимодействует с сетью, сервисами и приложениями. </a:t>
            </a:r>
          </a:p>
          <a:p>
            <a:r>
              <a:rPr lang="ru-RU" dirty="0"/>
              <a:t>И что в результате? Пользователь получает самое высокое качество и экономическую эффективность. </a:t>
            </a:r>
          </a:p>
          <a:p>
            <a:r>
              <a:rPr lang="ru-RU" dirty="0"/>
              <a:t>Короче говоря, </a:t>
            </a:r>
            <a:r>
              <a:rPr lang="ru-RU" dirty="0" err="1"/>
              <a:t>New</a:t>
            </a:r>
            <a:r>
              <a:rPr lang="ru-RU" dirty="0"/>
              <a:t> IP — это сеть, построенная на ваших условиях.</a:t>
            </a:r>
          </a:p>
          <a:p>
            <a:r>
              <a:rPr lang="ru-RU" b="1" dirty="0"/>
              <a:t>С чего начать в дата-центре? </a:t>
            </a:r>
          </a:p>
          <a:p>
            <a:r>
              <a:rPr lang="ru-RU" dirty="0" err="1"/>
              <a:t>New</a:t>
            </a:r>
            <a:r>
              <a:rPr lang="ru-RU" dirty="0"/>
              <a:t> IP дает возможность путем эволюционных шагов добиться революционных результатов. Многие думают, что начинать нужно с NFV (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Functions</a:t>
            </a:r>
            <a:r>
              <a:rPr lang="ru-RU" dirty="0"/>
              <a:t> </a:t>
            </a:r>
            <a:r>
              <a:rPr lang="ru-RU" dirty="0" err="1"/>
              <a:t>Virtualization</a:t>
            </a:r>
            <a:r>
              <a:rPr lang="ru-RU" dirty="0"/>
              <a:t>) или SDN (Software </a:t>
            </a:r>
            <a:r>
              <a:rPr lang="ru-RU" dirty="0" err="1"/>
              <a:t>Defined</a:t>
            </a:r>
            <a:r>
              <a:rPr lang="ru-RU" dirty="0"/>
              <a:t> </a:t>
            </a:r>
            <a:r>
              <a:rPr lang="ru-RU" dirty="0" err="1"/>
              <a:t>Networking</a:t>
            </a:r>
            <a:r>
              <a:rPr lang="ru-RU" dirty="0"/>
              <a:t>). Хотя, как описывается ниже, это фундаментальные технологии для </a:t>
            </a:r>
            <a:r>
              <a:rPr lang="ru-RU" dirty="0" err="1"/>
              <a:t>New</a:t>
            </a:r>
            <a:r>
              <a:rPr lang="ru-RU" dirty="0"/>
              <a:t> IP, в большинстве случаев точка старта — создание основы сети, ее фундамента. </a:t>
            </a:r>
          </a:p>
          <a:p>
            <a:r>
              <a:rPr lang="ru-RU" b="1" dirty="0"/>
              <a:t>Основа сети</a:t>
            </a:r>
          </a:p>
          <a:p>
            <a:r>
              <a:rPr lang="ru-RU" dirty="0"/>
              <a:t>В каждой готовой к </a:t>
            </a:r>
            <a:r>
              <a:rPr lang="ru-RU" dirty="0" err="1"/>
              <a:t>New</a:t>
            </a:r>
            <a:r>
              <a:rPr lang="ru-RU" dirty="0"/>
              <a:t> IP сети в конечном счете нужно передавать данные и пакеты. Благодаря открытости, эффективным маршрутам передачи данных и автоматизации основанной на фабрике сети можно создать хорошо работающую среду и открыть дорогу для инноваций на основе программного обеспечения. Архитектура на базе сетевой фабрики повышает гибкость, уменьшает сложность и увеличивает степень автоматизации.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Americas Partner Summit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3/27/2012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© 2012 Brocade Communications Systems, Inc.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6E0605-5A07-41FC-970D-0301630541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55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aseline="0" dirty="0"/>
              <a:t>Here’s a comparison of a legacy network to see why you may want to reconsider the structure of those legacy networks and how Ethernet fabrics can support your data center network needs.</a:t>
            </a:r>
            <a:endParaRPr lang="en-US" dirty="0"/>
          </a:p>
          <a:p>
            <a:pPr marL="171428" indent="-171428">
              <a:buFont typeface="Arial"/>
              <a:buChar char="•"/>
            </a:pPr>
            <a:r>
              <a:rPr lang="en-US" dirty="0"/>
              <a:t>What you see on the left hand side of this slide is a conventional data center LAN.</a:t>
            </a:r>
          </a:p>
          <a:p>
            <a:pPr marL="171428" indent="-171428">
              <a:buFont typeface="Arial"/>
              <a:buChar char="•"/>
            </a:pPr>
            <a:r>
              <a:rPr lang="en-US" dirty="0"/>
              <a:t>It’s characterized by a classic hierarchy consisting of access, aggregation and core tiers.</a:t>
            </a:r>
          </a:p>
          <a:p>
            <a:pPr marL="171428" indent="-171428">
              <a:buFont typeface="Arial"/>
              <a:buChar char="•"/>
            </a:pPr>
            <a:r>
              <a:rPr lang="en-US" dirty="0"/>
              <a:t>If you think</a:t>
            </a:r>
            <a:r>
              <a:rPr lang="en-US" baseline="0" dirty="0"/>
              <a:t> about modern data centers, t</a:t>
            </a:r>
            <a:r>
              <a:rPr lang="en-US" dirty="0"/>
              <a:t>his legacy architecture has some problems….</a:t>
            </a:r>
          </a:p>
          <a:p>
            <a:pPr marL="285713" lvl="1" indent="-114285" defTabSz="914282">
              <a:spcBef>
                <a:spcPts val="300"/>
              </a:spcBef>
              <a:defRPr/>
            </a:pPr>
            <a:r>
              <a:rPr lang="en-US" dirty="0"/>
              <a:t>First, the network was clearly designed for the north-south traffic patterns that were prominent with client/server applications.  </a:t>
            </a:r>
            <a:r>
              <a:rPr lang="en-US" b="0" dirty="0"/>
              <a:t>T</a:t>
            </a:r>
            <a:r>
              <a:rPr lang="en-US" b="0" baseline="0" dirty="0"/>
              <a:t>his architecture isn’t well-suited for the fundamental changes occurring in data center applications and traffic patterns where server-to-server, or east-west, traffic will </a:t>
            </a:r>
            <a:r>
              <a:rPr lang="en-US" baseline="0" dirty="0"/>
              <a:t>be dominant.  Gartner predicts that as much as 70% of data center traffic will be east-west by 2016.</a:t>
            </a:r>
          </a:p>
          <a:p>
            <a:pPr marL="285713" lvl="1" indent="-114285" defTabSz="914282">
              <a:spcBef>
                <a:spcPts val="300"/>
              </a:spcBef>
              <a:defRPr/>
            </a:pPr>
            <a:r>
              <a:rPr lang="en-US" dirty="0"/>
              <a:t>The network often uses </a:t>
            </a:r>
            <a:r>
              <a:rPr lang="en-US" b="0" dirty="0"/>
              <a:t>spanning tree for loop prevention, and that means as much as 50% of the links are not utilized, but instead are in standby waiting for a link failure.  </a:t>
            </a:r>
            <a:r>
              <a:rPr lang="en-US" dirty="0"/>
              <a:t>That’s a</a:t>
            </a:r>
            <a:r>
              <a:rPr lang="en-US" baseline="0" dirty="0"/>
              <a:t> pretty arcane concept considering how much time and energy we spend maximizing the utilization of other data center assets, such as with server virtualization, for example.</a:t>
            </a:r>
          </a:p>
          <a:p>
            <a:pPr marL="285713" lvl="1" indent="-114285" defTabSz="914282">
              <a:spcBef>
                <a:spcPts val="300"/>
              </a:spcBef>
              <a:defRPr/>
            </a:pPr>
            <a:r>
              <a:rPr lang="en-US" dirty="0"/>
              <a:t>And even with</a:t>
            </a:r>
            <a:r>
              <a:rPr lang="en-US" baseline="0" dirty="0"/>
              <a:t> a network management tool, </a:t>
            </a:r>
            <a:r>
              <a:rPr lang="en-US" dirty="0"/>
              <a:t>the network is </a:t>
            </a:r>
            <a:r>
              <a:rPr lang="en-US" b="0" dirty="0"/>
              <a:t>managed a device at-a-time, making it labor intensive and</a:t>
            </a:r>
            <a:r>
              <a:rPr lang="en-US" b="0" baseline="0" dirty="0"/>
              <a:t> prone to misconfiguration or policy inconsistencies between devices</a:t>
            </a:r>
            <a:r>
              <a:rPr lang="en-US" b="0" dirty="0"/>
              <a:t>.</a:t>
            </a:r>
          </a:p>
          <a:p>
            <a:pPr marL="285713" lvl="1" indent="-114285" defTabSz="914282">
              <a:spcBef>
                <a:spcPts val="300"/>
              </a:spcBef>
              <a:defRPr/>
            </a:pPr>
            <a:r>
              <a:rPr lang="en-US" dirty="0"/>
              <a:t>The network has no awareness of server virtualization and, therefore, cannot actively</a:t>
            </a:r>
            <a:r>
              <a:rPr lang="en-US" baseline="0" dirty="0"/>
              <a:t> facilitate operations such as VM mobility or properly deal with the MAC address explosion we see with increasing VM densities.</a:t>
            </a:r>
          </a:p>
          <a:p>
            <a:pPr marL="285713" lvl="1" indent="-114285" defTabSz="914282">
              <a:spcBef>
                <a:spcPts val="300"/>
              </a:spcBef>
              <a:defRPr/>
            </a:pPr>
            <a:r>
              <a:rPr lang="en-US" baseline="0" dirty="0"/>
              <a:t>Finally, the network doesn’t have any concept of native network virtualization, forcing the use of overlay/tunnel technologies wherein the physical network doesn’t add any value to the virtualization solution.</a:t>
            </a:r>
          </a:p>
          <a:p>
            <a:pPr marL="342856" lvl="1" indent="-171428">
              <a:buFont typeface="Arial"/>
              <a:buChar char="•"/>
            </a:pPr>
            <a:endParaRPr lang="en-US" dirty="0"/>
          </a:p>
          <a:p>
            <a:pPr marL="171428" indent="-171428">
              <a:buFont typeface="Arial"/>
              <a:buChar char="•"/>
            </a:pPr>
            <a:r>
              <a:rPr lang="en-US" dirty="0"/>
              <a:t>On the right side of this slide is an Ethernet Fabric architecture, like the one Brocade delivers with our VDX switch portfolio running VCS Fabric technology.</a:t>
            </a:r>
          </a:p>
          <a:p>
            <a:pPr marL="461697" indent="-171428">
              <a:buFont typeface="Lucida Grande"/>
              <a:buChar char="-"/>
            </a:pPr>
            <a:r>
              <a:rPr lang="en-US" dirty="0"/>
              <a:t>This architecture is very different, and has been specifically designed for the east/west traffic patterns and server virtualization that now dominate data centers.</a:t>
            </a:r>
          </a:p>
          <a:p>
            <a:pPr marL="461697" indent="-171428">
              <a:buFont typeface="Lucida Grande"/>
              <a:buChar char="-"/>
            </a:pPr>
            <a:r>
              <a:rPr lang="en-US" dirty="0"/>
              <a:t>You will notice that I have not drawn a specific</a:t>
            </a:r>
            <a:r>
              <a:rPr lang="en-US" baseline="0" dirty="0"/>
              <a:t> topology here.  That’s because the fabric doesn’t dictate a specific physical topology.  You can use a leaf/spine design, a full mesh, a flat fabric at the access or aggregation layer, or any other topology you deem appropriate for your applications and traffic patterns.</a:t>
            </a:r>
            <a:endParaRPr lang="en-US" dirty="0"/>
          </a:p>
          <a:p>
            <a:pPr marL="461697" indent="-171428">
              <a:buFont typeface="Lucida Grande"/>
              <a:buChar char="-"/>
            </a:pPr>
            <a:r>
              <a:rPr lang="en-US" dirty="0"/>
              <a:t>Unlike the legacy</a:t>
            </a:r>
            <a:r>
              <a:rPr lang="en-US" baseline="0" dirty="0"/>
              <a:t> LAN architecture, a</a:t>
            </a:r>
            <a:r>
              <a:rPr lang="en-US" dirty="0"/>
              <a:t>ll links in the VCS fabric are active all the time,</a:t>
            </a:r>
            <a:r>
              <a:rPr lang="en-US" baseline="0" dirty="0"/>
              <a:t> with multi-</a:t>
            </a:r>
            <a:r>
              <a:rPr lang="en-US" baseline="0" dirty="0" err="1"/>
              <a:t>pathing</a:t>
            </a:r>
            <a:r>
              <a:rPr lang="en-US" baseline="0" dirty="0"/>
              <a:t> at L1, L2 and L3 to deliver greater utilization, performance and resiliency.</a:t>
            </a:r>
            <a:endParaRPr lang="en-US" dirty="0"/>
          </a:p>
          <a:p>
            <a:pPr marL="461697" indent="-171428">
              <a:buFont typeface="Lucida Grande"/>
              <a:buChar char="-"/>
            </a:pPr>
            <a:r>
              <a:rPr lang="en-US" dirty="0"/>
              <a:t>The entire fabric can be managed as a single logical switch, minimizing operational overhead for the IT organization.</a:t>
            </a:r>
          </a:p>
          <a:p>
            <a:pPr marL="461697" indent="-171428">
              <a:buFont typeface="Lucida Grande"/>
              <a:buChar char="-"/>
            </a:pPr>
            <a:r>
              <a:rPr lang="en-US" dirty="0"/>
              <a:t>And, finally,</a:t>
            </a:r>
            <a:r>
              <a:rPr lang="en-US" baseline="0" dirty="0"/>
              <a:t> the fabric supports both native network virtualization as well as overlay network virtualization models, giving the customer maximum choice in technologies to virtualize their network.</a:t>
            </a:r>
            <a:endParaRPr lang="en-US" dirty="0"/>
          </a:p>
          <a:p>
            <a:pPr marL="342856" lvl="1" indent="-171428">
              <a:buFont typeface="Arial"/>
              <a:buChar char="•"/>
            </a:pPr>
            <a:endParaRPr lang="en-US" dirty="0"/>
          </a:p>
          <a:p>
            <a:pPr marL="171428" indent="-171428">
              <a:buFont typeface="Arial"/>
              <a:buChar char="•"/>
            </a:pPr>
            <a:r>
              <a:rPr lang="en-US" dirty="0"/>
              <a:t>An Ethernet fabric is simply a more modern network technology</a:t>
            </a:r>
            <a:r>
              <a:rPr lang="en-US" baseline="0" dirty="0"/>
              <a:t> </a:t>
            </a:r>
            <a:r>
              <a:rPr lang="en-US" dirty="0"/>
              <a:t>for highly virtualized and cloud-based data centers.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76C-CADF-D24C-9A21-00CFBBD6D9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3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AB56-0E17-4B81-873B-57C36EF6EF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2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Line1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85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6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7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8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9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0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1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2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3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70" name="Text Placeholder 69"/>
          <p:cNvSpPr>
            <a:spLocks noGrp="1"/>
          </p:cNvSpPr>
          <p:nvPr>
            <p:ph type="body" sz="quarter" idx="11"/>
          </p:nvPr>
        </p:nvSpPr>
        <p:spPr bwMode="gray">
          <a:xfrm>
            <a:off x="934865" y="3506744"/>
            <a:ext cx="6962227" cy="895725"/>
          </a:xfrm>
        </p:spPr>
        <p:txBody>
          <a:bodyPr lIns="0">
            <a:noAutofit/>
          </a:bodyPr>
          <a:lstStyle>
            <a:lvl1pPr marL="0" indent="0">
              <a:buNone/>
              <a:defRPr sz="2933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1pPr>
            <a:lvl2pPr marL="0" indent="0">
              <a:spcBef>
                <a:spcPts val="267"/>
              </a:spcBef>
              <a:buNone/>
              <a:defRPr sz="2400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9" y="2436325"/>
            <a:ext cx="7593375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4" name="Footer Placeholder 5"/>
          <p:cNvSpPr txBox="1">
            <a:spLocks/>
          </p:cNvSpPr>
          <p:nvPr/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marR="0" indent="0" algn="r" defTabSz="914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cap="none" spc="-20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33"/>
              <a:t>© 2015 BROCADE COMMUNICATIONS SYSTEMS, INC. INTERNAL USE ONLY</a:t>
            </a:r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44172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-Lines1-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21144" y="6434667"/>
            <a:ext cx="870857" cy="423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9" y="2436325"/>
            <a:ext cx="10549009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tx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7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47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  <p:grpSp>
        <p:nvGrpSpPr>
          <p:cNvPr id="479" name="Group 478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480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1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2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3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4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5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6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7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8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54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35" y="449671"/>
            <a:ext cx="10303183" cy="678728"/>
          </a:xfrm>
        </p:spPr>
        <p:txBody>
          <a:bodyPr vert="horz" lIns="0" tIns="0" rIns="91432" bIns="45716" rtlCol="0" anchor="t" anchorCtr="0">
            <a:noAutofit/>
          </a:bodyPr>
          <a:lstStyle>
            <a:lvl1pPr algn="l" defTabSz="60952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267" b="0" i="0" kern="1200" spc="-40" dirty="0">
                <a:solidFill>
                  <a:schemeClr val="tx1"/>
                </a:solidFill>
                <a:latin typeface="Dual 400" panose="02000603000000020004" pitchFamily="2" charset="0"/>
                <a:ea typeface="+mj-ea"/>
                <a:cs typeface="Dual 400" panose="02000603000000020004" pitchFamily="2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5677" y="1106660"/>
            <a:ext cx="10323824" cy="361949"/>
          </a:xfrm>
        </p:spPr>
        <p:txBody>
          <a:bodyPr lIns="0" tIns="0" rIns="182863" bIns="0" anchor="t" anchorCtr="0">
            <a:noAutofit/>
          </a:bodyPr>
          <a:lstStyle>
            <a:lvl1pPr marL="0" indent="0">
              <a:buNone/>
              <a:defRPr sz="24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6959" y="1828800"/>
            <a:ext cx="10422548" cy="372533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3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35" y="449671"/>
            <a:ext cx="10303183" cy="678728"/>
          </a:xfrm>
        </p:spPr>
        <p:txBody>
          <a:bodyPr vert="horz" lIns="0" tIns="0" rIns="91432" bIns="45716" rtlCol="0" anchor="t" anchorCtr="0">
            <a:noAutofit/>
          </a:bodyPr>
          <a:lstStyle>
            <a:lvl1pPr algn="l" defTabSz="60952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267" b="0" i="0" kern="1200" spc="-40" dirty="0">
                <a:solidFill>
                  <a:schemeClr val="tx1"/>
                </a:solidFill>
                <a:latin typeface="Dual 400" panose="02000603000000020004" pitchFamily="2" charset="0"/>
                <a:ea typeface="+mj-ea"/>
                <a:cs typeface="Dual 400" panose="02000603000000020004" pitchFamily="2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6959" y="1828800"/>
            <a:ext cx="10422548" cy="37253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1" y="6498052"/>
            <a:ext cx="4880599" cy="18288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Font typeface="Arial" panose="020B0604020202020204" pitchFamily="34" charset="0"/>
              <a:buChar char="‪"/>
              <a:defRPr lang="en-US" sz="933" cap="all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5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35" y="449671"/>
            <a:ext cx="10303183" cy="678728"/>
          </a:xfrm>
        </p:spPr>
        <p:txBody>
          <a:bodyPr vert="horz" lIns="0" tIns="0" rIns="91432" bIns="45716" rtlCol="0" anchor="t" anchorCtr="0">
            <a:noAutofit/>
          </a:bodyPr>
          <a:lstStyle>
            <a:lvl1pPr algn="l" defTabSz="60952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267" b="0" i="0" kern="1200" spc="-40" dirty="0">
                <a:solidFill>
                  <a:schemeClr val="tx1"/>
                </a:solidFill>
                <a:latin typeface="Dual 400" panose="02000603000000020004" pitchFamily="2" charset="0"/>
                <a:ea typeface="+mj-ea"/>
                <a:cs typeface="Dual 400" panose="02000603000000020004" pitchFamily="2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5677" y="1106660"/>
            <a:ext cx="10323824" cy="361949"/>
          </a:xfrm>
        </p:spPr>
        <p:txBody>
          <a:bodyPr lIns="0" tIns="0" rIns="182863" bIns="0" anchor="t" anchorCtr="0">
            <a:noAutofit/>
          </a:bodyPr>
          <a:lstStyle>
            <a:lvl1pPr marL="0" indent="0">
              <a:buNone/>
              <a:defRPr sz="24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6960" y="1828800"/>
            <a:ext cx="5154817" cy="372533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8184" y="1828801"/>
            <a:ext cx="5401733" cy="36872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2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35" y="449671"/>
            <a:ext cx="10303183" cy="678728"/>
          </a:xfrm>
        </p:spPr>
        <p:txBody>
          <a:bodyPr vert="horz" lIns="0" tIns="0" rIns="91432" bIns="45716" rtlCol="0" anchor="t" anchorCtr="0">
            <a:noAutofit/>
          </a:bodyPr>
          <a:lstStyle>
            <a:lvl1pPr algn="l" defTabSz="60952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267" b="0" i="0" kern="1200" spc="-40" dirty="0">
                <a:solidFill>
                  <a:schemeClr val="tx1"/>
                </a:solidFill>
                <a:latin typeface="Dual 400" panose="02000603000000020004" pitchFamily="2" charset="0"/>
                <a:ea typeface="+mj-ea"/>
                <a:cs typeface="Dual 400" panose="02000603000000020004" pitchFamily="2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5677" y="1111428"/>
            <a:ext cx="10323824" cy="361949"/>
          </a:xfrm>
        </p:spPr>
        <p:txBody>
          <a:bodyPr lIns="0" tIns="0" rIns="182863" bIns="0" anchor="t" anchorCtr="0">
            <a:noAutofit/>
          </a:bodyPr>
          <a:lstStyle>
            <a:lvl1pPr marL="0" indent="0">
              <a:buNone/>
              <a:defRPr sz="24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6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35" y="449671"/>
            <a:ext cx="10303183" cy="678728"/>
          </a:xfrm>
        </p:spPr>
        <p:txBody>
          <a:bodyPr vert="horz" lIns="0" tIns="0" rIns="91432" bIns="45716" rtlCol="0" anchor="t" anchorCtr="0">
            <a:noAutofit/>
          </a:bodyPr>
          <a:lstStyle>
            <a:lvl1pPr algn="l" defTabSz="60952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267" b="0" i="0" kern="1200" spc="-40" dirty="0">
                <a:solidFill>
                  <a:schemeClr val="tx1"/>
                </a:solidFill>
                <a:latin typeface="Dual 400" panose="02000603000000020004" pitchFamily="2" charset="0"/>
                <a:ea typeface="+mj-ea"/>
                <a:cs typeface="Dual 400" panose="02000603000000020004" pitchFamily="2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1" y="6498052"/>
            <a:ext cx="4880599" cy="182880"/>
          </a:xfrm>
        </p:spPr>
        <p:txBody>
          <a:bodyPr vert="horz" lIns="0" tIns="0" rIns="0" bIns="0" rtlCol="0" anchor="b" anchorCtr="0">
            <a:normAutofit/>
          </a:bodyPr>
          <a:lstStyle>
            <a:lvl1pPr marL="243811" indent="-243811">
              <a:buFont typeface="Arial" panose="020B0604020202020204" pitchFamily="34" charset="0"/>
              <a:buChar char="‪"/>
              <a:defRPr lang="en-US" sz="933" cap="all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3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68" y="6498052"/>
            <a:ext cx="4107605" cy="182880"/>
          </a:xfrm>
        </p:spPr>
        <p:txBody>
          <a:bodyPr vert="horz" lIns="0" tIns="0" rIns="0" bIns="0" rtlCol="0" anchor="b" anchorCtr="0">
            <a:normAutofit/>
          </a:bodyPr>
          <a:lstStyle>
            <a:lvl1pPr marL="243811" indent="-243811">
              <a:buFont typeface="Arial" panose="020B0604020202020204" pitchFamily="34" charset="0"/>
              <a:buChar char="‪"/>
              <a:defRPr lang="en-US" sz="933" cap="all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1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35" y="449671"/>
            <a:ext cx="10303183" cy="678728"/>
          </a:xfrm>
        </p:spPr>
        <p:txBody>
          <a:bodyPr vert="horz" lIns="0" tIns="0" rIns="91432" bIns="45716" rtlCol="0" anchor="t" anchorCtr="0">
            <a:noAutofit/>
          </a:bodyPr>
          <a:lstStyle>
            <a:lvl1pPr algn="l" defTabSz="60952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267" b="0" i="0" kern="1200" spc="-40" dirty="0">
                <a:solidFill>
                  <a:schemeClr val="tx1"/>
                </a:solidFill>
                <a:latin typeface="Dual 400" panose="02000603000000020004" pitchFamily="2" charset="0"/>
                <a:ea typeface="+mj-ea"/>
                <a:cs typeface="Dual 400" panose="02000603000000020004" pitchFamily="2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5677" y="1106660"/>
            <a:ext cx="10323824" cy="361949"/>
          </a:xfrm>
        </p:spPr>
        <p:txBody>
          <a:bodyPr lIns="0" tIns="0" rIns="182863" bIns="0" anchor="t" anchorCtr="0">
            <a:noAutofit/>
          </a:bodyPr>
          <a:lstStyle>
            <a:lvl1pPr marL="0" indent="0">
              <a:buNone/>
              <a:defRPr sz="24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6960" y="1828800"/>
            <a:ext cx="7197789" cy="372533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93618" y="1817713"/>
            <a:ext cx="3511549" cy="4140200"/>
          </a:xfrm>
          <a:solidFill>
            <a:schemeClr val="bg1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94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 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35" y="449671"/>
            <a:ext cx="10303183" cy="678728"/>
          </a:xfrm>
        </p:spPr>
        <p:txBody>
          <a:bodyPr vert="horz" lIns="0" tIns="0" rIns="91432" bIns="45716" rtlCol="0" anchor="t" anchorCtr="0">
            <a:noAutofit/>
          </a:bodyPr>
          <a:lstStyle>
            <a:lvl1pPr algn="l" defTabSz="60952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267" b="0" i="0" kern="1200" spc="-40" dirty="0">
                <a:solidFill>
                  <a:schemeClr val="tx1"/>
                </a:solidFill>
                <a:latin typeface="Dual 400" panose="02000603000000020004" pitchFamily="2" charset="0"/>
                <a:ea typeface="+mj-ea"/>
                <a:cs typeface="Dual 400" panose="02000603000000020004" pitchFamily="2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5677" y="1106660"/>
            <a:ext cx="10323824" cy="361949"/>
          </a:xfrm>
        </p:spPr>
        <p:txBody>
          <a:bodyPr lIns="0" tIns="0" rIns="182863" bIns="0" anchor="t" anchorCtr="0">
            <a:noAutofit/>
          </a:bodyPr>
          <a:lstStyle>
            <a:lvl1pPr marL="0" indent="0">
              <a:buNone/>
              <a:defRPr sz="24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6960" y="1828800"/>
            <a:ext cx="4069840" cy="372533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986728" y="1849967"/>
            <a:ext cx="6718439" cy="4140200"/>
          </a:xfrm>
          <a:solidFill>
            <a:schemeClr val="bg1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7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8784" y="2438400"/>
            <a:ext cx="9201264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20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1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3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4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5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6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7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8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8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Lines2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85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6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7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8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9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0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1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2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3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70" name="Text Placeholder 69"/>
          <p:cNvSpPr>
            <a:spLocks noGrp="1"/>
          </p:cNvSpPr>
          <p:nvPr>
            <p:ph type="body" sz="quarter" idx="11"/>
          </p:nvPr>
        </p:nvSpPr>
        <p:spPr bwMode="gray">
          <a:xfrm>
            <a:off x="934865" y="3506744"/>
            <a:ext cx="6100167" cy="895725"/>
          </a:xfrm>
        </p:spPr>
        <p:txBody>
          <a:bodyPr lIns="0">
            <a:noAutofit/>
          </a:bodyPr>
          <a:lstStyle>
            <a:lvl1pPr marL="0" indent="0">
              <a:buNone/>
              <a:defRPr sz="2933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1pPr>
            <a:lvl2pPr marL="0" indent="0">
              <a:spcBef>
                <a:spcPts val="267"/>
              </a:spcBef>
              <a:buNone/>
              <a:defRPr sz="2400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8" y="2436325"/>
            <a:ext cx="7595616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4" name="Footer Placeholder 5"/>
          <p:cNvSpPr txBox="1">
            <a:spLocks/>
          </p:cNvSpPr>
          <p:nvPr/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marR="0" indent="0" algn="r" defTabSz="914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cap="none" spc="-20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33"/>
              <a:t>© 2015 BROCADE COMMUNICATIONS SYSTEMS, INC. INTERNAL USE ONLY</a:t>
            </a:r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3055653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8784" y="2438400"/>
            <a:ext cx="9201264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20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1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3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4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5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6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7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8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10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8784" y="2438400"/>
            <a:ext cx="9201264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20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1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3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4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5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6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7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28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8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1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829056" y="2621489"/>
            <a:ext cx="10411968" cy="3241777"/>
          </a:xfrm>
        </p:spPr>
        <p:txBody>
          <a:bodyPr>
            <a:normAutofit/>
          </a:bodyPr>
          <a:lstStyle>
            <a:lvl1pPr marL="302644" indent="-302644">
              <a:spcBef>
                <a:spcPts val="933"/>
              </a:spcBef>
              <a:buClr>
                <a:schemeClr val="bg1"/>
              </a:buClr>
              <a:buSzPct val="80000"/>
              <a:defRPr sz="2933">
                <a:solidFill>
                  <a:schemeClr val="bg1"/>
                </a:solidFill>
              </a:defRPr>
            </a:lvl1pPr>
            <a:lvl2pPr>
              <a:spcBef>
                <a:spcPts val="933"/>
              </a:spcBef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grpSp>
        <p:nvGrpSpPr>
          <p:cNvPr id="146" name="Group 145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147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48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49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0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1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2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3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4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5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83" y="1678428"/>
            <a:ext cx="10302240" cy="678728"/>
          </a:xfrm>
        </p:spPr>
        <p:txBody>
          <a:bodyPr anchor="b" anchorCtr="0"/>
          <a:lstStyle>
            <a:lvl1pPr>
              <a:lnSpc>
                <a:spcPct val="80000"/>
              </a:lnSpc>
              <a:defRPr sz="4533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rgbClr val="FFFFFF">
                    <a:alpha val="60000"/>
                  </a:srgb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9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3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829056" y="2621489"/>
            <a:ext cx="10411968" cy="3241777"/>
          </a:xfrm>
        </p:spPr>
        <p:txBody>
          <a:bodyPr>
            <a:normAutofit/>
          </a:bodyPr>
          <a:lstStyle>
            <a:lvl1pPr marL="302644" indent="-302644">
              <a:spcBef>
                <a:spcPts val="933"/>
              </a:spcBef>
              <a:buClr>
                <a:schemeClr val="bg1"/>
              </a:buClr>
              <a:buSzPct val="80000"/>
              <a:defRPr sz="2933">
                <a:solidFill>
                  <a:schemeClr val="bg1"/>
                </a:solidFill>
              </a:defRPr>
            </a:lvl1pPr>
            <a:lvl2pPr>
              <a:spcBef>
                <a:spcPts val="933"/>
              </a:spcBef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grpSp>
        <p:nvGrpSpPr>
          <p:cNvPr id="146" name="Group 145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147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48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49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0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1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2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3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4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5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83" y="1678428"/>
            <a:ext cx="10302240" cy="678728"/>
          </a:xfrm>
        </p:spPr>
        <p:txBody>
          <a:bodyPr anchor="b" anchorCtr="0"/>
          <a:lstStyle>
            <a:lvl1pPr>
              <a:lnSpc>
                <a:spcPct val="80000"/>
              </a:lnSpc>
              <a:defRPr sz="4533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rgbClr val="FFFFFF">
                    <a:alpha val="60000"/>
                  </a:srgb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6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92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829053" y="2621489"/>
            <a:ext cx="10411968" cy="3241777"/>
          </a:xfrm>
        </p:spPr>
        <p:txBody>
          <a:bodyPr>
            <a:normAutofit/>
          </a:bodyPr>
          <a:lstStyle>
            <a:lvl1pPr marL="302644" indent="-302644">
              <a:spcBef>
                <a:spcPts val="933"/>
              </a:spcBef>
              <a:buClr>
                <a:schemeClr val="bg1"/>
              </a:buClr>
              <a:buSzPct val="80000"/>
              <a:defRPr sz="2933">
                <a:solidFill>
                  <a:schemeClr val="bg1"/>
                </a:solidFill>
              </a:defRPr>
            </a:lvl1pPr>
            <a:lvl2pPr>
              <a:spcBef>
                <a:spcPts val="933"/>
              </a:spcBef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80000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grpSp>
        <p:nvGrpSpPr>
          <p:cNvPr id="146" name="Group 145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147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48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49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0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1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2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3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4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55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83" y="1678428"/>
            <a:ext cx="10302240" cy="678728"/>
          </a:xfrm>
        </p:spPr>
        <p:txBody>
          <a:bodyPr anchor="b" anchorCtr="0"/>
          <a:lstStyle>
            <a:lvl1pPr>
              <a:lnSpc>
                <a:spcPct val="80000"/>
              </a:lnSpc>
              <a:defRPr sz="4533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rgbClr val="FFFFFF">
                    <a:alpha val="60000"/>
                  </a:srgb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5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9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935567" y="1274234"/>
            <a:ext cx="10272184" cy="4483100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1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7DC4-EDC7-420C-B0B7-41F5B02E11DE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4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375" y="1774910"/>
            <a:ext cx="10933643" cy="472437"/>
          </a:xfrm>
        </p:spPr>
        <p:txBody>
          <a:bodyPr/>
          <a:lstStyle>
            <a:lvl1pPr>
              <a:lnSpc>
                <a:spcPct val="950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Slide Head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gray">
          <a:xfrm>
            <a:off x="11343235" y="2927137"/>
            <a:ext cx="848788" cy="3276861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36875" y="2196846"/>
            <a:ext cx="10930159" cy="384721"/>
          </a:xfrm>
        </p:spPr>
        <p:txBody>
          <a:bodyPr anchor="t"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Placeholder 8" descr="FAN2022677_mr_crop_chapter.jpg"/>
          <p:cNvPicPr>
            <a:picLocks noChangeAspect="1"/>
          </p:cNvPicPr>
          <p:nvPr/>
        </p:nvPicPr>
        <p:blipFill>
          <a:blip r:embed="rId2" cstate="print"/>
          <a:srcRect t="62" b="62"/>
          <a:stretch>
            <a:fillRect/>
          </a:stretch>
        </p:blipFill>
        <p:spPr>
          <a:xfrm>
            <a:off x="1" y="2933332"/>
            <a:ext cx="11327952" cy="3271319"/>
          </a:xfrm>
          <a:prstGeom prst="rect">
            <a:avLst/>
          </a:prstGeom>
        </p:spPr>
      </p:pic>
      <p:sp>
        <p:nvSpPr>
          <p:cNvPr id="19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767477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07000" y="2387602"/>
            <a:ext cx="5393267" cy="830997"/>
          </a:xfr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n-lt"/>
              </a:defRPr>
            </a:lvl1pPr>
            <a:lvl2pPr marL="173037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2pPr>
            <a:lvl3pPr marL="346075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3pPr>
            <a:lvl4pPr marL="512762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4pPr>
            <a:lvl5pPr marL="68580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1"/>
          </p:nvPr>
        </p:nvSpPr>
        <p:spPr>
          <a:xfrm>
            <a:off x="821267" y="3922435"/>
            <a:ext cx="3987800" cy="350865"/>
          </a:xfr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5933" y="1176867"/>
            <a:ext cx="9254067" cy="52629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cap="all">
                <a:latin typeface="ITC Franklin Gothic Demi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532319" y="6506343"/>
            <a:ext cx="5426333" cy="175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411721" y="6506343"/>
            <a:ext cx="282091" cy="175132"/>
          </a:xfrm>
          <a:prstGeom prst="rect">
            <a:avLst/>
          </a:prstGeom>
        </p:spPr>
        <p:txBody>
          <a:bodyPr/>
          <a:lstStyle/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628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 and Content w/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"/>
          <p:cNvSpPr>
            <a:spLocks noChangeArrowheads="1"/>
          </p:cNvSpPr>
          <p:nvPr/>
        </p:nvSpPr>
        <p:spPr bwMode="gray">
          <a:xfrm>
            <a:off x="8157634" y="5602289"/>
            <a:ext cx="2988733" cy="612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2000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gray">
          <a:xfrm>
            <a:off x="11241618" y="5602289"/>
            <a:ext cx="950383" cy="6127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20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1" y="1"/>
            <a:ext cx="215900" cy="142716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latin typeface="Franklin Gothic Book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gray">
          <a:xfrm>
            <a:off x="2118" y="1508125"/>
            <a:ext cx="213783" cy="526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5000"/>
              </a:lnSpc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1423651" y="6464300"/>
            <a:ext cx="609600" cy="306388"/>
            <a:chOff x="3210911" y="2165350"/>
            <a:chExt cx="1137252" cy="762927"/>
          </a:xfrm>
        </p:grpSpPr>
        <p:sp>
          <p:nvSpPr>
            <p:cNvPr id="12" name="Freeform 67"/>
            <p:cNvSpPr>
              <a:spLocks noEditPoints="1"/>
            </p:cNvSpPr>
            <p:nvPr/>
          </p:nvSpPr>
          <p:spPr bwMode="black">
            <a:xfrm>
              <a:off x="3210911" y="2165350"/>
              <a:ext cx="1050379" cy="762927"/>
            </a:xfrm>
            <a:custGeom>
              <a:avLst/>
              <a:gdLst>
                <a:gd name="T0" fmla="*/ 2147483647 w 1902"/>
                <a:gd name="T1" fmla="*/ 0 h 1382"/>
                <a:gd name="T2" fmla="*/ 2147483647 w 1902"/>
                <a:gd name="T3" fmla="*/ 2147483647 h 1382"/>
                <a:gd name="T4" fmla="*/ 2147483647 w 1902"/>
                <a:gd name="T5" fmla="*/ 2147483647 h 1382"/>
                <a:gd name="T6" fmla="*/ 2147483647 w 1902"/>
                <a:gd name="T7" fmla="*/ 2147483647 h 1382"/>
                <a:gd name="T8" fmla="*/ 2147483647 w 1902"/>
                <a:gd name="T9" fmla="*/ 2147483647 h 1382"/>
                <a:gd name="T10" fmla="*/ 0 w 1902"/>
                <a:gd name="T11" fmla="*/ 2147483647 h 1382"/>
                <a:gd name="T12" fmla="*/ 2147483647 w 1902"/>
                <a:gd name="T13" fmla="*/ 2147483647 h 1382"/>
                <a:gd name="T14" fmla="*/ 0 w 1902"/>
                <a:gd name="T15" fmla="*/ 0 h 1382"/>
                <a:gd name="T16" fmla="*/ 2147483647 w 1902"/>
                <a:gd name="T17" fmla="*/ 0 h 1382"/>
                <a:gd name="T18" fmla="*/ 2147483647 w 1902"/>
                <a:gd name="T19" fmla="*/ 2147483647 h 1382"/>
                <a:gd name="T20" fmla="*/ 2147483647 w 1902"/>
                <a:gd name="T21" fmla="*/ 2147483647 h 1382"/>
                <a:gd name="T22" fmla="*/ 2147483647 w 1902"/>
                <a:gd name="T23" fmla="*/ 2147483647 h 1382"/>
                <a:gd name="T24" fmla="*/ 2147483647 w 1902"/>
                <a:gd name="T25" fmla="*/ 2147483647 h 1382"/>
                <a:gd name="T26" fmla="*/ 2147483647 w 1902"/>
                <a:gd name="T27" fmla="*/ 2147483647 h 1382"/>
                <a:gd name="T28" fmla="*/ 2147483647 w 1902"/>
                <a:gd name="T29" fmla="*/ 2147483647 h 1382"/>
                <a:gd name="T30" fmla="*/ 2147483647 w 1902"/>
                <a:gd name="T31" fmla="*/ 2147483647 h 1382"/>
                <a:gd name="T32" fmla="*/ 2147483647 w 1902"/>
                <a:gd name="T33" fmla="*/ 2147483647 h 1382"/>
                <a:gd name="T34" fmla="*/ 2147483647 w 1902"/>
                <a:gd name="T35" fmla="*/ 2147483647 h 1382"/>
                <a:gd name="T36" fmla="*/ 2147483647 w 1902"/>
                <a:gd name="T37" fmla="*/ 2147483647 h 13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4" name="Freeform 68"/>
            <p:cNvSpPr>
              <a:spLocks noEditPoints="1"/>
            </p:cNvSpPr>
            <p:nvPr/>
          </p:nvSpPr>
          <p:spPr bwMode="black">
            <a:xfrm>
              <a:off x="4261290" y="2165350"/>
              <a:ext cx="86873" cy="86966"/>
            </a:xfrm>
            <a:custGeom>
              <a:avLst/>
              <a:gdLst>
                <a:gd name="T0" fmla="*/ 2147483647 w 159"/>
                <a:gd name="T1" fmla="*/ 2147483647 h 159"/>
                <a:gd name="T2" fmla="*/ 2147483647 w 159"/>
                <a:gd name="T3" fmla="*/ 2147483647 h 159"/>
                <a:gd name="T4" fmla="*/ 2147483647 w 159"/>
                <a:gd name="T5" fmla="*/ 2147483647 h 159"/>
                <a:gd name="T6" fmla="*/ 2147483647 w 159"/>
                <a:gd name="T7" fmla="*/ 2147483647 h 159"/>
                <a:gd name="T8" fmla="*/ 0 w 159"/>
                <a:gd name="T9" fmla="*/ 2147483647 h 159"/>
                <a:gd name="T10" fmla="*/ 2147483647 w 159"/>
                <a:gd name="T11" fmla="*/ 2147483647 h 159"/>
                <a:gd name="T12" fmla="*/ 2147483647 w 159"/>
                <a:gd name="T13" fmla="*/ 0 h 159"/>
                <a:gd name="T14" fmla="*/ 2147483647 w 159"/>
                <a:gd name="T15" fmla="*/ 2147483647 h 159"/>
                <a:gd name="T16" fmla="*/ 2147483647 w 159"/>
                <a:gd name="T17" fmla="*/ 2147483647 h 159"/>
                <a:gd name="T18" fmla="*/ 2147483647 w 159"/>
                <a:gd name="T19" fmla="*/ 2147483647 h 159"/>
                <a:gd name="T20" fmla="*/ 2147483647 w 159"/>
                <a:gd name="T21" fmla="*/ 2147483647 h 159"/>
                <a:gd name="T22" fmla="*/ 2147483647 w 159"/>
                <a:gd name="T23" fmla="*/ 1963392548 h 159"/>
                <a:gd name="T24" fmla="*/ 2147483647 w 159"/>
                <a:gd name="T25" fmla="*/ 2147483647 h 159"/>
                <a:gd name="T26" fmla="*/ 1794113216 w 159"/>
                <a:gd name="T27" fmla="*/ 2147483647 h 159"/>
                <a:gd name="T28" fmla="*/ 2147483647 w 159"/>
                <a:gd name="T29" fmla="*/ 2147483647 h 159"/>
                <a:gd name="T30" fmla="*/ 2147483647 w 159"/>
                <a:gd name="T31" fmla="*/ 2147483647 h 159"/>
                <a:gd name="T32" fmla="*/ 2147483647 w 159"/>
                <a:gd name="T33" fmla="*/ 2147483647 h 159"/>
                <a:gd name="T34" fmla="*/ 2147483647 w 159"/>
                <a:gd name="T35" fmla="*/ 2147483647 h 159"/>
                <a:gd name="T36" fmla="*/ 2147483647 w 159"/>
                <a:gd name="T37" fmla="*/ 2147483647 h 159"/>
                <a:gd name="T38" fmla="*/ 2147483647 w 159"/>
                <a:gd name="T39" fmla="*/ 2147483647 h 159"/>
                <a:gd name="T40" fmla="*/ 2147483647 w 159"/>
                <a:gd name="T41" fmla="*/ 2147483647 h 159"/>
                <a:gd name="T42" fmla="*/ 2147483647 w 159"/>
                <a:gd name="T43" fmla="*/ 2147483647 h 159"/>
                <a:gd name="T44" fmla="*/ 2147483647 w 159"/>
                <a:gd name="T45" fmla="*/ 2147483647 h 159"/>
                <a:gd name="T46" fmla="*/ 2147483647 w 159"/>
                <a:gd name="T47" fmla="*/ 2147483647 h 159"/>
                <a:gd name="T48" fmla="*/ 2147483647 w 159"/>
                <a:gd name="T49" fmla="*/ 2147483647 h 159"/>
                <a:gd name="T50" fmla="*/ 2147483647 w 159"/>
                <a:gd name="T51" fmla="*/ 2147483647 h 159"/>
                <a:gd name="T52" fmla="*/ 2147483647 w 159"/>
                <a:gd name="T53" fmla="*/ 2147483647 h 159"/>
                <a:gd name="T54" fmla="*/ 2147483647 w 159"/>
                <a:gd name="T55" fmla="*/ 2147483647 h 159"/>
                <a:gd name="T56" fmla="*/ 2147483647 w 159"/>
                <a:gd name="T57" fmla="*/ 2147483647 h 159"/>
                <a:gd name="T58" fmla="*/ 2147483647 w 159"/>
                <a:gd name="T59" fmla="*/ 2147483647 h 159"/>
                <a:gd name="T60" fmla="*/ 2147483647 w 159"/>
                <a:gd name="T61" fmla="*/ 2147483647 h 159"/>
                <a:gd name="T62" fmla="*/ 2147483647 w 159"/>
                <a:gd name="T63" fmla="*/ 2147483647 h 159"/>
                <a:gd name="T64" fmla="*/ 2147483647 w 159"/>
                <a:gd name="T65" fmla="*/ 2147483647 h 159"/>
                <a:gd name="T66" fmla="*/ 2147483647 w 159"/>
                <a:gd name="T67" fmla="*/ 2147483647 h 159"/>
                <a:gd name="T68" fmla="*/ 2147483647 w 159"/>
                <a:gd name="T69" fmla="*/ 2147483647 h 159"/>
                <a:gd name="T70" fmla="*/ 2147483647 w 159"/>
                <a:gd name="T71" fmla="*/ 2147483647 h 159"/>
                <a:gd name="T72" fmla="*/ 2147483647 w 159"/>
                <a:gd name="T73" fmla="*/ 2147483647 h 159"/>
                <a:gd name="T74" fmla="*/ 2147483647 w 159"/>
                <a:gd name="T75" fmla="*/ 2147483647 h 159"/>
                <a:gd name="T76" fmla="*/ 2147483647 w 159"/>
                <a:gd name="T77" fmla="*/ 2147483647 h 1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8" y="658371"/>
            <a:ext cx="10773833" cy="560153"/>
          </a:xfrm>
        </p:spPr>
        <p:txBody>
          <a:bodyPr/>
          <a:lstStyle>
            <a:lvl1pPr>
              <a:lnSpc>
                <a:spcPct val="95000"/>
              </a:lnSpc>
              <a:defRPr sz="3200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8" y="1672809"/>
            <a:ext cx="7495721" cy="4542255"/>
          </a:xfrm>
        </p:spPr>
        <p:txBody>
          <a:bodyPr/>
          <a:lstStyle>
            <a:lvl1pPr>
              <a:lnSpc>
                <a:spcPct val="95000"/>
              </a:lnSpc>
              <a:defRPr>
                <a:latin typeface="+mn-lt"/>
              </a:defRPr>
            </a:lvl1pPr>
            <a:lvl2pPr>
              <a:lnSpc>
                <a:spcPct val="95000"/>
              </a:lnSpc>
              <a:buClr>
                <a:schemeClr val="tx2"/>
              </a:buClr>
              <a:defRPr sz="2200" b="0">
                <a:solidFill>
                  <a:schemeClr val="tx2"/>
                </a:solidFill>
                <a:latin typeface="+mn-lt"/>
              </a:defRPr>
            </a:lvl2pPr>
            <a:lvl3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2"/>
                </a:solidFill>
                <a:latin typeface="+mn-lt"/>
              </a:defRPr>
            </a:lvl4pPr>
            <a:lvl5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71426" y="1124717"/>
            <a:ext cx="10770193" cy="413959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8157639" y="1800227"/>
            <a:ext cx="4034367" cy="372903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0" y="6630989"/>
            <a:ext cx="2844800" cy="1555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CBA8BC-607B-4A6A-88AB-231E66557840}" type="datetime1">
              <a:rPr lang="en-US"/>
              <a:pPr>
                <a:defRPr/>
              </a:pPr>
              <a:t>7/4/2016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620185" y="6630989"/>
            <a:ext cx="5378449" cy="155575"/>
          </a:xfr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 Brocade Communications Systems, Inc.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18D1279-8AD0-42D2-AD20-7A0CA1391F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84227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Lines1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85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6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7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8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9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0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1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2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3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70" name="Text Placeholder 69"/>
          <p:cNvSpPr>
            <a:spLocks noGrp="1"/>
          </p:cNvSpPr>
          <p:nvPr>
            <p:ph type="body" sz="quarter" idx="11"/>
          </p:nvPr>
        </p:nvSpPr>
        <p:spPr bwMode="gray">
          <a:xfrm>
            <a:off x="934865" y="3506744"/>
            <a:ext cx="6962227" cy="895725"/>
          </a:xfrm>
        </p:spPr>
        <p:txBody>
          <a:bodyPr lIns="0">
            <a:noAutofit/>
          </a:bodyPr>
          <a:lstStyle>
            <a:lvl1pPr marL="0" indent="0">
              <a:buNone/>
              <a:defRPr sz="2933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1pPr>
            <a:lvl2pPr marL="0" indent="0">
              <a:spcBef>
                <a:spcPts val="267"/>
              </a:spcBef>
              <a:buNone/>
              <a:defRPr sz="2400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9" y="2436325"/>
            <a:ext cx="7593375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4" name="Footer Placeholder 5"/>
          <p:cNvSpPr txBox="1">
            <a:spLocks/>
          </p:cNvSpPr>
          <p:nvPr/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marR="0" indent="0" algn="r" defTabSz="914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cap="none" spc="-20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33"/>
              <a:t>© 2015 BROCADE COMMUNICATIONS SYSTEMS, INC. INTERNAL USE ONLY</a:t>
            </a:r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3114387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ead and Content w/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"/>
          <p:cNvSpPr>
            <a:spLocks noChangeArrowheads="1"/>
          </p:cNvSpPr>
          <p:nvPr/>
        </p:nvSpPr>
        <p:spPr bwMode="gray">
          <a:xfrm>
            <a:off x="8157634" y="5602289"/>
            <a:ext cx="2988733" cy="612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2000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gray">
          <a:xfrm>
            <a:off x="11241618" y="5602289"/>
            <a:ext cx="950383" cy="6127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20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1" y="1"/>
            <a:ext cx="215900" cy="142716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latin typeface="Franklin Gothic Book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gray">
          <a:xfrm>
            <a:off x="2118" y="1508125"/>
            <a:ext cx="213783" cy="526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5000"/>
              </a:lnSpc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1423651" y="6464300"/>
            <a:ext cx="609600" cy="306388"/>
            <a:chOff x="3210911" y="2165350"/>
            <a:chExt cx="1137252" cy="762927"/>
          </a:xfrm>
        </p:grpSpPr>
        <p:sp>
          <p:nvSpPr>
            <p:cNvPr id="12" name="Freeform 67"/>
            <p:cNvSpPr>
              <a:spLocks noEditPoints="1"/>
            </p:cNvSpPr>
            <p:nvPr/>
          </p:nvSpPr>
          <p:spPr bwMode="black">
            <a:xfrm>
              <a:off x="3210911" y="2165350"/>
              <a:ext cx="1050379" cy="762927"/>
            </a:xfrm>
            <a:custGeom>
              <a:avLst/>
              <a:gdLst>
                <a:gd name="T0" fmla="*/ 2147483647 w 1902"/>
                <a:gd name="T1" fmla="*/ 0 h 1382"/>
                <a:gd name="T2" fmla="*/ 2147483647 w 1902"/>
                <a:gd name="T3" fmla="*/ 2147483647 h 1382"/>
                <a:gd name="T4" fmla="*/ 2147483647 w 1902"/>
                <a:gd name="T5" fmla="*/ 2147483647 h 1382"/>
                <a:gd name="T6" fmla="*/ 2147483647 w 1902"/>
                <a:gd name="T7" fmla="*/ 2147483647 h 1382"/>
                <a:gd name="T8" fmla="*/ 2147483647 w 1902"/>
                <a:gd name="T9" fmla="*/ 2147483647 h 1382"/>
                <a:gd name="T10" fmla="*/ 0 w 1902"/>
                <a:gd name="T11" fmla="*/ 2147483647 h 1382"/>
                <a:gd name="T12" fmla="*/ 2147483647 w 1902"/>
                <a:gd name="T13" fmla="*/ 2147483647 h 1382"/>
                <a:gd name="T14" fmla="*/ 0 w 1902"/>
                <a:gd name="T15" fmla="*/ 0 h 1382"/>
                <a:gd name="T16" fmla="*/ 2147483647 w 1902"/>
                <a:gd name="T17" fmla="*/ 0 h 1382"/>
                <a:gd name="T18" fmla="*/ 2147483647 w 1902"/>
                <a:gd name="T19" fmla="*/ 2147483647 h 1382"/>
                <a:gd name="T20" fmla="*/ 2147483647 w 1902"/>
                <a:gd name="T21" fmla="*/ 2147483647 h 1382"/>
                <a:gd name="T22" fmla="*/ 2147483647 w 1902"/>
                <a:gd name="T23" fmla="*/ 2147483647 h 1382"/>
                <a:gd name="T24" fmla="*/ 2147483647 w 1902"/>
                <a:gd name="T25" fmla="*/ 2147483647 h 1382"/>
                <a:gd name="T26" fmla="*/ 2147483647 w 1902"/>
                <a:gd name="T27" fmla="*/ 2147483647 h 1382"/>
                <a:gd name="T28" fmla="*/ 2147483647 w 1902"/>
                <a:gd name="T29" fmla="*/ 2147483647 h 1382"/>
                <a:gd name="T30" fmla="*/ 2147483647 w 1902"/>
                <a:gd name="T31" fmla="*/ 2147483647 h 1382"/>
                <a:gd name="T32" fmla="*/ 2147483647 w 1902"/>
                <a:gd name="T33" fmla="*/ 2147483647 h 1382"/>
                <a:gd name="T34" fmla="*/ 2147483647 w 1902"/>
                <a:gd name="T35" fmla="*/ 2147483647 h 1382"/>
                <a:gd name="T36" fmla="*/ 2147483647 w 1902"/>
                <a:gd name="T37" fmla="*/ 2147483647 h 13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4" name="Freeform 68"/>
            <p:cNvSpPr>
              <a:spLocks noEditPoints="1"/>
            </p:cNvSpPr>
            <p:nvPr/>
          </p:nvSpPr>
          <p:spPr bwMode="black">
            <a:xfrm>
              <a:off x="4261290" y="2165350"/>
              <a:ext cx="86873" cy="86966"/>
            </a:xfrm>
            <a:custGeom>
              <a:avLst/>
              <a:gdLst>
                <a:gd name="T0" fmla="*/ 2147483647 w 159"/>
                <a:gd name="T1" fmla="*/ 2147483647 h 159"/>
                <a:gd name="T2" fmla="*/ 2147483647 w 159"/>
                <a:gd name="T3" fmla="*/ 2147483647 h 159"/>
                <a:gd name="T4" fmla="*/ 2147483647 w 159"/>
                <a:gd name="T5" fmla="*/ 2147483647 h 159"/>
                <a:gd name="T6" fmla="*/ 2147483647 w 159"/>
                <a:gd name="T7" fmla="*/ 2147483647 h 159"/>
                <a:gd name="T8" fmla="*/ 0 w 159"/>
                <a:gd name="T9" fmla="*/ 2147483647 h 159"/>
                <a:gd name="T10" fmla="*/ 2147483647 w 159"/>
                <a:gd name="T11" fmla="*/ 2147483647 h 159"/>
                <a:gd name="T12" fmla="*/ 2147483647 w 159"/>
                <a:gd name="T13" fmla="*/ 0 h 159"/>
                <a:gd name="T14" fmla="*/ 2147483647 w 159"/>
                <a:gd name="T15" fmla="*/ 2147483647 h 159"/>
                <a:gd name="T16" fmla="*/ 2147483647 w 159"/>
                <a:gd name="T17" fmla="*/ 2147483647 h 159"/>
                <a:gd name="T18" fmla="*/ 2147483647 w 159"/>
                <a:gd name="T19" fmla="*/ 2147483647 h 159"/>
                <a:gd name="T20" fmla="*/ 2147483647 w 159"/>
                <a:gd name="T21" fmla="*/ 2147483647 h 159"/>
                <a:gd name="T22" fmla="*/ 2147483647 w 159"/>
                <a:gd name="T23" fmla="*/ 1963392548 h 159"/>
                <a:gd name="T24" fmla="*/ 2147483647 w 159"/>
                <a:gd name="T25" fmla="*/ 2147483647 h 159"/>
                <a:gd name="T26" fmla="*/ 1794113216 w 159"/>
                <a:gd name="T27" fmla="*/ 2147483647 h 159"/>
                <a:gd name="T28" fmla="*/ 2147483647 w 159"/>
                <a:gd name="T29" fmla="*/ 2147483647 h 159"/>
                <a:gd name="T30" fmla="*/ 2147483647 w 159"/>
                <a:gd name="T31" fmla="*/ 2147483647 h 159"/>
                <a:gd name="T32" fmla="*/ 2147483647 w 159"/>
                <a:gd name="T33" fmla="*/ 2147483647 h 159"/>
                <a:gd name="T34" fmla="*/ 2147483647 w 159"/>
                <a:gd name="T35" fmla="*/ 2147483647 h 159"/>
                <a:gd name="T36" fmla="*/ 2147483647 w 159"/>
                <a:gd name="T37" fmla="*/ 2147483647 h 159"/>
                <a:gd name="T38" fmla="*/ 2147483647 w 159"/>
                <a:gd name="T39" fmla="*/ 2147483647 h 159"/>
                <a:gd name="T40" fmla="*/ 2147483647 w 159"/>
                <a:gd name="T41" fmla="*/ 2147483647 h 159"/>
                <a:gd name="T42" fmla="*/ 2147483647 w 159"/>
                <a:gd name="T43" fmla="*/ 2147483647 h 159"/>
                <a:gd name="T44" fmla="*/ 2147483647 w 159"/>
                <a:gd name="T45" fmla="*/ 2147483647 h 159"/>
                <a:gd name="T46" fmla="*/ 2147483647 w 159"/>
                <a:gd name="T47" fmla="*/ 2147483647 h 159"/>
                <a:gd name="T48" fmla="*/ 2147483647 w 159"/>
                <a:gd name="T49" fmla="*/ 2147483647 h 159"/>
                <a:gd name="T50" fmla="*/ 2147483647 w 159"/>
                <a:gd name="T51" fmla="*/ 2147483647 h 159"/>
                <a:gd name="T52" fmla="*/ 2147483647 w 159"/>
                <a:gd name="T53" fmla="*/ 2147483647 h 159"/>
                <a:gd name="T54" fmla="*/ 2147483647 w 159"/>
                <a:gd name="T55" fmla="*/ 2147483647 h 159"/>
                <a:gd name="T56" fmla="*/ 2147483647 w 159"/>
                <a:gd name="T57" fmla="*/ 2147483647 h 159"/>
                <a:gd name="T58" fmla="*/ 2147483647 w 159"/>
                <a:gd name="T59" fmla="*/ 2147483647 h 159"/>
                <a:gd name="T60" fmla="*/ 2147483647 w 159"/>
                <a:gd name="T61" fmla="*/ 2147483647 h 159"/>
                <a:gd name="T62" fmla="*/ 2147483647 w 159"/>
                <a:gd name="T63" fmla="*/ 2147483647 h 159"/>
                <a:gd name="T64" fmla="*/ 2147483647 w 159"/>
                <a:gd name="T65" fmla="*/ 2147483647 h 159"/>
                <a:gd name="T66" fmla="*/ 2147483647 w 159"/>
                <a:gd name="T67" fmla="*/ 2147483647 h 159"/>
                <a:gd name="T68" fmla="*/ 2147483647 w 159"/>
                <a:gd name="T69" fmla="*/ 2147483647 h 159"/>
                <a:gd name="T70" fmla="*/ 2147483647 w 159"/>
                <a:gd name="T71" fmla="*/ 2147483647 h 159"/>
                <a:gd name="T72" fmla="*/ 2147483647 w 159"/>
                <a:gd name="T73" fmla="*/ 2147483647 h 159"/>
                <a:gd name="T74" fmla="*/ 2147483647 w 159"/>
                <a:gd name="T75" fmla="*/ 2147483647 h 159"/>
                <a:gd name="T76" fmla="*/ 2147483647 w 159"/>
                <a:gd name="T77" fmla="*/ 2147483647 h 1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8" y="658371"/>
            <a:ext cx="10773833" cy="560153"/>
          </a:xfrm>
        </p:spPr>
        <p:txBody>
          <a:bodyPr/>
          <a:lstStyle>
            <a:lvl1pPr>
              <a:lnSpc>
                <a:spcPct val="95000"/>
              </a:lnSpc>
              <a:defRPr sz="3200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8" y="1672809"/>
            <a:ext cx="7495721" cy="4542255"/>
          </a:xfrm>
        </p:spPr>
        <p:txBody>
          <a:bodyPr/>
          <a:lstStyle>
            <a:lvl1pPr>
              <a:lnSpc>
                <a:spcPct val="95000"/>
              </a:lnSpc>
              <a:defRPr>
                <a:latin typeface="+mn-lt"/>
              </a:defRPr>
            </a:lvl1pPr>
            <a:lvl2pPr>
              <a:lnSpc>
                <a:spcPct val="95000"/>
              </a:lnSpc>
              <a:buClr>
                <a:schemeClr val="tx2"/>
              </a:buClr>
              <a:defRPr sz="2200" b="0">
                <a:solidFill>
                  <a:schemeClr val="tx2"/>
                </a:solidFill>
                <a:latin typeface="+mn-lt"/>
              </a:defRPr>
            </a:lvl2pPr>
            <a:lvl3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2"/>
                </a:solidFill>
                <a:latin typeface="+mn-lt"/>
              </a:defRPr>
            </a:lvl4pPr>
            <a:lvl5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71426" y="1124717"/>
            <a:ext cx="10770193" cy="413959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8157639" y="1800227"/>
            <a:ext cx="4034367" cy="372903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0" y="6630989"/>
            <a:ext cx="2844800" cy="1555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CBA8BC-607B-4A6A-88AB-231E66557840}" type="datetime1">
              <a:rPr lang="en-US"/>
              <a:pPr>
                <a:defRPr/>
              </a:pPr>
              <a:t>7/4/2016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620185" y="6630989"/>
            <a:ext cx="5378449" cy="155575"/>
          </a:xfr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 Brocade Communications Systems, Inc.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18D1279-8AD0-42D2-AD20-7A0CA1391F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56038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gray">
          <a:xfrm>
            <a:off x="2118" y="1508125"/>
            <a:ext cx="213783" cy="526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5000"/>
              </a:lnSpc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1" y="1"/>
            <a:ext cx="215900" cy="142716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ru-RU" sz="1800">
              <a:latin typeface="Franklin Gothic Book" pitchFamily="34" charset="0"/>
            </a:endParaRPr>
          </a:p>
          <a:p>
            <a:pPr eaLnBrk="1" hangingPunct="1">
              <a:defRPr/>
            </a:pPr>
            <a:endParaRPr lang="en-US" altLang="ru-RU" sz="1800">
              <a:latin typeface="Franklin Gothic Book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423651" y="6464300"/>
            <a:ext cx="609600" cy="306388"/>
            <a:chOff x="3210911" y="2165350"/>
            <a:chExt cx="1137252" cy="762927"/>
          </a:xfrm>
        </p:grpSpPr>
        <p:sp>
          <p:nvSpPr>
            <p:cNvPr id="7" name="Freeform 67"/>
            <p:cNvSpPr>
              <a:spLocks noEditPoints="1"/>
            </p:cNvSpPr>
            <p:nvPr/>
          </p:nvSpPr>
          <p:spPr bwMode="black">
            <a:xfrm>
              <a:off x="3210911" y="2165350"/>
              <a:ext cx="1050379" cy="762927"/>
            </a:xfrm>
            <a:custGeom>
              <a:avLst/>
              <a:gdLst>
                <a:gd name="T0" fmla="*/ 2147483647 w 1902"/>
                <a:gd name="T1" fmla="*/ 0 h 1382"/>
                <a:gd name="T2" fmla="*/ 2147483647 w 1902"/>
                <a:gd name="T3" fmla="*/ 2147483647 h 1382"/>
                <a:gd name="T4" fmla="*/ 2147483647 w 1902"/>
                <a:gd name="T5" fmla="*/ 2147483647 h 1382"/>
                <a:gd name="T6" fmla="*/ 2147483647 w 1902"/>
                <a:gd name="T7" fmla="*/ 2147483647 h 1382"/>
                <a:gd name="T8" fmla="*/ 2147483647 w 1902"/>
                <a:gd name="T9" fmla="*/ 2147483647 h 1382"/>
                <a:gd name="T10" fmla="*/ 0 w 1902"/>
                <a:gd name="T11" fmla="*/ 2147483647 h 1382"/>
                <a:gd name="T12" fmla="*/ 2147483647 w 1902"/>
                <a:gd name="T13" fmla="*/ 2147483647 h 1382"/>
                <a:gd name="T14" fmla="*/ 0 w 1902"/>
                <a:gd name="T15" fmla="*/ 0 h 1382"/>
                <a:gd name="T16" fmla="*/ 2147483647 w 1902"/>
                <a:gd name="T17" fmla="*/ 0 h 1382"/>
                <a:gd name="T18" fmla="*/ 2147483647 w 1902"/>
                <a:gd name="T19" fmla="*/ 2147483647 h 1382"/>
                <a:gd name="T20" fmla="*/ 2147483647 w 1902"/>
                <a:gd name="T21" fmla="*/ 2147483647 h 1382"/>
                <a:gd name="T22" fmla="*/ 2147483647 w 1902"/>
                <a:gd name="T23" fmla="*/ 2147483647 h 1382"/>
                <a:gd name="T24" fmla="*/ 2147483647 w 1902"/>
                <a:gd name="T25" fmla="*/ 2147483647 h 1382"/>
                <a:gd name="T26" fmla="*/ 2147483647 w 1902"/>
                <a:gd name="T27" fmla="*/ 2147483647 h 1382"/>
                <a:gd name="T28" fmla="*/ 2147483647 w 1902"/>
                <a:gd name="T29" fmla="*/ 2147483647 h 1382"/>
                <a:gd name="T30" fmla="*/ 2147483647 w 1902"/>
                <a:gd name="T31" fmla="*/ 2147483647 h 1382"/>
                <a:gd name="T32" fmla="*/ 2147483647 w 1902"/>
                <a:gd name="T33" fmla="*/ 2147483647 h 1382"/>
                <a:gd name="T34" fmla="*/ 2147483647 w 1902"/>
                <a:gd name="T35" fmla="*/ 2147483647 h 1382"/>
                <a:gd name="T36" fmla="*/ 2147483647 w 1902"/>
                <a:gd name="T37" fmla="*/ 2147483647 h 13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" name="Freeform 68"/>
            <p:cNvSpPr>
              <a:spLocks noEditPoints="1"/>
            </p:cNvSpPr>
            <p:nvPr/>
          </p:nvSpPr>
          <p:spPr bwMode="black">
            <a:xfrm>
              <a:off x="4261290" y="2165350"/>
              <a:ext cx="86873" cy="86966"/>
            </a:xfrm>
            <a:custGeom>
              <a:avLst/>
              <a:gdLst>
                <a:gd name="T0" fmla="*/ 2147483647 w 159"/>
                <a:gd name="T1" fmla="*/ 2147483647 h 159"/>
                <a:gd name="T2" fmla="*/ 2147483647 w 159"/>
                <a:gd name="T3" fmla="*/ 2147483647 h 159"/>
                <a:gd name="T4" fmla="*/ 2147483647 w 159"/>
                <a:gd name="T5" fmla="*/ 2147483647 h 159"/>
                <a:gd name="T6" fmla="*/ 2147483647 w 159"/>
                <a:gd name="T7" fmla="*/ 2147483647 h 159"/>
                <a:gd name="T8" fmla="*/ 0 w 159"/>
                <a:gd name="T9" fmla="*/ 2147483647 h 159"/>
                <a:gd name="T10" fmla="*/ 2147483647 w 159"/>
                <a:gd name="T11" fmla="*/ 2147483647 h 159"/>
                <a:gd name="T12" fmla="*/ 2147483647 w 159"/>
                <a:gd name="T13" fmla="*/ 0 h 159"/>
                <a:gd name="T14" fmla="*/ 2147483647 w 159"/>
                <a:gd name="T15" fmla="*/ 2147483647 h 159"/>
                <a:gd name="T16" fmla="*/ 2147483647 w 159"/>
                <a:gd name="T17" fmla="*/ 2147483647 h 159"/>
                <a:gd name="T18" fmla="*/ 2147483647 w 159"/>
                <a:gd name="T19" fmla="*/ 2147483647 h 159"/>
                <a:gd name="T20" fmla="*/ 2147483647 w 159"/>
                <a:gd name="T21" fmla="*/ 2147483647 h 159"/>
                <a:gd name="T22" fmla="*/ 2147483647 w 159"/>
                <a:gd name="T23" fmla="*/ 1963392548 h 159"/>
                <a:gd name="T24" fmla="*/ 2147483647 w 159"/>
                <a:gd name="T25" fmla="*/ 2147483647 h 159"/>
                <a:gd name="T26" fmla="*/ 1794113216 w 159"/>
                <a:gd name="T27" fmla="*/ 2147483647 h 159"/>
                <a:gd name="T28" fmla="*/ 2147483647 w 159"/>
                <a:gd name="T29" fmla="*/ 2147483647 h 159"/>
                <a:gd name="T30" fmla="*/ 2147483647 w 159"/>
                <a:gd name="T31" fmla="*/ 2147483647 h 159"/>
                <a:gd name="T32" fmla="*/ 2147483647 w 159"/>
                <a:gd name="T33" fmla="*/ 2147483647 h 159"/>
                <a:gd name="T34" fmla="*/ 2147483647 w 159"/>
                <a:gd name="T35" fmla="*/ 2147483647 h 159"/>
                <a:gd name="T36" fmla="*/ 2147483647 w 159"/>
                <a:gd name="T37" fmla="*/ 2147483647 h 159"/>
                <a:gd name="T38" fmla="*/ 2147483647 w 159"/>
                <a:gd name="T39" fmla="*/ 2147483647 h 159"/>
                <a:gd name="T40" fmla="*/ 2147483647 w 159"/>
                <a:gd name="T41" fmla="*/ 2147483647 h 159"/>
                <a:gd name="T42" fmla="*/ 2147483647 w 159"/>
                <a:gd name="T43" fmla="*/ 2147483647 h 159"/>
                <a:gd name="T44" fmla="*/ 2147483647 w 159"/>
                <a:gd name="T45" fmla="*/ 2147483647 h 159"/>
                <a:gd name="T46" fmla="*/ 2147483647 w 159"/>
                <a:gd name="T47" fmla="*/ 2147483647 h 159"/>
                <a:gd name="T48" fmla="*/ 2147483647 w 159"/>
                <a:gd name="T49" fmla="*/ 2147483647 h 159"/>
                <a:gd name="T50" fmla="*/ 2147483647 w 159"/>
                <a:gd name="T51" fmla="*/ 2147483647 h 159"/>
                <a:gd name="T52" fmla="*/ 2147483647 w 159"/>
                <a:gd name="T53" fmla="*/ 2147483647 h 159"/>
                <a:gd name="T54" fmla="*/ 2147483647 w 159"/>
                <a:gd name="T55" fmla="*/ 2147483647 h 159"/>
                <a:gd name="T56" fmla="*/ 2147483647 w 159"/>
                <a:gd name="T57" fmla="*/ 2147483647 h 159"/>
                <a:gd name="T58" fmla="*/ 2147483647 w 159"/>
                <a:gd name="T59" fmla="*/ 2147483647 h 159"/>
                <a:gd name="T60" fmla="*/ 2147483647 w 159"/>
                <a:gd name="T61" fmla="*/ 2147483647 h 159"/>
                <a:gd name="T62" fmla="*/ 2147483647 w 159"/>
                <a:gd name="T63" fmla="*/ 2147483647 h 159"/>
                <a:gd name="T64" fmla="*/ 2147483647 w 159"/>
                <a:gd name="T65" fmla="*/ 2147483647 h 159"/>
                <a:gd name="T66" fmla="*/ 2147483647 w 159"/>
                <a:gd name="T67" fmla="*/ 2147483647 h 159"/>
                <a:gd name="T68" fmla="*/ 2147483647 w 159"/>
                <a:gd name="T69" fmla="*/ 2147483647 h 159"/>
                <a:gd name="T70" fmla="*/ 2147483647 w 159"/>
                <a:gd name="T71" fmla="*/ 2147483647 h 159"/>
                <a:gd name="T72" fmla="*/ 2147483647 w 159"/>
                <a:gd name="T73" fmla="*/ 2147483647 h 159"/>
                <a:gd name="T74" fmla="*/ 2147483647 w 159"/>
                <a:gd name="T75" fmla="*/ 2147483647 h 159"/>
                <a:gd name="T76" fmla="*/ 2147483647 w 159"/>
                <a:gd name="T77" fmla="*/ 2147483647 h 1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5" y="658371"/>
            <a:ext cx="10773833" cy="560153"/>
          </a:xfrm>
        </p:spPr>
        <p:txBody>
          <a:bodyPr/>
          <a:lstStyle>
            <a:lvl1pPr>
              <a:lnSpc>
                <a:spcPct val="95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71425" y="1124717"/>
            <a:ext cx="10770193" cy="413959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1"/>
          </p:nvPr>
        </p:nvSpPr>
        <p:spPr>
          <a:xfrm>
            <a:off x="6096000" y="6630989"/>
            <a:ext cx="2844800" cy="1555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4341-1504-436D-BBD2-946EB91E308E}" type="datetime1">
              <a:rPr lang="en-US"/>
              <a:pPr>
                <a:defRPr/>
              </a:pPr>
              <a:t>7/4/2016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20184" y="6630989"/>
            <a:ext cx="5348816" cy="155575"/>
          </a:xfr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 Brocade Communications Systems, Inc.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63CFFF8-3F31-4CA4-921F-6CC33DAA95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648104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gray">
          <a:xfrm>
            <a:off x="2118" y="1508125"/>
            <a:ext cx="213783" cy="526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5000"/>
              </a:lnSpc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1" y="1"/>
            <a:ext cx="215900" cy="142716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ru-RU" sz="1800">
              <a:latin typeface="Franklin Gothic Book" pitchFamily="34" charset="0"/>
            </a:endParaRPr>
          </a:p>
          <a:p>
            <a:pPr eaLnBrk="1" hangingPunct="1">
              <a:defRPr/>
            </a:pPr>
            <a:endParaRPr lang="en-US" altLang="ru-RU" sz="1800">
              <a:latin typeface="Franklin Gothic Book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423651" y="6464300"/>
            <a:ext cx="609600" cy="306388"/>
            <a:chOff x="3210911" y="2165350"/>
            <a:chExt cx="1137252" cy="762927"/>
          </a:xfrm>
        </p:grpSpPr>
        <p:sp>
          <p:nvSpPr>
            <p:cNvPr id="7" name="Freeform 67"/>
            <p:cNvSpPr>
              <a:spLocks noEditPoints="1"/>
            </p:cNvSpPr>
            <p:nvPr/>
          </p:nvSpPr>
          <p:spPr bwMode="black">
            <a:xfrm>
              <a:off x="3210911" y="2165350"/>
              <a:ext cx="1050379" cy="762927"/>
            </a:xfrm>
            <a:custGeom>
              <a:avLst/>
              <a:gdLst>
                <a:gd name="T0" fmla="*/ 2147483647 w 1902"/>
                <a:gd name="T1" fmla="*/ 0 h 1382"/>
                <a:gd name="T2" fmla="*/ 2147483647 w 1902"/>
                <a:gd name="T3" fmla="*/ 2147483647 h 1382"/>
                <a:gd name="T4" fmla="*/ 2147483647 w 1902"/>
                <a:gd name="T5" fmla="*/ 2147483647 h 1382"/>
                <a:gd name="T6" fmla="*/ 2147483647 w 1902"/>
                <a:gd name="T7" fmla="*/ 2147483647 h 1382"/>
                <a:gd name="T8" fmla="*/ 2147483647 w 1902"/>
                <a:gd name="T9" fmla="*/ 2147483647 h 1382"/>
                <a:gd name="T10" fmla="*/ 0 w 1902"/>
                <a:gd name="T11" fmla="*/ 2147483647 h 1382"/>
                <a:gd name="T12" fmla="*/ 2147483647 w 1902"/>
                <a:gd name="T13" fmla="*/ 2147483647 h 1382"/>
                <a:gd name="T14" fmla="*/ 0 w 1902"/>
                <a:gd name="T15" fmla="*/ 0 h 1382"/>
                <a:gd name="T16" fmla="*/ 2147483647 w 1902"/>
                <a:gd name="T17" fmla="*/ 0 h 1382"/>
                <a:gd name="T18" fmla="*/ 2147483647 w 1902"/>
                <a:gd name="T19" fmla="*/ 2147483647 h 1382"/>
                <a:gd name="T20" fmla="*/ 2147483647 w 1902"/>
                <a:gd name="T21" fmla="*/ 2147483647 h 1382"/>
                <a:gd name="T22" fmla="*/ 2147483647 w 1902"/>
                <a:gd name="T23" fmla="*/ 2147483647 h 1382"/>
                <a:gd name="T24" fmla="*/ 2147483647 w 1902"/>
                <a:gd name="T25" fmla="*/ 2147483647 h 1382"/>
                <a:gd name="T26" fmla="*/ 2147483647 w 1902"/>
                <a:gd name="T27" fmla="*/ 2147483647 h 1382"/>
                <a:gd name="T28" fmla="*/ 2147483647 w 1902"/>
                <a:gd name="T29" fmla="*/ 2147483647 h 1382"/>
                <a:gd name="T30" fmla="*/ 2147483647 w 1902"/>
                <a:gd name="T31" fmla="*/ 2147483647 h 1382"/>
                <a:gd name="T32" fmla="*/ 2147483647 w 1902"/>
                <a:gd name="T33" fmla="*/ 2147483647 h 1382"/>
                <a:gd name="T34" fmla="*/ 2147483647 w 1902"/>
                <a:gd name="T35" fmla="*/ 2147483647 h 1382"/>
                <a:gd name="T36" fmla="*/ 2147483647 w 1902"/>
                <a:gd name="T37" fmla="*/ 2147483647 h 13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" name="Freeform 68"/>
            <p:cNvSpPr>
              <a:spLocks noEditPoints="1"/>
            </p:cNvSpPr>
            <p:nvPr/>
          </p:nvSpPr>
          <p:spPr bwMode="black">
            <a:xfrm>
              <a:off x="4261290" y="2165350"/>
              <a:ext cx="86873" cy="86966"/>
            </a:xfrm>
            <a:custGeom>
              <a:avLst/>
              <a:gdLst>
                <a:gd name="T0" fmla="*/ 2147483647 w 159"/>
                <a:gd name="T1" fmla="*/ 2147483647 h 159"/>
                <a:gd name="T2" fmla="*/ 2147483647 w 159"/>
                <a:gd name="T3" fmla="*/ 2147483647 h 159"/>
                <a:gd name="T4" fmla="*/ 2147483647 w 159"/>
                <a:gd name="T5" fmla="*/ 2147483647 h 159"/>
                <a:gd name="T6" fmla="*/ 2147483647 w 159"/>
                <a:gd name="T7" fmla="*/ 2147483647 h 159"/>
                <a:gd name="T8" fmla="*/ 0 w 159"/>
                <a:gd name="T9" fmla="*/ 2147483647 h 159"/>
                <a:gd name="T10" fmla="*/ 2147483647 w 159"/>
                <a:gd name="T11" fmla="*/ 2147483647 h 159"/>
                <a:gd name="T12" fmla="*/ 2147483647 w 159"/>
                <a:gd name="T13" fmla="*/ 0 h 159"/>
                <a:gd name="T14" fmla="*/ 2147483647 w 159"/>
                <a:gd name="T15" fmla="*/ 2147483647 h 159"/>
                <a:gd name="T16" fmla="*/ 2147483647 w 159"/>
                <a:gd name="T17" fmla="*/ 2147483647 h 159"/>
                <a:gd name="T18" fmla="*/ 2147483647 w 159"/>
                <a:gd name="T19" fmla="*/ 2147483647 h 159"/>
                <a:gd name="T20" fmla="*/ 2147483647 w 159"/>
                <a:gd name="T21" fmla="*/ 2147483647 h 159"/>
                <a:gd name="T22" fmla="*/ 2147483647 w 159"/>
                <a:gd name="T23" fmla="*/ 1963392548 h 159"/>
                <a:gd name="T24" fmla="*/ 2147483647 w 159"/>
                <a:gd name="T25" fmla="*/ 2147483647 h 159"/>
                <a:gd name="T26" fmla="*/ 1794113216 w 159"/>
                <a:gd name="T27" fmla="*/ 2147483647 h 159"/>
                <a:gd name="T28" fmla="*/ 2147483647 w 159"/>
                <a:gd name="T29" fmla="*/ 2147483647 h 159"/>
                <a:gd name="T30" fmla="*/ 2147483647 w 159"/>
                <a:gd name="T31" fmla="*/ 2147483647 h 159"/>
                <a:gd name="T32" fmla="*/ 2147483647 w 159"/>
                <a:gd name="T33" fmla="*/ 2147483647 h 159"/>
                <a:gd name="T34" fmla="*/ 2147483647 w 159"/>
                <a:gd name="T35" fmla="*/ 2147483647 h 159"/>
                <a:gd name="T36" fmla="*/ 2147483647 w 159"/>
                <a:gd name="T37" fmla="*/ 2147483647 h 159"/>
                <a:gd name="T38" fmla="*/ 2147483647 w 159"/>
                <a:gd name="T39" fmla="*/ 2147483647 h 159"/>
                <a:gd name="T40" fmla="*/ 2147483647 w 159"/>
                <a:gd name="T41" fmla="*/ 2147483647 h 159"/>
                <a:gd name="T42" fmla="*/ 2147483647 w 159"/>
                <a:gd name="T43" fmla="*/ 2147483647 h 159"/>
                <a:gd name="T44" fmla="*/ 2147483647 w 159"/>
                <a:gd name="T45" fmla="*/ 2147483647 h 159"/>
                <a:gd name="T46" fmla="*/ 2147483647 w 159"/>
                <a:gd name="T47" fmla="*/ 2147483647 h 159"/>
                <a:gd name="T48" fmla="*/ 2147483647 w 159"/>
                <a:gd name="T49" fmla="*/ 2147483647 h 159"/>
                <a:gd name="T50" fmla="*/ 2147483647 w 159"/>
                <a:gd name="T51" fmla="*/ 2147483647 h 159"/>
                <a:gd name="T52" fmla="*/ 2147483647 w 159"/>
                <a:gd name="T53" fmla="*/ 2147483647 h 159"/>
                <a:gd name="T54" fmla="*/ 2147483647 w 159"/>
                <a:gd name="T55" fmla="*/ 2147483647 h 159"/>
                <a:gd name="T56" fmla="*/ 2147483647 w 159"/>
                <a:gd name="T57" fmla="*/ 2147483647 h 159"/>
                <a:gd name="T58" fmla="*/ 2147483647 w 159"/>
                <a:gd name="T59" fmla="*/ 2147483647 h 159"/>
                <a:gd name="T60" fmla="*/ 2147483647 w 159"/>
                <a:gd name="T61" fmla="*/ 2147483647 h 159"/>
                <a:gd name="T62" fmla="*/ 2147483647 w 159"/>
                <a:gd name="T63" fmla="*/ 2147483647 h 159"/>
                <a:gd name="T64" fmla="*/ 2147483647 w 159"/>
                <a:gd name="T65" fmla="*/ 2147483647 h 159"/>
                <a:gd name="T66" fmla="*/ 2147483647 w 159"/>
                <a:gd name="T67" fmla="*/ 2147483647 h 159"/>
                <a:gd name="T68" fmla="*/ 2147483647 w 159"/>
                <a:gd name="T69" fmla="*/ 2147483647 h 159"/>
                <a:gd name="T70" fmla="*/ 2147483647 w 159"/>
                <a:gd name="T71" fmla="*/ 2147483647 h 159"/>
                <a:gd name="T72" fmla="*/ 2147483647 w 159"/>
                <a:gd name="T73" fmla="*/ 2147483647 h 159"/>
                <a:gd name="T74" fmla="*/ 2147483647 w 159"/>
                <a:gd name="T75" fmla="*/ 2147483647 h 159"/>
                <a:gd name="T76" fmla="*/ 2147483647 w 159"/>
                <a:gd name="T77" fmla="*/ 2147483647 h 1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5" y="658371"/>
            <a:ext cx="10773833" cy="560153"/>
          </a:xfrm>
        </p:spPr>
        <p:txBody>
          <a:bodyPr/>
          <a:lstStyle>
            <a:lvl1pPr>
              <a:lnSpc>
                <a:spcPct val="95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71425" y="1124717"/>
            <a:ext cx="10770193" cy="413959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1"/>
          </p:nvPr>
        </p:nvSpPr>
        <p:spPr>
          <a:xfrm>
            <a:off x="6096000" y="6630989"/>
            <a:ext cx="2844800" cy="1555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4341-1504-436D-BBD2-946EB91E308E}" type="datetime1">
              <a:rPr lang="en-US"/>
              <a:pPr>
                <a:defRPr/>
              </a:pPr>
              <a:t>7/4/2016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20184" y="6630989"/>
            <a:ext cx="5348816" cy="155575"/>
          </a:xfrm>
        </p:spPr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2010 Brocade Communications Systems, Inc.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63CFFF8-3F31-4CA4-921F-6CC33DAA95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4780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927"/>
            <a:ext cx="3048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3201789" y="3790111"/>
            <a:ext cx="6974417" cy="4801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1789" y="4355578"/>
            <a:ext cx="6974417" cy="323165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gray">
          <a:xfrm>
            <a:off x="21" y="-1481"/>
            <a:ext cx="3050113" cy="410358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56343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 descr="bro_sig-r_rev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23" y="210160"/>
            <a:ext cx="2341820" cy="8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3982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375" y="1774910"/>
            <a:ext cx="10933643" cy="472437"/>
          </a:xfrm>
        </p:spPr>
        <p:txBody>
          <a:bodyPr/>
          <a:lstStyle>
            <a:lvl1pPr>
              <a:lnSpc>
                <a:spcPct val="950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Slide Head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gray">
          <a:xfrm>
            <a:off x="11343235" y="2927137"/>
            <a:ext cx="848788" cy="3276861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36875" y="2196846"/>
            <a:ext cx="10930159" cy="384721"/>
          </a:xfrm>
        </p:spPr>
        <p:txBody>
          <a:bodyPr anchor="t"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Placeholder 8" descr="FAN2022677_mr_crop_chapter.jpg"/>
          <p:cNvPicPr>
            <a:picLocks noChangeAspect="1"/>
          </p:cNvPicPr>
          <p:nvPr/>
        </p:nvPicPr>
        <p:blipFill>
          <a:blip r:embed="rId2" cstate="print"/>
          <a:srcRect t="62" b="62"/>
          <a:stretch>
            <a:fillRect/>
          </a:stretch>
        </p:blipFill>
        <p:spPr>
          <a:xfrm>
            <a:off x="1" y="2933332"/>
            <a:ext cx="11327952" cy="3271319"/>
          </a:xfrm>
          <a:prstGeom prst="rect">
            <a:avLst/>
          </a:prstGeom>
        </p:spPr>
      </p:pic>
      <p:sp>
        <p:nvSpPr>
          <p:cNvPr id="19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7151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922" y="768675"/>
            <a:ext cx="10945167" cy="472437"/>
          </a:xfrm>
        </p:spPr>
        <p:txBody>
          <a:bodyPr/>
          <a:lstStyle>
            <a:lvl1pPr>
              <a:lnSpc>
                <a:spcPct val="95000"/>
              </a:lnSpc>
              <a:defRPr sz="2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2384" y="1782243"/>
            <a:ext cx="10947808" cy="1620957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0392" y="1138407"/>
            <a:ext cx="10941473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" y="8"/>
            <a:ext cx="182031" cy="6769103"/>
            <a:chOff x="2" y="-1"/>
            <a:chExt cx="136523" cy="5076827"/>
          </a:xfrm>
        </p:grpSpPr>
        <p:sp>
          <p:nvSpPr>
            <p:cNvPr id="14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0017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213" y="1782135"/>
            <a:ext cx="5446839" cy="1620957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831007" y="1782552"/>
            <a:ext cx="5436028" cy="1620957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/>
          <p:cNvGrpSpPr/>
          <p:nvPr/>
        </p:nvGrpSpPr>
        <p:grpSpPr bwMode="black">
          <a:xfrm>
            <a:off x="11496359" y="6387775"/>
            <a:ext cx="562111" cy="377092"/>
            <a:chOff x="3210911" y="2165350"/>
            <a:chExt cx="1137252" cy="762927"/>
          </a:xfrm>
        </p:grpSpPr>
        <p:sp>
          <p:nvSpPr>
            <p:cNvPr id="15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21922" y="768675"/>
            <a:ext cx="10945167" cy="472437"/>
          </a:xfrm>
        </p:spPr>
        <p:txBody>
          <a:bodyPr/>
          <a:lstStyle>
            <a:lvl1pPr>
              <a:lnSpc>
                <a:spcPct val="95000"/>
              </a:lnSpc>
              <a:defRPr sz="2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0392" y="1138407"/>
            <a:ext cx="10941473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" y="8"/>
            <a:ext cx="182031" cy="6769103"/>
            <a:chOff x="2" y="-1"/>
            <a:chExt cx="136523" cy="5076827"/>
          </a:xfrm>
        </p:grpSpPr>
        <p:sp>
          <p:nvSpPr>
            <p:cNvPr id="24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514829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194" y="1782243"/>
            <a:ext cx="7724268" cy="1620957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8250767" y="1919825"/>
            <a:ext cx="3941240" cy="3847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gray">
          <a:xfrm>
            <a:off x="8250767" y="5528743"/>
            <a:ext cx="3016251" cy="67521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gray">
          <a:xfrm>
            <a:off x="11343217" y="5528743"/>
            <a:ext cx="848787" cy="675217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 bwMode="black">
          <a:xfrm>
            <a:off x="11496359" y="6387775"/>
            <a:ext cx="562111" cy="377092"/>
            <a:chOff x="3210911" y="2165350"/>
            <a:chExt cx="1137252" cy="762927"/>
          </a:xfrm>
        </p:grpSpPr>
        <p:sp>
          <p:nvSpPr>
            <p:cNvPr id="18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21922" y="768675"/>
            <a:ext cx="10945167" cy="472437"/>
          </a:xfrm>
        </p:spPr>
        <p:txBody>
          <a:bodyPr/>
          <a:lstStyle>
            <a:lvl1pPr>
              <a:lnSpc>
                <a:spcPct val="95000"/>
              </a:lnSpc>
              <a:defRPr sz="2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0392" y="1138407"/>
            <a:ext cx="10941473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" y="8"/>
            <a:ext cx="182031" cy="6769103"/>
            <a:chOff x="2" y="-1"/>
            <a:chExt cx="136523" cy="5076827"/>
          </a:xfrm>
        </p:grpSpPr>
        <p:sp>
          <p:nvSpPr>
            <p:cNvPr id="27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762426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 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699" y="1782243"/>
            <a:ext cx="5451527" cy="1620957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95000"/>
              </a:lnSpc>
              <a:defRPr sz="1800" b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95000"/>
              </a:lnSpc>
              <a:defRPr sz="1400" b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95000"/>
              </a:lnSpc>
              <a:defRPr sz="1400" b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95000"/>
              </a:lnSpc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973251" y="1919825"/>
            <a:ext cx="6218767" cy="3847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photo</a:t>
            </a:r>
          </a:p>
        </p:txBody>
      </p:sp>
      <p:grpSp>
        <p:nvGrpSpPr>
          <p:cNvPr id="16" name="Group 15"/>
          <p:cNvGrpSpPr/>
          <p:nvPr/>
        </p:nvGrpSpPr>
        <p:grpSpPr bwMode="black">
          <a:xfrm>
            <a:off x="11496359" y="6387775"/>
            <a:ext cx="562111" cy="377092"/>
            <a:chOff x="3210911" y="2165350"/>
            <a:chExt cx="1137252" cy="762927"/>
          </a:xfrm>
        </p:grpSpPr>
        <p:sp>
          <p:nvSpPr>
            <p:cNvPr id="17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35"/>
          <p:cNvSpPr>
            <a:spLocks noChangeArrowheads="1"/>
          </p:cNvSpPr>
          <p:nvPr/>
        </p:nvSpPr>
        <p:spPr bwMode="gray">
          <a:xfrm>
            <a:off x="5973235" y="5528743"/>
            <a:ext cx="5293784" cy="67521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gray">
          <a:xfrm>
            <a:off x="11343217" y="5528743"/>
            <a:ext cx="848787" cy="675217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21922" y="768675"/>
            <a:ext cx="10945167" cy="472437"/>
          </a:xfrm>
        </p:spPr>
        <p:txBody>
          <a:bodyPr/>
          <a:lstStyle>
            <a:lvl1pPr>
              <a:lnSpc>
                <a:spcPct val="95000"/>
              </a:lnSpc>
              <a:defRPr sz="2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0392" y="1138407"/>
            <a:ext cx="10941473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" y="8"/>
            <a:ext cx="182031" cy="6769103"/>
            <a:chOff x="2" y="-1"/>
            <a:chExt cx="136523" cy="5076827"/>
          </a:xfrm>
        </p:grpSpPr>
        <p:sp>
          <p:nvSpPr>
            <p:cNvPr id="27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40527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" y="8"/>
            <a:ext cx="182031" cy="6769103"/>
            <a:chOff x="2" y="-1"/>
            <a:chExt cx="136523" cy="5076827"/>
          </a:xfrm>
        </p:grpSpPr>
        <p:sp>
          <p:nvSpPr>
            <p:cNvPr id="18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21922" y="768675"/>
            <a:ext cx="10945167" cy="472437"/>
          </a:xfrm>
        </p:spPr>
        <p:txBody>
          <a:bodyPr/>
          <a:lstStyle>
            <a:lvl1pPr>
              <a:lnSpc>
                <a:spcPct val="95000"/>
              </a:lnSpc>
              <a:defRPr sz="2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0392" y="1138407"/>
            <a:ext cx="10941473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9133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Lines2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85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6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7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8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9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0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1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2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3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70" name="Text Placeholder 69"/>
          <p:cNvSpPr>
            <a:spLocks noGrp="1"/>
          </p:cNvSpPr>
          <p:nvPr>
            <p:ph type="body" sz="quarter" idx="11"/>
          </p:nvPr>
        </p:nvSpPr>
        <p:spPr bwMode="gray">
          <a:xfrm>
            <a:off x="934865" y="3506744"/>
            <a:ext cx="6100167" cy="895725"/>
          </a:xfrm>
        </p:spPr>
        <p:txBody>
          <a:bodyPr lIns="0">
            <a:noAutofit/>
          </a:bodyPr>
          <a:lstStyle>
            <a:lvl1pPr marL="0" indent="0">
              <a:buNone/>
              <a:defRPr sz="2933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1pPr>
            <a:lvl2pPr marL="0" indent="0">
              <a:spcBef>
                <a:spcPts val="267"/>
              </a:spcBef>
              <a:buNone/>
              <a:defRPr sz="2400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8" y="2436325"/>
            <a:ext cx="7595616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4" name="Footer Placeholder 5"/>
          <p:cNvSpPr txBox="1">
            <a:spLocks/>
          </p:cNvSpPr>
          <p:nvPr/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marR="0" indent="0" algn="r" defTabSz="914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cap="none" spc="-20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33"/>
              <a:t>© 2015 BROCADE COMMUNICATIONS SYSTEMS, INC. INTERNAL USE ONLY</a:t>
            </a:r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3684961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black">
          <a:xfrm>
            <a:off x="11496359" y="6387775"/>
            <a:ext cx="562111" cy="377092"/>
            <a:chOff x="3210911" y="2165350"/>
            <a:chExt cx="1137252" cy="762927"/>
          </a:xfrm>
        </p:grpSpPr>
        <p:sp>
          <p:nvSpPr>
            <p:cNvPr id="23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" y="8"/>
            <a:ext cx="182031" cy="6769103"/>
            <a:chOff x="2" y="-1"/>
            <a:chExt cx="136523" cy="5076827"/>
          </a:xfrm>
        </p:grpSpPr>
        <p:sp>
          <p:nvSpPr>
            <p:cNvPr id="16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84286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18" y="2034092"/>
            <a:ext cx="10886017" cy="1089529"/>
          </a:xfrm>
        </p:spPr>
        <p:txBody>
          <a:bodyPr anchor="ctr"/>
          <a:lstStyle>
            <a:lvl1pPr algn="ctr">
              <a:lnSpc>
                <a:spcPct val="90000"/>
              </a:lnSpc>
              <a:defRPr sz="7200" b="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7199" y="3638780"/>
            <a:ext cx="10886019" cy="443198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13" name="Group 12"/>
          <p:cNvGrpSpPr/>
          <p:nvPr/>
        </p:nvGrpSpPr>
        <p:grpSpPr bwMode="black">
          <a:xfrm>
            <a:off x="11496359" y="6387775"/>
            <a:ext cx="562111" cy="377092"/>
            <a:chOff x="3210911" y="2165350"/>
            <a:chExt cx="1137252" cy="762927"/>
          </a:xfrm>
        </p:grpSpPr>
        <p:sp>
          <p:nvSpPr>
            <p:cNvPr id="15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" y="8"/>
            <a:ext cx="182031" cy="6769103"/>
            <a:chOff x="2" y="-1"/>
            <a:chExt cx="136523" cy="5076827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783380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3201789" y="3790111"/>
            <a:ext cx="6974417" cy="4801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1789" y="4355578"/>
            <a:ext cx="6974417" cy="323165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gray">
          <a:xfrm>
            <a:off x="21" y="-1481"/>
            <a:ext cx="3050113" cy="410358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21" y="4197351"/>
            <a:ext cx="3050113" cy="3847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56343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 descr="bro_sig-r_rev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23" y="210160"/>
            <a:ext cx="2341820" cy="8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35519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375" y="1835262"/>
            <a:ext cx="10933643" cy="472437"/>
          </a:xfrm>
        </p:spPr>
        <p:txBody>
          <a:bodyPr/>
          <a:lstStyle>
            <a:lvl1pPr>
              <a:lnSpc>
                <a:spcPct val="950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Slide Head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gray">
          <a:xfrm>
            <a:off x="11343235" y="2927137"/>
            <a:ext cx="848788" cy="3276861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 bwMode="gray">
          <a:xfrm>
            <a:off x="1" y="2928181"/>
            <a:ext cx="11267016" cy="3847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36875" y="2257199"/>
            <a:ext cx="10930159" cy="384721"/>
          </a:xfrm>
        </p:spPr>
        <p:txBody>
          <a:bodyPr anchor="t"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2" name="Group 13"/>
          <p:cNvGrpSpPr/>
          <p:nvPr/>
        </p:nvGrpSpPr>
        <p:grpSpPr bwMode="black">
          <a:xfrm>
            <a:off x="11496359" y="6387775"/>
            <a:ext cx="562111" cy="377092"/>
            <a:chOff x="3210911" y="2165350"/>
            <a:chExt cx="1137252" cy="762927"/>
          </a:xfrm>
        </p:grpSpPr>
        <p:sp>
          <p:nvSpPr>
            <p:cNvPr id="17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8306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375" y="1835262"/>
            <a:ext cx="10933643" cy="472437"/>
          </a:xfrm>
        </p:spPr>
        <p:txBody>
          <a:bodyPr/>
          <a:lstStyle>
            <a:lvl1pPr>
              <a:lnSpc>
                <a:spcPct val="950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Slide Head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gray">
          <a:xfrm>
            <a:off x="11343235" y="2927137"/>
            <a:ext cx="848788" cy="3276861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 bwMode="gray">
          <a:xfrm>
            <a:off x="1" y="2928181"/>
            <a:ext cx="11267016" cy="38472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36875" y="2257199"/>
            <a:ext cx="10930159" cy="384721"/>
          </a:xfrm>
        </p:spPr>
        <p:txBody>
          <a:bodyPr anchor="t"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2" name="Group 13"/>
          <p:cNvGrpSpPr/>
          <p:nvPr/>
        </p:nvGrpSpPr>
        <p:grpSpPr bwMode="black">
          <a:xfrm>
            <a:off x="11496359" y="6387775"/>
            <a:ext cx="562111" cy="377092"/>
            <a:chOff x="3210911" y="2165350"/>
            <a:chExt cx="1137252" cy="762927"/>
          </a:xfrm>
        </p:grpSpPr>
        <p:sp>
          <p:nvSpPr>
            <p:cNvPr id="17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1040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1910" y="198924"/>
            <a:ext cx="10945167" cy="560153"/>
          </a:xfrm>
        </p:spPr>
        <p:txBody>
          <a:bodyPr/>
          <a:lstStyle>
            <a:lvl1pPr>
              <a:lnSpc>
                <a:spcPct val="95000"/>
              </a:lnSpc>
              <a:defRPr sz="32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0380" y="628013"/>
            <a:ext cx="10941473" cy="443198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rgbClr val="FFC000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11281716" y="6357389"/>
            <a:ext cx="825229" cy="362393"/>
            <a:chOff x="1890" y="1775"/>
            <a:chExt cx="1980" cy="770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890" y="1775"/>
              <a:ext cx="19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468" y="2341"/>
              <a:ext cx="155" cy="207"/>
            </a:xfrm>
            <a:custGeom>
              <a:avLst/>
              <a:gdLst>
                <a:gd name="T0" fmla="*/ 299 w 70"/>
                <a:gd name="T1" fmla="*/ 416 h 92"/>
                <a:gd name="T2" fmla="*/ 177 w 70"/>
                <a:gd name="T3" fmla="*/ 466 h 92"/>
                <a:gd name="T4" fmla="*/ 53 w 70"/>
                <a:gd name="T5" fmla="*/ 410 h 92"/>
                <a:gd name="T6" fmla="*/ 0 w 70"/>
                <a:gd name="T7" fmla="*/ 234 h 92"/>
                <a:gd name="T8" fmla="*/ 177 w 70"/>
                <a:gd name="T9" fmla="*/ 0 h 92"/>
                <a:gd name="T10" fmla="*/ 343 w 70"/>
                <a:gd name="T11" fmla="*/ 162 h 92"/>
                <a:gd name="T12" fmla="*/ 270 w 70"/>
                <a:gd name="T13" fmla="*/ 167 h 92"/>
                <a:gd name="T14" fmla="*/ 241 w 70"/>
                <a:gd name="T15" fmla="*/ 97 h 92"/>
                <a:gd name="T16" fmla="*/ 182 w 70"/>
                <a:gd name="T17" fmla="*/ 65 h 92"/>
                <a:gd name="T18" fmla="*/ 89 w 70"/>
                <a:gd name="T19" fmla="*/ 234 h 92"/>
                <a:gd name="T20" fmla="*/ 182 w 70"/>
                <a:gd name="T21" fmla="*/ 401 h 92"/>
                <a:gd name="T22" fmla="*/ 270 w 70"/>
                <a:gd name="T23" fmla="*/ 304 h 92"/>
                <a:gd name="T24" fmla="*/ 343 w 70"/>
                <a:gd name="T25" fmla="*/ 308 h 92"/>
                <a:gd name="T26" fmla="*/ 299 w 70"/>
                <a:gd name="T27" fmla="*/ 416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92">
                  <a:moveTo>
                    <a:pt x="61" y="82"/>
                  </a:moveTo>
                  <a:cubicBezTo>
                    <a:pt x="54" y="89"/>
                    <a:pt x="47" y="92"/>
                    <a:pt x="36" y="92"/>
                  </a:cubicBezTo>
                  <a:cubicBezTo>
                    <a:pt x="25" y="92"/>
                    <a:pt x="17" y="89"/>
                    <a:pt x="11" y="81"/>
                  </a:cubicBezTo>
                  <a:cubicBezTo>
                    <a:pt x="4" y="72"/>
                    <a:pt x="0" y="60"/>
                    <a:pt x="0" y="46"/>
                  </a:cubicBezTo>
                  <a:cubicBezTo>
                    <a:pt x="0" y="18"/>
                    <a:pt x="14" y="0"/>
                    <a:pt x="36" y="0"/>
                  </a:cubicBezTo>
                  <a:cubicBezTo>
                    <a:pt x="55" y="0"/>
                    <a:pt x="66" y="11"/>
                    <a:pt x="70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3" y="25"/>
                    <a:pt x="52" y="23"/>
                    <a:pt x="49" y="19"/>
                  </a:cubicBezTo>
                  <a:cubicBezTo>
                    <a:pt x="47" y="16"/>
                    <a:pt x="42" y="13"/>
                    <a:pt x="37" y="13"/>
                  </a:cubicBezTo>
                  <a:cubicBezTo>
                    <a:pt x="24" y="13"/>
                    <a:pt x="18" y="25"/>
                    <a:pt x="18" y="46"/>
                  </a:cubicBezTo>
                  <a:cubicBezTo>
                    <a:pt x="18" y="67"/>
                    <a:pt x="25" y="79"/>
                    <a:pt x="37" y="79"/>
                  </a:cubicBezTo>
                  <a:cubicBezTo>
                    <a:pt x="46" y="79"/>
                    <a:pt x="53" y="71"/>
                    <a:pt x="55" y="60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8" y="72"/>
                    <a:pt x="67" y="76"/>
                    <a:pt x="61" y="8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636" y="2343"/>
              <a:ext cx="178" cy="202"/>
            </a:xfrm>
            <a:custGeom>
              <a:avLst/>
              <a:gdLst>
                <a:gd name="T0" fmla="*/ 141 w 178"/>
                <a:gd name="T1" fmla="*/ 203 h 201"/>
                <a:gd name="T2" fmla="*/ 125 w 178"/>
                <a:gd name="T3" fmla="*/ 156 h 201"/>
                <a:gd name="T4" fmla="*/ 49 w 178"/>
                <a:gd name="T5" fmla="*/ 156 h 201"/>
                <a:gd name="T6" fmla="*/ 33 w 178"/>
                <a:gd name="T7" fmla="*/ 203 h 201"/>
                <a:gd name="T8" fmla="*/ 0 w 178"/>
                <a:gd name="T9" fmla="*/ 203 h 201"/>
                <a:gd name="T10" fmla="*/ 67 w 178"/>
                <a:gd name="T11" fmla="*/ 0 h 201"/>
                <a:gd name="T12" fmla="*/ 112 w 178"/>
                <a:gd name="T13" fmla="*/ 0 h 201"/>
                <a:gd name="T14" fmla="*/ 178 w 178"/>
                <a:gd name="T15" fmla="*/ 203 h 201"/>
                <a:gd name="T16" fmla="*/ 141 w 178"/>
                <a:gd name="T17" fmla="*/ 203 h 201"/>
                <a:gd name="T18" fmla="*/ 87 w 178"/>
                <a:gd name="T19" fmla="*/ 38 h 201"/>
                <a:gd name="T20" fmla="*/ 58 w 178"/>
                <a:gd name="T21" fmla="*/ 127 h 201"/>
                <a:gd name="T22" fmla="*/ 114 w 178"/>
                <a:gd name="T23" fmla="*/ 127 h 201"/>
                <a:gd name="T24" fmla="*/ 87 w 178"/>
                <a:gd name="T25" fmla="*/ 38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8" h="201">
                  <a:moveTo>
                    <a:pt x="141" y="201"/>
                  </a:moveTo>
                  <a:lnTo>
                    <a:pt x="125" y="154"/>
                  </a:lnTo>
                  <a:lnTo>
                    <a:pt x="49" y="154"/>
                  </a:lnTo>
                  <a:lnTo>
                    <a:pt x="33" y="201"/>
                  </a:lnTo>
                  <a:lnTo>
                    <a:pt x="0" y="201"/>
                  </a:lnTo>
                  <a:lnTo>
                    <a:pt x="67" y="0"/>
                  </a:lnTo>
                  <a:lnTo>
                    <a:pt x="112" y="0"/>
                  </a:lnTo>
                  <a:lnTo>
                    <a:pt x="178" y="201"/>
                  </a:lnTo>
                  <a:lnTo>
                    <a:pt x="141" y="201"/>
                  </a:lnTo>
                  <a:close/>
                  <a:moveTo>
                    <a:pt x="87" y="38"/>
                  </a:moveTo>
                  <a:lnTo>
                    <a:pt x="58" y="125"/>
                  </a:lnTo>
                  <a:lnTo>
                    <a:pt x="114" y="125"/>
                  </a:lnTo>
                  <a:lnTo>
                    <a:pt x="87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845" y="2343"/>
              <a:ext cx="163" cy="202"/>
            </a:xfrm>
            <a:custGeom>
              <a:avLst/>
              <a:gdLst>
                <a:gd name="T0" fmla="*/ 145 w 73"/>
                <a:gd name="T1" fmla="*/ 453 h 90"/>
                <a:gd name="T2" fmla="*/ 0 w 73"/>
                <a:gd name="T3" fmla="*/ 453 h 90"/>
                <a:gd name="T4" fmla="*/ 0 w 73"/>
                <a:gd name="T5" fmla="*/ 0 h 90"/>
                <a:gd name="T6" fmla="*/ 165 w 73"/>
                <a:gd name="T7" fmla="*/ 0 h 90"/>
                <a:gd name="T8" fmla="*/ 364 w 73"/>
                <a:gd name="T9" fmla="*/ 227 h 90"/>
                <a:gd name="T10" fmla="*/ 145 w 73"/>
                <a:gd name="T11" fmla="*/ 453 h 90"/>
                <a:gd name="T12" fmla="*/ 159 w 73"/>
                <a:gd name="T13" fmla="*/ 65 h 90"/>
                <a:gd name="T14" fmla="*/ 80 w 73"/>
                <a:gd name="T15" fmla="*/ 65 h 90"/>
                <a:gd name="T16" fmla="*/ 80 w 73"/>
                <a:gd name="T17" fmla="*/ 388 h 90"/>
                <a:gd name="T18" fmla="*/ 150 w 73"/>
                <a:gd name="T19" fmla="*/ 388 h 90"/>
                <a:gd name="T20" fmla="*/ 279 w 73"/>
                <a:gd name="T21" fmla="*/ 227 h 90"/>
                <a:gd name="T22" fmla="*/ 159 w 73"/>
                <a:gd name="T23" fmla="*/ 65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90">
                  <a:moveTo>
                    <a:pt x="29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6" y="0"/>
                    <a:pt x="73" y="19"/>
                    <a:pt x="73" y="45"/>
                  </a:cubicBezTo>
                  <a:cubicBezTo>
                    <a:pt x="73" y="72"/>
                    <a:pt x="56" y="90"/>
                    <a:pt x="29" y="90"/>
                  </a:cubicBezTo>
                  <a:close/>
                  <a:moveTo>
                    <a:pt x="32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45" y="77"/>
                    <a:pt x="56" y="64"/>
                    <a:pt x="56" y="45"/>
                  </a:cubicBezTo>
                  <a:cubicBezTo>
                    <a:pt x="56" y="26"/>
                    <a:pt x="46" y="13"/>
                    <a:pt x="32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044" y="2343"/>
              <a:ext cx="134" cy="202"/>
            </a:xfrm>
            <a:custGeom>
              <a:avLst/>
              <a:gdLst>
                <a:gd name="T0" fmla="*/ 0 w 132"/>
                <a:gd name="T1" fmla="*/ 203 h 201"/>
                <a:gd name="T2" fmla="*/ 0 w 132"/>
                <a:gd name="T3" fmla="*/ 0 h 201"/>
                <a:gd name="T4" fmla="*/ 133 w 132"/>
                <a:gd name="T5" fmla="*/ 0 h 201"/>
                <a:gd name="T6" fmla="*/ 133 w 132"/>
                <a:gd name="T7" fmla="*/ 31 h 201"/>
                <a:gd name="T8" fmla="*/ 40 w 132"/>
                <a:gd name="T9" fmla="*/ 31 h 201"/>
                <a:gd name="T10" fmla="*/ 40 w 132"/>
                <a:gd name="T11" fmla="*/ 85 h 201"/>
                <a:gd name="T12" fmla="*/ 116 w 132"/>
                <a:gd name="T13" fmla="*/ 85 h 201"/>
                <a:gd name="T14" fmla="*/ 116 w 132"/>
                <a:gd name="T15" fmla="*/ 116 h 201"/>
                <a:gd name="T16" fmla="*/ 40 w 132"/>
                <a:gd name="T17" fmla="*/ 116 h 201"/>
                <a:gd name="T18" fmla="*/ 40 w 132"/>
                <a:gd name="T19" fmla="*/ 172 h 201"/>
                <a:gd name="T20" fmla="*/ 136 w 132"/>
                <a:gd name="T21" fmla="*/ 172 h 201"/>
                <a:gd name="T22" fmla="*/ 136 w 132"/>
                <a:gd name="T23" fmla="*/ 203 h 201"/>
                <a:gd name="T24" fmla="*/ 0 w 132"/>
                <a:gd name="T25" fmla="*/ 203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1">
                  <a:moveTo>
                    <a:pt x="0" y="201"/>
                  </a:moveTo>
                  <a:lnTo>
                    <a:pt x="0" y="0"/>
                  </a:lnTo>
                  <a:lnTo>
                    <a:pt x="129" y="0"/>
                  </a:lnTo>
                  <a:lnTo>
                    <a:pt x="129" y="31"/>
                  </a:lnTo>
                  <a:lnTo>
                    <a:pt x="38" y="31"/>
                  </a:lnTo>
                  <a:lnTo>
                    <a:pt x="38" y="85"/>
                  </a:lnTo>
                  <a:lnTo>
                    <a:pt x="112" y="85"/>
                  </a:lnTo>
                  <a:lnTo>
                    <a:pt x="112" y="114"/>
                  </a:lnTo>
                  <a:lnTo>
                    <a:pt x="38" y="114"/>
                  </a:lnTo>
                  <a:lnTo>
                    <a:pt x="38" y="170"/>
                  </a:lnTo>
                  <a:lnTo>
                    <a:pt x="132" y="170"/>
                  </a:lnTo>
                  <a:lnTo>
                    <a:pt x="132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893" y="2343"/>
              <a:ext cx="150" cy="202"/>
            </a:xfrm>
            <a:custGeom>
              <a:avLst/>
              <a:gdLst>
                <a:gd name="T0" fmla="*/ 195 w 67"/>
                <a:gd name="T1" fmla="*/ 453 h 90"/>
                <a:gd name="T2" fmla="*/ 0 w 67"/>
                <a:gd name="T3" fmla="*/ 453 h 90"/>
                <a:gd name="T4" fmla="*/ 0 w 67"/>
                <a:gd name="T5" fmla="*/ 0 h 90"/>
                <a:gd name="T6" fmla="*/ 175 w 67"/>
                <a:gd name="T7" fmla="*/ 0 h 90"/>
                <a:gd name="T8" fmla="*/ 275 w 67"/>
                <a:gd name="T9" fmla="*/ 25 h 90"/>
                <a:gd name="T10" fmla="*/ 311 w 67"/>
                <a:gd name="T11" fmla="*/ 70 h 90"/>
                <a:gd name="T12" fmla="*/ 320 w 67"/>
                <a:gd name="T13" fmla="*/ 121 h 90"/>
                <a:gd name="T14" fmla="*/ 240 w 67"/>
                <a:gd name="T15" fmla="*/ 222 h 90"/>
                <a:gd name="T16" fmla="*/ 296 w 67"/>
                <a:gd name="T17" fmla="*/ 242 h 90"/>
                <a:gd name="T18" fmla="*/ 336 w 67"/>
                <a:gd name="T19" fmla="*/ 332 h 90"/>
                <a:gd name="T20" fmla="*/ 195 w 67"/>
                <a:gd name="T21" fmla="*/ 453 h 90"/>
                <a:gd name="T22" fmla="*/ 175 w 67"/>
                <a:gd name="T23" fmla="*/ 65 h 90"/>
                <a:gd name="T24" fmla="*/ 76 w 67"/>
                <a:gd name="T25" fmla="*/ 65 h 90"/>
                <a:gd name="T26" fmla="*/ 76 w 67"/>
                <a:gd name="T27" fmla="*/ 191 h 90"/>
                <a:gd name="T28" fmla="*/ 175 w 67"/>
                <a:gd name="T29" fmla="*/ 191 h 90"/>
                <a:gd name="T30" fmla="*/ 240 w 67"/>
                <a:gd name="T31" fmla="*/ 126 h 90"/>
                <a:gd name="T32" fmla="*/ 175 w 67"/>
                <a:gd name="T33" fmla="*/ 65 h 90"/>
                <a:gd name="T34" fmla="*/ 181 w 67"/>
                <a:gd name="T35" fmla="*/ 256 h 90"/>
                <a:gd name="T36" fmla="*/ 76 w 67"/>
                <a:gd name="T37" fmla="*/ 256 h 90"/>
                <a:gd name="T38" fmla="*/ 76 w 67"/>
                <a:gd name="T39" fmla="*/ 384 h 90"/>
                <a:gd name="T40" fmla="*/ 181 w 67"/>
                <a:gd name="T41" fmla="*/ 384 h 90"/>
                <a:gd name="T42" fmla="*/ 255 w 67"/>
                <a:gd name="T43" fmla="*/ 323 h 90"/>
                <a:gd name="T44" fmla="*/ 181 w 67"/>
                <a:gd name="T45" fmla="*/ 256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90">
                  <a:moveTo>
                    <a:pt x="39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0" y="1"/>
                    <a:pt x="55" y="5"/>
                  </a:cubicBezTo>
                  <a:cubicBezTo>
                    <a:pt x="58" y="7"/>
                    <a:pt x="61" y="10"/>
                    <a:pt x="62" y="14"/>
                  </a:cubicBezTo>
                  <a:cubicBezTo>
                    <a:pt x="63" y="17"/>
                    <a:pt x="64" y="20"/>
                    <a:pt x="64" y="24"/>
                  </a:cubicBezTo>
                  <a:cubicBezTo>
                    <a:pt x="64" y="34"/>
                    <a:pt x="58" y="41"/>
                    <a:pt x="48" y="44"/>
                  </a:cubicBezTo>
                  <a:cubicBezTo>
                    <a:pt x="53" y="45"/>
                    <a:pt x="55" y="45"/>
                    <a:pt x="59" y="48"/>
                  </a:cubicBezTo>
                  <a:cubicBezTo>
                    <a:pt x="64" y="52"/>
                    <a:pt x="67" y="58"/>
                    <a:pt x="67" y="66"/>
                  </a:cubicBezTo>
                  <a:cubicBezTo>
                    <a:pt x="67" y="81"/>
                    <a:pt x="57" y="90"/>
                    <a:pt x="39" y="90"/>
                  </a:cubicBezTo>
                  <a:close/>
                  <a:moveTo>
                    <a:pt x="3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3" y="38"/>
                    <a:pt x="48" y="33"/>
                    <a:pt x="48" y="25"/>
                  </a:cubicBezTo>
                  <a:cubicBezTo>
                    <a:pt x="48" y="18"/>
                    <a:pt x="43" y="13"/>
                    <a:pt x="35" y="13"/>
                  </a:cubicBezTo>
                  <a:close/>
                  <a:moveTo>
                    <a:pt x="36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5" y="76"/>
                    <a:pt x="51" y="72"/>
                    <a:pt x="51" y="64"/>
                  </a:cubicBezTo>
                  <a:cubicBezTo>
                    <a:pt x="51" y="56"/>
                    <a:pt x="45" y="51"/>
                    <a:pt x="36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2081" y="2343"/>
              <a:ext cx="157" cy="202"/>
            </a:xfrm>
            <a:custGeom>
              <a:avLst/>
              <a:gdLst>
                <a:gd name="T0" fmla="*/ 271 w 70"/>
                <a:gd name="T1" fmla="*/ 251 h 90"/>
                <a:gd name="T2" fmla="*/ 352 w 70"/>
                <a:gd name="T3" fmla="*/ 453 h 90"/>
                <a:gd name="T4" fmla="*/ 267 w 70"/>
                <a:gd name="T5" fmla="*/ 453 h 90"/>
                <a:gd name="T6" fmla="*/ 195 w 70"/>
                <a:gd name="T7" fmla="*/ 267 h 90"/>
                <a:gd name="T8" fmla="*/ 81 w 70"/>
                <a:gd name="T9" fmla="*/ 267 h 90"/>
                <a:gd name="T10" fmla="*/ 81 w 70"/>
                <a:gd name="T11" fmla="*/ 453 h 90"/>
                <a:gd name="T12" fmla="*/ 0 w 70"/>
                <a:gd name="T13" fmla="*/ 453 h 90"/>
                <a:gd name="T14" fmla="*/ 0 w 70"/>
                <a:gd name="T15" fmla="*/ 0 h 90"/>
                <a:gd name="T16" fmla="*/ 195 w 70"/>
                <a:gd name="T17" fmla="*/ 0 h 90"/>
                <a:gd name="T18" fmla="*/ 352 w 70"/>
                <a:gd name="T19" fmla="*/ 137 h 90"/>
                <a:gd name="T20" fmla="*/ 271 w 70"/>
                <a:gd name="T21" fmla="*/ 251 h 90"/>
                <a:gd name="T22" fmla="*/ 191 w 70"/>
                <a:gd name="T23" fmla="*/ 65 h 90"/>
                <a:gd name="T24" fmla="*/ 81 w 70"/>
                <a:gd name="T25" fmla="*/ 65 h 90"/>
                <a:gd name="T26" fmla="*/ 81 w 70"/>
                <a:gd name="T27" fmla="*/ 202 h 90"/>
                <a:gd name="T28" fmla="*/ 182 w 70"/>
                <a:gd name="T29" fmla="*/ 202 h 90"/>
                <a:gd name="T30" fmla="*/ 271 w 70"/>
                <a:gd name="T31" fmla="*/ 130 h 90"/>
                <a:gd name="T32" fmla="*/ 191 w 70"/>
                <a:gd name="T33" fmla="*/ 65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90">
                  <a:moveTo>
                    <a:pt x="54" y="50"/>
                  </a:moveTo>
                  <a:cubicBezTo>
                    <a:pt x="70" y="90"/>
                    <a:pt x="70" y="90"/>
                    <a:pt x="70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70" y="10"/>
                    <a:pt x="70" y="27"/>
                  </a:cubicBezTo>
                  <a:cubicBezTo>
                    <a:pt x="70" y="38"/>
                    <a:pt x="65" y="46"/>
                    <a:pt x="54" y="50"/>
                  </a:cubicBezTo>
                  <a:close/>
                  <a:moveTo>
                    <a:pt x="38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7" y="40"/>
                    <a:pt x="54" y="35"/>
                    <a:pt x="54" y="26"/>
                  </a:cubicBezTo>
                  <a:cubicBezTo>
                    <a:pt x="54" y="18"/>
                    <a:pt x="47" y="13"/>
                    <a:pt x="38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2267" y="2341"/>
              <a:ext cx="173" cy="207"/>
            </a:xfrm>
            <a:custGeom>
              <a:avLst/>
              <a:gdLst>
                <a:gd name="T0" fmla="*/ 191 w 77"/>
                <a:gd name="T1" fmla="*/ 466 h 92"/>
                <a:gd name="T2" fmla="*/ 0 w 77"/>
                <a:gd name="T3" fmla="*/ 234 h 92"/>
                <a:gd name="T4" fmla="*/ 198 w 77"/>
                <a:gd name="T5" fmla="*/ 0 h 92"/>
                <a:gd name="T6" fmla="*/ 389 w 77"/>
                <a:gd name="T7" fmla="*/ 234 h 92"/>
                <a:gd name="T8" fmla="*/ 191 w 77"/>
                <a:gd name="T9" fmla="*/ 466 h 92"/>
                <a:gd name="T10" fmla="*/ 198 w 77"/>
                <a:gd name="T11" fmla="*/ 65 h 92"/>
                <a:gd name="T12" fmla="*/ 90 w 77"/>
                <a:gd name="T13" fmla="*/ 234 h 92"/>
                <a:gd name="T14" fmla="*/ 191 w 77"/>
                <a:gd name="T15" fmla="*/ 401 h 92"/>
                <a:gd name="T16" fmla="*/ 279 w 77"/>
                <a:gd name="T17" fmla="*/ 349 h 92"/>
                <a:gd name="T18" fmla="*/ 299 w 77"/>
                <a:gd name="T19" fmla="*/ 239 h 92"/>
                <a:gd name="T20" fmla="*/ 198 w 77"/>
                <a:gd name="T21" fmla="*/ 65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92">
                  <a:moveTo>
                    <a:pt x="38" y="92"/>
                  </a:moveTo>
                  <a:cubicBezTo>
                    <a:pt x="15" y="92"/>
                    <a:pt x="0" y="74"/>
                    <a:pt x="0" y="46"/>
                  </a:cubicBezTo>
                  <a:cubicBezTo>
                    <a:pt x="0" y="19"/>
                    <a:pt x="16" y="0"/>
                    <a:pt x="39" y="0"/>
                  </a:cubicBezTo>
                  <a:cubicBezTo>
                    <a:pt x="61" y="0"/>
                    <a:pt x="77" y="18"/>
                    <a:pt x="77" y="46"/>
                  </a:cubicBezTo>
                  <a:cubicBezTo>
                    <a:pt x="77" y="74"/>
                    <a:pt x="61" y="92"/>
                    <a:pt x="38" y="92"/>
                  </a:cubicBezTo>
                  <a:close/>
                  <a:moveTo>
                    <a:pt x="39" y="13"/>
                  </a:moveTo>
                  <a:cubicBezTo>
                    <a:pt x="25" y="13"/>
                    <a:pt x="18" y="24"/>
                    <a:pt x="18" y="46"/>
                  </a:cubicBezTo>
                  <a:cubicBezTo>
                    <a:pt x="18" y="68"/>
                    <a:pt x="25" y="79"/>
                    <a:pt x="38" y="79"/>
                  </a:cubicBezTo>
                  <a:cubicBezTo>
                    <a:pt x="46" y="79"/>
                    <a:pt x="52" y="75"/>
                    <a:pt x="55" y="69"/>
                  </a:cubicBezTo>
                  <a:cubicBezTo>
                    <a:pt x="58" y="63"/>
                    <a:pt x="59" y="56"/>
                    <a:pt x="59" y="47"/>
                  </a:cubicBezTo>
                  <a:cubicBezTo>
                    <a:pt x="59" y="25"/>
                    <a:pt x="52" y="13"/>
                    <a:pt x="3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3173" y="1778"/>
              <a:ext cx="643" cy="468"/>
            </a:xfrm>
            <a:custGeom>
              <a:avLst/>
              <a:gdLst>
                <a:gd name="T0" fmla="*/ 1141 w 288"/>
                <a:gd name="T1" fmla="*/ 0 h 209"/>
                <a:gd name="T2" fmla="*/ 1436 w 288"/>
                <a:gd name="T3" fmla="*/ 296 h 209"/>
                <a:gd name="T4" fmla="*/ 1331 w 288"/>
                <a:gd name="T5" fmla="*/ 526 h 209"/>
                <a:gd name="T6" fmla="*/ 1436 w 288"/>
                <a:gd name="T7" fmla="*/ 752 h 209"/>
                <a:gd name="T8" fmla="*/ 1141 w 288"/>
                <a:gd name="T9" fmla="*/ 1048 h 209"/>
                <a:gd name="T10" fmla="*/ 0 w 288"/>
                <a:gd name="T11" fmla="*/ 1048 h 209"/>
                <a:gd name="T12" fmla="*/ 793 w 288"/>
                <a:gd name="T13" fmla="*/ 526 h 209"/>
                <a:gd name="T14" fmla="*/ 0 w 288"/>
                <a:gd name="T15" fmla="*/ 0 h 209"/>
                <a:gd name="T16" fmla="*/ 1141 w 288"/>
                <a:gd name="T17" fmla="*/ 0 h 209"/>
                <a:gd name="T18" fmla="*/ 1127 w 288"/>
                <a:gd name="T19" fmla="*/ 150 h 209"/>
                <a:gd name="T20" fmla="*/ 409 w 288"/>
                <a:gd name="T21" fmla="*/ 150 h 209"/>
                <a:gd name="T22" fmla="*/ 1127 w 288"/>
                <a:gd name="T23" fmla="*/ 446 h 209"/>
                <a:gd name="T24" fmla="*/ 1277 w 288"/>
                <a:gd name="T25" fmla="*/ 296 h 209"/>
                <a:gd name="T26" fmla="*/ 1127 w 288"/>
                <a:gd name="T27" fmla="*/ 150 h 209"/>
                <a:gd name="T28" fmla="*/ 1127 w 288"/>
                <a:gd name="T29" fmla="*/ 607 h 209"/>
                <a:gd name="T30" fmla="*/ 409 w 288"/>
                <a:gd name="T31" fmla="*/ 902 h 209"/>
                <a:gd name="T32" fmla="*/ 1127 w 288"/>
                <a:gd name="T33" fmla="*/ 902 h 209"/>
                <a:gd name="T34" fmla="*/ 1277 w 288"/>
                <a:gd name="T35" fmla="*/ 752 h 209"/>
                <a:gd name="T36" fmla="*/ 1127 w 288"/>
                <a:gd name="T37" fmla="*/ 607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8" h="209">
                  <a:moveTo>
                    <a:pt x="229" y="0"/>
                  </a:moveTo>
                  <a:cubicBezTo>
                    <a:pt x="262" y="0"/>
                    <a:pt x="288" y="27"/>
                    <a:pt x="288" y="59"/>
                  </a:cubicBezTo>
                  <a:cubicBezTo>
                    <a:pt x="288" y="78"/>
                    <a:pt x="280" y="94"/>
                    <a:pt x="267" y="105"/>
                  </a:cubicBezTo>
                  <a:cubicBezTo>
                    <a:pt x="280" y="116"/>
                    <a:pt x="288" y="132"/>
                    <a:pt x="288" y="150"/>
                  </a:cubicBezTo>
                  <a:cubicBezTo>
                    <a:pt x="288" y="183"/>
                    <a:pt x="262" y="209"/>
                    <a:pt x="229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9" y="150"/>
                    <a:pt x="115" y="120"/>
                    <a:pt x="159" y="105"/>
                  </a:cubicBezTo>
                  <a:cubicBezTo>
                    <a:pt x="115" y="90"/>
                    <a:pt x="59" y="59"/>
                    <a:pt x="0" y="0"/>
                  </a:cubicBezTo>
                  <a:lnTo>
                    <a:pt x="229" y="0"/>
                  </a:lnTo>
                  <a:close/>
                  <a:moveTo>
                    <a:pt x="226" y="30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149" y="78"/>
                    <a:pt x="195" y="89"/>
                    <a:pt x="226" y="89"/>
                  </a:cubicBezTo>
                  <a:cubicBezTo>
                    <a:pt x="243" y="89"/>
                    <a:pt x="256" y="76"/>
                    <a:pt x="256" y="59"/>
                  </a:cubicBezTo>
                  <a:cubicBezTo>
                    <a:pt x="256" y="43"/>
                    <a:pt x="243" y="30"/>
                    <a:pt x="226" y="30"/>
                  </a:cubicBezTo>
                  <a:close/>
                  <a:moveTo>
                    <a:pt x="226" y="121"/>
                  </a:moveTo>
                  <a:cubicBezTo>
                    <a:pt x="195" y="121"/>
                    <a:pt x="149" y="132"/>
                    <a:pt x="82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43" y="180"/>
                    <a:pt x="256" y="167"/>
                    <a:pt x="256" y="150"/>
                  </a:cubicBezTo>
                  <a:cubicBezTo>
                    <a:pt x="256" y="134"/>
                    <a:pt x="243" y="121"/>
                    <a:pt x="226" y="1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3816" y="1778"/>
              <a:ext cx="57" cy="54"/>
            </a:xfrm>
            <a:custGeom>
              <a:avLst/>
              <a:gdLst>
                <a:gd name="T0" fmla="*/ 130 w 25"/>
                <a:gd name="T1" fmla="*/ 61 h 24"/>
                <a:gd name="T2" fmla="*/ 109 w 25"/>
                <a:gd name="T3" fmla="*/ 106 h 24"/>
                <a:gd name="T4" fmla="*/ 68 w 25"/>
                <a:gd name="T5" fmla="*/ 122 h 24"/>
                <a:gd name="T6" fmla="*/ 21 w 25"/>
                <a:gd name="T7" fmla="*/ 106 h 24"/>
                <a:gd name="T8" fmla="*/ 0 w 25"/>
                <a:gd name="T9" fmla="*/ 61 h 24"/>
                <a:gd name="T10" fmla="*/ 21 w 25"/>
                <a:gd name="T11" fmla="*/ 20 h 24"/>
                <a:gd name="T12" fmla="*/ 68 w 25"/>
                <a:gd name="T13" fmla="*/ 0 h 24"/>
                <a:gd name="T14" fmla="*/ 109 w 25"/>
                <a:gd name="T15" fmla="*/ 20 h 24"/>
                <a:gd name="T16" fmla="*/ 130 w 25"/>
                <a:gd name="T17" fmla="*/ 61 h 24"/>
                <a:gd name="T18" fmla="*/ 119 w 25"/>
                <a:gd name="T19" fmla="*/ 61 h 24"/>
                <a:gd name="T20" fmla="*/ 105 w 25"/>
                <a:gd name="T21" fmla="*/ 25 h 24"/>
                <a:gd name="T22" fmla="*/ 68 w 25"/>
                <a:gd name="T23" fmla="*/ 11 h 24"/>
                <a:gd name="T24" fmla="*/ 25 w 25"/>
                <a:gd name="T25" fmla="*/ 25 h 24"/>
                <a:gd name="T26" fmla="*/ 11 w 25"/>
                <a:gd name="T27" fmla="*/ 61 h 24"/>
                <a:gd name="T28" fmla="*/ 25 w 25"/>
                <a:gd name="T29" fmla="*/ 97 h 24"/>
                <a:gd name="T30" fmla="*/ 68 w 25"/>
                <a:gd name="T31" fmla="*/ 113 h 24"/>
                <a:gd name="T32" fmla="*/ 105 w 25"/>
                <a:gd name="T33" fmla="*/ 97 h 24"/>
                <a:gd name="T34" fmla="*/ 119 w 25"/>
                <a:gd name="T35" fmla="*/ 61 h 24"/>
                <a:gd name="T36" fmla="*/ 93 w 25"/>
                <a:gd name="T37" fmla="*/ 97 h 24"/>
                <a:gd name="T38" fmla="*/ 82 w 25"/>
                <a:gd name="T39" fmla="*/ 97 h 24"/>
                <a:gd name="T40" fmla="*/ 68 w 25"/>
                <a:gd name="T41" fmla="*/ 65 h 24"/>
                <a:gd name="T42" fmla="*/ 48 w 25"/>
                <a:gd name="T43" fmla="*/ 65 h 24"/>
                <a:gd name="T44" fmla="*/ 48 w 25"/>
                <a:gd name="T45" fmla="*/ 97 h 24"/>
                <a:gd name="T46" fmla="*/ 36 w 25"/>
                <a:gd name="T47" fmla="*/ 97 h 24"/>
                <a:gd name="T48" fmla="*/ 36 w 25"/>
                <a:gd name="T49" fmla="*/ 25 h 24"/>
                <a:gd name="T50" fmla="*/ 68 w 25"/>
                <a:gd name="T51" fmla="*/ 25 h 24"/>
                <a:gd name="T52" fmla="*/ 89 w 25"/>
                <a:gd name="T53" fmla="*/ 32 h 24"/>
                <a:gd name="T54" fmla="*/ 93 w 25"/>
                <a:gd name="T55" fmla="*/ 45 h 24"/>
                <a:gd name="T56" fmla="*/ 89 w 25"/>
                <a:gd name="T57" fmla="*/ 56 h 24"/>
                <a:gd name="T58" fmla="*/ 78 w 25"/>
                <a:gd name="T59" fmla="*/ 65 h 24"/>
                <a:gd name="T60" fmla="*/ 93 w 25"/>
                <a:gd name="T61" fmla="*/ 97 h 24"/>
                <a:gd name="T62" fmla="*/ 48 w 25"/>
                <a:gd name="T63" fmla="*/ 61 h 24"/>
                <a:gd name="T64" fmla="*/ 68 w 25"/>
                <a:gd name="T65" fmla="*/ 61 h 24"/>
                <a:gd name="T66" fmla="*/ 78 w 25"/>
                <a:gd name="T67" fmla="*/ 56 h 24"/>
                <a:gd name="T68" fmla="*/ 82 w 25"/>
                <a:gd name="T69" fmla="*/ 45 h 24"/>
                <a:gd name="T70" fmla="*/ 78 w 25"/>
                <a:gd name="T71" fmla="*/ 36 h 24"/>
                <a:gd name="T72" fmla="*/ 68 w 25"/>
                <a:gd name="T73" fmla="*/ 36 h 24"/>
                <a:gd name="T74" fmla="*/ 48 w 25"/>
                <a:gd name="T75" fmla="*/ 36 h 24"/>
                <a:gd name="T76" fmla="*/ 48 w 25"/>
                <a:gd name="T77" fmla="*/ 61 h 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cubicBezTo>
                    <a:pt x="25" y="15"/>
                    <a:pt x="23" y="18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9" y="24"/>
                    <a:pt x="6" y="23"/>
                    <a:pt x="4" y="21"/>
                  </a:cubicBezTo>
                  <a:cubicBezTo>
                    <a:pt x="2" y="18"/>
                    <a:pt x="0" y="15"/>
                    <a:pt x="0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6" y="0"/>
                    <a:pt x="19" y="1"/>
                    <a:pt x="21" y="4"/>
                  </a:cubicBezTo>
                  <a:cubicBezTo>
                    <a:pt x="23" y="6"/>
                    <a:pt x="25" y="9"/>
                    <a:pt x="25" y="12"/>
                  </a:cubicBezTo>
                  <a:close/>
                  <a:moveTo>
                    <a:pt x="23" y="12"/>
                  </a:moveTo>
                  <a:cubicBezTo>
                    <a:pt x="23" y="9"/>
                    <a:pt x="22" y="7"/>
                    <a:pt x="20" y="5"/>
                  </a:cubicBezTo>
                  <a:cubicBezTo>
                    <a:pt x="18" y="3"/>
                    <a:pt x="15" y="2"/>
                    <a:pt x="13" y="2"/>
                  </a:cubicBezTo>
                  <a:cubicBezTo>
                    <a:pt x="10" y="2"/>
                    <a:pt x="7" y="3"/>
                    <a:pt x="5" y="5"/>
                  </a:cubicBezTo>
                  <a:cubicBezTo>
                    <a:pt x="3" y="7"/>
                    <a:pt x="2" y="9"/>
                    <a:pt x="2" y="12"/>
                  </a:cubicBezTo>
                  <a:cubicBezTo>
                    <a:pt x="2" y="15"/>
                    <a:pt x="3" y="17"/>
                    <a:pt x="5" y="19"/>
                  </a:cubicBezTo>
                  <a:cubicBezTo>
                    <a:pt x="7" y="21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2" y="17"/>
                    <a:pt x="23" y="15"/>
                    <a:pt x="23" y="12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2"/>
                    <a:pt x="16" y="12"/>
                    <a:pt x="15" y="13"/>
                  </a:cubicBezTo>
                  <a:lnTo>
                    <a:pt x="18" y="19"/>
                  </a:lnTo>
                  <a:close/>
                  <a:moveTo>
                    <a:pt x="9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pitchFamily="12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457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KO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858" y="749467"/>
            <a:ext cx="10945167" cy="484748"/>
          </a:xfrm>
        </p:spPr>
        <p:txBody>
          <a:bodyPr/>
          <a:lstStyle>
            <a:lvl1pPr>
              <a:lnSpc>
                <a:spcPct val="85000"/>
              </a:lnSpc>
              <a:defRPr sz="30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597" y="1773227"/>
            <a:ext cx="10947808" cy="1559401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0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0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0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0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9217" y="1145287"/>
            <a:ext cx="10941473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59595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40613" y="654334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600">
                <a:solidFill>
                  <a:srgbClr val="A5A5A5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52778" y="6526311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600">
                <a:solidFill>
                  <a:srgbClr val="A5A5A5"/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890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8720" y="826776"/>
            <a:ext cx="10779515" cy="458587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kern="1200" spc="-10" dirty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Head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08720" y="1224415"/>
            <a:ext cx="10779515" cy="384721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0" algn="l" defTabSz="914400" rtl="0" eaLnBrk="1" latinLnBrk="0" hangingPunct="1">
              <a:buNone/>
              <a:defRPr lang="en-US" sz="2000" kern="1200" spc="-10" dirty="0" smtClean="0">
                <a:solidFill>
                  <a:schemeClr val="bg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marL="0" lvl="0" indent="-22860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en-US" dirty="0"/>
              <a:t>SUBHEAD</a:t>
            </a:r>
          </a:p>
        </p:txBody>
      </p:sp>
      <p:sp>
        <p:nvSpPr>
          <p:cNvPr id="32" name="Date Placeholder 4"/>
          <p:cNvSpPr>
            <a:spLocks noGrp="1"/>
          </p:cNvSpPr>
          <p:nvPr>
            <p:ph type="dt" sz="half" idx="2"/>
          </p:nvPr>
        </p:nvSpPr>
        <p:spPr>
          <a:xfrm>
            <a:off x="855137" y="6536531"/>
            <a:ext cx="873183" cy="1572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lnSpc>
                <a:spcPts val="900"/>
              </a:lnSpc>
              <a:defRPr sz="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8C8C8C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11270" y="6555791"/>
            <a:ext cx="565652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lnSpc>
                <a:spcPts val="900"/>
              </a:lnSpc>
              <a:defRPr sz="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8C8C8C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6234" y="6540170"/>
            <a:ext cx="262529" cy="15014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r" defTabSz="914400" rtl="0" eaLnBrk="1" latinLnBrk="0" hangingPunct="1">
              <a:lnSpc>
                <a:spcPts val="900"/>
              </a:lnSpc>
              <a:defRPr lang="en-US" sz="800" kern="120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77F1733-1D0E-4A50-A475-A4041540CF70}" type="slidenum">
              <a:rPr>
                <a:solidFill>
                  <a:srgbClr val="8C8C8C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8C8C8C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0922" y="6294364"/>
            <a:ext cx="1617388" cy="38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5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4" y="-14817"/>
            <a:ext cx="12225867" cy="689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28469" y="5452693"/>
            <a:ext cx="10604167" cy="677108"/>
          </a:xfrm>
        </p:spPr>
        <p:txBody>
          <a:bodyPr/>
          <a:lstStyle>
            <a:lvl1pPr>
              <a:defRPr sz="4000"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29359" y="3598934"/>
            <a:ext cx="7195443" cy="1429451"/>
          </a:xfrm>
        </p:spPr>
        <p:txBody>
          <a:bodyPr anchor="t" anchorCtr="0">
            <a:noAutofit/>
          </a:bodyPr>
          <a:lstStyle>
            <a:lvl1pPr marL="0" indent="0">
              <a:spcBef>
                <a:spcPts val="400"/>
              </a:spcBef>
              <a:buNone/>
              <a:defRPr sz="2000" baseline="0">
                <a:latin typeface="Franklin Gothic Medium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Speaker Title</a:t>
            </a:r>
          </a:p>
          <a:p>
            <a:pPr lvl="0"/>
            <a:r>
              <a:rPr lang="en-US" dirty="0"/>
              <a:t>Month Year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8940800" y="582084"/>
            <a:ext cx="2440517" cy="584200"/>
            <a:chOff x="4224" y="548"/>
            <a:chExt cx="1153" cy="2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24" y="548"/>
              <a:ext cx="115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582" y="693"/>
              <a:ext cx="97" cy="130"/>
            </a:xfrm>
            <a:custGeom>
              <a:avLst/>
              <a:gdLst/>
              <a:ahLst/>
              <a:cxnLst>
                <a:cxn ang="0">
                  <a:pos x="65" y="87"/>
                </a:cxn>
                <a:cxn ang="0">
                  <a:pos x="38" y="99"/>
                </a:cxn>
                <a:cxn ang="0">
                  <a:pos x="12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74" y="34"/>
                </a:cxn>
                <a:cxn ang="0">
                  <a:pos x="58" y="36"/>
                </a:cxn>
                <a:cxn ang="0">
                  <a:pos x="53" y="21"/>
                </a:cxn>
                <a:cxn ang="0">
                  <a:pos x="39" y="14"/>
                </a:cxn>
                <a:cxn ang="0">
                  <a:pos x="19" y="49"/>
                </a:cxn>
                <a:cxn ang="0">
                  <a:pos x="40" y="84"/>
                </a:cxn>
                <a:cxn ang="0">
                  <a:pos x="58" y="64"/>
                </a:cxn>
                <a:cxn ang="0">
                  <a:pos x="74" y="66"/>
                </a:cxn>
                <a:cxn ang="0">
                  <a:pos x="65" y="87"/>
                </a:cxn>
              </a:cxnLst>
              <a:rect l="0" t="0" r="r" b="b"/>
              <a:pathLst>
                <a:path w="74" h="99">
                  <a:moveTo>
                    <a:pt x="65" y="87"/>
                  </a:moveTo>
                  <a:cubicBezTo>
                    <a:pt x="58" y="95"/>
                    <a:pt x="50" y="99"/>
                    <a:pt x="38" y="99"/>
                  </a:cubicBezTo>
                  <a:cubicBezTo>
                    <a:pt x="27" y="99"/>
                    <a:pt x="18" y="95"/>
                    <a:pt x="12" y="87"/>
                  </a:cubicBezTo>
                  <a:cubicBezTo>
                    <a:pt x="4" y="77"/>
                    <a:pt x="0" y="64"/>
                    <a:pt x="0" y="49"/>
                  </a:cubicBezTo>
                  <a:cubicBezTo>
                    <a:pt x="0" y="20"/>
                    <a:pt x="15" y="0"/>
                    <a:pt x="39" y="0"/>
                  </a:cubicBezTo>
                  <a:cubicBezTo>
                    <a:pt x="58" y="0"/>
                    <a:pt x="71" y="12"/>
                    <a:pt x="74" y="34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6" y="27"/>
                    <a:pt x="56" y="25"/>
                    <a:pt x="53" y="21"/>
                  </a:cubicBezTo>
                  <a:cubicBezTo>
                    <a:pt x="50" y="17"/>
                    <a:pt x="45" y="14"/>
                    <a:pt x="39" y="14"/>
                  </a:cubicBezTo>
                  <a:cubicBezTo>
                    <a:pt x="26" y="14"/>
                    <a:pt x="19" y="27"/>
                    <a:pt x="19" y="49"/>
                  </a:cubicBezTo>
                  <a:cubicBezTo>
                    <a:pt x="19" y="71"/>
                    <a:pt x="27" y="84"/>
                    <a:pt x="40" y="84"/>
                  </a:cubicBezTo>
                  <a:cubicBezTo>
                    <a:pt x="50" y="84"/>
                    <a:pt x="57" y="76"/>
                    <a:pt x="58" y="64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3" y="77"/>
                    <a:pt x="71" y="81"/>
                    <a:pt x="65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689" y="695"/>
              <a:ext cx="110" cy="125"/>
            </a:xfrm>
            <a:custGeom>
              <a:avLst/>
              <a:gdLst/>
              <a:ahLst/>
              <a:cxnLst>
                <a:cxn ang="0">
                  <a:pos x="86" y="125"/>
                </a:cxn>
                <a:cxn ang="0">
                  <a:pos x="76" y="96"/>
                </a:cxn>
                <a:cxn ang="0">
                  <a:pos x="29" y="96"/>
                </a:cxn>
                <a:cxn ang="0">
                  <a:pos x="20" y="125"/>
                </a:cxn>
                <a:cxn ang="0">
                  <a:pos x="0" y="125"/>
                </a:cxn>
                <a:cxn ang="0">
                  <a:pos x="40" y="0"/>
                </a:cxn>
                <a:cxn ang="0">
                  <a:pos x="68" y="0"/>
                </a:cxn>
                <a:cxn ang="0">
                  <a:pos x="110" y="125"/>
                </a:cxn>
                <a:cxn ang="0">
                  <a:pos x="86" y="125"/>
                </a:cxn>
                <a:cxn ang="0">
                  <a:pos x="52" y="23"/>
                </a:cxn>
                <a:cxn ang="0">
                  <a:pos x="35" y="78"/>
                </a:cxn>
                <a:cxn ang="0">
                  <a:pos x="70" y="78"/>
                </a:cxn>
                <a:cxn ang="0">
                  <a:pos x="52" y="23"/>
                </a:cxn>
              </a:cxnLst>
              <a:rect l="0" t="0" r="r" b="b"/>
              <a:pathLst>
                <a:path w="110" h="125">
                  <a:moveTo>
                    <a:pt x="86" y="125"/>
                  </a:moveTo>
                  <a:lnTo>
                    <a:pt x="76" y="96"/>
                  </a:lnTo>
                  <a:lnTo>
                    <a:pt x="29" y="96"/>
                  </a:lnTo>
                  <a:lnTo>
                    <a:pt x="20" y="125"/>
                  </a:lnTo>
                  <a:lnTo>
                    <a:pt x="0" y="125"/>
                  </a:lnTo>
                  <a:lnTo>
                    <a:pt x="40" y="0"/>
                  </a:lnTo>
                  <a:lnTo>
                    <a:pt x="68" y="0"/>
                  </a:lnTo>
                  <a:lnTo>
                    <a:pt x="110" y="125"/>
                  </a:lnTo>
                  <a:lnTo>
                    <a:pt x="86" y="125"/>
                  </a:lnTo>
                  <a:close/>
                  <a:moveTo>
                    <a:pt x="52" y="23"/>
                  </a:moveTo>
                  <a:lnTo>
                    <a:pt x="35" y="78"/>
                  </a:lnTo>
                  <a:lnTo>
                    <a:pt x="70" y="78"/>
                  </a:lnTo>
                  <a:lnTo>
                    <a:pt x="52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4817" y="695"/>
              <a:ext cx="101" cy="125"/>
            </a:xfrm>
            <a:custGeom>
              <a:avLst/>
              <a:gdLst/>
              <a:ahLst/>
              <a:cxnLst>
                <a:cxn ang="0">
                  <a:pos x="31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78" y="47"/>
                </a:cxn>
                <a:cxn ang="0">
                  <a:pos x="31" y="95"/>
                </a:cxn>
                <a:cxn ang="0">
                  <a:pos x="34" y="13"/>
                </a:cxn>
                <a:cxn ang="0">
                  <a:pos x="17" y="13"/>
                </a:cxn>
                <a:cxn ang="0">
                  <a:pos x="17" y="81"/>
                </a:cxn>
                <a:cxn ang="0">
                  <a:pos x="32" y="81"/>
                </a:cxn>
                <a:cxn ang="0">
                  <a:pos x="59" y="47"/>
                </a:cxn>
                <a:cxn ang="0">
                  <a:pos x="34" y="13"/>
                </a:cxn>
              </a:cxnLst>
              <a:rect l="0" t="0" r="r" b="b"/>
              <a:pathLst>
                <a:path w="78" h="95">
                  <a:moveTo>
                    <a:pt x="31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0" y="0"/>
                    <a:pt x="78" y="19"/>
                    <a:pt x="78" y="47"/>
                  </a:cubicBezTo>
                  <a:cubicBezTo>
                    <a:pt x="78" y="77"/>
                    <a:pt x="59" y="95"/>
                    <a:pt x="31" y="95"/>
                  </a:cubicBezTo>
                  <a:close/>
                  <a:moveTo>
                    <a:pt x="34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48" y="81"/>
                    <a:pt x="59" y="68"/>
                    <a:pt x="59" y="47"/>
                  </a:cubicBezTo>
                  <a:cubicBezTo>
                    <a:pt x="59" y="27"/>
                    <a:pt x="48" y="13"/>
                    <a:pt x="34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942" y="695"/>
              <a:ext cx="81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79" y="19"/>
                </a:cxn>
                <a:cxn ang="0">
                  <a:pos x="22" y="19"/>
                </a:cxn>
                <a:cxn ang="0">
                  <a:pos x="22" y="53"/>
                </a:cxn>
                <a:cxn ang="0">
                  <a:pos x="69" y="53"/>
                </a:cxn>
                <a:cxn ang="0">
                  <a:pos x="69" y="71"/>
                </a:cxn>
                <a:cxn ang="0">
                  <a:pos x="22" y="71"/>
                </a:cxn>
                <a:cxn ang="0">
                  <a:pos x="22" y="105"/>
                </a:cxn>
                <a:cxn ang="0">
                  <a:pos x="81" y="105"/>
                </a:cxn>
                <a:cxn ang="0">
                  <a:pos x="81" y="125"/>
                </a:cxn>
                <a:cxn ang="0">
                  <a:pos x="0" y="125"/>
                </a:cxn>
              </a:cxnLst>
              <a:rect l="0" t="0" r="r" b="b"/>
              <a:pathLst>
                <a:path w="81" h="125">
                  <a:moveTo>
                    <a:pt x="0" y="125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19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69" y="53"/>
                  </a:lnTo>
                  <a:lnTo>
                    <a:pt x="69" y="71"/>
                  </a:lnTo>
                  <a:lnTo>
                    <a:pt x="22" y="71"/>
                  </a:lnTo>
                  <a:lnTo>
                    <a:pt x="22" y="105"/>
                  </a:lnTo>
                  <a:lnTo>
                    <a:pt x="81" y="105"/>
                  </a:lnTo>
                  <a:lnTo>
                    <a:pt x="81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225" y="695"/>
              <a:ext cx="93" cy="125"/>
            </a:xfrm>
            <a:custGeom>
              <a:avLst/>
              <a:gdLst/>
              <a:ahLst/>
              <a:cxnLst>
                <a:cxn ang="0">
                  <a:pos x="42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58" y="5"/>
                </a:cxn>
                <a:cxn ang="0">
                  <a:pos x="66" y="15"/>
                </a:cxn>
                <a:cxn ang="0">
                  <a:pos x="68" y="24"/>
                </a:cxn>
                <a:cxn ang="0">
                  <a:pos x="51" y="46"/>
                </a:cxn>
                <a:cxn ang="0">
                  <a:pos x="62" y="50"/>
                </a:cxn>
                <a:cxn ang="0">
                  <a:pos x="71" y="69"/>
                </a:cxn>
                <a:cxn ang="0">
                  <a:pos x="42" y="95"/>
                </a:cxn>
                <a:cxn ang="0">
                  <a:pos x="37" y="13"/>
                </a:cxn>
                <a:cxn ang="0">
                  <a:pos x="17" y="13"/>
                </a:cxn>
                <a:cxn ang="0">
                  <a:pos x="17" y="40"/>
                </a:cxn>
                <a:cxn ang="0">
                  <a:pos x="37" y="40"/>
                </a:cxn>
                <a:cxn ang="0">
                  <a:pos x="51" y="26"/>
                </a:cxn>
                <a:cxn ang="0">
                  <a:pos x="37" y="13"/>
                </a:cxn>
                <a:cxn ang="0">
                  <a:pos x="39" y="53"/>
                </a:cxn>
                <a:cxn ang="0">
                  <a:pos x="17" y="53"/>
                </a:cxn>
                <a:cxn ang="0">
                  <a:pos x="17" y="81"/>
                </a:cxn>
                <a:cxn ang="0">
                  <a:pos x="39" y="81"/>
                </a:cxn>
                <a:cxn ang="0">
                  <a:pos x="54" y="67"/>
                </a:cxn>
                <a:cxn ang="0">
                  <a:pos x="39" y="53"/>
                </a:cxn>
              </a:cxnLst>
              <a:rect l="0" t="0" r="r" b="b"/>
              <a:pathLst>
                <a:path w="71" h="95">
                  <a:moveTo>
                    <a:pt x="42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8" y="0"/>
                    <a:pt x="53" y="1"/>
                    <a:pt x="58" y="5"/>
                  </a:cubicBezTo>
                  <a:cubicBezTo>
                    <a:pt x="62" y="7"/>
                    <a:pt x="65" y="11"/>
                    <a:pt x="66" y="15"/>
                  </a:cubicBezTo>
                  <a:cubicBezTo>
                    <a:pt x="68" y="18"/>
                    <a:pt x="68" y="21"/>
                    <a:pt x="68" y="24"/>
                  </a:cubicBezTo>
                  <a:cubicBezTo>
                    <a:pt x="68" y="35"/>
                    <a:pt x="62" y="43"/>
                    <a:pt x="51" y="46"/>
                  </a:cubicBezTo>
                  <a:cubicBezTo>
                    <a:pt x="57" y="47"/>
                    <a:pt x="59" y="48"/>
                    <a:pt x="62" y="50"/>
                  </a:cubicBezTo>
                  <a:cubicBezTo>
                    <a:pt x="68" y="55"/>
                    <a:pt x="71" y="61"/>
                    <a:pt x="71" y="69"/>
                  </a:cubicBezTo>
                  <a:cubicBezTo>
                    <a:pt x="71" y="85"/>
                    <a:pt x="60" y="95"/>
                    <a:pt x="42" y="95"/>
                  </a:cubicBezTo>
                  <a:close/>
                  <a:moveTo>
                    <a:pt x="3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46" y="40"/>
                    <a:pt x="51" y="34"/>
                    <a:pt x="51" y="26"/>
                  </a:cubicBezTo>
                  <a:cubicBezTo>
                    <a:pt x="51" y="18"/>
                    <a:pt x="46" y="13"/>
                    <a:pt x="37" y="13"/>
                  </a:cubicBezTo>
                  <a:close/>
                  <a:moveTo>
                    <a:pt x="3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8" y="81"/>
                    <a:pt x="54" y="76"/>
                    <a:pt x="54" y="67"/>
                  </a:cubicBezTo>
                  <a:cubicBezTo>
                    <a:pt x="54" y="59"/>
                    <a:pt x="48" y="53"/>
                    <a:pt x="39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4344" y="695"/>
              <a:ext cx="96" cy="125"/>
            </a:xfrm>
            <a:custGeom>
              <a:avLst/>
              <a:gdLst/>
              <a:ahLst/>
              <a:cxnLst>
                <a:cxn ang="0">
                  <a:pos x="57" y="53"/>
                </a:cxn>
                <a:cxn ang="0">
                  <a:pos x="74" y="95"/>
                </a:cxn>
                <a:cxn ang="0">
                  <a:pos x="56" y="95"/>
                </a:cxn>
                <a:cxn ang="0">
                  <a:pos x="41" y="56"/>
                </a:cxn>
                <a:cxn ang="0">
                  <a:pos x="17" y="56"/>
                </a:cxn>
                <a:cxn ang="0">
                  <a:pos x="17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74" y="28"/>
                </a:cxn>
                <a:cxn ang="0">
                  <a:pos x="57" y="53"/>
                </a:cxn>
                <a:cxn ang="0">
                  <a:pos x="39" y="13"/>
                </a:cxn>
                <a:cxn ang="0">
                  <a:pos x="17" y="13"/>
                </a:cxn>
                <a:cxn ang="0">
                  <a:pos x="17" y="42"/>
                </a:cxn>
                <a:cxn ang="0">
                  <a:pos x="38" y="42"/>
                </a:cxn>
                <a:cxn ang="0">
                  <a:pos x="56" y="28"/>
                </a:cxn>
                <a:cxn ang="0">
                  <a:pos x="39" y="13"/>
                </a:cxn>
              </a:cxnLst>
              <a:rect l="0" t="0" r="r" b="b"/>
              <a:pathLst>
                <a:path w="74" h="95">
                  <a:moveTo>
                    <a:pt x="57" y="53"/>
                  </a:moveTo>
                  <a:cubicBezTo>
                    <a:pt x="74" y="95"/>
                    <a:pt x="74" y="95"/>
                    <a:pt x="74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2" y="0"/>
                    <a:pt x="74" y="10"/>
                    <a:pt x="74" y="28"/>
                  </a:cubicBezTo>
                  <a:cubicBezTo>
                    <a:pt x="74" y="40"/>
                    <a:pt x="69" y="48"/>
                    <a:pt x="57" y="53"/>
                  </a:cubicBezTo>
                  <a:close/>
                  <a:moveTo>
                    <a:pt x="39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50" y="42"/>
                    <a:pt x="56" y="37"/>
                    <a:pt x="56" y="28"/>
                  </a:cubicBezTo>
                  <a:cubicBezTo>
                    <a:pt x="56" y="19"/>
                    <a:pt x="50" y="13"/>
                    <a:pt x="3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4458" y="693"/>
              <a:ext cx="106" cy="130"/>
            </a:xfrm>
            <a:custGeom>
              <a:avLst/>
              <a:gdLst/>
              <a:ahLst/>
              <a:cxnLst>
                <a:cxn ang="0">
                  <a:pos x="40" y="99"/>
                </a:cxn>
                <a:cxn ang="0">
                  <a:pos x="0" y="49"/>
                </a:cxn>
                <a:cxn ang="0">
                  <a:pos x="41" y="0"/>
                </a:cxn>
                <a:cxn ang="0">
                  <a:pos x="81" y="50"/>
                </a:cxn>
                <a:cxn ang="0">
                  <a:pos x="40" y="99"/>
                </a:cxn>
                <a:cxn ang="0">
                  <a:pos x="41" y="14"/>
                </a:cxn>
                <a:cxn ang="0">
                  <a:pos x="19" y="50"/>
                </a:cxn>
                <a:cxn ang="0">
                  <a:pos x="40" y="85"/>
                </a:cxn>
                <a:cxn ang="0">
                  <a:pos x="58" y="74"/>
                </a:cxn>
                <a:cxn ang="0">
                  <a:pos x="63" y="50"/>
                </a:cxn>
                <a:cxn ang="0">
                  <a:pos x="41" y="14"/>
                </a:cxn>
              </a:cxnLst>
              <a:rect l="0" t="0" r="r" b="b"/>
              <a:pathLst>
                <a:path w="81" h="99">
                  <a:moveTo>
                    <a:pt x="40" y="99"/>
                  </a:moveTo>
                  <a:cubicBezTo>
                    <a:pt x="16" y="99"/>
                    <a:pt x="0" y="79"/>
                    <a:pt x="0" y="49"/>
                  </a:cubicBezTo>
                  <a:cubicBezTo>
                    <a:pt x="0" y="20"/>
                    <a:pt x="17" y="0"/>
                    <a:pt x="41" y="0"/>
                  </a:cubicBezTo>
                  <a:cubicBezTo>
                    <a:pt x="65" y="0"/>
                    <a:pt x="81" y="20"/>
                    <a:pt x="81" y="50"/>
                  </a:cubicBezTo>
                  <a:cubicBezTo>
                    <a:pt x="81" y="79"/>
                    <a:pt x="65" y="99"/>
                    <a:pt x="40" y="99"/>
                  </a:cubicBezTo>
                  <a:close/>
                  <a:moveTo>
                    <a:pt x="41" y="14"/>
                  </a:moveTo>
                  <a:cubicBezTo>
                    <a:pt x="26" y="14"/>
                    <a:pt x="19" y="26"/>
                    <a:pt x="19" y="50"/>
                  </a:cubicBezTo>
                  <a:cubicBezTo>
                    <a:pt x="19" y="72"/>
                    <a:pt x="26" y="85"/>
                    <a:pt x="40" y="85"/>
                  </a:cubicBezTo>
                  <a:cubicBezTo>
                    <a:pt x="48" y="85"/>
                    <a:pt x="55" y="80"/>
                    <a:pt x="58" y="74"/>
                  </a:cubicBezTo>
                  <a:cubicBezTo>
                    <a:pt x="61" y="68"/>
                    <a:pt x="63" y="60"/>
                    <a:pt x="63" y="50"/>
                  </a:cubicBezTo>
                  <a:cubicBezTo>
                    <a:pt x="63" y="27"/>
                    <a:pt x="55" y="14"/>
                    <a:pt x="41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063" y="547"/>
              <a:ext cx="288" cy="211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221" y="45"/>
                </a:cxn>
                <a:cxn ang="0">
                  <a:pos x="205" y="80"/>
                </a:cxn>
                <a:cxn ang="0">
                  <a:pos x="221" y="115"/>
                </a:cxn>
                <a:cxn ang="0">
                  <a:pos x="176" y="161"/>
                </a:cxn>
                <a:cxn ang="0">
                  <a:pos x="0" y="161"/>
                </a:cxn>
                <a:cxn ang="0">
                  <a:pos x="121" y="80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4" y="22"/>
                </a:cxn>
                <a:cxn ang="0">
                  <a:pos x="62" y="22"/>
                </a:cxn>
                <a:cxn ang="0">
                  <a:pos x="174" y="68"/>
                </a:cxn>
                <a:cxn ang="0">
                  <a:pos x="196" y="45"/>
                </a:cxn>
                <a:cxn ang="0">
                  <a:pos x="174" y="22"/>
                </a:cxn>
                <a:cxn ang="0">
                  <a:pos x="174" y="92"/>
                </a:cxn>
                <a:cxn ang="0">
                  <a:pos x="62" y="138"/>
                </a:cxn>
                <a:cxn ang="0">
                  <a:pos x="174" y="138"/>
                </a:cxn>
                <a:cxn ang="0">
                  <a:pos x="196" y="115"/>
                </a:cxn>
                <a:cxn ang="0">
                  <a:pos x="174" y="92"/>
                </a:cxn>
              </a:cxnLst>
              <a:rect l="0" t="0" r="r" b="b"/>
              <a:pathLst>
                <a:path w="221" h="161">
                  <a:moveTo>
                    <a:pt x="176" y="0"/>
                  </a:moveTo>
                  <a:cubicBezTo>
                    <a:pt x="201" y="0"/>
                    <a:pt x="221" y="20"/>
                    <a:pt x="221" y="45"/>
                  </a:cubicBezTo>
                  <a:cubicBezTo>
                    <a:pt x="221" y="59"/>
                    <a:pt x="215" y="72"/>
                    <a:pt x="205" y="80"/>
                  </a:cubicBezTo>
                  <a:cubicBezTo>
                    <a:pt x="215" y="88"/>
                    <a:pt x="221" y="101"/>
                    <a:pt x="221" y="115"/>
                  </a:cubicBezTo>
                  <a:cubicBezTo>
                    <a:pt x="221" y="140"/>
                    <a:pt x="201" y="161"/>
                    <a:pt x="176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5" y="115"/>
                    <a:pt x="88" y="92"/>
                    <a:pt x="121" y="80"/>
                  </a:cubicBezTo>
                  <a:cubicBezTo>
                    <a:pt x="88" y="68"/>
                    <a:pt x="45" y="45"/>
                    <a:pt x="0" y="0"/>
                  </a:cubicBezTo>
                  <a:lnTo>
                    <a:pt x="176" y="0"/>
                  </a:lnTo>
                  <a:close/>
                  <a:moveTo>
                    <a:pt x="174" y="22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114" y="59"/>
                    <a:pt x="149" y="68"/>
                    <a:pt x="174" y="68"/>
                  </a:cubicBezTo>
                  <a:cubicBezTo>
                    <a:pt x="186" y="68"/>
                    <a:pt x="196" y="58"/>
                    <a:pt x="196" y="45"/>
                  </a:cubicBezTo>
                  <a:cubicBezTo>
                    <a:pt x="196" y="32"/>
                    <a:pt x="186" y="22"/>
                    <a:pt x="174" y="22"/>
                  </a:cubicBezTo>
                  <a:close/>
                  <a:moveTo>
                    <a:pt x="174" y="92"/>
                  </a:moveTo>
                  <a:cubicBezTo>
                    <a:pt x="149" y="92"/>
                    <a:pt x="114" y="101"/>
                    <a:pt x="62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86" y="138"/>
                    <a:pt x="196" y="128"/>
                    <a:pt x="196" y="115"/>
                  </a:cubicBezTo>
                  <a:cubicBezTo>
                    <a:pt x="196" y="103"/>
                    <a:pt x="186" y="92"/>
                    <a:pt x="174" y="9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5351" y="547"/>
              <a:ext cx="25" cy="25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6" y="16"/>
                </a:cxn>
                <a:cxn ang="0">
                  <a:pos x="9" y="19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2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19" y="9"/>
                </a:cxn>
                <a:cxn ang="0">
                  <a:pos x="17" y="9"/>
                </a:cxn>
                <a:cxn ang="0">
                  <a:pos x="15" y="3"/>
                </a:cxn>
                <a:cxn ang="0">
                  <a:pos x="9" y="1"/>
                </a:cxn>
                <a:cxn ang="0">
                  <a:pos x="3" y="3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9" y="17"/>
                </a:cxn>
                <a:cxn ang="0">
                  <a:pos x="15" y="15"/>
                </a:cxn>
                <a:cxn ang="0">
                  <a:pos x="17" y="9"/>
                </a:cxn>
                <a:cxn ang="0">
                  <a:pos x="14" y="15"/>
                </a:cxn>
                <a:cxn ang="0">
                  <a:pos x="12" y="15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7" y="15"/>
                </a:cxn>
                <a:cxn ang="0">
                  <a:pos x="5" y="15"/>
                </a:cxn>
                <a:cxn ang="0">
                  <a:pos x="5" y="4"/>
                </a:cxn>
                <a:cxn ang="0">
                  <a:pos x="10" y="4"/>
                </a:cxn>
                <a:cxn ang="0">
                  <a:pos x="13" y="5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1" y="10"/>
                </a:cxn>
                <a:cxn ang="0">
                  <a:pos x="14" y="15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1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9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12"/>
                    <a:pt x="18" y="14"/>
                    <a:pt x="16" y="16"/>
                  </a:cubicBezTo>
                  <a:cubicBezTo>
                    <a:pt x="14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8" y="4"/>
                    <a:pt x="19" y="7"/>
                    <a:pt x="19" y="9"/>
                  </a:cubicBezTo>
                  <a:moveTo>
                    <a:pt x="17" y="9"/>
                  </a:moveTo>
                  <a:cubicBezTo>
                    <a:pt x="17" y="7"/>
                    <a:pt x="17" y="5"/>
                    <a:pt x="15" y="3"/>
                  </a:cubicBezTo>
                  <a:cubicBezTo>
                    <a:pt x="13" y="2"/>
                    <a:pt x="11" y="1"/>
                    <a:pt x="9" y="1"/>
                  </a:cubicBezTo>
                  <a:cubicBezTo>
                    <a:pt x="7" y="1"/>
                    <a:pt x="5" y="2"/>
                    <a:pt x="3" y="3"/>
                  </a:cubicBezTo>
                  <a:cubicBezTo>
                    <a:pt x="2" y="5"/>
                    <a:pt x="1" y="7"/>
                    <a:pt x="1" y="9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3" y="17"/>
                    <a:pt x="15" y="15"/>
                  </a:cubicBezTo>
                  <a:cubicBezTo>
                    <a:pt x="17" y="13"/>
                    <a:pt x="17" y="11"/>
                    <a:pt x="17" y="9"/>
                  </a:cubicBezTo>
                  <a:moveTo>
                    <a:pt x="14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4"/>
                    <a:pt x="13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1" y="10"/>
                  </a:cubicBezTo>
                  <a:lnTo>
                    <a:pt x="14" y="15"/>
                  </a:lnTo>
                  <a:close/>
                  <a:moveTo>
                    <a:pt x="7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2" y="6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58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K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640613" y="654334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600">
                <a:solidFill>
                  <a:srgbClr val="A5A5A5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52778" y="6526311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600">
                <a:solidFill>
                  <a:srgbClr val="A5A5A5"/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4958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Lines1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85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6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7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8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9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0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1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2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3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70" name="Text Placeholder 69"/>
          <p:cNvSpPr>
            <a:spLocks noGrp="1"/>
          </p:cNvSpPr>
          <p:nvPr>
            <p:ph type="body" sz="quarter" idx="11"/>
          </p:nvPr>
        </p:nvSpPr>
        <p:spPr bwMode="gray">
          <a:xfrm>
            <a:off x="934865" y="3506744"/>
            <a:ext cx="6962227" cy="895725"/>
          </a:xfrm>
        </p:spPr>
        <p:txBody>
          <a:bodyPr lIns="0">
            <a:noAutofit/>
          </a:bodyPr>
          <a:lstStyle>
            <a:lvl1pPr marL="0" indent="0">
              <a:buNone/>
              <a:defRPr sz="2933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1pPr>
            <a:lvl2pPr marL="0" indent="0">
              <a:spcBef>
                <a:spcPts val="267"/>
              </a:spcBef>
              <a:buNone/>
              <a:defRPr sz="2400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9" y="2436325"/>
            <a:ext cx="7593375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4" name="Footer Placeholder 5"/>
          <p:cNvSpPr txBox="1">
            <a:spLocks/>
          </p:cNvSpPr>
          <p:nvPr/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marR="0" indent="0" algn="r" defTabSz="914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cap="none" spc="-20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33"/>
              <a:t>© 2015 BROCADE COMMUNICATIONS SYSTEMS, INC. INTERNAL USE ONLY</a:t>
            </a:r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556349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1178" y="6650381"/>
            <a:ext cx="5377588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814308" y="6639298"/>
            <a:ext cx="328081" cy="155233"/>
          </a:xfrm>
          <a:prstGeom prst="rect">
            <a:avLst/>
          </a:prstGeom>
        </p:spPr>
        <p:txBody>
          <a:bodyPr/>
          <a:lstStyle/>
          <a:p>
            <a:fld id="{DB8BB9A7-48F6-5544-BE85-4528CCD44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511283" y="4317543"/>
            <a:ext cx="3977988" cy="1015663"/>
          </a:xfrm>
        </p:spPr>
        <p:txBody>
          <a:bodyPr anchor="b" anchorCtr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4000" cap="all" spc="-120">
                <a:solidFill>
                  <a:schemeClr val="tx1"/>
                </a:solidFill>
                <a:latin typeface="ITC Franklin Gothic Dem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1283" y="5223140"/>
            <a:ext cx="3977988" cy="392415"/>
          </a:xfrm>
        </p:spPr>
        <p:txBody>
          <a:bodyPr lIns="0" rIns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600" cap="all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80747" y="3013676"/>
            <a:ext cx="3977988" cy="1015663"/>
          </a:xfrm>
        </p:spPr>
        <p:txBody>
          <a:bodyPr anchor="b" anchorCtr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4000" cap="all" spc="-120">
                <a:solidFill>
                  <a:schemeClr val="bg2"/>
                </a:solidFill>
                <a:latin typeface="ITC Franklin Gothic Dem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0747" y="3919273"/>
            <a:ext cx="3977988" cy="392415"/>
          </a:xfrm>
        </p:spPr>
        <p:txBody>
          <a:bodyPr lIns="0" rIns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600" cap="all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529669" y="2421011"/>
            <a:ext cx="3977988" cy="1015663"/>
          </a:xfrm>
        </p:spPr>
        <p:txBody>
          <a:bodyPr anchor="b" anchorCtr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4000" cap="all" spc="-120">
                <a:solidFill>
                  <a:schemeClr val="bg2">
                    <a:lumMod val="75000"/>
                  </a:schemeClr>
                </a:solidFill>
                <a:latin typeface="ITC Franklin Gothic Dem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29669" y="3326607"/>
            <a:ext cx="3977988" cy="392415"/>
          </a:xfrm>
        </p:spPr>
        <p:txBody>
          <a:bodyPr lIns="0" rIns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600" cap="all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100150" y="4630811"/>
            <a:ext cx="3977988" cy="1015663"/>
          </a:xfrm>
        </p:spPr>
        <p:txBody>
          <a:bodyPr anchor="b" anchorCtr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4000" cap="all" spc="-120">
                <a:solidFill>
                  <a:schemeClr val="tx2"/>
                </a:solidFill>
                <a:latin typeface="ITC Franklin Gothic Dem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100150" y="5536407"/>
            <a:ext cx="3977988" cy="392415"/>
          </a:xfrm>
        </p:spPr>
        <p:txBody>
          <a:bodyPr lIns="0" rIns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600" cap="all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7726471" y="1709643"/>
            <a:ext cx="3911599" cy="507831"/>
          </a:xfrm>
        </p:spPr>
        <p:txBody>
          <a:bodyPr anchor="b" anchorCtr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3600" cap="all" spc="-120">
                <a:solidFill>
                  <a:schemeClr val="bg1">
                    <a:lumMod val="75000"/>
                  </a:schemeClr>
                </a:solidFill>
                <a:latin typeface="ITC Franklin Gothic Dem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7730699" y="2141274"/>
            <a:ext cx="3903133" cy="392415"/>
          </a:xfrm>
        </p:spPr>
        <p:txBody>
          <a:bodyPr lIns="0" rIns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600" cap="all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7396265" y="1011432"/>
            <a:ext cx="4572000" cy="623248"/>
          </a:xfrm>
        </p:spPr>
        <p:txBody>
          <a:bodyPr anchor="b" anchorCtr="0"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4600" cap="all" spc="-120">
                <a:solidFill>
                  <a:schemeClr val="bg1">
                    <a:lumMod val="75000"/>
                  </a:schemeClr>
                </a:solidFill>
                <a:latin typeface="ITC Franklin Gothic Dem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399999" y="1402814"/>
            <a:ext cx="3903133" cy="553998"/>
          </a:xfrm>
        </p:spPr>
        <p:txBody>
          <a:bodyPr anchor="b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000" cap="all" spc="-120">
                <a:solidFill>
                  <a:srgbClr val="404040"/>
                </a:solidFill>
                <a:latin typeface="ITC Franklin Gothic Demi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280749" y="1514976"/>
            <a:ext cx="3090252" cy="392415"/>
          </a:xfrm>
        </p:spPr>
        <p:txBody>
          <a:bodyPr lIns="0" rIns="0" anchor="b" anchorCtr="0"/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600" cap="all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text</a:t>
            </a:r>
          </a:p>
        </p:txBody>
      </p:sp>
      <p:sp>
        <p:nvSpPr>
          <p:cNvPr id="23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23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07000" y="2387602"/>
            <a:ext cx="5393267" cy="415498"/>
          </a:xfr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n-lt"/>
              </a:defRPr>
            </a:lvl1pPr>
            <a:lvl2pPr marL="173037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2pPr>
            <a:lvl3pPr marL="346075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3pPr>
            <a:lvl4pPr marL="512762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4pPr>
            <a:lvl5pPr marL="68580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1"/>
          </p:nvPr>
        </p:nvSpPr>
        <p:spPr>
          <a:xfrm>
            <a:off x="821267" y="3922435"/>
            <a:ext cx="3987800" cy="350865"/>
          </a:xfr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5933" y="1176867"/>
            <a:ext cx="9254067" cy="52629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cap="all">
                <a:latin typeface="ITC Franklin Gothic Demi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532319" y="6506343"/>
            <a:ext cx="5426333" cy="17513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411721" y="6506343"/>
            <a:ext cx="282091" cy="175132"/>
          </a:xfrm>
          <a:prstGeom prst="rect">
            <a:avLst/>
          </a:prstGeom>
        </p:spPr>
        <p:txBody>
          <a:bodyPr/>
          <a:lstStyle/>
          <a:p>
            <a:fld id="{DB8BB9A7-48F6-5544-BE85-4528CCD44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43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BB9A7-48F6-5544-BE85-4528CCD44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11328400" y="316058"/>
            <a:ext cx="554568" cy="406327"/>
          </a:xfrm>
          <a:custGeom>
            <a:avLst/>
            <a:gdLst>
              <a:gd name="T0" fmla="*/ 20009 w 26941"/>
              <a:gd name="T1" fmla="*/ 11336 h 19738"/>
              <a:gd name="T2" fmla="*/ 17971 w 26941"/>
              <a:gd name="T3" fmla="*/ 11674 h 19738"/>
              <a:gd name="T4" fmla="*/ 15620 w 26941"/>
              <a:gd name="T5" fmla="*/ 12396 h 19738"/>
              <a:gd name="T6" fmla="*/ 12917 w 26941"/>
              <a:gd name="T7" fmla="*/ 13599 h 19738"/>
              <a:gd name="T8" fmla="*/ 9836 w 26941"/>
              <a:gd name="T9" fmla="*/ 15372 h 19738"/>
              <a:gd name="T10" fmla="*/ 21212 w 26941"/>
              <a:gd name="T11" fmla="*/ 16921 h 19738"/>
              <a:gd name="T12" fmla="*/ 21869 w 26941"/>
              <a:gd name="T13" fmla="*/ 16832 h 19738"/>
              <a:gd name="T14" fmla="*/ 22591 w 26941"/>
              <a:gd name="T15" fmla="*/ 16520 h 19738"/>
              <a:gd name="T16" fmla="*/ 23185 w 26941"/>
              <a:gd name="T17" fmla="*/ 16006 h 19738"/>
              <a:gd name="T18" fmla="*/ 23626 w 26941"/>
              <a:gd name="T19" fmla="*/ 15332 h 19738"/>
              <a:gd name="T20" fmla="*/ 23859 w 26941"/>
              <a:gd name="T21" fmla="*/ 14538 h 19738"/>
              <a:gd name="T22" fmla="*/ 23875 w 26941"/>
              <a:gd name="T23" fmla="*/ 13823 h 19738"/>
              <a:gd name="T24" fmla="*/ 23674 w 26941"/>
              <a:gd name="T25" fmla="*/ 13038 h 19738"/>
              <a:gd name="T26" fmla="*/ 23273 w 26941"/>
              <a:gd name="T27" fmla="*/ 12339 h 19738"/>
              <a:gd name="T28" fmla="*/ 22704 w 26941"/>
              <a:gd name="T29" fmla="*/ 11785 h 19738"/>
              <a:gd name="T30" fmla="*/ 21998 w 26941"/>
              <a:gd name="T31" fmla="*/ 11409 h 19738"/>
              <a:gd name="T32" fmla="*/ 21212 w 26941"/>
              <a:gd name="T33" fmla="*/ 11280 h 19738"/>
              <a:gd name="T34" fmla="*/ 8721 w 26941"/>
              <a:gd name="T35" fmla="*/ 3507 h 19738"/>
              <a:gd name="T36" fmla="*/ 11938 w 26941"/>
              <a:gd name="T37" fmla="*/ 5488 h 19738"/>
              <a:gd name="T38" fmla="*/ 14753 w 26941"/>
              <a:gd name="T39" fmla="*/ 6876 h 19738"/>
              <a:gd name="T40" fmla="*/ 17224 w 26941"/>
              <a:gd name="T41" fmla="*/ 7751 h 19738"/>
              <a:gd name="T42" fmla="*/ 19358 w 26941"/>
              <a:gd name="T43" fmla="*/ 8200 h 19738"/>
              <a:gd name="T44" fmla="*/ 21212 w 26941"/>
              <a:gd name="T45" fmla="*/ 8336 h 19738"/>
              <a:gd name="T46" fmla="*/ 21869 w 26941"/>
              <a:gd name="T47" fmla="*/ 8248 h 19738"/>
              <a:gd name="T48" fmla="*/ 22591 w 26941"/>
              <a:gd name="T49" fmla="*/ 7935 h 19738"/>
              <a:gd name="T50" fmla="*/ 23185 w 26941"/>
              <a:gd name="T51" fmla="*/ 7430 h 19738"/>
              <a:gd name="T52" fmla="*/ 23626 w 26941"/>
              <a:gd name="T53" fmla="*/ 6756 h 19738"/>
              <a:gd name="T54" fmla="*/ 23859 w 26941"/>
              <a:gd name="T55" fmla="*/ 5954 h 19738"/>
              <a:gd name="T56" fmla="*/ 23875 w 26941"/>
              <a:gd name="T57" fmla="*/ 5223 h 19738"/>
              <a:gd name="T58" fmla="*/ 23674 w 26941"/>
              <a:gd name="T59" fmla="*/ 4405 h 19738"/>
              <a:gd name="T60" fmla="*/ 23273 w 26941"/>
              <a:gd name="T61" fmla="*/ 3707 h 19738"/>
              <a:gd name="T62" fmla="*/ 22704 w 26941"/>
              <a:gd name="T63" fmla="*/ 3169 h 19738"/>
              <a:gd name="T64" fmla="*/ 21998 w 26941"/>
              <a:gd name="T65" fmla="*/ 2816 h 19738"/>
              <a:gd name="T66" fmla="*/ 21212 w 26941"/>
              <a:gd name="T67" fmla="*/ 2696 h 19738"/>
              <a:gd name="T68" fmla="*/ 22568 w 26941"/>
              <a:gd name="T69" fmla="*/ 113 h 19738"/>
              <a:gd name="T70" fmla="*/ 24075 w 26941"/>
              <a:gd name="T71" fmla="*/ 658 h 19738"/>
              <a:gd name="T72" fmla="*/ 25336 w 26941"/>
              <a:gd name="T73" fmla="*/ 1605 h 19738"/>
              <a:gd name="T74" fmla="*/ 26283 w 26941"/>
              <a:gd name="T75" fmla="*/ 2881 h 19738"/>
              <a:gd name="T76" fmla="*/ 26827 w 26941"/>
              <a:gd name="T77" fmla="*/ 4397 h 19738"/>
              <a:gd name="T78" fmla="*/ 26932 w 26941"/>
              <a:gd name="T79" fmla="*/ 5833 h 19738"/>
              <a:gd name="T80" fmla="*/ 26539 w 26941"/>
              <a:gd name="T81" fmla="*/ 7654 h 19738"/>
              <a:gd name="T82" fmla="*/ 25624 w 26941"/>
              <a:gd name="T83" fmla="*/ 9195 h 19738"/>
              <a:gd name="T84" fmla="*/ 25424 w 26941"/>
              <a:gd name="T85" fmla="*/ 10205 h 19738"/>
              <a:gd name="T86" fmla="*/ 26419 w 26941"/>
              <a:gd name="T87" fmla="*/ 11674 h 19738"/>
              <a:gd name="T88" fmla="*/ 26908 w 26941"/>
              <a:gd name="T89" fmla="*/ 13462 h 19738"/>
              <a:gd name="T90" fmla="*/ 26875 w 26941"/>
              <a:gd name="T91" fmla="*/ 14947 h 19738"/>
              <a:gd name="T92" fmla="*/ 26403 w 26941"/>
              <a:gd name="T93" fmla="*/ 16520 h 19738"/>
              <a:gd name="T94" fmla="*/ 25520 w 26941"/>
              <a:gd name="T95" fmla="*/ 17867 h 19738"/>
              <a:gd name="T96" fmla="*/ 24308 w 26941"/>
              <a:gd name="T97" fmla="*/ 18910 h 19738"/>
              <a:gd name="T98" fmla="*/ 22832 w 26941"/>
              <a:gd name="T99" fmla="*/ 19561 h 19738"/>
              <a:gd name="T100" fmla="*/ 21453 w 26941"/>
              <a:gd name="T101" fmla="*/ 19737 h 19738"/>
              <a:gd name="T102" fmla="*/ 2038 w 26941"/>
              <a:gd name="T103" fmla="*/ 17755 h 19738"/>
              <a:gd name="T104" fmla="*/ 5038 w 26941"/>
              <a:gd name="T105" fmla="*/ 15227 h 19738"/>
              <a:gd name="T106" fmla="*/ 7919 w 26941"/>
              <a:gd name="T107" fmla="*/ 13206 h 19738"/>
              <a:gd name="T108" fmla="*/ 10646 w 26941"/>
              <a:gd name="T109" fmla="*/ 11625 h 19738"/>
              <a:gd name="T110" fmla="*/ 13182 w 26941"/>
              <a:gd name="T111" fmla="*/ 10421 h 19738"/>
              <a:gd name="T112" fmla="*/ 14368 w 26941"/>
              <a:gd name="T113" fmla="*/ 9668 h 19738"/>
              <a:gd name="T114" fmla="*/ 11946 w 26941"/>
              <a:gd name="T115" fmla="*/ 8634 h 19738"/>
              <a:gd name="T116" fmla="*/ 9307 w 26941"/>
              <a:gd name="T117" fmla="*/ 7253 h 19738"/>
              <a:gd name="T118" fmla="*/ 6499 w 26941"/>
              <a:gd name="T119" fmla="*/ 5480 h 19738"/>
              <a:gd name="T120" fmla="*/ 3554 w 26941"/>
              <a:gd name="T121" fmla="*/ 3249 h 19738"/>
              <a:gd name="T122" fmla="*/ 514 w 26941"/>
              <a:gd name="T123" fmla="*/ 506 h 1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41" h="19738">
                <a:moveTo>
                  <a:pt x="21212" y="11280"/>
                </a:moveTo>
                <a:lnTo>
                  <a:pt x="21212" y="11280"/>
                </a:lnTo>
                <a:lnTo>
                  <a:pt x="20922" y="11280"/>
                </a:lnTo>
                <a:lnTo>
                  <a:pt x="20626" y="11288"/>
                </a:lnTo>
                <a:lnTo>
                  <a:pt x="20321" y="11313"/>
                </a:lnTo>
                <a:lnTo>
                  <a:pt x="20009" y="11336"/>
                </a:lnTo>
                <a:lnTo>
                  <a:pt x="19688" y="11368"/>
                </a:lnTo>
                <a:lnTo>
                  <a:pt x="19358" y="11409"/>
                </a:lnTo>
                <a:lnTo>
                  <a:pt x="19021" y="11456"/>
                </a:lnTo>
                <a:lnTo>
                  <a:pt x="18684" y="11521"/>
                </a:lnTo>
                <a:lnTo>
                  <a:pt x="18332" y="11593"/>
                </a:lnTo>
                <a:lnTo>
                  <a:pt x="17971" y="11674"/>
                </a:lnTo>
                <a:lnTo>
                  <a:pt x="17601" y="11762"/>
                </a:lnTo>
                <a:lnTo>
                  <a:pt x="17224" y="11865"/>
                </a:lnTo>
                <a:lnTo>
                  <a:pt x="16831" y="11978"/>
                </a:lnTo>
                <a:lnTo>
                  <a:pt x="16438" y="12106"/>
                </a:lnTo>
                <a:lnTo>
                  <a:pt x="16029" y="12243"/>
                </a:lnTo>
                <a:lnTo>
                  <a:pt x="15620" y="12396"/>
                </a:lnTo>
                <a:lnTo>
                  <a:pt x="15194" y="12564"/>
                </a:lnTo>
                <a:lnTo>
                  <a:pt x="14753" y="12740"/>
                </a:lnTo>
                <a:lnTo>
                  <a:pt x="14312" y="12933"/>
                </a:lnTo>
                <a:lnTo>
                  <a:pt x="13855" y="13141"/>
                </a:lnTo>
                <a:lnTo>
                  <a:pt x="13390" y="13359"/>
                </a:lnTo>
                <a:lnTo>
                  <a:pt x="12917" y="13599"/>
                </a:lnTo>
                <a:lnTo>
                  <a:pt x="12435" y="13856"/>
                </a:lnTo>
                <a:lnTo>
                  <a:pt x="11938" y="14121"/>
                </a:lnTo>
                <a:lnTo>
                  <a:pt x="11425" y="14409"/>
                </a:lnTo>
                <a:lnTo>
                  <a:pt x="10911" y="14715"/>
                </a:lnTo>
                <a:lnTo>
                  <a:pt x="10382" y="15036"/>
                </a:lnTo>
                <a:lnTo>
                  <a:pt x="9836" y="15372"/>
                </a:lnTo>
                <a:lnTo>
                  <a:pt x="9282" y="15733"/>
                </a:lnTo>
                <a:lnTo>
                  <a:pt x="8721" y="16110"/>
                </a:lnTo>
                <a:lnTo>
                  <a:pt x="8144" y="16503"/>
                </a:lnTo>
                <a:lnTo>
                  <a:pt x="7558" y="16921"/>
                </a:lnTo>
                <a:lnTo>
                  <a:pt x="7558" y="16921"/>
                </a:lnTo>
                <a:lnTo>
                  <a:pt x="21212" y="16921"/>
                </a:lnTo>
                <a:lnTo>
                  <a:pt x="21212" y="16921"/>
                </a:lnTo>
                <a:lnTo>
                  <a:pt x="21348" y="16912"/>
                </a:lnTo>
                <a:lnTo>
                  <a:pt x="21476" y="16904"/>
                </a:lnTo>
                <a:lnTo>
                  <a:pt x="21613" y="16889"/>
                </a:lnTo>
                <a:lnTo>
                  <a:pt x="21741" y="16864"/>
                </a:lnTo>
                <a:lnTo>
                  <a:pt x="21869" y="16832"/>
                </a:lnTo>
                <a:lnTo>
                  <a:pt x="21998" y="16792"/>
                </a:lnTo>
                <a:lnTo>
                  <a:pt x="22127" y="16752"/>
                </a:lnTo>
                <a:lnTo>
                  <a:pt x="22247" y="16704"/>
                </a:lnTo>
                <a:lnTo>
                  <a:pt x="22367" y="16648"/>
                </a:lnTo>
                <a:lnTo>
                  <a:pt x="22479" y="16583"/>
                </a:lnTo>
                <a:lnTo>
                  <a:pt x="22591" y="16520"/>
                </a:lnTo>
                <a:lnTo>
                  <a:pt x="22704" y="16448"/>
                </a:lnTo>
                <a:lnTo>
                  <a:pt x="22809" y="16367"/>
                </a:lnTo>
                <a:lnTo>
                  <a:pt x="22904" y="16287"/>
                </a:lnTo>
                <a:lnTo>
                  <a:pt x="23009" y="16199"/>
                </a:lnTo>
                <a:lnTo>
                  <a:pt x="23097" y="16102"/>
                </a:lnTo>
                <a:lnTo>
                  <a:pt x="23185" y="16006"/>
                </a:lnTo>
                <a:lnTo>
                  <a:pt x="23273" y="15909"/>
                </a:lnTo>
                <a:lnTo>
                  <a:pt x="23353" y="15798"/>
                </a:lnTo>
                <a:lnTo>
                  <a:pt x="23426" y="15693"/>
                </a:lnTo>
                <a:lnTo>
                  <a:pt x="23498" y="15573"/>
                </a:lnTo>
                <a:lnTo>
                  <a:pt x="23562" y="15460"/>
                </a:lnTo>
                <a:lnTo>
                  <a:pt x="23626" y="15332"/>
                </a:lnTo>
                <a:lnTo>
                  <a:pt x="23674" y="15212"/>
                </a:lnTo>
                <a:lnTo>
                  <a:pt x="23723" y="15084"/>
                </a:lnTo>
                <a:lnTo>
                  <a:pt x="23771" y="14947"/>
                </a:lnTo>
                <a:lnTo>
                  <a:pt x="23803" y="14818"/>
                </a:lnTo>
                <a:lnTo>
                  <a:pt x="23835" y="14675"/>
                </a:lnTo>
                <a:lnTo>
                  <a:pt x="23859" y="14538"/>
                </a:lnTo>
                <a:lnTo>
                  <a:pt x="23875" y="14394"/>
                </a:lnTo>
                <a:lnTo>
                  <a:pt x="23892" y="14249"/>
                </a:lnTo>
                <a:lnTo>
                  <a:pt x="23892" y="14096"/>
                </a:lnTo>
                <a:lnTo>
                  <a:pt x="23892" y="14096"/>
                </a:lnTo>
                <a:lnTo>
                  <a:pt x="23892" y="13960"/>
                </a:lnTo>
                <a:lnTo>
                  <a:pt x="23875" y="13823"/>
                </a:lnTo>
                <a:lnTo>
                  <a:pt x="23859" y="13687"/>
                </a:lnTo>
                <a:lnTo>
                  <a:pt x="23835" y="13551"/>
                </a:lnTo>
                <a:lnTo>
                  <a:pt x="23803" y="13422"/>
                </a:lnTo>
                <a:lnTo>
                  <a:pt x="23771" y="13294"/>
                </a:lnTo>
                <a:lnTo>
                  <a:pt x="23723" y="13166"/>
                </a:lnTo>
                <a:lnTo>
                  <a:pt x="23674" y="13038"/>
                </a:lnTo>
                <a:lnTo>
                  <a:pt x="23626" y="12908"/>
                </a:lnTo>
                <a:lnTo>
                  <a:pt x="23562" y="12788"/>
                </a:lnTo>
                <a:lnTo>
                  <a:pt x="23498" y="12677"/>
                </a:lnTo>
                <a:lnTo>
                  <a:pt x="23426" y="12556"/>
                </a:lnTo>
                <a:lnTo>
                  <a:pt x="23353" y="12444"/>
                </a:lnTo>
                <a:lnTo>
                  <a:pt x="23273" y="12339"/>
                </a:lnTo>
                <a:lnTo>
                  <a:pt x="23185" y="12235"/>
                </a:lnTo>
                <a:lnTo>
                  <a:pt x="23097" y="12138"/>
                </a:lnTo>
                <a:lnTo>
                  <a:pt x="23009" y="12043"/>
                </a:lnTo>
                <a:lnTo>
                  <a:pt x="22904" y="11946"/>
                </a:lnTo>
                <a:lnTo>
                  <a:pt x="22809" y="11865"/>
                </a:lnTo>
                <a:lnTo>
                  <a:pt x="22704" y="11785"/>
                </a:lnTo>
                <a:lnTo>
                  <a:pt x="22591" y="11705"/>
                </a:lnTo>
                <a:lnTo>
                  <a:pt x="22479" y="11634"/>
                </a:lnTo>
                <a:lnTo>
                  <a:pt x="22367" y="11569"/>
                </a:lnTo>
                <a:lnTo>
                  <a:pt x="22247" y="11513"/>
                </a:lnTo>
                <a:lnTo>
                  <a:pt x="22127" y="11456"/>
                </a:lnTo>
                <a:lnTo>
                  <a:pt x="21998" y="11409"/>
                </a:lnTo>
                <a:lnTo>
                  <a:pt x="21869" y="11368"/>
                </a:lnTo>
                <a:lnTo>
                  <a:pt x="21741" y="11336"/>
                </a:lnTo>
                <a:lnTo>
                  <a:pt x="21613" y="11313"/>
                </a:lnTo>
                <a:lnTo>
                  <a:pt x="21476" y="11296"/>
                </a:lnTo>
                <a:lnTo>
                  <a:pt x="21348" y="11280"/>
                </a:lnTo>
                <a:lnTo>
                  <a:pt x="21212" y="11280"/>
                </a:lnTo>
                <a:close/>
                <a:moveTo>
                  <a:pt x="21212" y="2696"/>
                </a:moveTo>
                <a:lnTo>
                  <a:pt x="21212" y="2696"/>
                </a:lnTo>
                <a:lnTo>
                  <a:pt x="7558" y="2696"/>
                </a:lnTo>
                <a:lnTo>
                  <a:pt x="7558" y="2696"/>
                </a:lnTo>
                <a:lnTo>
                  <a:pt x="8144" y="3113"/>
                </a:lnTo>
                <a:lnTo>
                  <a:pt x="8721" y="3507"/>
                </a:lnTo>
                <a:lnTo>
                  <a:pt x="9282" y="3883"/>
                </a:lnTo>
                <a:lnTo>
                  <a:pt x="9836" y="4237"/>
                </a:lnTo>
                <a:lnTo>
                  <a:pt x="10382" y="4581"/>
                </a:lnTo>
                <a:lnTo>
                  <a:pt x="10911" y="4902"/>
                </a:lnTo>
                <a:lnTo>
                  <a:pt x="11425" y="5207"/>
                </a:lnTo>
                <a:lnTo>
                  <a:pt x="11938" y="5488"/>
                </a:lnTo>
                <a:lnTo>
                  <a:pt x="12435" y="5761"/>
                </a:lnTo>
                <a:lnTo>
                  <a:pt x="12917" y="6017"/>
                </a:lnTo>
                <a:lnTo>
                  <a:pt x="13390" y="6250"/>
                </a:lnTo>
                <a:lnTo>
                  <a:pt x="13855" y="6475"/>
                </a:lnTo>
                <a:lnTo>
                  <a:pt x="14312" y="6684"/>
                </a:lnTo>
                <a:lnTo>
                  <a:pt x="14753" y="6876"/>
                </a:lnTo>
                <a:lnTo>
                  <a:pt x="15194" y="7053"/>
                </a:lnTo>
                <a:lnTo>
                  <a:pt x="15620" y="7213"/>
                </a:lnTo>
                <a:lnTo>
                  <a:pt x="16029" y="7366"/>
                </a:lnTo>
                <a:lnTo>
                  <a:pt x="16438" y="7510"/>
                </a:lnTo>
                <a:lnTo>
                  <a:pt x="16831" y="7631"/>
                </a:lnTo>
                <a:lnTo>
                  <a:pt x="17224" y="7751"/>
                </a:lnTo>
                <a:lnTo>
                  <a:pt x="17601" y="7847"/>
                </a:lnTo>
                <a:lnTo>
                  <a:pt x="17971" y="7943"/>
                </a:lnTo>
                <a:lnTo>
                  <a:pt x="18332" y="8023"/>
                </a:lnTo>
                <a:lnTo>
                  <a:pt x="18684" y="8096"/>
                </a:lnTo>
                <a:lnTo>
                  <a:pt x="19021" y="8152"/>
                </a:lnTo>
                <a:lnTo>
                  <a:pt x="19358" y="8200"/>
                </a:lnTo>
                <a:lnTo>
                  <a:pt x="19688" y="8248"/>
                </a:lnTo>
                <a:lnTo>
                  <a:pt x="20009" y="8281"/>
                </a:lnTo>
                <a:lnTo>
                  <a:pt x="20321" y="8304"/>
                </a:lnTo>
                <a:lnTo>
                  <a:pt x="20626" y="8321"/>
                </a:lnTo>
                <a:lnTo>
                  <a:pt x="20922" y="8328"/>
                </a:lnTo>
                <a:lnTo>
                  <a:pt x="21212" y="8336"/>
                </a:lnTo>
                <a:lnTo>
                  <a:pt x="21212" y="8336"/>
                </a:lnTo>
                <a:lnTo>
                  <a:pt x="21348" y="8328"/>
                </a:lnTo>
                <a:lnTo>
                  <a:pt x="21476" y="8321"/>
                </a:lnTo>
                <a:lnTo>
                  <a:pt x="21613" y="8304"/>
                </a:lnTo>
                <a:lnTo>
                  <a:pt x="21741" y="8281"/>
                </a:lnTo>
                <a:lnTo>
                  <a:pt x="21869" y="8248"/>
                </a:lnTo>
                <a:lnTo>
                  <a:pt x="21998" y="8208"/>
                </a:lnTo>
                <a:lnTo>
                  <a:pt x="22127" y="8168"/>
                </a:lnTo>
                <a:lnTo>
                  <a:pt x="22247" y="8120"/>
                </a:lnTo>
                <a:lnTo>
                  <a:pt x="22367" y="8063"/>
                </a:lnTo>
                <a:lnTo>
                  <a:pt x="22479" y="8000"/>
                </a:lnTo>
                <a:lnTo>
                  <a:pt x="22591" y="7935"/>
                </a:lnTo>
                <a:lnTo>
                  <a:pt x="22704" y="7863"/>
                </a:lnTo>
                <a:lnTo>
                  <a:pt x="22809" y="7782"/>
                </a:lnTo>
                <a:lnTo>
                  <a:pt x="22904" y="7702"/>
                </a:lnTo>
                <a:lnTo>
                  <a:pt x="23009" y="7614"/>
                </a:lnTo>
                <a:lnTo>
                  <a:pt x="23097" y="7526"/>
                </a:lnTo>
                <a:lnTo>
                  <a:pt x="23185" y="7430"/>
                </a:lnTo>
                <a:lnTo>
                  <a:pt x="23273" y="7326"/>
                </a:lnTo>
                <a:lnTo>
                  <a:pt x="23353" y="7221"/>
                </a:lnTo>
                <a:lnTo>
                  <a:pt x="23426" y="7109"/>
                </a:lnTo>
                <a:lnTo>
                  <a:pt x="23498" y="6997"/>
                </a:lnTo>
                <a:lnTo>
                  <a:pt x="23562" y="6876"/>
                </a:lnTo>
                <a:lnTo>
                  <a:pt x="23626" y="6756"/>
                </a:lnTo>
                <a:lnTo>
                  <a:pt x="23674" y="6628"/>
                </a:lnTo>
                <a:lnTo>
                  <a:pt x="23723" y="6499"/>
                </a:lnTo>
                <a:lnTo>
                  <a:pt x="23771" y="6371"/>
                </a:lnTo>
                <a:lnTo>
                  <a:pt x="23803" y="6235"/>
                </a:lnTo>
                <a:lnTo>
                  <a:pt x="23835" y="6098"/>
                </a:lnTo>
                <a:lnTo>
                  <a:pt x="23859" y="5954"/>
                </a:lnTo>
                <a:lnTo>
                  <a:pt x="23875" y="5809"/>
                </a:lnTo>
                <a:lnTo>
                  <a:pt x="23892" y="5665"/>
                </a:lnTo>
                <a:lnTo>
                  <a:pt x="23892" y="5513"/>
                </a:lnTo>
                <a:lnTo>
                  <a:pt x="23892" y="5513"/>
                </a:lnTo>
                <a:lnTo>
                  <a:pt x="23892" y="5368"/>
                </a:lnTo>
                <a:lnTo>
                  <a:pt x="23875" y="5223"/>
                </a:lnTo>
                <a:lnTo>
                  <a:pt x="23859" y="5079"/>
                </a:lnTo>
                <a:lnTo>
                  <a:pt x="23835" y="4934"/>
                </a:lnTo>
                <a:lnTo>
                  <a:pt x="23803" y="4798"/>
                </a:lnTo>
                <a:lnTo>
                  <a:pt x="23771" y="4661"/>
                </a:lnTo>
                <a:lnTo>
                  <a:pt x="23723" y="4533"/>
                </a:lnTo>
                <a:lnTo>
                  <a:pt x="23674" y="4405"/>
                </a:lnTo>
                <a:lnTo>
                  <a:pt x="23626" y="4277"/>
                </a:lnTo>
                <a:lnTo>
                  <a:pt x="23562" y="4156"/>
                </a:lnTo>
                <a:lnTo>
                  <a:pt x="23498" y="4036"/>
                </a:lnTo>
                <a:lnTo>
                  <a:pt x="23426" y="3924"/>
                </a:lnTo>
                <a:lnTo>
                  <a:pt x="23353" y="3811"/>
                </a:lnTo>
                <a:lnTo>
                  <a:pt x="23273" y="3707"/>
                </a:lnTo>
                <a:lnTo>
                  <a:pt x="23185" y="3603"/>
                </a:lnTo>
                <a:lnTo>
                  <a:pt x="23097" y="3507"/>
                </a:lnTo>
                <a:lnTo>
                  <a:pt x="23009" y="3418"/>
                </a:lnTo>
                <a:lnTo>
                  <a:pt x="22904" y="3330"/>
                </a:lnTo>
                <a:lnTo>
                  <a:pt x="22809" y="3242"/>
                </a:lnTo>
                <a:lnTo>
                  <a:pt x="22704" y="3169"/>
                </a:lnTo>
                <a:lnTo>
                  <a:pt x="22591" y="3097"/>
                </a:lnTo>
                <a:lnTo>
                  <a:pt x="22479" y="3025"/>
                </a:lnTo>
                <a:lnTo>
                  <a:pt x="22367" y="2969"/>
                </a:lnTo>
                <a:lnTo>
                  <a:pt x="22247" y="2913"/>
                </a:lnTo>
                <a:lnTo>
                  <a:pt x="22127" y="2865"/>
                </a:lnTo>
                <a:lnTo>
                  <a:pt x="21998" y="2816"/>
                </a:lnTo>
                <a:lnTo>
                  <a:pt x="21869" y="2785"/>
                </a:lnTo>
                <a:lnTo>
                  <a:pt x="21741" y="2752"/>
                </a:lnTo>
                <a:lnTo>
                  <a:pt x="21613" y="2728"/>
                </a:lnTo>
                <a:lnTo>
                  <a:pt x="21476" y="2712"/>
                </a:lnTo>
                <a:lnTo>
                  <a:pt x="21348" y="2696"/>
                </a:lnTo>
                <a:lnTo>
                  <a:pt x="21212" y="2696"/>
                </a:lnTo>
                <a:close/>
                <a:moveTo>
                  <a:pt x="21453" y="0"/>
                </a:moveTo>
                <a:lnTo>
                  <a:pt x="21453" y="0"/>
                </a:lnTo>
                <a:lnTo>
                  <a:pt x="21741" y="8"/>
                </a:lnTo>
                <a:lnTo>
                  <a:pt x="22014" y="24"/>
                </a:lnTo>
                <a:lnTo>
                  <a:pt x="22295" y="65"/>
                </a:lnTo>
                <a:lnTo>
                  <a:pt x="22568" y="113"/>
                </a:lnTo>
                <a:lnTo>
                  <a:pt x="22832" y="168"/>
                </a:lnTo>
                <a:lnTo>
                  <a:pt x="23089" y="241"/>
                </a:lnTo>
                <a:lnTo>
                  <a:pt x="23346" y="329"/>
                </a:lnTo>
                <a:lnTo>
                  <a:pt x="23594" y="426"/>
                </a:lnTo>
                <a:lnTo>
                  <a:pt x="23843" y="537"/>
                </a:lnTo>
                <a:lnTo>
                  <a:pt x="24075" y="658"/>
                </a:lnTo>
                <a:lnTo>
                  <a:pt x="24308" y="794"/>
                </a:lnTo>
                <a:lnTo>
                  <a:pt x="24526" y="938"/>
                </a:lnTo>
                <a:lnTo>
                  <a:pt x="24742" y="1091"/>
                </a:lnTo>
                <a:lnTo>
                  <a:pt x="24950" y="1251"/>
                </a:lnTo>
                <a:lnTo>
                  <a:pt x="25151" y="1429"/>
                </a:lnTo>
                <a:lnTo>
                  <a:pt x="25336" y="1605"/>
                </a:lnTo>
                <a:lnTo>
                  <a:pt x="25520" y="1797"/>
                </a:lnTo>
                <a:lnTo>
                  <a:pt x="25689" y="1998"/>
                </a:lnTo>
                <a:lnTo>
                  <a:pt x="25857" y="2206"/>
                </a:lnTo>
                <a:lnTo>
                  <a:pt x="26010" y="2423"/>
                </a:lnTo>
                <a:lnTo>
                  <a:pt x="26146" y="2648"/>
                </a:lnTo>
                <a:lnTo>
                  <a:pt x="26283" y="2881"/>
                </a:lnTo>
                <a:lnTo>
                  <a:pt x="26403" y="3113"/>
                </a:lnTo>
                <a:lnTo>
                  <a:pt x="26507" y="3362"/>
                </a:lnTo>
                <a:lnTo>
                  <a:pt x="26611" y="3610"/>
                </a:lnTo>
                <a:lnTo>
                  <a:pt x="26692" y="3868"/>
                </a:lnTo>
                <a:lnTo>
                  <a:pt x="26764" y="4132"/>
                </a:lnTo>
                <a:lnTo>
                  <a:pt x="26827" y="4397"/>
                </a:lnTo>
                <a:lnTo>
                  <a:pt x="26875" y="4670"/>
                </a:lnTo>
                <a:lnTo>
                  <a:pt x="26908" y="4951"/>
                </a:lnTo>
                <a:lnTo>
                  <a:pt x="26932" y="5232"/>
                </a:lnTo>
                <a:lnTo>
                  <a:pt x="26940" y="5513"/>
                </a:lnTo>
                <a:lnTo>
                  <a:pt x="26940" y="5513"/>
                </a:lnTo>
                <a:lnTo>
                  <a:pt x="26932" y="5833"/>
                </a:lnTo>
                <a:lnTo>
                  <a:pt x="26908" y="6154"/>
                </a:lnTo>
                <a:lnTo>
                  <a:pt x="26860" y="6467"/>
                </a:lnTo>
                <a:lnTo>
                  <a:pt x="26804" y="6772"/>
                </a:lnTo>
                <a:lnTo>
                  <a:pt x="26732" y="7077"/>
                </a:lnTo>
                <a:lnTo>
                  <a:pt x="26644" y="7366"/>
                </a:lnTo>
                <a:lnTo>
                  <a:pt x="26539" y="7654"/>
                </a:lnTo>
                <a:lnTo>
                  <a:pt x="26419" y="7935"/>
                </a:lnTo>
                <a:lnTo>
                  <a:pt x="26290" y="8208"/>
                </a:lnTo>
                <a:lnTo>
                  <a:pt x="26138" y="8473"/>
                </a:lnTo>
                <a:lnTo>
                  <a:pt x="25977" y="8722"/>
                </a:lnTo>
                <a:lnTo>
                  <a:pt x="25809" y="8962"/>
                </a:lnTo>
                <a:lnTo>
                  <a:pt x="25624" y="9195"/>
                </a:lnTo>
                <a:lnTo>
                  <a:pt x="25424" y="9412"/>
                </a:lnTo>
                <a:lnTo>
                  <a:pt x="25207" y="9612"/>
                </a:lnTo>
                <a:lnTo>
                  <a:pt x="24990" y="9805"/>
                </a:lnTo>
                <a:lnTo>
                  <a:pt x="24990" y="9805"/>
                </a:lnTo>
                <a:lnTo>
                  <a:pt x="25207" y="9997"/>
                </a:lnTo>
                <a:lnTo>
                  <a:pt x="25424" y="10205"/>
                </a:lnTo>
                <a:lnTo>
                  <a:pt x="25624" y="10421"/>
                </a:lnTo>
                <a:lnTo>
                  <a:pt x="25809" y="10646"/>
                </a:lnTo>
                <a:lnTo>
                  <a:pt x="25977" y="10887"/>
                </a:lnTo>
                <a:lnTo>
                  <a:pt x="26138" y="11143"/>
                </a:lnTo>
                <a:lnTo>
                  <a:pt x="26290" y="11401"/>
                </a:lnTo>
                <a:lnTo>
                  <a:pt x="26419" y="11674"/>
                </a:lnTo>
                <a:lnTo>
                  <a:pt x="26539" y="11955"/>
                </a:lnTo>
                <a:lnTo>
                  <a:pt x="26644" y="12243"/>
                </a:lnTo>
                <a:lnTo>
                  <a:pt x="26732" y="12540"/>
                </a:lnTo>
                <a:lnTo>
                  <a:pt x="26804" y="12845"/>
                </a:lnTo>
                <a:lnTo>
                  <a:pt x="26860" y="13149"/>
                </a:lnTo>
                <a:lnTo>
                  <a:pt x="26908" y="13462"/>
                </a:lnTo>
                <a:lnTo>
                  <a:pt x="26932" y="13775"/>
                </a:lnTo>
                <a:lnTo>
                  <a:pt x="26940" y="14096"/>
                </a:lnTo>
                <a:lnTo>
                  <a:pt x="26940" y="14096"/>
                </a:lnTo>
                <a:lnTo>
                  <a:pt x="26932" y="14385"/>
                </a:lnTo>
                <a:lnTo>
                  <a:pt x="26908" y="14666"/>
                </a:lnTo>
                <a:lnTo>
                  <a:pt x="26875" y="14947"/>
                </a:lnTo>
                <a:lnTo>
                  <a:pt x="26827" y="15220"/>
                </a:lnTo>
                <a:lnTo>
                  <a:pt x="26764" y="15493"/>
                </a:lnTo>
                <a:lnTo>
                  <a:pt x="26692" y="15758"/>
                </a:lnTo>
                <a:lnTo>
                  <a:pt x="26611" y="16014"/>
                </a:lnTo>
                <a:lnTo>
                  <a:pt x="26507" y="16270"/>
                </a:lnTo>
                <a:lnTo>
                  <a:pt x="26403" y="16520"/>
                </a:lnTo>
                <a:lnTo>
                  <a:pt x="26283" y="16761"/>
                </a:lnTo>
                <a:lnTo>
                  <a:pt x="26146" y="17001"/>
                </a:lnTo>
                <a:lnTo>
                  <a:pt x="26010" y="17225"/>
                </a:lnTo>
                <a:lnTo>
                  <a:pt x="25857" y="17450"/>
                </a:lnTo>
                <a:lnTo>
                  <a:pt x="25689" y="17667"/>
                </a:lnTo>
                <a:lnTo>
                  <a:pt x="25520" y="17867"/>
                </a:lnTo>
                <a:lnTo>
                  <a:pt x="25336" y="18068"/>
                </a:lnTo>
                <a:lnTo>
                  <a:pt x="25151" y="18253"/>
                </a:lnTo>
                <a:lnTo>
                  <a:pt x="24950" y="18438"/>
                </a:lnTo>
                <a:lnTo>
                  <a:pt x="24742" y="18606"/>
                </a:lnTo>
                <a:lnTo>
                  <a:pt x="24526" y="18759"/>
                </a:lnTo>
                <a:lnTo>
                  <a:pt x="24308" y="18910"/>
                </a:lnTo>
                <a:lnTo>
                  <a:pt x="24075" y="19047"/>
                </a:lnTo>
                <a:lnTo>
                  <a:pt x="23843" y="19175"/>
                </a:lnTo>
                <a:lnTo>
                  <a:pt x="23594" y="19288"/>
                </a:lnTo>
                <a:lnTo>
                  <a:pt x="23346" y="19392"/>
                </a:lnTo>
                <a:lnTo>
                  <a:pt x="23089" y="19481"/>
                </a:lnTo>
                <a:lnTo>
                  <a:pt x="22832" y="19561"/>
                </a:lnTo>
                <a:lnTo>
                  <a:pt x="22568" y="19624"/>
                </a:lnTo>
                <a:lnTo>
                  <a:pt x="22295" y="19672"/>
                </a:lnTo>
                <a:lnTo>
                  <a:pt x="22014" y="19705"/>
                </a:lnTo>
                <a:lnTo>
                  <a:pt x="21741" y="19729"/>
                </a:lnTo>
                <a:lnTo>
                  <a:pt x="21453" y="19737"/>
                </a:lnTo>
                <a:lnTo>
                  <a:pt x="21453" y="19737"/>
                </a:lnTo>
                <a:lnTo>
                  <a:pt x="0" y="19737"/>
                </a:lnTo>
                <a:lnTo>
                  <a:pt x="0" y="19737"/>
                </a:lnTo>
                <a:lnTo>
                  <a:pt x="514" y="19215"/>
                </a:lnTo>
                <a:lnTo>
                  <a:pt x="1027" y="18710"/>
                </a:lnTo>
                <a:lnTo>
                  <a:pt x="1532" y="18228"/>
                </a:lnTo>
                <a:lnTo>
                  <a:pt x="2038" y="17755"/>
                </a:lnTo>
                <a:lnTo>
                  <a:pt x="2551" y="17298"/>
                </a:lnTo>
                <a:lnTo>
                  <a:pt x="3048" y="16856"/>
                </a:lnTo>
                <a:lnTo>
                  <a:pt x="3554" y="16423"/>
                </a:lnTo>
                <a:lnTo>
                  <a:pt x="4051" y="16014"/>
                </a:lnTo>
                <a:lnTo>
                  <a:pt x="4549" y="15613"/>
                </a:lnTo>
                <a:lnTo>
                  <a:pt x="5038" y="15227"/>
                </a:lnTo>
                <a:lnTo>
                  <a:pt x="5528" y="14859"/>
                </a:lnTo>
                <a:lnTo>
                  <a:pt x="6018" y="14505"/>
                </a:lnTo>
                <a:lnTo>
                  <a:pt x="6499" y="14161"/>
                </a:lnTo>
                <a:lnTo>
                  <a:pt x="6980" y="13832"/>
                </a:lnTo>
                <a:lnTo>
                  <a:pt x="7453" y="13511"/>
                </a:lnTo>
                <a:lnTo>
                  <a:pt x="7919" y="13206"/>
                </a:lnTo>
                <a:lnTo>
                  <a:pt x="8392" y="12917"/>
                </a:lnTo>
                <a:lnTo>
                  <a:pt x="8849" y="12636"/>
                </a:lnTo>
                <a:lnTo>
                  <a:pt x="9307" y="12364"/>
                </a:lnTo>
                <a:lnTo>
                  <a:pt x="9756" y="12106"/>
                </a:lnTo>
                <a:lnTo>
                  <a:pt x="10205" y="11858"/>
                </a:lnTo>
                <a:lnTo>
                  <a:pt x="10646" y="11625"/>
                </a:lnTo>
                <a:lnTo>
                  <a:pt x="11087" y="11401"/>
                </a:lnTo>
                <a:lnTo>
                  <a:pt x="11521" y="11184"/>
                </a:lnTo>
                <a:lnTo>
                  <a:pt x="11946" y="10983"/>
                </a:lnTo>
                <a:lnTo>
                  <a:pt x="12363" y="10782"/>
                </a:lnTo>
                <a:lnTo>
                  <a:pt x="12781" y="10598"/>
                </a:lnTo>
                <a:lnTo>
                  <a:pt x="13182" y="10421"/>
                </a:lnTo>
                <a:lnTo>
                  <a:pt x="13582" y="10253"/>
                </a:lnTo>
                <a:lnTo>
                  <a:pt x="13983" y="10100"/>
                </a:lnTo>
                <a:lnTo>
                  <a:pt x="14368" y="9948"/>
                </a:lnTo>
                <a:lnTo>
                  <a:pt x="14745" y="9805"/>
                </a:lnTo>
                <a:lnTo>
                  <a:pt x="14745" y="9805"/>
                </a:lnTo>
                <a:lnTo>
                  <a:pt x="14368" y="9668"/>
                </a:lnTo>
                <a:lnTo>
                  <a:pt x="13983" y="9516"/>
                </a:lnTo>
                <a:lnTo>
                  <a:pt x="13582" y="9356"/>
                </a:lnTo>
                <a:lnTo>
                  <a:pt x="13182" y="9187"/>
                </a:lnTo>
                <a:lnTo>
                  <a:pt x="12781" y="9010"/>
                </a:lnTo>
                <a:lnTo>
                  <a:pt x="12363" y="8825"/>
                </a:lnTo>
                <a:lnTo>
                  <a:pt x="11946" y="8634"/>
                </a:lnTo>
                <a:lnTo>
                  <a:pt x="11521" y="8433"/>
                </a:lnTo>
                <a:lnTo>
                  <a:pt x="11087" y="8216"/>
                </a:lnTo>
                <a:lnTo>
                  <a:pt x="10646" y="7992"/>
                </a:lnTo>
                <a:lnTo>
                  <a:pt x="10205" y="7759"/>
                </a:lnTo>
                <a:lnTo>
                  <a:pt x="9756" y="7510"/>
                </a:lnTo>
                <a:lnTo>
                  <a:pt x="9307" y="7253"/>
                </a:lnTo>
                <a:lnTo>
                  <a:pt x="8849" y="6989"/>
                </a:lnTo>
                <a:lnTo>
                  <a:pt x="8392" y="6708"/>
                </a:lnTo>
                <a:lnTo>
                  <a:pt x="7919" y="6419"/>
                </a:lnTo>
                <a:lnTo>
                  <a:pt x="7453" y="6114"/>
                </a:lnTo>
                <a:lnTo>
                  <a:pt x="6980" y="5801"/>
                </a:lnTo>
                <a:lnTo>
                  <a:pt x="6499" y="5480"/>
                </a:lnTo>
                <a:lnTo>
                  <a:pt x="6018" y="5135"/>
                </a:lnTo>
                <a:lnTo>
                  <a:pt x="5528" y="4790"/>
                </a:lnTo>
                <a:lnTo>
                  <a:pt x="5038" y="4421"/>
                </a:lnTo>
                <a:lnTo>
                  <a:pt x="4549" y="4044"/>
                </a:lnTo>
                <a:lnTo>
                  <a:pt x="4051" y="3651"/>
                </a:lnTo>
                <a:lnTo>
                  <a:pt x="3554" y="3249"/>
                </a:lnTo>
                <a:lnTo>
                  <a:pt x="3048" y="2825"/>
                </a:lnTo>
                <a:lnTo>
                  <a:pt x="2551" y="2391"/>
                </a:lnTo>
                <a:lnTo>
                  <a:pt x="2038" y="1942"/>
                </a:lnTo>
                <a:lnTo>
                  <a:pt x="1532" y="1476"/>
                </a:lnTo>
                <a:lnTo>
                  <a:pt x="1027" y="1003"/>
                </a:lnTo>
                <a:lnTo>
                  <a:pt x="514" y="506"/>
                </a:lnTo>
                <a:lnTo>
                  <a:pt x="0" y="0"/>
                </a:lnTo>
                <a:lnTo>
                  <a:pt x="21453" y="0"/>
                </a:lnTo>
                <a:close/>
              </a:path>
            </a:pathLst>
          </a:custGeom>
          <a:solidFill>
            <a:srgbClr val="BB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6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Lines2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85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6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7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8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89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0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1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2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93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  <p:sp>
        <p:nvSpPr>
          <p:cNvPr id="70" name="Text Placeholder 69"/>
          <p:cNvSpPr>
            <a:spLocks noGrp="1"/>
          </p:cNvSpPr>
          <p:nvPr>
            <p:ph type="body" sz="quarter" idx="11"/>
          </p:nvPr>
        </p:nvSpPr>
        <p:spPr bwMode="gray">
          <a:xfrm>
            <a:off x="934865" y="3506744"/>
            <a:ext cx="6100167" cy="895725"/>
          </a:xfrm>
        </p:spPr>
        <p:txBody>
          <a:bodyPr lIns="0">
            <a:noAutofit/>
          </a:bodyPr>
          <a:lstStyle>
            <a:lvl1pPr marL="0" indent="0">
              <a:buNone/>
              <a:defRPr sz="2933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1pPr>
            <a:lvl2pPr marL="0" indent="0">
              <a:spcBef>
                <a:spcPts val="267"/>
              </a:spcBef>
              <a:buNone/>
              <a:defRPr sz="2400" b="0" i="0" spc="0">
                <a:solidFill>
                  <a:srgbClr val="FFFFFF">
                    <a:alpha val="75000"/>
                  </a:srgbClr>
                </a:solidFill>
                <a:latin typeface="Dual 400" panose="02000603000000020004" pitchFamily="2" charset="0"/>
                <a:cs typeface="Dual 400" panose="02000603000000020004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8" y="2436325"/>
            <a:ext cx="7595616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bg1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4" name="Footer Placeholder 5"/>
          <p:cNvSpPr txBox="1">
            <a:spLocks/>
          </p:cNvSpPr>
          <p:nvPr/>
        </p:nvSpPr>
        <p:spPr>
          <a:xfrm>
            <a:off x="6358771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marR="0" indent="0" algn="r" defTabSz="914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 cap="none" spc="-20" baseline="0">
                <a:solidFill>
                  <a:schemeClr val="bg1">
                    <a:alpha val="75000"/>
                  </a:schemeClr>
                </a:solidFill>
                <a:latin typeface="Dual 400" panose="02000603000000020004" pitchFamily="2" charset="0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33"/>
              <a:t>© 2015 BROCADE COMMUNICATIONS SYSTEMS, INC. INTERNAL USE ONLY</a:t>
            </a:r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114496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-Lines1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21144" y="6434667"/>
            <a:ext cx="870857" cy="423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9" y="2436325"/>
            <a:ext cx="10549009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bg2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7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47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  <p:grpSp>
        <p:nvGrpSpPr>
          <p:cNvPr id="479" name="Group 478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480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1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2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3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4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5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6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7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8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1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-Lines1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21144" y="6434667"/>
            <a:ext cx="870857" cy="423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9" y="2436325"/>
            <a:ext cx="10549009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accent3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7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47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  <p:grpSp>
        <p:nvGrpSpPr>
          <p:cNvPr id="479" name="Group 478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480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1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2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3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4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5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6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7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8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11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-Lines1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21144" y="6434667"/>
            <a:ext cx="870857" cy="423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934869" y="2436325"/>
            <a:ext cx="10549009" cy="756027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lang="en-US" sz="5333" b="0" i="0" spc="-53" baseline="0" dirty="0">
                <a:solidFill>
                  <a:schemeClr val="accent2"/>
                </a:solidFill>
                <a:latin typeface="Dual 400" panose="02000603000000020004" pitchFamily="2" charset="0"/>
                <a:ea typeface="+mn-ea"/>
                <a:cs typeface="Dual 400" panose="02000603000000020004" pitchFamily="2" charset="0"/>
              </a:defRPr>
            </a:lvl1pPr>
          </a:lstStyle>
          <a:p>
            <a:pPr marL="0" lvl="0" defTabSz="1218996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7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6370" y="6498052"/>
            <a:ext cx="4826319" cy="18288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Char char="‪"/>
              <a:defRPr sz="933" cap="all">
                <a:solidFill>
                  <a:schemeClr val="bg1">
                    <a:lumMod val="50000"/>
                  </a:schemeClr>
                </a:solidFill>
              </a:defRPr>
            </a:lvl1pPr>
            <a:lvl2pPr marL="230689" indent="0" algn="l">
              <a:buNone/>
              <a:defRPr sz="800">
                <a:solidFill>
                  <a:srgbClr val="FFFFFF"/>
                </a:solidFill>
              </a:defRPr>
            </a:lvl2pPr>
            <a:lvl3pPr marL="461375" indent="0" algn="l">
              <a:buNone/>
              <a:defRPr sz="800">
                <a:solidFill>
                  <a:srgbClr val="FFFFFF"/>
                </a:solidFill>
              </a:defRPr>
            </a:lvl3pPr>
            <a:lvl4pPr marL="683602" indent="0" algn="l">
              <a:buNone/>
              <a:defRPr sz="800">
                <a:solidFill>
                  <a:srgbClr val="FFFFFF"/>
                </a:solidFill>
              </a:defRPr>
            </a:lvl4pPr>
            <a:lvl5pPr marL="914286" indent="0" algn="l">
              <a:buNone/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47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  <p:grpSp>
        <p:nvGrpSpPr>
          <p:cNvPr id="479" name="Group 478"/>
          <p:cNvGrpSpPr/>
          <p:nvPr/>
        </p:nvGrpSpPr>
        <p:grpSpPr bwMode="gray">
          <a:xfrm>
            <a:off x="10020630" y="549297"/>
            <a:ext cx="1717225" cy="329976"/>
            <a:chOff x="12700" y="2816225"/>
            <a:chExt cx="10079038" cy="1936750"/>
          </a:xfrm>
          <a:solidFill>
            <a:schemeClr val="bg1"/>
          </a:solidFill>
        </p:grpSpPr>
        <p:sp>
          <p:nvSpPr>
            <p:cNvPr id="480" name="Freeform 1"/>
            <p:cNvSpPr>
              <a:spLocks noChangeArrowheads="1"/>
            </p:cNvSpPr>
            <p:nvPr/>
          </p:nvSpPr>
          <p:spPr bwMode="gray">
            <a:xfrm>
              <a:off x="12700" y="3257550"/>
              <a:ext cx="1096963" cy="1473200"/>
            </a:xfrm>
            <a:custGeom>
              <a:avLst/>
              <a:gdLst>
                <a:gd name="T0" fmla="*/ 1589 w 3049"/>
                <a:gd name="T1" fmla="*/ 0 h 4091"/>
                <a:gd name="T2" fmla="*/ 1996 w 3049"/>
                <a:gd name="T3" fmla="*/ 23 h 4091"/>
                <a:gd name="T4" fmla="*/ 2294 w 3049"/>
                <a:gd name="T5" fmla="*/ 95 h 4091"/>
                <a:gd name="T6" fmla="*/ 2503 w 3049"/>
                <a:gd name="T7" fmla="*/ 212 h 4091"/>
                <a:gd name="T8" fmla="*/ 2693 w 3049"/>
                <a:gd name="T9" fmla="*/ 393 h 4091"/>
                <a:gd name="T10" fmla="*/ 2809 w 3049"/>
                <a:gd name="T11" fmla="*/ 567 h 4091"/>
                <a:gd name="T12" fmla="*/ 2896 w 3049"/>
                <a:gd name="T13" fmla="*/ 821 h 4091"/>
                <a:gd name="T14" fmla="*/ 2917 w 3049"/>
                <a:gd name="T15" fmla="*/ 1061 h 4091"/>
                <a:gd name="T16" fmla="*/ 2910 w 3049"/>
                <a:gd name="T17" fmla="*/ 1228 h 4091"/>
                <a:gd name="T18" fmla="*/ 2860 w 3049"/>
                <a:gd name="T19" fmla="*/ 1424 h 4091"/>
                <a:gd name="T20" fmla="*/ 2736 w 3049"/>
                <a:gd name="T21" fmla="*/ 1641 h 4091"/>
                <a:gd name="T22" fmla="*/ 2518 w 3049"/>
                <a:gd name="T23" fmla="*/ 1838 h 4091"/>
                <a:gd name="T24" fmla="*/ 2178 w 3049"/>
                <a:gd name="T25" fmla="*/ 1976 h 4091"/>
                <a:gd name="T26" fmla="*/ 2395 w 3049"/>
                <a:gd name="T27" fmla="*/ 2026 h 4091"/>
                <a:gd name="T28" fmla="*/ 2649 w 3049"/>
                <a:gd name="T29" fmla="*/ 2157 h 4091"/>
                <a:gd name="T30" fmla="*/ 2816 w 3049"/>
                <a:gd name="T31" fmla="*/ 2303 h 4091"/>
                <a:gd name="T32" fmla="*/ 2976 w 3049"/>
                <a:gd name="T33" fmla="*/ 2564 h 4091"/>
                <a:gd name="T34" fmla="*/ 3041 w 3049"/>
                <a:gd name="T35" fmla="*/ 2826 h 4091"/>
                <a:gd name="T36" fmla="*/ 3048 w 3049"/>
                <a:gd name="T37" fmla="*/ 2970 h 4091"/>
                <a:gd name="T38" fmla="*/ 3005 w 3049"/>
                <a:gd name="T39" fmla="*/ 3313 h 4091"/>
                <a:gd name="T40" fmla="*/ 2860 w 3049"/>
                <a:gd name="T41" fmla="*/ 3624 h 4091"/>
                <a:gd name="T42" fmla="*/ 2722 w 3049"/>
                <a:gd name="T43" fmla="*/ 3791 h 4091"/>
                <a:gd name="T44" fmla="*/ 2366 w 3049"/>
                <a:gd name="T45" fmla="*/ 4003 h 4091"/>
                <a:gd name="T46" fmla="*/ 2017 w 3049"/>
                <a:gd name="T47" fmla="*/ 4083 h 4091"/>
                <a:gd name="T48" fmla="*/ 0 w 3049"/>
                <a:gd name="T49" fmla="*/ 4090 h 4091"/>
                <a:gd name="T50" fmla="*/ 1597 w 3049"/>
                <a:gd name="T51" fmla="*/ 1722 h 4091"/>
                <a:gd name="T52" fmla="*/ 1728 w 3049"/>
                <a:gd name="T53" fmla="*/ 1714 h 4091"/>
                <a:gd name="T54" fmla="*/ 1894 w 3049"/>
                <a:gd name="T55" fmla="*/ 1656 h 4091"/>
                <a:gd name="T56" fmla="*/ 2025 w 3049"/>
                <a:gd name="T57" fmla="*/ 1561 h 4091"/>
                <a:gd name="T58" fmla="*/ 2127 w 3049"/>
                <a:gd name="T59" fmla="*/ 1424 h 4091"/>
                <a:gd name="T60" fmla="*/ 2178 w 3049"/>
                <a:gd name="T61" fmla="*/ 1257 h 4091"/>
                <a:gd name="T62" fmla="*/ 2192 w 3049"/>
                <a:gd name="T63" fmla="*/ 1126 h 4091"/>
                <a:gd name="T64" fmla="*/ 2148 w 3049"/>
                <a:gd name="T65" fmla="*/ 902 h 4091"/>
                <a:gd name="T66" fmla="*/ 2039 w 3049"/>
                <a:gd name="T67" fmla="*/ 741 h 4091"/>
                <a:gd name="T68" fmla="*/ 1894 w 3049"/>
                <a:gd name="T69" fmla="*/ 647 h 4091"/>
                <a:gd name="T70" fmla="*/ 1654 w 3049"/>
                <a:gd name="T71" fmla="*/ 589 h 4091"/>
                <a:gd name="T72" fmla="*/ 697 w 3049"/>
                <a:gd name="T73" fmla="*/ 1722 h 4091"/>
                <a:gd name="T74" fmla="*/ 1654 w 3049"/>
                <a:gd name="T75" fmla="*/ 3480 h 4091"/>
                <a:gd name="T76" fmla="*/ 1851 w 3049"/>
                <a:gd name="T77" fmla="*/ 3457 h 4091"/>
                <a:gd name="T78" fmla="*/ 2025 w 3049"/>
                <a:gd name="T79" fmla="*/ 3392 h 4091"/>
                <a:gd name="T80" fmla="*/ 2163 w 3049"/>
                <a:gd name="T81" fmla="*/ 3283 h 4091"/>
                <a:gd name="T82" fmla="*/ 2250 w 3049"/>
                <a:gd name="T83" fmla="*/ 3138 h 4091"/>
                <a:gd name="T84" fmla="*/ 2300 w 3049"/>
                <a:gd name="T85" fmla="*/ 2956 h 4091"/>
                <a:gd name="T86" fmla="*/ 2300 w 3049"/>
                <a:gd name="T87" fmla="*/ 2826 h 4091"/>
                <a:gd name="T88" fmla="*/ 2258 w 3049"/>
                <a:gd name="T89" fmla="*/ 2659 h 4091"/>
                <a:gd name="T90" fmla="*/ 2170 w 3049"/>
                <a:gd name="T91" fmla="*/ 2513 h 4091"/>
                <a:gd name="T92" fmla="*/ 2032 w 3049"/>
                <a:gd name="T93" fmla="*/ 2405 h 4091"/>
                <a:gd name="T94" fmla="*/ 1865 w 3049"/>
                <a:gd name="T95" fmla="*/ 2331 h 4091"/>
                <a:gd name="T96" fmla="*/ 1654 w 3049"/>
                <a:gd name="T97" fmla="*/ 230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9" h="4091">
                  <a:moveTo>
                    <a:pt x="0" y="0"/>
                  </a:moveTo>
                  <a:lnTo>
                    <a:pt x="1589" y="0"/>
                  </a:lnTo>
                  <a:lnTo>
                    <a:pt x="1589" y="0"/>
                  </a:lnTo>
                  <a:lnTo>
                    <a:pt x="1720" y="0"/>
                  </a:lnTo>
                  <a:lnTo>
                    <a:pt x="1851" y="8"/>
                  </a:lnTo>
                  <a:lnTo>
                    <a:pt x="1996" y="23"/>
                  </a:lnTo>
                  <a:lnTo>
                    <a:pt x="2141" y="44"/>
                  </a:lnTo>
                  <a:lnTo>
                    <a:pt x="2220" y="66"/>
                  </a:lnTo>
                  <a:lnTo>
                    <a:pt x="2294" y="95"/>
                  </a:lnTo>
                  <a:lnTo>
                    <a:pt x="2366" y="125"/>
                  </a:lnTo>
                  <a:lnTo>
                    <a:pt x="2431" y="168"/>
                  </a:lnTo>
                  <a:lnTo>
                    <a:pt x="2503" y="212"/>
                  </a:lnTo>
                  <a:lnTo>
                    <a:pt x="2569" y="262"/>
                  </a:lnTo>
                  <a:lnTo>
                    <a:pt x="2634" y="320"/>
                  </a:lnTo>
                  <a:lnTo>
                    <a:pt x="2693" y="393"/>
                  </a:lnTo>
                  <a:lnTo>
                    <a:pt x="2693" y="393"/>
                  </a:lnTo>
                  <a:lnTo>
                    <a:pt x="2758" y="480"/>
                  </a:lnTo>
                  <a:lnTo>
                    <a:pt x="2809" y="567"/>
                  </a:lnTo>
                  <a:lnTo>
                    <a:pt x="2845" y="654"/>
                  </a:lnTo>
                  <a:lnTo>
                    <a:pt x="2874" y="741"/>
                  </a:lnTo>
                  <a:lnTo>
                    <a:pt x="2896" y="821"/>
                  </a:lnTo>
                  <a:lnTo>
                    <a:pt x="2910" y="908"/>
                  </a:lnTo>
                  <a:lnTo>
                    <a:pt x="2917" y="989"/>
                  </a:lnTo>
                  <a:lnTo>
                    <a:pt x="2917" y="1061"/>
                  </a:lnTo>
                  <a:lnTo>
                    <a:pt x="2917" y="1061"/>
                  </a:lnTo>
                  <a:lnTo>
                    <a:pt x="2917" y="1126"/>
                  </a:lnTo>
                  <a:lnTo>
                    <a:pt x="2910" y="1228"/>
                  </a:lnTo>
                  <a:lnTo>
                    <a:pt x="2896" y="1293"/>
                  </a:lnTo>
                  <a:lnTo>
                    <a:pt x="2881" y="1359"/>
                  </a:lnTo>
                  <a:lnTo>
                    <a:pt x="2860" y="1424"/>
                  </a:lnTo>
                  <a:lnTo>
                    <a:pt x="2824" y="1496"/>
                  </a:lnTo>
                  <a:lnTo>
                    <a:pt x="2787" y="1569"/>
                  </a:lnTo>
                  <a:lnTo>
                    <a:pt x="2736" y="1641"/>
                  </a:lnTo>
                  <a:lnTo>
                    <a:pt x="2678" y="1707"/>
                  </a:lnTo>
                  <a:lnTo>
                    <a:pt x="2606" y="1772"/>
                  </a:lnTo>
                  <a:lnTo>
                    <a:pt x="2518" y="1838"/>
                  </a:lnTo>
                  <a:lnTo>
                    <a:pt x="2424" y="1889"/>
                  </a:lnTo>
                  <a:lnTo>
                    <a:pt x="2308" y="1939"/>
                  </a:lnTo>
                  <a:lnTo>
                    <a:pt x="2178" y="1976"/>
                  </a:lnTo>
                  <a:lnTo>
                    <a:pt x="2178" y="1976"/>
                  </a:lnTo>
                  <a:lnTo>
                    <a:pt x="2315" y="2005"/>
                  </a:lnTo>
                  <a:lnTo>
                    <a:pt x="2395" y="2026"/>
                  </a:lnTo>
                  <a:lnTo>
                    <a:pt x="2482" y="2063"/>
                  </a:lnTo>
                  <a:lnTo>
                    <a:pt x="2562" y="2099"/>
                  </a:lnTo>
                  <a:lnTo>
                    <a:pt x="2649" y="2157"/>
                  </a:lnTo>
                  <a:lnTo>
                    <a:pt x="2736" y="2223"/>
                  </a:lnTo>
                  <a:lnTo>
                    <a:pt x="2816" y="2303"/>
                  </a:lnTo>
                  <a:lnTo>
                    <a:pt x="2816" y="2303"/>
                  </a:lnTo>
                  <a:lnTo>
                    <a:pt x="2881" y="2390"/>
                  </a:lnTo>
                  <a:lnTo>
                    <a:pt x="2932" y="2477"/>
                  </a:lnTo>
                  <a:lnTo>
                    <a:pt x="2976" y="2564"/>
                  </a:lnTo>
                  <a:lnTo>
                    <a:pt x="3005" y="2659"/>
                  </a:lnTo>
                  <a:lnTo>
                    <a:pt x="3027" y="2739"/>
                  </a:lnTo>
                  <a:lnTo>
                    <a:pt x="3041" y="2826"/>
                  </a:lnTo>
                  <a:lnTo>
                    <a:pt x="3048" y="2898"/>
                  </a:lnTo>
                  <a:lnTo>
                    <a:pt x="3048" y="2970"/>
                  </a:lnTo>
                  <a:lnTo>
                    <a:pt x="3048" y="2970"/>
                  </a:lnTo>
                  <a:lnTo>
                    <a:pt x="3041" y="3087"/>
                  </a:lnTo>
                  <a:lnTo>
                    <a:pt x="3027" y="3196"/>
                  </a:lnTo>
                  <a:lnTo>
                    <a:pt x="3005" y="3313"/>
                  </a:lnTo>
                  <a:lnTo>
                    <a:pt x="2961" y="3421"/>
                  </a:lnTo>
                  <a:lnTo>
                    <a:pt x="2917" y="3531"/>
                  </a:lnTo>
                  <a:lnTo>
                    <a:pt x="2860" y="3624"/>
                  </a:lnTo>
                  <a:lnTo>
                    <a:pt x="2794" y="3712"/>
                  </a:lnTo>
                  <a:lnTo>
                    <a:pt x="2722" y="3791"/>
                  </a:lnTo>
                  <a:lnTo>
                    <a:pt x="2722" y="3791"/>
                  </a:lnTo>
                  <a:lnTo>
                    <a:pt x="2598" y="3879"/>
                  </a:lnTo>
                  <a:lnTo>
                    <a:pt x="2482" y="3944"/>
                  </a:lnTo>
                  <a:lnTo>
                    <a:pt x="2366" y="4003"/>
                  </a:lnTo>
                  <a:lnTo>
                    <a:pt x="2250" y="4039"/>
                  </a:lnTo>
                  <a:lnTo>
                    <a:pt x="2134" y="4068"/>
                  </a:lnTo>
                  <a:lnTo>
                    <a:pt x="2017" y="4083"/>
                  </a:lnTo>
                  <a:lnTo>
                    <a:pt x="1901" y="4090"/>
                  </a:lnTo>
                  <a:lnTo>
                    <a:pt x="1785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697" y="1722"/>
                  </a:moveTo>
                  <a:lnTo>
                    <a:pt x="1597" y="1722"/>
                  </a:lnTo>
                  <a:lnTo>
                    <a:pt x="1597" y="1722"/>
                  </a:lnTo>
                  <a:lnTo>
                    <a:pt x="1662" y="1722"/>
                  </a:lnTo>
                  <a:lnTo>
                    <a:pt x="1728" y="1714"/>
                  </a:lnTo>
                  <a:lnTo>
                    <a:pt x="1785" y="1700"/>
                  </a:lnTo>
                  <a:lnTo>
                    <a:pt x="1836" y="1678"/>
                  </a:lnTo>
                  <a:lnTo>
                    <a:pt x="1894" y="1656"/>
                  </a:lnTo>
                  <a:lnTo>
                    <a:pt x="1937" y="1627"/>
                  </a:lnTo>
                  <a:lnTo>
                    <a:pt x="1988" y="1598"/>
                  </a:lnTo>
                  <a:lnTo>
                    <a:pt x="2025" y="1561"/>
                  </a:lnTo>
                  <a:lnTo>
                    <a:pt x="2061" y="1518"/>
                  </a:lnTo>
                  <a:lnTo>
                    <a:pt x="2097" y="1474"/>
                  </a:lnTo>
                  <a:lnTo>
                    <a:pt x="2127" y="1424"/>
                  </a:lnTo>
                  <a:lnTo>
                    <a:pt x="2148" y="1374"/>
                  </a:lnTo>
                  <a:lnTo>
                    <a:pt x="2170" y="1316"/>
                  </a:lnTo>
                  <a:lnTo>
                    <a:pt x="2178" y="1257"/>
                  </a:lnTo>
                  <a:lnTo>
                    <a:pt x="2192" y="1192"/>
                  </a:lnTo>
                  <a:lnTo>
                    <a:pt x="2192" y="1126"/>
                  </a:lnTo>
                  <a:lnTo>
                    <a:pt x="2192" y="1126"/>
                  </a:lnTo>
                  <a:lnTo>
                    <a:pt x="2184" y="1039"/>
                  </a:lnTo>
                  <a:lnTo>
                    <a:pt x="2170" y="967"/>
                  </a:lnTo>
                  <a:lnTo>
                    <a:pt x="2148" y="902"/>
                  </a:lnTo>
                  <a:lnTo>
                    <a:pt x="2119" y="843"/>
                  </a:lnTo>
                  <a:lnTo>
                    <a:pt x="2083" y="792"/>
                  </a:lnTo>
                  <a:lnTo>
                    <a:pt x="2039" y="741"/>
                  </a:lnTo>
                  <a:lnTo>
                    <a:pt x="1996" y="705"/>
                  </a:lnTo>
                  <a:lnTo>
                    <a:pt x="1945" y="676"/>
                  </a:lnTo>
                  <a:lnTo>
                    <a:pt x="1894" y="647"/>
                  </a:lnTo>
                  <a:lnTo>
                    <a:pt x="1844" y="625"/>
                  </a:lnTo>
                  <a:lnTo>
                    <a:pt x="1742" y="597"/>
                  </a:lnTo>
                  <a:lnTo>
                    <a:pt x="1654" y="589"/>
                  </a:lnTo>
                  <a:lnTo>
                    <a:pt x="1575" y="582"/>
                  </a:lnTo>
                  <a:lnTo>
                    <a:pt x="697" y="582"/>
                  </a:lnTo>
                  <a:lnTo>
                    <a:pt x="697" y="1722"/>
                  </a:lnTo>
                  <a:close/>
                  <a:moveTo>
                    <a:pt x="697" y="3480"/>
                  </a:moveTo>
                  <a:lnTo>
                    <a:pt x="1654" y="3480"/>
                  </a:lnTo>
                  <a:lnTo>
                    <a:pt x="1654" y="3480"/>
                  </a:lnTo>
                  <a:lnTo>
                    <a:pt x="1720" y="3472"/>
                  </a:lnTo>
                  <a:lnTo>
                    <a:pt x="1785" y="3465"/>
                  </a:lnTo>
                  <a:lnTo>
                    <a:pt x="1851" y="3457"/>
                  </a:lnTo>
                  <a:lnTo>
                    <a:pt x="1916" y="3436"/>
                  </a:lnTo>
                  <a:lnTo>
                    <a:pt x="1974" y="3414"/>
                  </a:lnTo>
                  <a:lnTo>
                    <a:pt x="2025" y="3392"/>
                  </a:lnTo>
                  <a:lnTo>
                    <a:pt x="2076" y="3363"/>
                  </a:lnTo>
                  <a:lnTo>
                    <a:pt x="2119" y="3327"/>
                  </a:lnTo>
                  <a:lnTo>
                    <a:pt x="2163" y="3283"/>
                  </a:lnTo>
                  <a:lnTo>
                    <a:pt x="2199" y="3239"/>
                  </a:lnTo>
                  <a:lnTo>
                    <a:pt x="2228" y="3196"/>
                  </a:lnTo>
                  <a:lnTo>
                    <a:pt x="2250" y="3138"/>
                  </a:lnTo>
                  <a:lnTo>
                    <a:pt x="2271" y="3080"/>
                  </a:lnTo>
                  <a:lnTo>
                    <a:pt x="2286" y="3021"/>
                  </a:lnTo>
                  <a:lnTo>
                    <a:pt x="2300" y="2956"/>
                  </a:lnTo>
                  <a:lnTo>
                    <a:pt x="2300" y="2891"/>
                  </a:lnTo>
                  <a:lnTo>
                    <a:pt x="2300" y="2891"/>
                  </a:lnTo>
                  <a:lnTo>
                    <a:pt x="2300" y="2826"/>
                  </a:lnTo>
                  <a:lnTo>
                    <a:pt x="2294" y="2767"/>
                  </a:lnTo>
                  <a:lnTo>
                    <a:pt x="2279" y="2710"/>
                  </a:lnTo>
                  <a:lnTo>
                    <a:pt x="2258" y="2659"/>
                  </a:lnTo>
                  <a:lnTo>
                    <a:pt x="2235" y="2608"/>
                  </a:lnTo>
                  <a:lnTo>
                    <a:pt x="2199" y="2557"/>
                  </a:lnTo>
                  <a:lnTo>
                    <a:pt x="2170" y="2513"/>
                  </a:lnTo>
                  <a:lnTo>
                    <a:pt x="2127" y="2470"/>
                  </a:lnTo>
                  <a:lnTo>
                    <a:pt x="2083" y="2433"/>
                  </a:lnTo>
                  <a:lnTo>
                    <a:pt x="2032" y="2405"/>
                  </a:lnTo>
                  <a:lnTo>
                    <a:pt x="1981" y="2375"/>
                  </a:lnTo>
                  <a:lnTo>
                    <a:pt x="1923" y="2346"/>
                  </a:lnTo>
                  <a:lnTo>
                    <a:pt x="1865" y="2331"/>
                  </a:lnTo>
                  <a:lnTo>
                    <a:pt x="1793" y="2317"/>
                  </a:lnTo>
                  <a:lnTo>
                    <a:pt x="1728" y="2310"/>
                  </a:lnTo>
                  <a:lnTo>
                    <a:pt x="1654" y="2303"/>
                  </a:lnTo>
                  <a:lnTo>
                    <a:pt x="697" y="2303"/>
                  </a:lnTo>
                  <a:lnTo>
                    <a:pt x="697" y="3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1" name="Freeform 2"/>
            <p:cNvSpPr>
              <a:spLocks noChangeArrowheads="1"/>
            </p:cNvSpPr>
            <p:nvPr/>
          </p:nvSpPr>
          <p:spPr bwMode="gray">
            <a:xfrm>
              <a:off x="1227138" y="3257550"/>
              <a:ext cx="1154112" cy="1473200"/>
            </a:xfrm>
            <a:custGeom>
              <a:avLst/>
              <a:gdLst>
                <a:gd name="T0" fmla="*/ 1771 w 3208"/>
                <a:gd name="T1" fmla="*/ 2411 h 4091"/>
                <a:gd name="T2" fmla="*/ 733 w 3208"/>
                <a:gd name="T3" fmla="*/ 4090 h 4091"/>
                <a:gd name="T4" fmla="*/ 0 w 3208"/>
                <a:gd name="T5" fmla="*/ 0 h 4091"/>
                <a:gd name="T6" fmla="*/ 1771 w 3208"/>
                <a:gd name="T7" fmla="*/ 0 h 4091"/>
                <a:gd name="T8" fmla="*/ 2119 w 3208"/>
                <a:gd name="T9" fmla="*/ 15 h 4091"/>
                <a:gd name="T10" fmla="*/ 2402 w 3208"/>
                <a:gd name="T11" fmla="*/ 74 h 4091"/>
                <a:gd name="T12" fmla="*/ 2634 w 3208"/>
                <a:gd name="T13" fmla="*/ 175 h 4091"/>
                <a:gd name="T14" fmla="*/ 2837 w 3208"/>
                <a:gd name="T15" fmla="*/ 320 h 4091"/>
                <a:gd name="T16" fmla="*/ 2910 w 3208"/>
                <a:gd name="T17" fmla="*/ 393 h 4091"/>
                <a:gd name="T18" fmla="*/ 3048 w 3208"/>
                <a:gd name="T19" fmla="*/ 567 h 4091"/>
                <a:gd name="T20" fmla="*/ 3142 w 3208"/>
                <a:gd name="T21" fmla="*/ 785 h 4091"/>
                <a:gd name="T22" fmla="*/ 3200 w 3208"/>
                <a:gd name="T23" fmla="*/ 1054 h 4091"/>
                <a:gd name="T24" fmla="*/ 3207 w 3208"/>
                <a:gd name="T25" fmla="*/ 1200 h 4091"/>
                <a:gd name="T26" fmla="*/ 3186 w 3208"/>
                <a:gd name="T27" fmla="*/ 1461 h 4091"/>
                <a:gd name="T28" fmla="*/ 3120 w 3208"/>
                <a:gd name="T29" fmla="*/ 1678 h 4091"/>
                <a:gd name="T30" fmla="*/ 3026 w 3208"/>
                <a:gd name="T31" fmla="*/ 1859 h 4091"/>
                <a:gd name="T32" fmla="*/ 2917 w 3208"/>
                <a:gd name="T33" fmla="*/ 1997 h 4091"/>
                <a:gd name="T34" fmla="*/ 2794 w 3208"/>
                <a:gd name="T35" fmla="*/ 2107 h 4091"/>
                <a:gd name="T36" fmla="*/ 2670 w 3208"/>
                <a:gd name="T37" fmla="*/ 2187 h 4091"/>
                <a:gd name="T38" fmla="*/ 2467 w 3208"/>
                <a:gd name="T39" fmla="*/ 2288 h 4091"/>
                <a:gd name="T40" fmla="*/ 2409 w 3208"/>
                <a:gd name="T41" fmla="*/ 4090 h 4091"/>
                <a:gd name="T42" fmla="*/ 1654 w 3208"/>
                <a:gd name="T43" fmla="*/ 1823 h 4091"/>
                <a:gd name="T44" fmla="*/ 1792 w 3208"/>
                <a:gd name="T45" fmla="*/ 1816 h 4091"/>
                <a:gd name="T46" fmla="*/ 1996 w 3208"/>
                <a:gd name="T47" fmla="*/ 1779 h 4091"/>
                <a:gd name="T48" fmla="*/ 2126 w 3208"/>
                <a:gd name="T49" fmla="*/ 1728 h 4091"/>
                <a:gd name="T50" fmla="*/ 2235 w 3208"/>
                <a:gd name="T51" fmla="*/ 1656 h 4091"/>
                <a:gd name="T52" fmla="*/ 2330 w 3208"/>
                <a:gd name="T53" fmla="*/ 1561 h 4091"/>
                <a:gd name="T54" fmla="*/ 2395 w 3208"/>
                <a:gd name="T55" fmla="*/ 1439 h 4091"/>
                <a:gd name="T56" fmla="*/ 2438 w 3208"/>
                <a:gd name="T57" fmla="*/ 1279 h 4091"/>
                <a:gd name="T58" fmla="*/ 2438 w 3208"/>
                <a:gd name="T59" fmla="*/ 1192 h 4091"/>
                <a:gd name="T60" fmla="*/ 2431 w 3208"/>
                <a:gd name="T61" fmla="*/ 1076 h 4091"/>
                <a:gd name="T62" fmla="*/ 2402 w 3208"/>
                <a:gd name="T63" fmla="*/ 967 h 4091"/>
                <a:gd name="T64" fmla="*/ 2351 w 3208"/>
                <a:gd name="T65" fmla="*/ 865 h 4091"/>
                <a:gd name="T66" fmla="*/ 2271 w 3208"/>
                <a:gd name="T67" fmla="*/ 771 h 4091"/>
                <a:gd name="T68" fmla="*/ 2177 w 3208"/>
                <a:gd name="T69" fmla="*/ 698 h 4091"/>
                <a:gd name="T70" fmla="*/ 2047 w 3208"/>
                <a:gd name="T71" fmla="*/ 640 h 4091"/>
                <a:gd name="T72" fmla="*/ 1894 w 3208"/>
                <a:gd name="T73" fmla="*/ 603 h 4091"/>
                <a:gd name="T74" fmla="*/ 1720 w 3208"/>
                <a:gd name="T75" fmla="*/ 589 h 4091"/>
                <a:gd name="T76" fmla="*/ 733 w 3208"/>
                <a:gd name="T77" fmla="*/ 1823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8" h="4091">
                  <a:moveTo>
                    <a:pt x="2409" y="4090"/>
                  </a:moveTo>
                  <a:lnTo>
                    <a:pt x="1771" y="2411"/>
                  </a:lnTo>
                  <a:lnTo>
                    <a:pt x="733" y="2411"/>
                  </a:lnTo>
                  <a:lnTo>
                    <a:pt x="733" y="4090"/>
                  </a:lnTo>
                  <a:lnTo>
                    <a:pt x="0" y="409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952" y="0"/>
                  </a:lnTo>
                  <a:lnTo>
                    <a:pt x="2119" y="15"/>
                  </a:lnTo>
                  <a:lnTo>
                    <a:pt x="2264" y="44"/>
                  </a:lnTo>
                  <a:lnTo>
                    <a:pt x="2402" y="74"/>
                  </a:lnTo>
                  <a:lnTo>
                    <a:pt x="2525" y="117"/>
                  </a:lnTo>
                  <a:lnTo>
                    <a:pt x="2634" y="175"/>
                  </a:lnTo>
                  <a:lnTo>
                    <a:pt x="2743" y="240"/>
                  </a:lnTo>
                  <a:lnTo>
                    <a:pt x="2837" y="320"/>
                  </a:lnTo>
                  <a:lnTo>
                    <a:pt x="2837" y="320"/>
                  </a:lnTo>
                  <a:lnTo>
                    <a:pt x="2910" y="393"/>
                  </a:lnTo>
                  <a:lnTo>
                    <a:pt x="2983" y="480"/>
                  </a:lnTo>
                  <a:lnTo>
                    <a:pt x="3048" y="567"/>
                  </a:lnTo>
                  <a:lnTo>
                    <a:pt x="3099" y="676"/>
                  </a:lnTo>
                  <a:lnTo>
                    <a:pt x="3142" y="785"/>
                  </a:lnTo>
                  <a:lnTo>
                    <a:pt x="3179" y="916"/>
                  </a:lnTo>
                  <a:lnTo>
                    <a:pt x="3200" y="1054"/>
                  </a:lnTo>
                  <a:lnTo>
                    <a:pt x="3207" y="1200"/>
                  </a:lnTo>
                  <a:lnTo>
                    <a:pt x="3207" y="1200"/>
                  </a:lnTo>
                  <a:lnTo>
                    <a:pt x="3200" y="1337"/>
                  </a:lnTo>
                  <a:lnTo>
                    <a:pt x="3186" y="1461"/>
                  </a:lnTo>
                  <a:lnTo>
                    <a:pt x="3157" y="1576"/>
                  </a:lnTo>
                  <a:lnTo>
                    <a:pt x="3120" y="1678"/>
                  </a:lnTo>
                  <a:lnTo>
                    <a:pt x="3077" y="1772"/>
                  </a:lnTo>
                  <a:lnTo>
                    <a:pt x="3026" y="1859"/>
                  </a:lnTo>
                  <a:lnTo>
                    <a:pt x="2975" y="1932"/>
                  </a:lnTo>
                  <a:lnTo>
                    <a:pt x="2917" y="1997"/>
                  </a:lnTo>
                  <a:lnTo>
                    <a:pt x="2859" y="2056"/>
                  </a:lnTo>
                  <a:lnTo>
                    <a:pt x="2794" y="2107"/>
                  </a:lnTo>
                  <a:lnTo>
                    <a:pt x="2736" y="2150"/>
                  </a:lnTo>
                  <a:lnTo>
                    <a:pt x="2670" y="2187"/>
                  </a:lnTo>
                  <a:lnTo>
                    <a:pt x="2562" y="2244"/>
                  </a:lnTo>
                  <a:lnTo>
                    <a:pt x="2467" y="2288"/>
                  </a:lnTo>
                  <a:lnTo>
                    <a:pt x="3186" y="4090"/>
                  </a:lnTo>
                  <a:lnTo>
                    <a:pt x="2409" y="4090"/>
                  </a:lnTo>
                  <a:close/>
                  <a:moveTo>
                    <a:pt x="733" y="1823"/>
                  </a:moveTo>
                  <a:lnTo>
                    <a:pt x="1654" y="1823"/>
                  </a:lnTo>
                  <a:lnTo>
                    <a:pt x="1654" y="1823"/>
                  </a:lnTo>
                  <a:lnTo>
                    <a:pt x="1792" y="1816"/>
                  </a:lnTo>
                  <a:lnTo>
                    <a:pt x="1931" y="1794"/>
                  </a:lnTo>
                  <a:lnTo>
                    <a:pt x="1996" y="1779"/>
                  </a:lnTo>
                  <a:lnTo>
                    <a:pt x="2061" y="1758"/>
                  </a:lnTo>
                  <a:lnTo>
                    <a:pt x="2126" y="1728"/>
                  </a:lnTo>
                  <a:lnTo>
                    <a:pt x="2184" y="1692"/>
                  </a:lnTo>
                  <a:lnTo>
                    <a:pt x="2235" y="1656"/>
                  </a:lnTo>
                  <a:lnTo>
                    <a:pt x="2286" y="1612"/>
                  </a:lnTo>
                  <a:lnTo>
                    <a:pt x="2330" y="1561"/>
                  </a:lnTo>
                  <a:lnTo>
                    <a:pt x="2366" y="1504"/>
                  </a:lnTo>
                  <a:lnTo>
                    <a:pt x="2395" y="1439"/>
                  </a:lnTo>
                  <a:lnTo>
                    <a:pt x="2424" y="1359"/>
                  </a:lnTo>
                  <a:lnTo>
                    <a:pt x="2438" y="1279"/>
                  </a:lnTo>
                  <a:lnTo>
                    <a:pt x="2438" y="1192"/>
                  </a:lnTo>
                  <a:lnTo>
                    <a:pt x="2438" y="1192"/>
                  </a:lnTo>
                  <a:lnTo>
                    <a:pt x="2438" y="1134"/>
                  </a:lnTo>
                  <a:lnTo>
                    <a:pt x="2431" y="1076"/>
                  </a:lnTo>
                  <a:lnTo>
                    <a:pt x="2417" y="1018"/>
                  </a:lnTo>
                  <a:lnTo>
                    <a:pt x="2402" y="967"/>
                  </a:lnTo>
                  <a:lnTo>
                    <a:pt x="2381" y="916"/>
                  </a:lnTo>
                  <a:lnTo>
                    <a:pt x="2351" y="865"/>
                  </a:lnTo>
                  <a:lnTo>
                    <a:pt x="2315" y="815"/>
                  </a:lnTo>
                  <a:lnTo>
                    <a:pt x="2271" y="771"/>
                  </a:lnTo>
                  <a:lnTo>
                    <a:pt x="2228" y="734"/>
                  </a:lnTo>
                  <a:lnTo>
                    <a:pt x="2177" y="698"/>
                  </a:lnTo>
                  <a:lnTo>
                    <a:pt x="2112" y="669"/>
                  </a:lnTo>
                  <a:lnTo>
                    <a:pt x="2047" y="640"/>
                  </a:lnTo>
                  <a:lnTo>
                    <a:pt x="1974" y="618"/>
                  </a:lnTo>
                  <a:lnTo>
                    <a:pt x="1894" y="603"/>
                  </a:lnTo>
                  <a:lnTo>
                    <a:pt x="1807" y="589"/>
                  </a:lnTo>
                  <a:lnTo>
                    <a:pt x="1720" y="589"/>
                  </a:lnTo>
                  <a:lnTo>
                    <a:pt x="733" y="589"/>
                  </a:lnTo>
                  <a:lnTo>
                    <a:pt x="733" y="1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2" name="Freeform 3"/>
            <p:cNvSpPr>
              <a:spLocks noChangeArrowheads="1"/>
            </p:cNvSpPr>
            <p:nvPr/>
          </p:nvSpPr>
          <p:spPr bwMode="gray">
            <a:xfrm>
              <a:off x="2436813" y="3233738"/>
              <a:ext cx="1250950" cy="1519237"/>
            </a:xfrm>
            <a:custGeom>
              <a:avLst/>
              <a:gdLst>
                <a:gd name="T0" fmla="*/ 1488 w 3477"/>
                <a:gd name="T1" fmla="*/ 4205 h 4221"/>
                <a:gd name="T2" fmla="*/ 1082 w 3477"/>
                <a:gd name="T3" fmla="*/ 4097 h 4221"/>
                <a:gd name="T4" fmla="*/ 755 w 3477"/>
                <a:gd name="T5" fmla="*/ 3907 h 4221"/>
                <a:gd name="T6" fmla="*/ 487 w 3477"/>
                <a:gd name="T7" fmla="*/ 3653 h 4221"/>
                <a:gd name="T8" fmla="*/ 284 w 3477"/>
                <a:gd name="T9" fmla="*/ 3341 h 4221"/>
                <a:gd name="T10" fmla="*/ 51 w 3477"/>
                <a:gd name="T11" fmla="*/ 2637 h 4221"/>
                <a:gd name="T12" fmla="*/ 0 w 3477"/>
                <a:gd name="T13" fmla="*/ 2091 h 4221"/>
                <a:gd name="T14" fmla="*/ 117 w 3477"/>
                <a:gd name="T15" fmla="*/ 1301 h 4221"/>
                <a:gd name="T16" fmla="*/ 400 w 3477"/>
                <a:gd name="T17" fmla="*/ 705 h 4221"/>
                <a:gd name="T18" fmla="*/ 632 w 3477"/>
                <a:gd name="T19" fmla="*/ 436 h 4221"/>
                <a:gd name="T20" fmla="*/ 922 w 3477"/>
                <a:gd name="T21" fmla="*/ 218 h 4221"/>
                <a:gd name="T22" fmla="*/ 1263 w 3477"/>
                <a:gd name="T23" fmla="*/ 73 h 4221"/>
                <a:gd name="T24" fmla="*/ 1648 w 3477"/>
                <a:gd name="T25" fmla="*/ 8 h 4221"/>
                <a:gd name="T26" fmla="*/ 1959 w 3477"/>
                <a:gd name="T27" fmla="*/ 15 h 4221"/>
                <a:gd name="T28" fmla="*/ 2337 w 3477"/>
                <a:gd name="T29" fmla="*/ 102 h 4221"/>
                <a:gd name="T30" fmla="*/ 2664 w 3477"/>
                <a:gd name="T31" fmla="*/ 269 h 4221"/>
                <a:gd name="T32" fmla="*/ 2932 w 3477"/>
                <a:gd name="T33" fmla="*/ 501 h 4221"/>
                <a:gd name="T34" fmla="*/ 3142 w 3477"/>
                <a:gd name="T35" fmla="*/ 792 h 4221"/>
                <a:gd name="T36" fmla="*/ 3411 w 3477"/>
                <a:gd name="T37" fmla="*/ 1504 h 4221"/>
                <a:gd name="T38" fmla="*/ 3476 w 3477"/>
                <a:gd name="T39" fmla="*/ 2106 h 4221"/>
                <a:gd name="T40" fmla="*/ 3353 w 3477"/>
                <a:gd name="T41" fmla="*/ 2963 h 4221"/>
                <a:gd name="T42" fmla="*/ 3157 w 3477"/>
                <a:gd name="T43" fmla="*/ 3406 h 4221"/>
                <a:gd name="T44" fmla="*/ 2939 w 3477"/>
                <a:gd name="T45" fmla="*/ 3697 h 4221"/>
                <a:gd name="T46" fmla="*/ 2678 w 3477"/>
                <a:gd name="T47" fmla="*/ 3930 h 4221"/>
                <a:gd name="T48" fmla="*/ 2366 w 3477"/>
                <a:gd name="T49" fmla="*/ 4097 h 4221"/>
                <a:gd name="T50" fmla="*/ 2010 w 3477"/>
                <a:gd name="T51" fmla="*/ 4191 h 4221"/>
                <a:gd name="T52" fmla="*/ 2475 w 3477"/>
                <a:gd name="T53" fmla="*/ 1047 h 4221"/>
                <a:gd name="T54" fmla="*/ 2344 w 3477"/>
                <a:gd name="T55" fmla="*/ 850 h 4221"/>
                <a:gd name="T56" fmla="*/ 2141 w 3477"/>
                <a:gd name="T57" fmla="*/ 690 h 4221"/>
                <a:gd name="T58" fmla="*/ 1807 w 3477"/>
                <a:gd name="T59" fmla="*/ 596 h 4221"/>
                <a:gd name="T60" fmla="*/ 1604 w 3477"/>
                <a:gd name="T61" fmla="*/ 603 h 4221"/>
                <a:gd name="T62" fmla="*/ 1365 w 3477"/>
                <a:gd name="T63" fmla="*/ 676 h 4221"/>
                <a:gd name="T64" fmla="*/ 1103 w 3477"/>
                <a:gd name="T65" fmla="*/ 886 h 4221"/>
                <a:gd name="T66" fmla="*/ 893 w 3477"/>
                <a:gd name="T67" fmla="*/ 1315 h 4221"/>
                <a:gd name="T68" fmla="*/ 806 w 3477"/>
                <a:gd name="T69" fmla="*/ 1844 h 4221"/>
                <a:gd name="T70" fmla="*/ 799 w 3477"/>
                <a:gd name="T71" fmla="*/ 2324 h 4221"/>
                <a:gd name="T72" fmla="*/ 864 w 3477"/>
                <a:gd name="T73" fmla="*/ 2804 h 4221"/>
                <a:gd name="T74" fmla="*/ 1059 w 3477"/>
                <a:gd name="T75" fmla="*/ 3276 h 4221"/>
                <a:gd name="T76" fmla="*/ 1270 w 3477"/>
                <a:gd name="T77" fmla="*/ 3494 h 4221"/>
                <a:gd name="T78" fmla="*/ 1509 w 3477"/>
                <a:gd name="T79" fmla="*/ 3596 h 4221"/>
                <a:gd name="T80" fmla="*/ 1727 w 3477"/>
                <a:gd name="T81" fmla="*/ 3624 h 4221"/>
                <a:gd name="T82" fmla="*/ 1982 w 3477"/>
                <a:gd name="T83" fmla="*/ 3581 h 4221"/>
                <a:gd name="T84" fmla="*/ 2293 w 3477"/>
                <a:gd name="T85" fmla="*/ 3406 h 4221"/>
                <a:gd name="T86" fmla="*/ 2497 w 3477"/>
                <a:gd name="T87" fmla="*/ 3152 h 4221"/>
                <a:gd name="T88" fmla="*/ 2620 w 3477"/>
                <a:gd name="T89" fmla="*/ 2767 h 4221"/>
                <a:gd name="T90" fmla="*/ 2678 w 3477"/>
                <a:gd name="T91" fmla="*/ 2099 h 4221"/>
                <a:gd name="T92" fmla="*/ 2649 w 3477"/>
                <a:gd name="T93" fmla="*/ 1656 h 4221"/>
                <a:gd name="T94" fmla="*/ 2511 w 3477"/>
                <a:gd name="T95" fmla="*/ 1119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7" h="4221">
                  <a:moveTo>
                    <a:pt x="1720" y="4220"/>
                  </a:moveTo>
                  <a:lnTo>
                    <a:pt x="1720" y="4220"/>
                  </a:lnTo>
                  <a:lnTo>
                    <a:pt x="1604" y="4213"/>
                  </a:lnTo>
                  <a:lnTo>
                    <a:pt x="1488" y="4205"/>
                  </a:lnTo>
                  <a:lnTo>
                    <a:pt x="1379" y="4184"/>
                  </a:lnTo>
                  <a:lnTo>
                    <a:pt x="1277" y="4162"/>
                  </a:lnTo>
                  <a:lnTo>
                    <a:pt x="1176" y="4133"/>
                  </a:lnTo>
                  <a:lnTo>
                    <a:pt x="1082" y="4097"/>
                  </a:lnTo>
                  <a:lnTo>
                    <a:pt x="994" y="4060"/>
                  </a:lnTo>
                  <a:lnTo>
                    <a:pt x="907" y="4017"/>
                  </a:lnTo>
                  <a:lnTo>
                    <a:pt x="827" y="3966"/>
                  </a:lnTo>
                  <a:lnTo>
                    <a:pt x="755" y="3907"/>
                  </a:lnTo>
                  <a:lnTo>
                    <a:pt x="683" y="3850"/>
                  </a:lnTo>
                  <a:lnTo>
                    <a:pt x="610" y="3791"/>
                  </a:lnTo>
                  <a:lnTo>
                    <a:pt x="544" y="3719"/>
                  </a:lnTo>
                  <a:lnTo>
                    <a:pt x="487" y="3653"/>
                  </a:lnTo>
                  <a:lnTo>
                    <a:pt x="428" y="3581"/>
                  </a:lnTo>
                  <a:lnTo>
                    <a:pt x="377" y="3501"/>
                  </a:lnTo>
                  <a:lnTo>
                    <a:pt x="326" y="3421"/>
                  </a:lnTo>
                  <a:lnTo>
                    <a:pt x="284" y="3341"/>
                  </a:lnTo>
                  <a:lnTo>
                    <a:pt x="204" y="3174"/>
                  </a:lnTo>
                  <a:lnTo>
                    <a:pt x="138" y="2999"/>
                  </a:lnTo>
                  <a:lnTo>
                    <a:pt x="87" y="2818"/>
                  </a:lnTo>
                  <a:lnTo>
                    <a:pt x="51" y="2637"/>
                  </a:lnTo>
                  <a:lnTo>
                    <a:pt x="22" y="2447"/>
                  </a:lnTo>
                  <a:lnTo>
                    <a:pt x="7" y="2273"/>
                  </a:lnTo>
                  <a:lnTo>
                    <a:pt x="0" y="2091"/>
                  </a:lnTo>
                  <a:lnTo>
                    <a:pt x="0" y="2091"/>
                  </a:lnTo>
                  <a:lnTo>
                    <a:pt x="7" y="1888"/>
                  </a:lnTo>
                  <a:lnTo>
                    <a:pt x="29" y="1685"/>
                  </a:lnTo>
                  <a:lnTo>
                    <a:pt x="65" y="1489"/>
                  </a:lnTo>
                  <a:lnTo>
                    <a:pt x="117" y="1301"/>
                  </a:lnTo>
                  <a:lnTo>
                    <a:pt x="181" y="1119"/>
                  </a:lnTo>
                  <a:lnTo>
                    <a:pt x="254" y="945"/>
                  </a:lnTo>
                  <a:lnTo>
                    <a:pt x="349" y="785"/>
                  </a:lnTo>
                  <a:lnTo>
                    <a:pt x="400" y="705"/>
                  </a:lnTo>
                  <a:lnTo>
                    <a:pt x="450" y="632"/>
                  </a:lnTo>
                  <a:lnTo>
                    <a:pt x="508" y="567"/>
                  </a:lnTo>
                  <a:lnTo>
                    <a:pt x="573" y="495"/>
                  </a:lnTo>
                  <a:lnTo>
                    <a:pt x="632" y="436"/>
                  </a:lnTo>
                  <a:lnTo>
                    <a:pt x="704" y="370"/>
                  </a:lnTo>
                  <a:lnTo>
                    <a:pt x="770" y="320"/>
                  </a:lnTo>
                  <a:lnTo>
                    <a:pt x="842" y="262"/>
                  </a:lnTo>
                  <a:lnTo>
                    <a:pt x="922" y="218"/>
                  </a:lnTo>
                  <a:lnTo>
                    <a:pt x="1002" y="175"/>
                  </a:lnTo>
                  <a:lnTo>
                    <a:pt x="1089" y="139"/>
                  </a:lnTo>
                  <a:lnTo>
                    <a:pt x="1169" y="102"/>
                  </a:lnTo>
                  <a:lnTo>
                    <a:pt x="1263" y="73"/>
                  </a:lnTo>
                  <a:lnTo>
                    <a:pt x="1350" y="44"/>
                  </a:lnTo>
                  <a:lnTo>
                    <a:pt x="1444" y="29"/>
                  </a:lnTo>
                  <a:lnTo>
                    <a:pt x="1546" y="15"/>
                  </a:lnTo>
                  <a:lnTo>
                    <a:pt x="1648" y="8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858" y="8"/>
                  </a:lnTo>
                  <a:lnTo>
                    <a:pt x="1959" y="15"/>
                  </a:lnTo>
                  <a:lnTo>
                    <a:pt x="2061" y="29"/>
                  </a:lnTo>
                  <a:lnTo>
                    <a:pt x="2156" y="51"/>
                  </a:lnTo>
                  <a:lnTo>
                    <a:pt x="2250" y="73"/>
                  </a:lnTo>
                  <a:lnTo>
                    <a:pt x="2337" y="102"/>
                  </a:lnTo>
                  <a:lnTo>
                    <a:pt x="2424" y="139"/>
                  </a:lnTo>
                  <a:lnTo>
                    <a:pt x="2504" y="175"/>
                  </a:lnTo>
                  <a:lnTo>
                    <a:pt x="2584" y="218"/>
                  </a:lnTo>
                  <a:lnTo>
                    <a:pt x="2664" y="269"/>
                  </a:lnTo>
                  <a:lnTo>
                    <a:pt x="2736" y="320"/>
                  </a:lnTo>
                  <a:lnTo>
                    <a:pt x="2802" y="378"/>
                  </a:lnTo>
                  <a:lnTo>
                    <a:pt x="2867" y="436"/>
                  </a:lnTo>
                  <a:lnTo>
                    <a:pt x="2932" y="501"/>
                  </a:lnTo>
                  <a:lnTo>
                    <a:pt x="2990" y="574"/>
                  </a:lnTo>
                  <a:lnTo>
                    <a:pt x="3049" y="639"/>
                  </a:lnTo>
                  <a:lnTo>
                    <a:pt x="3099" y="719"/>
                  </a:lnTo>
                  <a:lnTo>
                    <a:pt x="3142" y="792"/>
                  </a:lnTo>
                  <a:lnTo>
                    <a:pt x="3230" y="959"/>
                  </a:lnTo>
                  <a:lnTo>
                    <a:pt x="3309" y="1134"/>
                  </a:lnTo>
                  <a:lnTo>
                    <a:pt x="3368" y="1315"/>
                  </a:lnTo>
                  <a:lnTo>
                    <a:pt x="3411" y="1504"/>
                  </a:lnTo>
                  <a:lnTo>
                    <a:pt x="3448" y="1700"/>
                  </a:lnTo>
                  <a:lnTo>
                    <a:pt x="3469" y="1903"/>
                  </a:lnTo>
                  <a:lnTo>
                    <a:pt x="3476" y="2106"/>
                  </a:lnTo>
                  <a:lnTo>
                    <a:pt x="3476" y="2106"/>
                  </a:lnTo>
                  <a:lnTo>
                    <a:pt x="3469" y="2339"/>
                  </a:lnTo>
                  <a:lnTo>
                    <a:pt x="3440" y="2557"/>
                  </a:lnTo>
                  <a:lnTo>
                    <a:pt x="3404" y="2767"/>
                  </a:lnTo>
                  <a:lnTo>
                    <a:pt x="3353" y="2963"/>
                  </a:lnTo>
                  <a:lnTo>
                    <a:pt x="3281" y="3152"/>
                  </a:lnTo>
                  <a:lnTo>
                    <a:pt x="3244" y="3239"/>
                  </a:lnTo>
                  <a:lnTo>
                    <a:pt x="3201" y="3327"/>
                  </a:lnTo>
                  <a:lnTo>
                    <a:pt x="3157" y="3406"/>
                  </a:lnTo>
                  <a:lnTo>
                    <a:pt x="3106" y="3486"/>
                  </a:lnTo>
                  <a:lnTo>
                    <a:pt x="3055" y="3559"/>
                  </a:lnTo>
                  <a:lnTo>
                    <a:pt x="2998" y="3632"/>
                  </a:lnTo>
                  <a:lnTo>
                    <a:pt x="2939" y="3697"/>
                  </a:lnTo>
                  <a:lnTo>
                    <a:pt x="2882" y="3763"/>
                  </a:lnTo>
                  <a:lnTo>
                    <a:pt x="2816" y="3820"/>
                  </a:lnTo>
                  <a:lnTo>
                    <a:pt x="2751" y="3879"/>
                  </a:lnTo>
                  <a:lnTo>
                    <a:pt x="2678" y="3930"/>
                  </a:lnTo>
                  <a:lnTo>
                    <a:pt x="2605" y="3981"/>
                  </a:lnTo>
                  <a:lnTo>
                    <a:pt x="2525" y="4024"/>
                  </a:lnTo>
                  <a:lnTo>
                    <a:pt x="2446" y="4060"/>
                  </a:lnTo>
                  <a:lnTo>
                    <a:pt x="2366" y="4097"/>
                  </a:lnTo>
                  <a:lnTo>
                    <a:pt x="2279" y="4125"/>
                  </a:lnTo>
                  <a:lnTo>
                    <a:pt x="2192" y="4155"/>
                  </a:lnTo>
                  <a:lnTo>
                    <a:pt x="2105" y="4176"/>
                  </a:lnTo>
                  <a:lnTo>
                    <a:pt x="2010" y="4191"/>
                  </a:lnTo>
                  <a:lnTo>
                    <a:pt x="1916" y="4205"/>
                  </a:lnTo>
                  <a:lnTo>
                    <a:pt x="1822" y="4213"/>
                  </a:lnTo>
                  <a:lnTo>
                    <a:pt x="1720" y="4220"/>
                  </a:lnTo>
                  <a:close/>
                  <a:moveTo>
                    <a:pt x="2475" y="1047"/>
                  </a:moveTo>
                  <a:lnTo>
                    <a:pt x="2475" y="1047"/>
                  </a:lnTo>
                  <a:lnTo>
                    <a:pt x="2432" y="973"/>
                  </a:lnTo>
                  <a:lnTo>
                    <a:pt x="2388" y="901"/>
                  </a:lnTo>
                  <a:lnTo>
                    <a:pt x="2344" y="850"/>
                  </a:lnTo>
                  <a:lnTo>
                    <a:pt x="2293" y="799"/>
                  </a:lnTo>
                  <a:lnTo>
                    <a:pt x="2242" y="755"/>
                  </a:lnTo>
                  <a:lnTo>
                    <a:pt x="2192" y="719"/>
                  </a:lnTo>
                  <a:lnTo>
                    <a:pt x="2141" y="690"/>
                  </a:lnTo>
                  <a:lnTo>
                    <a:pt x="2090" y="662"/>
                  </a:lnTo>
                  <a:lnTo>
                    <a:pt x="1989" y="625"/>
                  </a:lnTo>
                  <a:lnTo>
                    <a:pt x="1894" y="611"/>
                  </a:lnTo>
                  <a:lnTo>
                    <a:pt x="1807" y="596"/>
                  </a:lnTo>
                  <a:lnTo>
                    <a:pt x="1742" y="596"/>
                  </a:lnTo>
                  <a:lnTo>
                    <a:pt x="1742" y="596"/>
                  </a:lnTo>
                  <a:lnTo>
                    <a:pt x="1669" y="603"/>
                  </a:lnTo>
                  <a:lnTo>
                    <a:pt x="1604" y="603"/>
                  </a:lnTo>
                  <a:lnTo>
                    <a:pt x="1539" y="618"/>
                  </a:lnTo>
                  <a:lnTo>
                    <a:pt x="1481" y="632"/>
                  </a:lnTo>
                  <a:lnTo>
                    <a:pt x="1423" y="654"/>
                  </a:lnTo>
                  <a:lnTo>
                    <a:pt x="1365" y="676"/>
                  </a:lnTo>
                  <a:lnTo>
                    <a:pt x="1314" y="705"/>
                  </a:lnTo>
                  <a:lnTo>
                    <a:pt x="1263" y="734"/>
                  </a:lnTo>
                  <a:lnTo>
                    <a:pt x="1176" y="806"/>
                  </a:lnTo>
                  <a:lnTo>
                    <a:pt x="1103" y="886"/>
                  </a:lnTo>
                  <a:lnTo>
                    <a:pt x="1038" y="981"/>
                  </a:lnTo>
                  <a:lnTo>
                    <a:pt x="980" y="1083"/>
                  </a:lnTo>
                  <a:lnTo>
                    <a:pt x="929" y="1199"/>
                  </a:lnTo>
                  <a:lnTo>
                    <a:pt x="893" y="1315"/>
                  </a:lnTo>
                  <a:lnTo>
                    <a:pt x="856" y="1446"/>
                  </a:lnTo>
                  <a:lnTo>
                    <a:pt x="835" y="1575"/>
                  </a:lnTo>
                  <a:lnTo>
                    <a:pt x="813" y="1706"/>
                  </a:lnTo>
                  <a:lnTo>
                    <a:pt x="806" y="1844"/>
                  </a:lnTo>
                  <a:lnTo>
                    <a:pt x="799" y="1983"/>
                  </a:lnTo>
                  <a:lnTo>
                    <a:pt x="799" y="2121"/>
                  </a:lnTo>
                  <a:lnTo>
                    <a:pt x="799" y="2121"/>
                  </a:lnTo>
                  <a:lnTo>
                    <a:pt x="799" y="2324"/>
                  </a:lnTo>
                  <a:lnTo>
                    <a:pt x="806" y="2440"/>
                  </a:lnTo>
                  <a:lnTo>
                    <a:pt x="820" y="2557"/>
                  </a:lnTo>
                  <a:lnTo>
                    <a:pt x="842" y="2680"/>
                  </a:lnTo>
                  <a:lnTo>
                    <a:pt x="864" y="2804"/>
                  </a:lnTo>
                  <a:lnTo>
                    <a:pt x="900" y="2934"/>
                  </a:lnTo>
                  <a:lnTo>
                    <a:pt x="943" y="3050"/>
                  </a:lnTo>
                  <a:lnTo>
                    <a:pt x="994" y="3166"/>
                  </a:lnTo>
                  <a:lnTo>
                    <a:pt x="1059" y="3276"/>
                  </a:lnTo>
                  <a:lnTo>
                    <a:pt x="1133" y="3370"/>
                  </a:lnTo>
                  <a:lnTo>
                    <a:pt x="1176" y="3414"/>
                  </a:lnTo>
                  <a:lnTo>
                    <a:pt x="1220" y="3457"/>
                  </a:lnTo>
                  <a:lnTo>
                    <a:pt x="1270" y="3494"/>
                  </a:lnTo>
                  <a:lnTo>
                    <a:pt x="1328" y="3522"/>
                  </a:lnTo>
                  <a:lnTo>
                    <a:pt x="1379" y="3552"/>
                  </a:lnTo>
                  <a:lnTo>
                    <a:pt x="1444" y="3573"/>
                  </a:lnTo>
                  <a:lnTo>
                    <a:pt x="1509" y="3596"/>
                  </a:lnTo>
                  <a:lnTo>
                    <a:pt x="1575" y="3610"/>
                  </a:lnTo>
                  <a:lnTo>
                    <a:pt x="1648" y="3617"/>
                  </a:lnTo>
                  <a:lnTo>
                    <a:pt x="1727" y="3624"/>
                  </a:lnTo>
                  <a:lnTo>
                    <a:pt x="1727" y="3624"/>
                  </a:lnTo>
                  <a:lnTo>
                    <a:pt x="1792" y="3617"/>
                  </a:lnTo>
                  <a:lnTo>
                    <a:pt x="1858" y="3610"/>
                  </a:lnTo>
                  <a:lnTo>
                    <a:pt x="1923" y="3596"/>
                  </a:lnTo>
                  <a:lnTo>
                    <a:pt x="1982" y="3581"/>
                  </a:lnTo>
                  <a:lnTo>
                    <a:pt x="2047" y="3559"/>
                  </a:lnTo>
                  <a:lnTo>
                    <a:pt x="2098" y="3537"/>
                  </a:lnTo>
                  <a:lnTo>
                    <a:pt x="2199" y="3479"/>
                  </a:lnTo>
                  <a:lnTo>
                    <a:pt x="2293" y="3406"/>
                  </a:lnTo>
                  <a:lnTo>
                    <a:pt x="2373" y="3327"/>
                  </a:lnTo>
                  <a:lnTo>
                    <a:pt x="2439" y="3239"/>
                  </a:lnTo>
                  <a:lnTo>
                    <a:pt x="2497" y="3152"/>
                  </a:lnTo>
                  <a:lnTo>
                    <a:pt x="2497" y="3152"/>
                  </a:lnTo>
                  <a:lnTo>
                    <a:pt x="2533" y="3072"/>
                  </a:lnTo>
                  <a:lnTo>
                    <a:pt x="2562" y="2985"/>
                  </a:lnTo>
                  <a:lnTo>
                    <a:pt x="2599" y="2883"/>
                  </a:lnTo>
                  <a:lnTo>
                    <a:pt x="2620" y="2767"/>
                  </a:lnTo>
                  <a:lnTo>
                    <a:pt x="2642" y="2637"/>
                  </a:lnTo>
                  <a:lnTo>
                    <a:pt x="2664" y="2484"/>
                  </a:lnTo>
                  <a:lnTo>
                    <a:pt x="2671" y="2303"/>
                  </a:lnTo>
                  <a:lnTo>
                    <a:pt x="2678" y="2099"/>
                  </a:lnTo>
                  <a:lnTo>
                    <a:pt x="2678" y="2099"/>
                  </a:lnTo>
                  <a:lnTo>
                    <a:pt x="2671" y="1917"/>
                  </a:lnTo>
                  <a:lnTo>
                    <a:pt x="2664" y="1793"/>
                  </a:lnTo>
                  <a:lnTo>
                    <a:pt x="2649" y="1656"/>
                  </a:lnTo>
                  <a:lnTo>
                    <a:pt x="2620" y="1504"/>
                  </a:lnTo>
                  <a:lnTo>
                    <a:pt x="2584" y="1352"/>
                  </a:lnTo>
                  <a:lnTo>
                    <a:pt x="2540" y="1191"/>
                  </a:lnTo>
                  <a:lnTo>
                    <a:pt x="2511" y="1119"/>
                  </a:lnTo>
                  <a:lnTo>
                    <a:pt x="2475" y="10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3" name="Freeform 4"/>
            <p:cNvSpPr>
              <a:spLocks noChangeArrowheads="1"/>
            </p:cNvSpPr>
            <p:nvPr/>
          </p:nvSpPr>
          <p:spPr bwMode="gray">
            <a:xfrm>
              <a:off x="3756025" y="3233738"/>
              <a:ext cx="1147763" cy="1519237"/>
            </a:xfrm>
            <a:custGeom>
              <a:avLst/>
              <a:gdLst>
                <a:gd name="T0" fmla="*/ 3150 w 3187"/>
                <a:gd name="T1" fmla="*/ 3007 h 4221"/>
                <a:gd name="T2" fmla="*/ 2969 w 3187"/>
                <a:gd name="T3" fmla="*/ 3486 h 4221"/>
                <a:gd name="T4" fmla="*/ 2700 w 3187"/>
                <a:gd name="T5" fmla="*/ 3828 h 4221"/>
                <a:gd name="T6" fmla="*/ 2366 w 3187"/>
                <a:gd name="T7" fmla="*/ 4053 h 4221"/>
                <a:gd name="T8" fmla="*/ 2003 w 3187"/>
                <a:gd name="T9" fmla="*/ 4176 h 4221"/>
                <a:gd name="T10" fmla="*/ 1633 w 3187"/>
                <a:gd name="T11" fmla="*/ 4220 h 4221"/>
                <a:gd name="T12" fmla="*/ 1394 w 3187"/>
                <a:gd name="T13" fmla="*/ 4199 h 4221"/>
                <a:gd name="T14" fmla="*/ 1067 w 3187"/>
                <a:gd name="T15" fmla="*/ 4118 h 4221"/>
                <a:gd name="T16" fmla="*/ 799 w 3187"/>
                <a:gd name="T17" fmla="*/ 3987 h 4221"/>
                <a:gd name="T18" fmla="*/ 581 w 3187"/>
                <a:gd name="T19" fmla="*/ 3806 h 4221"/>
                <a:gd name="T20" fmla="*/ 400 w 3187"/>
                <a:gd name="T21" fmla="*/ 3588 h 4221"/>
                <a:gd name="T22" fmla="*/ 218 w 3187"/>
                <a:gd name="T23" fmla="*/ 3253 h 4221"/>
                <a:gd name="T24" fmla="*/ 58 w 3187"/>
                <a:gd name="T25" fmla="*/ 2731 h 4221"/>
                <a:gd name="T26" fmla="*/ 0 w 3187"/>
                <a:gd name="T27" fmla="*/ 2244 h 4221"/>
                <a:gd name="T28" fmla="*/ 7 w 3187"/>
                <a:gd name="T29" fmla="*/ 1910 h 4221"/>
                <a:gd name="T30" fmla="*/ 94 w 3187"/>
                <a:gd name="T31" fmla="*/ 1330 h 4221"/>
                <a:gd name="T32" fmla="*/ 298 w 3187"/>
                <a:gd name="T33" fmla="*/ 806 h 4221"/>
                <a:gd name="T34" fmla="*/ 443 w 3187"/>
                <a:gd name="T35" fmla="*/ 582 h 4221"/>
                <a:gd name="T36" fmla="*/ 617 w 3187"/>
                <a:gd name="T37" fmla="*/ 385 h 4221"/>
                <a:gd name="T38" fmla="*/ 827 w 3187"/>
                <a:gd name="T39" fmla="*/ 226 h 4221"/>
                <a:gd name="T40" fmla="*/ 1074 w 3187"/>
                <a:gd name="T41" fmla="*/ 109 h 4221"/>
                <a:gd name="T42" fmla="*/ 1350 w 3187"/>
                <a:gd name="T43" fmla="*/ 29 h 4221"/>
                <a:gd name="T44" fmla="*/ 1663 w 3187"/>
                <a:gd name="T45" fmla="*/ 0 h 4221"/>
                <a:gd name="T46" fmla="*/ 1967 w 3187"/>
                <a:gd name="T47" fmla="*/ 29 h 4221"/>
                <a:gd name="T48" fmla="*/ 2373 w 3187"/>
                <a:gd name="T49" fmla="*/ 160 h 4221"/>
                <a:gd name="T50" fmla="*/ 2693 w 3187"/>
                <a:gd name="T51" fmla="*/ 393 h 4221"/>
                <a:gd name="T52" fmla="*/ 2939 w 3187"/>
                <a:gd name="T53" fmla="*/ 719 h 4221"/>
                <a:gd name="T54" fmla="*/ 3114 w 3187"/>
                <a:gd name="T55" fmla="*/ 1134 h 4221"/>
                <a:gd name="T56" fmla="*/ 2497 w 3187"/>
                <a:gd name="T57" fmla="*/ 1526 h 4221"/>
                <a:gd name="T58" fmla="*/ 2424 w 3187"/>
                <a:gd name="T59" fmla="*/ 1242 h 4221"/>
                <a:gd name="T60" fmla="*/ 2330 w 3187"/>
                <a:gd name="T61" fmla="*/ 1010 h 4221"/>
                <a:gd name="T62" fmla="*/ 2185 w 3187"/>
                <a:gd name="T63" fmla="*/ 806 h 4221"/>
                <a:gd name="T64" fmla="*/ 1967 w 3187"/>
                <a:gd name="T65" fmla="*/ 654 h 4221"/>
                <a:gd name="T66" fmla="*/ 1669 w 3187"/>
                <a:gd name="T67" fmla="*/ 596 h 4221"/>
                <a:gd name="T68" fmla="*/ 1524 w 3187"/>
                <a:gd name="T69" fmla="*/ 611 h 4221"/>
                <a:gd name="T70" fmla="*/ 1336 w 3187"/>
                <a:gd name="T71" fmla="*/ 676 h 4221"/>
                <a:gd name="T72" fmla="*/ 1183 w 3187"/>
                <a:gd name="T73" fmla="*/ 778 h 4221"/>
                <a:gd name="T74" fmla="*/ 1031 w 3187"/>
                <a:gd name="T75" fmla="*/ 973 h 4221"/>
                <a:gd name="T76" fmla="*/ 886 w 3187"/>
                <a:gd name="T77" fmla="*/ 1330 h 4221"/>
                <a:gd name="T78" fmla="*/ 813 w 3187"/>
                <a:gd name="T79" fmla="*/ 1700 h 4221"/>
                <a:gd name="T80" fmla="*/ 799 w 3187"/>
                <a:gd name="T81" fmla="*/ 2085 h 4221"/>
                <a:gd name="T82" fmla="*/ 842 w 3187"/>
                <a:gd name="T83" fmla="*/ 2665 h 4221"/>
                <a:gd name="T84" fmla="*/ 966 w 3187"/>
                <a:gd name="T85" fmla="*/ 3079 h 4221"/>
                <a:gd name="T86" fmla="*/ 1147 w 3187"/>
                <a:gd name="T87" fmla="*/ 3363 h 4221"/>
                <a:gd name="T88" fmla="*/ 1372 w 3187"/>
                <a:gd name="T89" fmla="*/ 3522 h 4221"/>
                <a:gd name="T90" fmla="*/ 1612 w 3187"/>
                <a:gd name="T91" fmla="*/ 3596 h 4221"/>
                <a:gd name="T92" fmla="*/ 1764 w 3187"/>
                <a:gd name="T93" fmla="*/ 3596 h 4221"/>
                <a:gd name="T94" fmla="*/ 1974 w 3187"/>
                <a:gd name="T95" fmla="*/ 3537 h 4221"/>
                <a:gd name="T96" fmla="*/ 2163 w 3187"/>
                <a:gd name="T97" fmla="*/ 3428 h 4221"/>
                <a:gd name="T98" fmla="*/ 2316 w 3187"/>
                <a:gd name="T99" fmla="*/ 3253 h 4221"/>
                <a:gd name="T100" fmla="*/ 2439 w 3187"/>
                <a:gd name="T101" fmla="*/ 3021 h 4221"/>
                <a:gd name="T102" fmla="*/ 2497 w 3187"/>
                <a:gd name="T103" fmla="*/ 273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7" h="4221">
                  <a:moveTo>
                    <a:pt x="3186" y="2811"/>
                  </a:moveTo>
                  <a:lnTo>
                    <a:pt x="3186" y="2811"/>
                  </a:lnTo>
                  <a:lnTo>
                    <a:pt x="3150" y="3007"/>
                  </a:lnTo>
                  <a:lnTo>
                    <a:pt x="3099" y="3181"/>
                  </a:lnTo>
                  <a:lnTo>
                    <a:pt x="3041" y="3341"/>
                  </a:lnTo>
                  <a:lnTo>
                    <a:pt x="2969" y="3486"/>
                  </a:lnTo>
                  <a:lnTo>
                    <a:pt x="2888" y="3617"/>
                  </a:lnTo>
                  <a:lnTo>
                    <a:pt x="2795" y="3733"/>
                  </a:lnTo>
                  <a:lnTo>
                    <a:pt x="2700" y="3828"/>
                  </a:lnTo>
                  <a:lnTo>
                    <a:pt x="2591" y="3922"/>
                  </a:lnTo>
                  <a:lnTo>
                    <a:pt x="2482" y="3995"/>
                  </a:lnTo>
                  <a:lnTo>
                    <a:pt x="2366" y="4053"/>
                  </a:lnTo>
                  <a:lnTo>
                    <a:pt x="2250" y="4111"/>
                  </a:lnTo>
                  <a:lnTo>
                    <a:pt x="2127" y="4148"/>
                  </a:lnTo>
                  <a:lnTo>
                    <a:pt x="2003" y="4176"/>
                  </a:lnTo>
                  <a:lnTo>
                    <a:pt x="1880" y="4199"/>
                  </a:lnTo>
                  <a:lnTo>
                    <a:pt x="1756" y="4213"/>
                  </a:lnTo>
                  <a:lnTo>
                    <a:pt x="1633" y="4220"/>
                  </a:lnTo>
                  <a:lnTo>
                    <a:pt x="1633" y="4220"/>
                  </a:lnTo>
                  <a:lnTo>
                    <a:pt x="1510" y="4213"/>
                  </a:lnTo>
                  <a:lnTo>
                    <a:pt x="1394" y="4199"/>
                  </a:lnTo>
                  <a:lnTo>
                    <a:pt x="1277" y="4184"/>
                  </a:lnTo>
                  <a:lnTo>
                    <a:pt x="1169" y="4155"/>
                  </a:lnTo>
                  <a:lnTo>
                    <a:pt x="1067" y="4118"/>
                  </a:lnTo>
                  <a:lnTo>
                    <a:pt x="973" y="4082"/>
                  </a:lnTo>
                  <a:lnTo>
                    <a:pt x="886" y="4038"/>
                  </a:lnTo>
                  <a:lnTo>
                    <a:pt x="799" y="3987"/>
                  </a:lnTo>
                  <a:lnTo>
                    <a:pt x="719" y="3930"/>
                  </a:lnTo>
                  <a:lnTo>
                    <a:pt x="646" y="3871"/>
                  </a:lnTo>
                  <a:lnTo>
                    <a:pt x="581" y="3806"/>
                  </a:lnTo>
                  <a:lnTo>
                    <a:pt x="516" y="3733"/>
                  </a:lnTo>
                  <a:lnTo>
                    <a:pt x="457" y="3661"/>
                  </a:lnTo>
                  <a:lnTo>
                    <a:pt x="400" y="3588"/>
                  </a:lnTo>
                  <a:lnTo>
                    <a:pt x="349" y="3508"/>
                  </a:lnTo>
                  <a:lnTo>
                    <a:pt x="305" y="3428"/>
                  </a:lnTo>
                  <a:lnTo>
                    <a:pt x="218" y="3253"/>
                  </a:lnTo>
                  <a:lnTo>
                    <a:pt x="153" y="3086"/>
                  </a:lnTo>
                  <a:lnTo>
                    <a:pt x="102" y="2906"/>
                  </a:lnTo>
                  <a:lnTo>
                    <a:pt x="58" y="2731"/>
                  </a:lnTo>
                  <a:lnTo>
                    <a:pt x="29" y="2563"/>
                  </a:lnTo>
                  <a:lnTo>
                    <a:pt x="15" y="2396"/>
                  </a:lnTo>
                  <a:lnTo>
                    <a:pt x="0" y="2244"/>
                  </a:lnTo>
                  <a:lnTo>
                    <a:pt x="0" y="2106"/>
                  </a:lnTo>
                  <a:lnTo>
                    <a:pt x="0" y="2106"/>
                  </a:lnTo>
                  <a:lnTo>
                    <a:pt x="7" y="1910"/>
                  </a:lnTo>
                  <a:lnTo>
                    <a:pt x="22" y="1714"/>
                  </a:lnTo>
                  <a:lnTo>
                    <a:pt x="51" y="1519"/>
                  </a:lnTo>
                  <a:lnTo>
                    <a:pt x="94" y="1330"/>
                  </a:lnTo>
                  <a:lnTo>
                    <a:pt x="145" y="1148"/>
                  </a:lnTo>
                  <a:lnTo>
                    <a:pt x="218" y="973"/>
                  </a:lnTo>
                  <a:lnTo>
                    <a:pt x="298" y="806"/>
                  </a:lnTo>
                  <a:lnTo>
                    <a:pt x="341" y="734"/>
                  </a:lnTo>
                  <a:lnTo>
                    <a:pt x="392" y="654"/>
                  </a:lnTo>
                  <a:lnTo>
                    <a:pt x="443" y="582"/>
                  </a:lnTo>
                  <a:lnTo>
                    <a:pt x="501" y="516"/>
                  </a:lnTo>
                  <a:lnTo>
                    <a:pt x="559" y="451"/>
                  </a:lnTo>
                  <a:lnTo>
                    <a:pt x="617" y="385"/>
                  </a:lnTo>
                  <a:lnTo>
                    <a:pt x="690" y="327"/>
                  </a:lnTo>
                  <a:lnTo>
                    <a:pt x="755" y="277"/>
                  </a:lnTo>
                  <a:lnTo>
                    <a:pt x="827" y="226"/>
                  </a:lnTo>
                  <a:lnTo>
                    <a:pt x="907" y="182"/>
                  </a:lnTo>
                  <a:lnTo>
                    <a:pt x="987" y="139"/>
                  </a:lnTo>
                  <a:lnTo>
                    <a:pt x="1074" y="109"/>
                  </a:lnTo>
                  <a:lnTo>
                    <a:pt x="1161" y="73"/>
                  </a:lnTo>
                  <a:lnTo>
                    <a:pt x="1256" y="51"/>
                  </a:lnTo>
                  <a:lnTo>
                    <a:pt x="1350" y="29"/>
                  </a:lnTo>
                  <a:lnTo>
                    <a:pt x="1452" y="15"/>
                  </a:lnTo>
                  <a:lnTo>
                    <a:pt x="1553" y="8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822" y="8"/>
                  </a:lnTo>
                  <a:lnTo>
                    <a:pt x="1967" y="29"/>
                  </a:lnTo>
                  <a:lnTo>
                    <a:pt x="2113" y="59"/>
                  </a:lnTo>
                  <a:lnTo>
                    <a:pt x="2243" y="102"/>
                  </a:lnTo>
                  <a:lnTo>
                    <a:pt x="2373" y="160"/>
                  </a:lnTo>
                  <a:lnTo>
                    <a:pt x="2489" y="226"/>
                  </a:lnTo>
                  <a:lnTo>
                    <a:pt x="2591" y="305"/>
                  </a:lnTo>
                  <a:lnTo>
                    <a:pt x="2693" y="393"/>
                  </a:lnTo>
                  <a:lnTo>
                    <a:pt x="2787" y="487"/>
                  </a:lnTo>
                  <a:lnTo>
                    <a:pt x="2867" y="596"/>
                  </a:lnTo>
                  <a:lnTo>
                    <a:pt x="2939" y="719"/>
                  </a:lnTo>
                  <a:lnTo>
                    <a:pt x="3005" y="843"/>
                  </a:lnTo>
                  <a:lnTo>
                    <a:pt x="3063" y="981"/>
                  </a:lnTo>
                  <a:lnTo>
                    <a:pt x="3114" y="1134"/>
                  </a:lnTo>
                  <a:lnTo>
                    <a:pt x="3157" y="1286"/>
                  </a:lnTo>
                  <a:lnTo>
                    <a:pt x="3186" y="1453"/>
                  </a:lnTo>
                  <a:lnTo>
                    <a:pt x="2497" y="1526"/>
                  </a:lnTo>
                  <a:lnTo>
                    <a:pt x="2497" y="1526"/>
                  </a:lnTo>
                  <a:lnTo>
                    <a:pt x="2468" y="1388"/>
                  </a:lnTo>
                  <a:lnTo>
                    <a:pt x="2424" y="1242"/>
                  </a:lnTo>
                  <a:lnTo>
                    <a:pt x="2396" y="1163"/>
                  </a:lnTo>
                  <a:lnTo>
                    <a:pt x="2366" y="1090"/>
                  </a:lnTo>
                  <a:lnTo>
                    <a:pt x="2330" y="1010"/>
                  </a:lnTo>
                  <a:lnTo>
                    <a:pt x="2286" y="937"/>
                  </a:lnTo>
                  <a:lnTo>
                    <a:pt x="2236" y="872"/>
                  </a:lnTo>
                  <a:lnTo>
                    <a:pt x="2185" y="806"/>
                  </a:lnTo>
                  <a:lnTo>
                    <a:pt x="2119" y="749"/>
                  </a:lnTo>
                  <a:lnTo>
                    <a:pt x="2047" y="698"/>
                  </a:lnTo>
                  <a:lnTo>
                    <a:pt x="1967" y="654"/>
                  </a:lnTo>
                  <a:lnTo>
                    <a:pt x="1880" y="625"/>
                  </a:lnTo>
                  <a:lnTo>
                    <a:pt x="1779" y="603"/>
                  </a:lnTo>
                  <a:lnTo>
                    <a:pt x="1669" y="596"/>
                  </a:lnTo>
                  <a:lnTo>
                    <a:pt x="1669" y="596"/>
                  </a:lnTo>
                  <a:lnTo>
                    <a:pt x="1589" y="603"/>
                  </a:lnTo>
                  <a:lnTo>
                    <a:pt x="1524" y="611"/>
                  </a:lnTo>
                  <a:lnTo>
                    <a:pt x="1452" y="625"/>
                  </a:lnTo>
                  <a:lnTo>
                    <a:pt x="1394" y="647"/>
                  </a:lnTo>
                  <a:lnTo>
                    <a:pt x="1336" y="676"/>
                  </a:lnTo>
                  <a:lnTo>
                    <a:pt x="1277" y="705"/>
                  </a:lnTo>
                  <a:lnTo>
                    <a:pt x="1234" y="741"/>
                  </a:lnTo>
                  <a:lnTo>
                    <a:pt x="1183" y="778"/>
                  </a:lnTo>
                  <a:lnTo>
                    <a:pt x="1139" y="821"/>
                  </a:lnTo>
                  <a:lnTo>
                    <a:pt x="1103" y="872"/>
                  </a:lnTo>
                  <a:lnTo>
                    <a:pt x="1031" y="973"/>
                  </a:lnTo>
                  <a:lnTo>
                    <a:pt x="973" y="1083"/>
                  </a:lnTo>
                  <a:lnTo>
                    <a:pt x="922" y="1206"/>
                  </a:lnTo>
                  <a:lnTo>
                    <a:pt x="886" y="1330"/>
                  </a:lnTo>
                  <a:lnTo>
                    <a:pt x="856" y="1453"/>
                  </a:lnTo>
                  <a:lnTo>
                    <a:pt x="835" y="1575"/>
                  </a:lnTo>
                  <a:lnTo>
                    <a:pt x="813" y="1700"/>
                  </a:lnTo>
                  <a:lnTo>
                    <a:pt x="799" y="1917"/>
                  </a:lnTo>
                  <a:lnTo>
                    <a:pt x="799" y="2085"/>
                  </a:lnTo>
                  <a:lnTo>
                    <a:pt x="799" y="2085"/>
                  </a:lnTo>
                  <a:lnTo>
                    <a:pt x="799" y="2295"/>
                  </a:lnTo>
                  <a:lnTo>
                    <a:pt x="820" y="2491"/>
                  </a:lnTo>
                  <a:lnTo>
                    <a:pt x="842" y="2665"/>
                  </a:lnTo>
                  <a:lnTo>
                    <a:pt x="878" y="2818"/>
                  </a:lnTo>
                  <a:lnTo>
                    <a:pt x="915" y="2956"/>
                  </a:lnTo>
                  <a:lnTo>
                    <a:pt x="966" y="3079"/>
                  </a:lnTo>
                  <a:lnTo>
                    <a:pt x="1023" y="3188"/>
                  </a:lnTo>
                  <a:lnTo>
                    <a:pt x="1082" y="3283"/>
                  </a:lnTo>
                  <a:lnTo>
                    <a:pt x="1147" y="3363"/>
                  </a:lnTo>
                  <a:lnTo>
                    <a:pt x="1219" y="3428"/>
                  </a:lnTo>
                  <a:lnTo>
                    <a:pt x="1292" y="3479"/>
                  </a:lnTo>
                  <a:lnTo>
                    <a:pt x="1372" y="3522"/>
                  </a:lnTo>
                  <a:lnTo>
                    <a:pt x="1452" y="3559"/>
                  </a:lnTo>
                  <a:lnTo>
                    <a:pt x="1532" y="3581"/>
                  </a:lnTo>
                  <a:lnTo>
                    <a:pt x="1612" y="3596"/>
                  </a:lnTo>
                  <a:lnTo>
                    <a:pt x="1691" y="3596"/>
                  </a:lnTo>
                  <a:lnTo>
                    <a:pt x="1691" y="3596"/>
                  </a:lnTo>
                  <a:lnTo>
                    <a:pt x="1764" y="3596"/>
                  </a:lnTo>
                  <a:lnTo>
                    <a:pt x="1836" y="3581"/>
                  </a:lnTo>
                  <a:lnTo>
                    <a:pt x="1902" y="3566"/>
                  </a:lnTo>
                  <a:lnTo>
                    <a:pt x="1974" y="3537"/>
                  </a:lnTo>
                  <a:lnTo>
                    <a:pt x="2039" y="3508"/>
                  </a:lnTo>
                  <a:lnTo>
                    <a:pt x="2098" y="3471"/>
                  </a:lnTo>
                  <a:lnTo>
                    <a:pt x="2163" y="3428"/>
                  </a:lnTo>
                  <a:lnTo>
                    <a:pt x="2214" y="3370"/>
                  </a:lnTo>
                  <a:lnTo>
                    <a:pt x="2272" y="3312"/>
                  </a:lnTo>
                  <a:lnTo>
                    <a:pt x="2316" y="3253"/>
                  </a:lnTo>
                  <a:lnTo>
                    <a:pt x="2366" y="3181"/>
                  </a:lnTo>
                  <a:lnTo>
                    <a:pt x="2402" y="3101"/>
                  </a:lnTo>
                  <a:lnTo>
                    <a:pt x="2439" y="3021"/>
                  </a:lnTo>
                  <a:lnTo>
                    <a:pt x="2461" y="2927"/>
                  </a:lnTo>
                  <a:lnTo>
                    <a:pt x="2482" y="2832"/>
                  </a:lnTo>
                  <a:lnTo>
                    <a:pt x="2497" y="2731"/>
                  </a:lnTo>
                  <a:lnTo>
                    <a:pt x="3186" y="28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4" name="Freeform 5"/>
            <p:cNvSpPr>
              <a:spLocks noChangeArrowheads="1"/>
            </p:cNvSpPr>
            <p:nvPr/>
          </p:nvSpPr>
          <p:spPr bwMode="gray">
            <a:xfrm>
              <a:off x="4846638" y="3257550"/>
              <a:ext cx="1309687" cy="1473200"/>
            </a:xfrm>
            <a:custGeom>
              <a:avLst/>
              <a:gdLst>
                <a:gd name="T0" fmla="*/ 3635 w 3636"/>
                <a:gd name="T1" fmla="*/ 4090 h 4091"/>
                <a:gd name="T2" fmla="*/ 2851 w 3636"/>
                <a:gd name="T3" fmla="*/ 4090 h 4091"/>
                <a:gd name="T4" fmla="*/ 2517 w 3636"/>
                <a:gd name="T5" fmla="*/ 3116 h 4091"/>
                <a:gd name="T6" fmla="*/ 950 w 3636"/>
                <a:gd name="T7" fmla="*/ 3116 h 4091"/>
                <a:gd name="T8" fmla="*/ 630 w 3636"/>
                <a:gd name="T9" fmla="*/ 4090 h 4091"/>
                <a:gd name="T10" fmla="*/ 0 w 3636"/>
                <a:gd name="T11" fmla="*/ 4090 h 4091"/>
                <a:gd name="T12" fmla="*/ 1356 w 3636"/>
                <a:gd name="T13" fmla="*/ 0 h 4091"/>
                <a:gd name="T14" fmla="*/ 2263 w 3636"/>
                <a:gd name="T15" fmla="*/ 0 h 4091"/>
                <a:gd name="T16" fmla="*/ 3635 w 3636"/>
                <a:gd name="T17" fmla="*/ 4090 h 4091"/>
                <a:gd name="T18" fmla="*/ 2321 w 3636"/>
                <a:gd name="T19" fmla="*/ 2528 h 4091"/>
                <a:gd name="T20" fmla="*/ 1726 w 3636"/>
                <a:gd name="T21" fmla="*/ 698 h 4091"/>
                <a:gd name="T22" fmla="*/ 1131 w 3636"/>
                <a:gd name="T23" fmla="*/ 2528 h 4091"/>
                <a:gd name="T24" fmla="*/ 2321 w 3636"/>
                <a:gd name="T25" fmla="*/ 2528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6" h="4091">
                  <a:moveTo>
                    <a:pt x="3635" y="4090"/>
                  </a:moveTo>
                  <a:lnTo>
                    <a:pt x="2851" y="4090"/>
                  </a:lnTo>
                  <a:lnTo>
                    <a:pt x="2517" y="3116"/>
                  </a:lnTo>
                  <a:lnTo>
                    <a:pt x="950" y="3116"/>
                  </a:lnTo>
                  <a:lnTo>
                    <a:pt x="630" y="4090"/>
                  </a:lnTo>
                  <a:lnTo>
                    <a:pt x="0" y="4090"/>
                  </a:lnTo>
                  <a:lnTo>
                    <a:pt x="1356" y="0"/>
                  </a:lnTo>
                  <a:lnTo>
                    <a:pt x="2263" y="0"/>
                  </a:lnTo>
                  <a:lnTo>
                    <a:pt x="3635" y="4090"/>
                  </a:lnTo>
                  <a:close/>
                  <a:moveTo>
                    <a:pt x="2321" y="2528"/>
                  </a:moveTo>
                  <a:lnTo>
                    <a:pt x="1726" y="698"/>
                  </a:lnTo>
                  <a:lnTo>
                    <a:pt x="1131" y="2528"/>
                  </a:lnTo>
                  <a:lnTo>
                    <a:pt x="2321" y="2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5" name="Freeform 6"/>
            <p:cNvSpPr>
              <a:spLocks noChangeArrowheads="1"/>
            </p:cNvSpPr>
            <p:nvPr/>
          </p:nvSpPr>
          <p:spPr bwMode="gray">
            <a:xfrm>
              <a:off x="6226175" y="3257550"/>
              <a:ext cx="1208088" cy="1473200"/>
            </a:xfrm>
            <a:custGeom>
              <a:avLst/>
              <a:gdLst>
                <a:gd name="T0" fmla="*/ 1509 w 3354"/>
                <a:gd name="T1" fmla="*/ 0 h 4091"/>
                <a:gd name="T2" fmla="*/ 1604 w 3354"/>
                <a:gd name="T3" fmla="*/ 0 h 4091"/>
                <a:gd name="T4" fmla="*/ 1880 w 3354"/>
                <a:gd name="T5" fmla="*/ 30 h 4091"/>
                <a:gd name="T6" fmla="*/ 2039 w 3354"/>
                <a:gd name="T7" fmla="*/ 66 h 4091"/>
                <a:gd name="T8" fmla="*/ 2214 w 3354"/>
                <a:gd name="T9" fmla="*/ 125 h 4091"/>
                <a:gd name="T10" fmla="*/ 2395 w 3354"/>
                <a:gd name="T11" fmla="*/ 218 h 4091"/>
                <a:gd name="T12" fmla="*/ 2583 w 3354"/>
                <a:gd name="T13" fmla="*/ 342 h 4091"/>
                <a:gd name="T14" fmla="*/ 2772 w 3354"/>
                <a:gd name="T15" fmla="*/ 509 h 4091"/>
                <a:gd name="T16" fmla="*/ 2837 w 3354"/>
                <a:gd name="T17" fmla="*/ 589 h 4091"/>
                <a:gd name="T18" fmla="*/ 2968 w 3354"/>
                <a:gd name="T19" fmla="*/ 749 h 4091"/>
                <a:gd name="T20" fmla="*/ 3077 w 3354"/>
                <a:gd name="T21" fmla="*/ 931 h 4091"/>
                <a:gd name="T22" fmla="*/ 3171 w 3354"/>
                <a:gd name="T23" fmla="*/ 1112 h 4091"/>
                <a:gd name="T24" fmla="*/ 3244 w 3354"/>
                <a:gd name="T25" fmla="*/ 1308 h 4091"/>
                <a:gd name="T26" fmla="*/ 3295 w 3354"/>
                <a:gd name="T27" fmla="*/ 1510 h 4091"/>
                <a:gd name="T28" fmla="*/ 3331 w 3354"/>
                <a:gd name="T29" fmla="*/ 1722 h 4091"/>
                <a:gd name="T30" fmla="*/ 3346 w 3354"/>
                <a:gd name="T31" fmla="*/ 1932 h 4091"/>
                <a:gd name="T32" fmla="*/ 3353 w 3354"/>
                <a:gd name="T33" fmla="*/ 2041 h 4091"/>
                <a:gd name="T34" fmla="*/ 3331 w 3354"/>
                <a:gd name="T35" fmla="*/ 2346 h 4091"/>
                <a:gd name="T36" fmla="*/ 3287 w 3354"/>
                <a:gd name="T37" fmla="*/ 2623 h 4091"/>
                <a:gd name="T38" fmla="*/ 3207 w 3354"/>
                <a:gd name="T39" fmla="*/ 2869 h 4091"/>
                <a:gd name="T40" fmla="*/ 3113 w 3354"/>
                <a:gd name="T41" fmla="*/ 3087 h 4091"/>
                <a:gd name="T42" fmla="*/ 3012 w 3354"/>
                <a:gd name="T43" fmla="*/ 3276 h 4091"/>
                <a:gd name="T44" fmla="*/ 2896 w 3354"/>
                <a:gd name="T45" fmla="*/ 3436 h 4091"/>
                <a:gd name="T46" fmla="*/ 2670 w 3354"/>
                <a:gd name="T47" fmla="*/ 3675 h 4091"/>
                <a:gd name="T48" fmla="*/ 2590 w 3354"/>
                <a:gd name="T49" fmla="*/ 3734 h 4091"/>
                <a:gd name="T50" fmla="*/ 2358 w 3354"/>
                <a:gd name="T51" fmla="*/ 3872 h 4091"/>
                <a:gd name="T52" fmla="*/ 2024 w 3354"/>
                <a:gd name="T53" fmla="*/ 3995 h 4091"/>
                <a:gd name="T54" fmla="*/ 1821 w 3354"/>
                <a:gd name="T55" fmla="*/ 4046 h 4091"/>
                <a:gd name="T56" fmla="*/ 1589 w 3354"/>
                <a:gd name="T57" fmla="*/ 4075 h 4091"/>
                <a:gd name="T58" fmla="*/ 1342 w 3354"/>
                <a:gd name="T59" fmla="*/ 4090 h 4091"/>
                <a:gd name="T60" fmla="*/ 0 w 3354"/>
                <a:gd name="T61" fmla="*/ 0 h 4091"/>
                <a:gd name="T62" fmla="*/ 1371 w 3354"/>
                <a:gd name="T63" fmla="*/ 3487 h 4091"/>
                <a:gd name="T64" fmla="*/ 1487 w 3354"/>
                <a:gd name="T65" fmla="*/ 3480 h 4091"/>
                <a:gd name="T66" fmla="*/ 1720 w 3354"/>
                <a:gd name="T67" fmla="*/ 3436 h 4091"/>
                <a:gd name="T68" fmla="*/ 1930 w 3354"/>
                <a:gd name="T69" fmla="*/ 3341 h 4091"/>
                <a:gd name="T70" fmla="*/ 2119 w 3354"/>
                <a:gd name="T71" fmla="*/ 3203 h 4091"/>
                <a:gd name="T72" fmla="*/ 2279 w 3354"/>
                <a:gd name="T73" fmla="*/ 3021 h 4091"/>
                <a:gd name="T74" fmla="*/ 2409 w 3354"/>
                <a:gd name="T75" fmla="*/ 2790 h 4091"/>
                <a:gd name="T76" fmla="*/ 2497 w 3354"/>
                <a:gd name="T77" fmla="*/ 2513 h 4091"/>
                <a:gd name="T78" fmla="*/ 2547 w 3354"/>
                <a:gd name="T79" fmla="*/ 2187 h 4091"/>
                <a:gd name="T80" fmla="*/ 2554 w 3354"/>
                <a:gd name="T81" fmla="*/ 2012 h 4091"/>
                <a:gd name="T82" fmla="*/ 2533 w 3354"/>
                <a:gd name="T83" fmla="*/ 1736 h 4091"/>
                <a:gd name="T84" fmla="*/ 2482 w 3354"/>
                <a:gd name="T85" fmla="*/ 1474 h 4091"/>
                <a:gd name="T86" fmla="*/ 2395 w 3354"/>
                <a:gd name="T87" fmla="*/ 1228 h 4091"/>
                <a:gd name="T88" fmla="*/ 2271 w 3354"/>
                <a:gd name="T89" fmla="*/ 1018 h 4091"/>
                <a:gd name="T90" fmla="*/ 2112 w 3354"/>
                <a:gd name="T91" fmla="*/ 836 h 4091"/>
                <a:gd name="T92" fmla="*/ 1923 w 3354"/>
                <a:gd name="T93" fmla="*/ 698 h 4091"/>
                <a:gd name="T94" fmla="*/ 1705 w 3354"/>
                <a:gd name="T95" fmla="*/ 611 h 4091"/>
                <a:gd name="T96" fmla="*/ 1458 w 3354"/>
                <a:gd name="T97" fmla="*/ 582 h 4091"/>
                <a:gd name="T98" fmla="*/ 754 w 3354"/>
                <a:gd name="T99" fmla="*/ 3487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4" h="4091">
                  <a:moveTo>
                    <a:pt x="0" y="0"/>
                  </a:moveTo>
                  <a:lnTo>
                    <a:pt x="1509" y="0"/>
                  </a:lnTo>
                  <a:lnTo>
                    <a:pt x="1509" y="0"/>
                  </a:lnTo>
                  <a:lnTo>
                    <a:pt x="1604" y="0"/>
                  </a:lnTo>
                  <a:lnTo>
                    <a:pt x="1734" y="8"/>
                  </a:lnTo>
                  <a:lnTo>
                    <a:pt x="1880" y="30"/>
                  </a:lnTo>
                  <a:lnTo>
                    <a:pt x="1959" y="44"/>
                  </a:lnTo>
                  <a:lnTo>
                    <a:pt x="2039" y="66"/>
                  </a:lnTo>
                  <a:lnTo>
                    <a:pt x="2126" y="95"/>
                  </a:lnTo>
                  <a:lnTo>
                    <a:pt x="2214" y="125"/>
                  </a:lnTo>
                  <a:lnTo>
                    <a:pt x="2300" y="168"/>
                  </a:lnTo>
                  <a:lnTo>
                    <a:pt x="2395" y="218"/>
                  </a:lnTo>
                  <a:lnTo>
                    <a:pt x="2489" y="277"/>
                  </a:lnTo>
                  <a:lnTo>
                    <a:pt x="2583" y="342"/>
                  </a:lnTo>
                  <a:lnTo>
                    <a:pt x="2678" y="422"/>
                  </a:lnTo>
                  <a:lnTo>
                    <a:pt x="2772" y="509"/>
                  </a:lnTo>
                  <a:lnTo>
                    <a:pt x="2772" y="509"/>
                  </a:lnTo>
                  <a:lnTo>
                    <a:pt x="2837" y="589"/>
                  </a:lnTo>
                  <a:lnTo>
                    <a:pt x="2910" y="669"/>
                  </a:lnTo>
                  <a:lnTo>
                    <a:pt x="2968" y="749"/>
                  </a:lnTo>
                  <a:lnTo>
                    <a:pt x="3026" y="836"/>
                  </a:lnTo>
                  <a:lnTo>
                    <a:pt x="3077" y="931"/>
                  </a:lnTo>
                  <a:lnTo>
                    <a:pt x="3128" y="1018"/>
                  </a:lnTo>
                  <a:lnTo>
                    <a:pt x="3171" y="1112"/>
                  </a:lnTo>
                  <a:lnTo>
                    <a:pt x="3207" y="1214"/>
                  </a:lnTo>
                  <a:lnTo>
                    <a:pt x="3244" y="1308"/>
                  </a:lnTo>
                  <a:lnTo>
                    <a:pt x="3273" y="1410"/>
                  </a:lnTo>
                  <a:lnTo>
                    <a:pt x="3295" y="1510"/>
                  </a:lnTo>
                  <a:lnTo>
                    <a:pt x="3316" y="1620"/>
                  </a:lnTo>
                  <a:lnTo>
                    <a:pt x="3331" y="1722"/>
                  </a:lnTo>
                  <a:lnTo>
                    <a:pt x="3346" y="1830"/>
                  </a:lnTo>
                  <a:lnTo>
                    <a:pt x="3346" y="1932"/>
                  </a:lnTo>
                  <a:lnTo>
                    <a:pt x="3353" y="2041"/>
                  </a:lnTo>
                  <a:lnTo>
                    <a:pt x="3353" y="2041"/>
                  </a:lnTo>
                  <a:lnTo>
                    <a:pt x="3346" y="2201"/>
                  </a:lnTo>
                  <a:lnTo>
                    <a:pt x="3331" y="2346"/>
                  </a:lnTo>
                  <a:lnTo>
                    <a:pt x="3309" y="2492"/>
                  </a:lnTo>
                  <a:lnTo>
                    <a:pt x="3287" y="2623"/>
                  </a:lnTo>
                  <a:lnTo>
                    <a:pt x="3251" y="2753"/>
                  </a:lnTo>
                  <a:lnTo>
                    <a:pt x="3207" y="2869"/>
                  </a:lnTo>
                  <a:lnTo>
                    <a:pt x="3164" y="2985"/>
                  </a:lnTo>
                  <a:lnTo>
                    <a:pt x="3113" y="3087"/>
                  </a:lnTo>
                  <a:lnTo>
                    <a:pt x="3063" y="3182"/>
                  </a:lnTo>
                  <a:lnTo>
                    <a:pt x="3012" y="3276"/>
                  </a:lnTo>
                  <a:lnTo>
                    <a:pt x="2953" y="3356"/>
                  </a:lnTo>
                  <a:lnTo>
                    <a:pt x="2896" y="3436"/>
                  </a:lnTo>
                  <a:lnTo>
                    <a:pt x="2780" y="3567"/>
                  </a:lnTo>
                  <a:lnTo>
                    <a:pt x="2670" y="3675"/>
                  </a:lnTo>
                  <a:lnTo>
                    <a:pt x="2670" y="3675"/>
                  </a:lnTo>
                  <a:lnTo>
                    <a:pt x="2590" y="3734"/>
                  </a:lnTo>
                  <a:lnTo>
                    <a:pt x="2489" y="3799"/>
                  </a:lnTo>
                  <a:lnTo>
                    <a:pt x="2358" y="3872"/>
                  </a:lnTo>
                  <a:lnTo>
                    <a:pt x="2206" y="3937"/>
                  </a:lnTo>
                  <a:lnTo>
                    <a:pt x="2024" y="3995"/>
                  </a:lnTo>
                  <a:lnTo>
                    <a:pt x="1923" y="4024"/>
                  </a:lnTo>
                  <a:lnTo>
                    <a:pt x="1821" y="4046"/>
                  </a:lnTo>
                  <a:lnTo>
                    <a:pt x="1705" y="4068"/>
                  </a:lnTo>
                  <a:lnTo>
                    <a:pt x="1589" y="4075"/>
                  </a:lnTo>
                  <a:lnTo>
                    <a:pt x="1466" y="4090"/>
                  </a:lnTo>
                  <a:lnTo>
                    <a:pt x="1342" y="4090"/>
                  </a:lnTo>
                  <a:lnTo>
                    <a:pt x="0" y="4090"/>
                  </a:lnTo>
                  <a:lnTo>
                    <a:pt x="0" y="0"/>
                  </a:lnTo>
                  <a:close/>
                  <a:moveTo>
                    <a:pt x="754" y="3487"/>
                  </a:moveTo>
                  <a:lnTo>
                    <a:pt x="1371" y="3487"/>
                  </a:lnTo>
                  <a:lnTo>
                    <a:pt x="1371" y="3487"/>
                  </a:lnTo>
                  <a:lnTo>
                    <a:pt x="1487" y="3480"/>
                  </a:lnTo>
                  <a:lnTo>
                    <a:pt x="1604" y="3465"/>
                  </a:lnTo>
                  <a:lnTo>
                    <a:pt x="1720" y="3436"/>
                  </a:lnTo>
                  <a:lnTo>
                    <a:pt x="1829" y="3400"/>
                  </a:lnTo>
                  <a:lnTo>
                    <a:pt x="1930" y="3341"/>
                  </a:lnTo>
                  <a:lnTo>
                    <a:pt x="2024" y="3283"/>
                  </a:lnTo>
                  <a:lnTo>
                    <a:pt x="2119" y="3203"/>
                  </a:lnTo>
                  <a:lnTo>
                    <a:pt x="2199" y="3123"/>
                  </a:lnTo>
                  <a:lnTo>
                    <a:pt x="2279" y="3021"/>
                  </a:lnTo>
                  <a:lnTo>
                    <a:pt x="2351" y="2913"/>
                  </a:lnTo>
                  <a:lnTo>
                    <a:pt x="2409" y="2790"/>
                  </a:lnTo>
                  <a:lnTo>
                    <a:pt x="2460" y="2659"/>
                  </a:lnTo>
                  <a:lnTo>
                    <a:pt x="2497" y="2513"/>
                  </a:lnTo>
                  <a:lnTo>
                    <a:pt x="2533" y="2361"/>
                  </a:lnTo>
                  <a:lnTo>
                    <a:pt x="2547" y="2187"/>
                  </a:lnTo>
                  <a:lnTo>
                    <a:pt x="2554" y="2012"/>
                  </a:lnTo>
                  <a:lnTo>
                    <a:pt x="2554" y="2012"/>
                  </a:lnTo>
                  <a:lnTo>
                    <a:pt x="2547" y="1874"/>
                  </a:lnTo>
                  <a:lnTo>
                    <a:pt x="2533" y="1736"/>
                  </a:lnTo>
                  <a:lnTo>
                    <a:pt x="2511" y="1598"/>
                  </a:lnTo>
                  <a:lnTo>
                    <a:pt x="2482" y="1474"/>
                  </a:lnTo>
                  <a:lnTo>
                    <a:pt x="2438" y="1344"/>
                  </a:lnTo>
                  <a:lnTo>
                    <a:pt x="2395" y="1228"/>
                  </a:lnTo>
                  <a:lnTo>
                    <a:pt x="2337" y="1120"/>
                  </a:lnTo>
                  <a:lnTo>
                    <a:pt x="2271" y="1018"/>
                  </a:lnTo>
                  <a:lnTo>
                    <a:pt x="2191" y="923"/>
                  </a:lnTo>
                  <a:lnTo>
                    <a:pt x="2112" y="836"/>
                  </a:lnTo>
                  <a:lnTo>
                    <a:pt x="2024" y="764"/>
                  </a:lnTo>
                  <a:lnTo>
                    <a:pt x="1923" y="698"/>
                  </a:lnTo>
                  <a:lnTo>
                    <a:pt x="1821" y="647"/>
                  </a:lnTo>
                  <a:lnTo>
                    <a:pt x="1705" y="611"/>
                  </a:lnTo>
                  <a:lnTo>
                    <a:pt x="1582" y="589"/>
                  </a:lnTo>
                  <a:lnTo>
                    <a:pt x="1458" y="582"/>
                  </a:lnTo>
                  <a:lnTo>
                    <a:pt x="754" y="582"/>
                  </a:lnTo>
                  <a:lnTo>
                    <a:pt x="754" y="3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6" name="Freeform 7"/>
            <p:cNvSpPr>
              <a:spLocks noChangeArrowheads="1"/>
            </p:cNvSpPr>
            <p:nvPr/>
          </p:nvSpPr>
          <p:spPr bwMode="gray">
            <a:xfrm>
              <a:off x="7521575" y="3257550"/>
              <a:ext cx="957263" cy="1473200"/>
            </a:xfrm>
            <a:custGeom>
              <a:avLst/>
              <a:gdLst>
                <a:gd name="T0" fmla="*/ 0 w 2658"/>
                <a:gd name="T1" fmla="*/ 4090 h 4091"/>
                <a:gd name="T2" fmla="*/ 0 w 2658"/>
                <a:gd name="T3" fmla="*/ 0 h 4091"/>
                <a:gd name="T4" fmla="*/ 2635 w 2658"/>
                <a:gd name="T5" fmla="*/ 0 h 4091"/>
                <a:gd name="T6" fmla="*/ 2635 w 2658"/>
                <a:gd name="T7" fmla="*/ 603 h 4091"/>
                <a:gd name="T8" fmla="*/ 741 w 2658"/>
                <a:gd name="T9" fmla="*/ 603 h 4091"/>
                <a:gd name="T10" fmla="*/ 741 w 2658"/>
                <a:gd name="T11" fmla="*/ 1714 h 4091"/>
                <a:gd name="T12" fmla="*/ 2258 w 2658"/>
                <a:gd name="T13" fmla="*/ 1714 h 4091"/>
                <a:gd name="T14" fmla="*/ 2258 w 2658"/>
                <a:gd name="T15" fmla="*/ 2310 h 4091"/>
                <a:gd name="T16" fmla="*/ 741 w 2658"/>
                <a:gd name="T17" fmla="*/ 2310 h 4091"/>
                <a:gd name="T18" fmla="*/ 741 w 2658"/>
                <a:gd name="T19" fmla="*/ 3457 h 4091"/>
                <a:gd name="T20" fmla="*/ 2657 w 2658"/>
                <a:gd name="T21" fmla="*/ 3457 h 4091"/>
                <a:gd name="T22" fmla="*/ 2657 w 2658"/>
                <a:gd name="T23" fmla="*/ 4090 h 4091"/>
                <a:gd name="T24" fmla="*/ 0 w 2658"/>
                <a:gd name="T25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4091">
                  <a:moveTo>
                    <a:pt x="0" y="4090"/>
                  </a:moveTo>
                  <a:lnTo>
                    <a:pt x="0" y="0"/>
                  </a:lnTo>
                  <a:lnTo>
                    <a:pt x="2635" y="0"/>
                  </a:lnTo>
                  <a:lnTo>
                    <a:pt x="2635" y="603"/>
                  </a:lnTo>
                  <a:lnTo>
                    <a:pt x="741" y="603"/>
                  </a:lnTo>
                  <a:lnTo>
                    <a:pt x="741" y="1714"/>
                  </a:lnTo>
                  <a:lnTo>
                    <a:pt x="2258" y="1714"/>
                  </a:lnTo>
                  <a:lnTo>
                    <a:pt x="2258" y="2310"/>
                  </a:lnTo>
                  <a:lnTo>
                    <a:pt x="741" y="2310"/>
                  </a:lnTo>
                  <a:lnTo>
                    <a:pt x="741" y="3457"/>
                  </a:lnTo>
                  <a:lnTo>
                    <a:pt x="2657" y="3457"/>
                  </a:lnTo>
                  <a:lnTo>
                    <a:pt x="2657" y="4090"/>
                  </a:lnTo>
                  <a:lnTo>
                    <a:pt x="0" y="40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7" name="Freeform 8"/>
            <p:cNvSpPr>
              <a:spLocks noChangeArrowheads="1"/>
            </p:cNvSpPr>
            <p:nvPr/>
          </p:nvSpPr>
          <p:spPr bwMode="gray">
            <a:xfrm>
              <a:off x="9901238" y="2816225"/>
              <a:ext cx="190500" cy="192088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488" name="Freeform 9"/>
            <p:cNvSpPr>
              <a:spLocks noChangeArrowheads="1"/>
            </p:cNvSpPr>
            <p:nvPr/>
          </p:nvSpPr>
          <p:spPr bwMode="gray">
            <a:xfrm>
              <a:off x="8504238" y="2857500"/>
              <a:ext cx="1392237" cy="1014413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2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52" y="446664"/>
            <a:ext cx="10299201" cy="678728"/>
          </a:xfrm>
          <a:prstGeom prst="rect">
            <a:avLst/>
          </a:prstGeom>
        </p:spPr>
        <p:txBody>
          <a:bodyPr vert="horz" lIns="0" tIns="0" rIns="91432" bIns="45716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829" y="1804417"/>
            <a:ext cx="10420217" cy="4525963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99344" y="6541471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marR="0" indent="0" algn="r" defTabSz="1218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cap="none" spc="-27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693322CD-04D7-4071-8066-A3F7BE44F14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467377" y="6486736"/>
            <a:ext cx="270472" cy="179864"/>
            <a:chOff x="8600533" y="411973"/>
            <a:chExt cx="202854" cy="134898"/>
          </a:xfrm>
          <a:solidFill>
            <a:schemeClr val="bg2"/>
          </a:solidFill>
        </p:grpSpPr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8779045" y="411973"/>
              <a:ext cx="24342" cy="24545"/>
            </a:xfrm>
            <a:custGeom>
              <a:avLst/>
              <a:gdLst>
                <a:gd name="T0" fmla="*/ 530 w 531"/>
                <a:gd name="T1" fmla="*/ 262 h 532"/>
                <a:gd name="T2" fmla="*/ 515 w 531"/>
                <a:gd name="T3" fmla="*/ 364 h 532"/>
                <a:gd name="T4" fmla="*/ 458 w 531"/>
                <a:gd name="T5" fmla="*/ 451 h 532"/>
                <a:gd name="T6" fmla="*/ 414 w 531"/>
                <a:gd name="T7" fmla="*/ 487 h 532"/>
                <a:gd name="T8" fmla="*/ 319 w 531"/>
                <a:gd name="T9" fmla="*/ 523 h 532"/>
                <a:gd name="T10" fmla="*/ 268 w 531"/>
                <a:gd name="T11" fmla="*/ 531 h 532"/>
                <a:gd name="T12" fmla="*/ 167 w 531"/>
                <a:gd name="T13" fmla="*/ 508 h 532"/>
                <a:gd name="T14" fmla="*/ 80 w 531"/>
                <a:gd name="T15" fmla="*/ 451 h 532"/>
                <a:gd name="T16" fmla="*/ 44 w 531"/>
                <a:gd name="T17" fmla="*/ 407 h 532"/>
                <a:gd name="T18" fmla="*/ 8 w 531"/>
                <a:gd name="T19" fmla="*/ 313 h 532"/>
                <a:gd name="T20" fmla="*/ 0 w 531"/>
                <a:gd name="T21" fmla="*/ 262 h 532"/>
                <a:gd name="T22" fmla="*/ 22 w 531"/>
                <a:gd name="T23" fmla="*/ 160 h 532"/>
                <a:gd name="T24" fmla="*/ 80 w 531"/>
                <a:gd name="T25" fmla="*/ 72 h 532"/>
                <a:gd name="T26" fmla="*/ 116 w 531"/>
                <a:gd name="T27" fmla="*/ 44 h 532"/>
                <a:gd name="T28" fmla="*/ 211 w 531"/>
                <a:gd name="T29" fmla="*/ 0 h 532"/>
                <a:gd name="T30" fmla="*/ 268 w 531"/>
                <a:gd name="T31" fmla="*/ 0 h 532"/>
                <a:gd name="T32" fmla="*/ 370 w 531"/>
                <a:gd name="T33" fmla="*/ 15 h 532"/>
                <a:gd name="T34" fmla="*/ 458 w 531"/>
                <a:gd name="T35" fmla="*/ 72 h 532"/>
                <a:gd name="T36" fmla="*/ 486 w 531"/>
                <a:gd name="T37" fmla="*/ 116 h 532"/>
                <a:gd name="T38" fmla="*/ 530 w 531"/>
                <a:gd name="T39" fmla="*/ 211 h 532"/>
                <a:gd name="T40" fmla="*/ 494 w 531"/>
                <a:gd name="T41" fmla="*/ 262 h 532"/>
                <a:gd name="T42" fmla="*/ 494 w 531"/>
                <a:gd name="T43" fmla="*/ 218 h 532"/>
                <a:gd name="T44" fmla="*/ 458 w 531"/>
                <a:gd name="T45" fmla="*/ 138 h 532"/>
                <a:gd name="T46" fmla="*/ 428 w 531"/>
                <a:gd name="T47" fmla="*/ 102 h 532"/>
                <a:gd name="T48" fmla="*/ 356 w 531"/>
                <a:gd name="T49" fmla="*/ 51 h 532"/>
                <a:gd name="T50" fmla="*/ 268 w 531"/>
                <a:gd name="T51" fmla="*/ 36 h 532"/>
                <a:gd name="T52" fmla="*/ 218 w 531"/>
                <a:gd name="T53" fmla="*/ 36 h 532"/>
                <a:gd name="T54" fmla="*/ 138 w 531"/>
                <a:gd name="T55" fmla="*/ 72 h 532"/>
                <a:gd name="T56" fmla="*/ 102 w 531"/>
                <a:gd name="T57" fmla="*/ 102 h 532"/>
                <a:gd name="T58" fmla="*/ 51 w 531"/>
                <a:gd name="T59" fmla="*/ 174 h 532"/>
                <a:gd name="T60" fmla="*/ 36 w 531"/>
                <a:gd name="T61" fmla="*/ 262 h 532"/>
                <a:gd name="T62" fmla="*/ 44 w 531"/>
                <a:gd name="T63" fmla="*/ 305 h 532"/>
                <a:gd name="T64" fmla="*/ 73 w 531"/>
                <a:gd name="T65" fmla="*/ 392 h 532"/>
                <a:gd name="T66" fmla="*/ 102 w 531"/>
                <a:gd name="T67" fmla="*/ 421 h 532"/>
                <a:gd name="T68" fmla="*/ 182 w 531"/>
                <a:gd name="T69" fmla="*/ 472 h 532"/>
                <a:gd name="T70" fmla="*/ 268 w 531"/>
                <a:gd name="T71" fmla="*/ 494 h 532"/>
                <a:gd name="T72" fmla="*/ 312 w 531"/>
                <a:gd name="T73" fmla="*/ 487 h 532"/>
                <a:gd name="T74" fmla="*/ 392 w 531"/>
                <a:gd name="T75" fmla="*/ 451 h 532"/>
                <a:gd name="T76" fmla="*/ 428 w 531"/>
                <a:gd name="T77" fmla="*/ 421 h 532"/>
                <a:gd name="T78" fmla="*/ 479 w 531"/>
                <a:gd name="T79" fmla="*/ 349 h 532"/>
                <a:gd name="T80" fmla="*/ 494 w 531"/>
                <a:gd name="T81" fmla="*/ 262 h 532"/>
                <a:gd name="T82" fmla="*/ 342 w 531"/>
                <a:gd name="T83" fmla="*/ 421 h 532"/>
                <a:gd name="T84" fmla="*/ 196 w 531"/>
                <a:gd name="T85" fmla="*/ 283 h 532"/>
                <a:gd name="T86" fmla="*/ 152 w 531"/>
                <a:gd name="T87" fmla="*/ 421 h 532"/>
                <a:gd name="T88" fmla="*/ 283 w 531"/>
                <a:gd name="T89" fmla="*/ 109 h 532"/>
                <a:gd name="T90" fmla="*/ 327 w 531"/>
                <a:gd name="T91" fmla="*/ 116 h 532"/>
                <a:gd name="T92" fmla="*/ 363 w 531"/>
                <a:gd name="T93" fmla="*/ 138 h 532"/>
                <a:gd name="T94" fmla="*/ 378 w 531"/>
                <a:gd name="T95" fmla="*/ 167 h 532"/>
                <a:gd name="T96" fmla="*/ 385 w 531"/>
                <a:gd name="T97" fmla="*/ 196 h 532"/>
                <a:gd name="T98" fmla="*/ 370 w 531"/>
                <a:gd name="T99" fmla="*/ 239 h 532"/>
                <a:gd name="T100" fmla="*/ 356 w 531"/>
                <a:gd name="T101" fmla="*/ 262 h 532"/>
                <a:gd name="T102" fmla="*/ 392 w 531"/>
                <a:gd name="T103" fmla="*/ 421 h 532"/>
                <a:gd name="T104" fmla="*/ 276 w 531"/>
                <a:gd name="T105" fmla="*/ 247 h 532"/>
                <a:gd name="T106" fmla="*/ 305 w 531"/>
                <a:gd name="T107" fmla="*/ 247 h 532"/>
                <a:gd name="T108" fmla="*/ 327 w 531"/>
                <a:gd name="T109" fmla="*/ 233 h 532"/>
                <a:gd name="T110" fmla="*/ 342 w 531"/>
                <a:gd name="T111" fmla="*/ 196 h 532"/>
                <a:gd name="T112" fmla="*/ 334 w 531"/>
                <a:gd name="T113" fmla="*/ 174 h 532"/>
                <a:gd name="T114" fmla="*/ 319 w 531"/>
                <a:gd name="T115" fmla="*/ 160 h 532"/>
                <a:gd name="T116" fmla="*/ 283 w 531"/>
                <a:gd name="T117" fmla="*/ 146 h 532"/>
                <a:gd name="T118" fmla="*/ 196 w 531"/>
                <a:gd name="T119" fmla="*/ 24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532">
                  <a:moveTo>
                    <a:pt x="530" y="262"/>
                  </a:moveTo>
                  <a:lnTo>
                    <a:pt x="530" y="262"/>
                  </a:lnTo>
                  <a:lnTo>
                    <a:pt x="530" y="313"/>
                  </a:lnTo>
                  <a:lnTo>
                    <a:pt x="515" y="364"/>
                  </a:lnTo>
                  <a:lnTo>
                    <a:pt x="486" y="407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14" y="487"/>
                  </a:lnTo>
                  <a:lnTo>
                    <a:pt x="370" y="508"/>
                  </a:lnTo>
                  <a:lnTo>
                    <a:pt x="319" y="523"/>
                  </a:lnTo>
                  <a:lnTo>
                    <a:pt x="268" y="531"/>
                  </a:lnTo>
                  <a:lnTo>
                    <a:pt x="268" y="531"/>
                  </a:lnTo>
                  <a:lnTo>
                    <a:pt x="211" y="523"/>
                  </a:lnTo>
                  <a:lnTo>
                    <a:pt x="167" y="508"/>
                  </a:lnTo>
                  <a:lnTo>
                    <a:pt x="116" y="487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44" y="407"/>
                  </a:lnTo>
                  <a:lnTo>
                    <a:pt x="22" y="364"/>
                  </a:lnTo>
                  <a:lnTo>
                    <a:pt x="8" y="31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8" y="211"/>
                  </a:lnTo>
                  <a:lnTo>
                    <a:pt x="22" y="160"/>
                  </a:lnTo>
                  <a:lnTo>
                    <a:pt x="44" y="11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116" y="44"/>
                  </a:lnTo>
                  <a:lnTo>
                    <a:pt x="167" y="15"/>
                  </a:lnTo>
                  <a:lnTo>
                    <a:pt x="2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19" y="0"/>
                  </a:lnTo>
                  <a:lnTo>
                    <a:pt x="370" y="15"/>
                  </a:lnTo>
                  <a:lnTo>
                    <a:pt x="414" y="44"/>
                  </a:lnTo>
                  <a:lnTo>
                    <a:pt x="458" y="72"/>
                  </a:lnTo>
                  <a:lnTo>
                    <a:pt x="458" y="72"/>
                  </a:lnTo>
                  <a:lnTo>
                    <a:pt x="486" y="116"/>
                  </a:lnTo>
                  <a:lnTo>
                    <a:pt x="515" y="160"/>
                  </a:lnTo>
                  <a:lnTo>
                    <a:pt x="530" y="211"/>
                  </a:lnTo>
                  <a:lnTo>
                    <a:pt x="530" y="262"/>
                  </a:lnTo>
                  <a:close/>
                  <a:moveTo>
                    <a:pt x="494" y="262"/>
                  </a:moveTo>
                  <a:lnTo>
                    <a:pt x="494" y="262"/>
                  </a:lnTo>
                  <a:lnTo>
                    <a:pt x="494" y="218"/>
                  </a:lnTo>
                  <a:lnTo>
                    <a:pt x="479" y="174"/>
                  </a:lnTo>
                  <a:lnTo>
                    <a:pt x="458" y="138"/>
                  </a:lnTo>
                  <a:lnTo>
                    <a:pt x="428" y="102"/>
                  </a:lnTo>
                  <a:lnTo>
                    <a:pt x="428" y="102"/>
                  </a:lnTo>
                  <a:lnTo>
                    <a:pt x="392" y="72"/>
                  </a:lnTo>
                  <a:lnTo>
                    <a:pt x="356" y="51"/>
                  </a:lnTo>
                  <a:lnTo>
                    <a:pt x="312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18" y="36"/>
                  </a:lnTo>
                  <a:lnTo>
                    <a:pt x="182" y="51"/>
                  </a:lnTo>
                  <a:lnTo>
                    <a:pt x="138" y="7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73" y="138"/>
                  </a:lnTo>
                  <a:lnTo>
                    <a:pt x="51" y="174"/>
                  </a:lnTo>
                  <a:lnTo>
                    <a:pt x="44" y="21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4" y="305"/>
                  </a:lnTo>
                  <a:lnTo>
                    <a:pt x="51" y="349"/>
                  </a:lnTo>
                  <a:lnTo>
                    <a:pt x="73" y="392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38" y="451"/>
                  </a:lnTo>
                  <a:lnTo>
                    <a:pt x="182" y="472"/>
                  </a:lnTo>
                  <a:lnTo>
                    <a:pt x="218" y="487"/>
                  </a:lnTo>
                  <a:lnTo>
                    <a:pt x="268" y="494"/>
                  </a:lnTo>
                  <a:lnTo>
                    <a:pt x="268" y="494"/>
                  </a:lnTo>
                  <a:lnTo>
                    <a:pt x="312" y="487"/>
                  </a:lnTo>
                  <a:lnTo>
                    <a:pt x="356" y="472"/>
                  </a:lnTo>
                  <a:lnTo>
                    <a:pt x="392" y="451"/>
                  </a:lnTo>
                  <a:lnTo>
                    <a:pt x="428" y="421"/>
                  </a:lnTo>
                  <a:lnTo>
                    <a:pt x="428" y="421"/>
                  </a:lnTo>
                  <a:lnTo>
                    <a:pt x="458" y="392"/>
                  </a:lnTo>
                  <a:lnTo>
                    <a:pt x="479" y="349"/>
                  </a:lnTo>
                  <a:lnTo>
                    <a:pt x="494" y="305"/>
                  </a:lnTo>
                  <a:lnTo>
                    <a:pt x="494" y="262"/>
                  </a:lnTo>
                  <a:close/>
                  <a:moveTo>
                    <a:pt x="392" y="421"/>
                  </a:moveTo>
                  <a:lnTo>
                    <a:pt x="342" y="421"/>
                  </a:lnTo>
                  <a:lnTo>
                    <a:pt x="283" y="283"/>
                  </a:lnTo>
                  <a:lnTo>
                    <a:pt x="196" y="283"/>
                  </a:lnTo>
                  <a:lnTo>
                    <a:pt x="196" y="421"/>
                  </a:lnTo>
                  <a:lnTo>
                    <a:pt x="152" y="421"/>
                  </a:lnTo>
                  <a:lnTo>
                    <a:pt x="152" y="109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327" y="116"/>
                  </a:lnTo>
                  <a:lnTo>
                    <a:pt x="348" y="123"/>
                  </a:lnTo>
                  <a:lnTo>
                    <a:pt x="363" y="138"/>
                  </a:lnTo>
                  <a:lnTo>
                    <a:pt x="363" y="138"/>
                  </a:lnTo>
                  <a:lnTo>
                    <a:pt x="378" y="167"/>
                  </a:lnTo>
                  <a:lnTo>
                    <a:pt x="385" y="196"/>
                  </a:lnTo>
                  <a:lnTo>
                    <a:pt x="385" y="196"/>
                  </a:lnTo>
                  <a:lnTo>
                    <a:pt x="385" y="218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56" y="262"/>
                  </a:lnTo>
                  <a:lnTo>
                    <a:pt x="327" y="276"/>
                  </a:lnTo>
                  <a:lnTo>
                    <a:pt x="392" y="421"/>
                  </a:lnTo>
                  <a:close/>
                  <a:moveTo>
                    <a:pt x="196" y="247"/>
                  </a:moveTo>
                  <a:lnTo>
                    <a:pt x="276" y="247"/>
                  </a:lnTo>
                  <a:lnTo>
                    <a:pt x="276" y="247"/>
                  </a:lnTo>
                  <a:lnTo>
                    <a:pt x="305" y="247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34" y="218"/>
                  </a:lnTo>
                  <a:lnTo>
                    <a:pt x="342" y="196"/>
                  </a:lnTo>
                  <a:lnTo>
                    <a:pt x="342" y="196"/>
                  </a:lnTo>
                  <a:lnTo>
                    <a:pt x="334" y="174"/>
                  </a:lnTo>
                  <a:lnTo>
                    <a:pt x="319" y="160"/>
                  </a:lnTo>
                  <a:lnTo>
                    <a:pt x="319" y="160"/>
                  </a:lnTo>
                  <a:lnTo>
                    <a:pt x="305" y="152"/>
                  </a:lnTo>
                  <a:lnTo>
                    <a:pt x="283" y="146"/>
                  </a:lnTo>
                  <a:lnTo>
                    <a:pt x="196" y="146"/>
                  </a:lnTo>
                  <a:lnTo>
                    <a:pt x="196" y="2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8600533" y="417247"/>
              <a:ext cx="177903" cy="129624"/>
            </a:xfrm>
            <a:custGeom>
              <a:avLst/>
              <a:gdLst>
                <a:gd name="T0" fmla="*/ 3644 w 3869"/>
                <a:gd name="T1" fmla="*/ 1351 h 2819"/>
                <a:gd name="T2" fmla="*/ 3796 w 3869"/>
                <a:gd name="T3" fmla="*/ 1141 h 2819"/>
                <a:gd name="T4" fmla="*/ 3868 w 3869"/>
                <a:gd name="T5" fmla="*/ 887 h 2819"/>
                <a:gd name="T6" fmla="*/ 3868 w 3869"/>
                <a:gd name="T7" fmla="*/ 720 h 2819"/>
                <a:gd name="T8" fmla="*/ 3811 w 3869"/>
                <a:gd name="T9" fmla="*/ 487 h 2819"/>
                <a:gd name="T10" fmla="*/ 3687 w 3869"/>
                <a:gd name="T11" fmla="*/ 291 h 2819"/>
                <a:gd name="T12" fmla="*/ 3520 w 3869"/>
                <a:gd name="T13" fmla="*/ 138 h 2819"/>
                <a:gd name="T14" fmla="*/ 3310 w 3869"/>
                <a:gd name="T15" fmla="*/ 36 h 2819"/>
                <a:gd name="T16" fmla="*/ 3078 w 3869"/>
                <a:gd name="T17" fmla="*/ 0 h 2819"/>
                <a:gd name="T18" fmla="*/ 146 w 3869"/>
                <a:gd name="T19" fmla="*/ 146 h 2819"/>
                <a:gd name="T20" fmla="*/ 581 w 3869"/>
                <a:gd name="T21" fmla="*/ 531 h 2819"/>
                <a:gd name="T22" fmla="*/ 1002 w 3869"/>
                <a:gd name="T23" fmla="*/ 843 h 2819"/>
                <a:gd name="T24" fmla="*/ 1401 w 3869"/>
                <a:gd name="T25" fmla="*/ 1083 h 2819"/>
                <a:gd name="T26" fmla="*/ 2127 w 3869"/>
                <a:gd name="T27" fmla="*/ 1410 h 2819"/>
                <a:gd name="T28" fmla="*/ 1655 w 3869"/>
                <a:gd name="T29" fmla="*/ 1606 h 2819"/>
                <a:gd name="T30" fmla="*/ 1133 w 3869"/>
                <a:gd name="T31" fmla="*/ 1889 h 2819"/>
                <a:gd name="T32" fmla="*/ 719 w 3869"/>
                <a:gd name="T33" fmla="*/ 2180 h 2819"/>
                <a:gd name="T34" fmla="*/ 290 w 3869"/>
                <a:gd name="T35" fmla="*/ 2535 h 2819"/>
                <a:gd name="T36" fmla="*/ 3078 w 3869"/>
                <a:gd name="T37" fmla="*/ 2818 h 2819"/>
                <a:gd name="T38" fmla="*/ 3237 w 3869"/>
                <a:gd name="T39" fmla="*/ 2803 h 2819"/>
                <a:gd name="T40" fmla="*/ 3455 w 3869"/>
                <a:gd name="T41" fmla="*/ 2723 h 2819"/>
                <a:gd name="T42" fmla="*/ 3636 w 3869"/>
                <a:gd name="T43" fmla="*/ 2585 h 2819"/>
                <a:gd name="T44" fmla="*/ 3775 w 3869"/>
                <a:gd name="T45" fmla="*/ 2404 h 2819"/>
                <a:gd name="T46" fmla="*/ 3854 w 3869"/>
                <a:gd name="T47" fmla="*/ 2187 h 2819"/>
                <a:gd name="T48" fmla="*/ 3868 w 3869"/>
                <a:gd name="T49" fmla="*/ 2027 h 2819"/>
                <a:gd name="T50" fmla="*/ 3825 w 3869"/>
                <a:gd name="T51" fmla="*/ 1758 h 2819"/>
                <a:gd name="T52" fmla="*/ 3701 w 3869"/>
                <a:gd name="T53" fmla="*/ 1533 h 2819"/>
                <a:gd name="T54" fmla="*/ 3034 w 3869"/>
                <a:gd name="T55" fmla="*/ 2390 h 2819"/>
                <a:gd name="T56" fmla="*/ 1452 w 3869"/>
                <a:gd name="T57" fmla="*/ 2216 h 2819"/>
                <a:gd name="T58" fmla="*/ 2062 w 3869"/>
                <a:gd name="T59" fmla="*/ 1889 h 2819"/>
                <a:gd name="T60" fmla="*/ 2402 w 3869"/>
                <a:gd name="T61" fmla="*/ 1758 h 2819"/>
                <a:gd name="T62" fmla="*/ 2729 w 3869"/>
                <a:gd name="T63" fmla="*/ 1685 h 2819"/>
                <a:gd name="T64" fmla="*/ 3034 w 3869"/>
                <a:gd name="T65" fmla="*/ 1657 h 2819"/>
                <a:gd name="T66" fmla="*/ 3179 w 3869"/>
                <a:gd name="T67" fmla="*/ 1685 h 2819"/>
                <a:gd name="T68" fmla="*/ 3339 w 3869"/>
                <a:gd name="T69" fmla="*/ 1824 h 2819"/>
                <a:gd name="T70" fmla="*/ 3404 w 3869"/>
                <a:gd name="T71" fmla="*/ 2027 h 2819"/>
                <a:gd name="T72" fmla="*/ 3376 w 3869"/>
                <a:gd name="T73" fmla="*/ 2165 h 2819"/>
                <a:gd name="T74" fmla="*/ 3237 w 3869"/>
                <a:gd name="T75" fmla="*/ 2325 h 2819"/>
                <a:gd name="T76" fmla="*/ 3034 w 3869"/>
                <a:gd name="T77" fmla="*/ 2390 h 2819"/>
                <a:gd name="T78" fmla="*/ 2940 w 3869"/>
                <a:gd name="T79" fmla="*/ 1162 h 2819"/>
                <a:gd name="T80" fmla="*/ 2620 w 3869"/>
                <a:gd name="T81" fmla="*/ 1119 h 2819"/>
                <a:gd name="T82" fmla="*/ 2294 w 3869"/>
                <a:gd name="T83" fmla="*/ 1025 h 2819"/>
                <a:gd name="T84" fmla="*/ 1946 w 3869"/>
                <a:gd name="T85" fmla="*/ 879 h 2819"/>
                <a:gd name="T86" fmla="*/ 1198 w 3869"/>
                <a:gd name="T87" fmla="*/ 436 h 2819"/>
                <a:gd name="T88" fmla="*/ 3114 w 3869"/>
                <a:gd name="T89" fmla="*/ 443 h 2819"/>
                <a:gd name="T90" fmla="*/ 3295 w 3869"/>
                <a:gd name="T91" fmla="*/ 538 h 2819"/>
                <a:gd name="T92" fmla="*/ 3397 w 3869"/>
                <a:gd name="T93" fmla="*/ 726 h 2819"/>
                <a:gd name="T94" fmla="*/ 3397 w 3869"/>
                <a:gd name="T95" fmla="*/ 872 h 2819"/>
                <a:gd name="T96" fmla="*/ 3295 w 3869"/>
                <a:gd name="T97" fmla="*/ 1054 h 2819"/>
                <a:gd name="T98" fmla="*/ 3114 w 3869"/>
                <a:gd name="T99" fmla="*/ 1155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9" h="2819">
                  <a:moveTo>
                    <a:pt x="3585" y="1410"/>
                  </a:moveTo>
                  <a:lnTo>
                    <a:pt x="3585" y="1410"/>
                  </a:lnTo>
                  <a:lnTo>
                    <a:pt x="3644" y="1351"/>
                  </a:lnTo>
                  <a:lnTo>
                    <a:pt x="3701" y="1286"/>
                  </a:lnTo>
                  <a:lnTo>
                    <a:pt x="3752" y="1221"/>
                  </a:lnTo>
                  <a:lnTo>
                    <a:pt x="3796" y="1141"/>
                  </a:lnTo>
                  <a:lnTo>
                    <a:pt x="3825" y="1061"/>
                  </a:lnTo>
                  <a:lnTo>
                    <a:pt x="3854" y="974"/>
                  </a:lnTo>
                  <a:lnTo>
                    <a:pt x="3868" y="887"/>
                  </a:lnTo>
                  <a:lnTo>
                    <a:pt x="3868" y="800"/>
                  </a:lnTo>
                  <a:lnTo>
                    <a:pt x="3868" y="800"/>
                  </a:lnTo>
                  <a:lnTo>
                    <a:pt x="3868" y="720"/>
                  </a:lnTo>
                  <a:lnTo>
                    <a:pt x="3854" y="639"/>
                  </a:lnTo>
                  <a:lnTo>
                    <a:pt x="3840" y="559"/>
                  </a:lnTo>
                  <a:lnTo>
                    <a:pt x="3811" y="487"/>
                  </a:lnTo>
                  <a:lnTo>
                    <a:pt x="3775" y="422"/>
                  </a:lnTo>
                  <a:lnTo>
                    <a:pt x="3738" y="349"/>
                  </a:lnTo>
                  <a:lnTo>
                    <a:pt x="3687" y="291"/>
                  </a:lnTo>
                  <a:lnTo>
                    <a:pt x="3636" y="233"/>
                  </a:lnTo>
                  <a:lnTo>
                    <a:pt x="3585" y="182"/>
                  </a:lnTo>
                  <a:lnTo>
                    <a:pt x="3520" y="138"/>
                  </a:lnTo>
                  <a:lnTo>
                    <a:pt x="3455" y="95"/>
                  </a:lnTo>
                  <a:lnTo>
                    <a:pt x="3390" y="66"/>
                  </a:lnTo>
                  <a:lnTo>
                    <a:pt x="3310" y="36"/>
                  </a:lnTo>
                  <a:lnTo>
                    <a:pt x="3237" y="15"/>
                  </a:lnTo>
                  <a:lnTo>
                    <a:pt x="3158" y="7"/>
                  </a:lnTo>
                  <a:lnTo>
                    <a:pt x="30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6" y="146"/>
                  </a:lnTo>
                  <a:lnTo>
                    <a:pt x="290" y="284"/>
                  </a:lnTo>
                  <a:lnTo>
                    <a:pt x="436" y="407"/>
                  </a:lnTo>
                  <a:lnTo>
                    <a:pt x="581" y="531"/>
                  </a:lnTo>
                  <a:lnTo>
                    <a:pt x="719" y="639"/>
                  </a:lnTo>
                  <a:lnTo>
                    <a:pt x="864" y="741"/>
                  </a:lnTo>
                  <a:lnTo>
                    <a:pt x="1002" y="843"/>
                  </a:lnTo>
                  <a:lnTo>
                    <a:pt x="1133" y="930"/>
                  </a:lnTo>
                  <a:lnTo>
                    <a:pt x="1270" y="1010"/>
                  </a:lnTo>
                  <a:lnTo>
                    <a:pt x="1401" y="1083"/>
                  </a:lnTo>
                  <a:lnTo>
                    <a:pt x="1655" y="1221"/>
                  </a:lnTo>
                  <a:lnTo>
                    <a:pt x="1895" y="1323"/>
                  </a:lnTo>
                  <a:lnTo>
                    <a:pt x="2127" y="1410"/>
                  </a:lnTo>
                  <a:lnTo>
                    <a:pt x="2127" y="1410"/>
                  </a:lnTo>
                  <a:lnTo>
                    <a:pt x="1895" y="1497"/>
                  </a:lnTo>
                  <a:lnTo>
                    <a:pt x="1655" y="1606"/>
                  </a:lnTo>
                  <a:lnTo>
                    <a:pt x="1401" y="1736"/>
                  </a:lnTo>
                  <a:lnTo>
                    <a:pt x="1270" y="1809"/>
                  </a:lnTo>
                  <a:lnTo>
                    <a:pt x="1133" y="1889"/>
                  </a:lnTo>
                  <a:lnTo>
                    <a:pt x="1002" y="1983"/>
                  </a:lnTo>
                  <a:lnTo>
                    <a:pt x="864" y="2078"/>
                  </a:lnTo>
                  <a:lnTo>
                    <a:pt x="719" y="2180"/>
                  </a:lnTo>
                  <a:lnTo>
                    <a:pt x="581" y="2288"/>
                  </a:lnTo>
                  <a:lnTo>
                    <a:pt x="436" y="2412"/>
                  </a:lnTo>
                  <a:lnTo>
                    <a:pt x="290" y="2535"/>
                  </a:lnTo>
                  <a:lnTo>
                    <a:pt x="146" y="2672"/>
                  </a:lnTo>
                  <a:lnTo>
                    <a:pt x="0" y="2818"/>
                  </a:lnTo>
                  <a:lnTo>
                    <a:pt x="3078" y="2818"/>
                  </a:lnTo>
                  <a:lnTo>
                    <a:pt x="3078" y="2818"/>
                  </a:lnTo>
                  <a:lnTo>
                    <a:pt x="3158" y="2818"/>
                  </a:lnTo>
                  <a:lnTo>
                    <a:pt x="3237" y="2803"/>
                  </a:lnTo>
                  <a:lnTo>
                    <a:pt x="3310" y="2782"/>
                  </a:lnTo>
                  <a:lnTo>
                    <a:pt x="3390" y="2760"/>
                  </a:lnTo>
                  <a:lnTo>
                    <a:pt x="3455" y="2723"/>
                  </a:lnTo>
                  <a:lnTo>
                    <a:pt x="3520" y="2680"/>
                  </a:lnTo>
                  <a:lnTo>
                    <a:pt x="3585" y="2636"/>
                  </a:lnTo>
                  <a:lnTo>
                    <a:pt x="3636" y="2585"/>
                  </a:lnTo>
                  <a:lnTo>
                    <a:pt x="3687" y="2529"/>
                  </a:lnTo>
                  <a:lnTo>
                    <a:pt x="3738" y="2470"/>
                  </a:lnTo>
                  <a:lnTo>
                    <a:pt x="3775" y="2404"/>
                  </a:lnTo>
                  <a:lnTo>
                    <a:pt x="3811" y="2332"/>
                  </a:lnTo>
                  <a:lnTo>
                    <a:pt x="3840" y="2260"/>
                  </a:lnTo>
                  <a:lnTo>
                    <a:pt x="3854" y="2187"/>
                  </a:lnTo>
                  <a:lnTo>
                    <a:pt x="3868" y="2107"/>
                  </a:lnTo>
                  <a:lnTo>
                    <a:pt x="3868" y="2027"/>
                  </a:lnTo>
                  <a:lnTo>
                    <a:pt x="3868" y="2027"/>
                  </a:lnTo>
                  <a:lnTo>
                    <a:pt x="3868" y="1932"/>
                  </a:lnTo>
                  <a:lnTo>
                    <a:pt x="3854" y="1845"/>
                  </a:lnTo>
                  <a:lnTo>
                    <a:pt x="3825" y="1758"/>
                  </a:lnTo>
                  <a:lnTo>
                    <a:pt x="3796" y="1678"/>
                  </a:lnTo>
                  <a:lnTo>
                    <a:pt x="3752" y="1606"/>
                  </a:lnTo>
                  <a:lnTo>
                    <a:pt x="3701" y="1533"/>
                  </a:lnTo>
                  <a:lnTo>
                    <a:pt x="3644" y="1467"/>
                  </a:lnTo>
                  <a:lnTo>
                    <a:pt x="3585" y="1410"/>
                  </a:lnTo>
                  <a:close/>
                  <a:moveTo>
                    <a:pt x="3034" y="2390"/>
                  </a:moveTo>
                  <a:lnTo>
                    <a:pt x="1198" y="2390"/>
                  </a:lnTo>
                  <a:lnTo>
                    <a:pt x="1198" y="2390"/>
                  </a:lnTo>
                  <a:lnTo>
                    <a:pt x="1452" y="2216"/>
                  </a:lnTo>
                  <a:lnTo>
                    <a:pt x="1706" y="2070"/>
                  </a:lnTo>
                  <a:lnTo>
                    <a:pt x="1946" y="1940"/>
                  </a:lnTo>
                  <a:lnTo>
                    <a:pt x="2062" y="1889"/>
                  </a:lnTo>
                  <a:lnTo>
                    <a:pt x="2178" y="1838"/>
                  </a:lnTo>
                  <a:lnTo>
                    <a:pt x="2294" y="1795"/>
                  </a:lnTo>
                  <a:lnTo>
                    <a:pt x="2402" y="1758"/>
                  </a:lnTo>
                  <a:lnTo>
                    <a:pt x="2512" y="1729"/>
                  </a:lnTo>
                  <a:lnTo>
                    <a:pt x="2620" y="1708"/>
                  </a:lnTo>
                  <a:lnTo>
                    <a:pt x="2729" y="1685"/>
                  </a:lnTo>
                  <a:lnTo>
                    <a:pt x="2831" y="1671"/>
                  </a:lnTo>
                  <a:lnTo>
                    <a:pt x="2940" y="1664"/>
                  </a:lnTo>
                  <a:lnTo>
                    <a:pt x="3034" y="1657"/>
                  </a:lnTo>
                  <a:lnTo>
                    <a:pt x="3034" y="1657"/>
                  </a:lnTo>
                  <a:lnTo>
                    <a:pt x="3114" y="1664"/>
                  </a:lnTo>
                  <a:lnTo>
                    <a:pt x="3179" y="1685"/>
                  </a:lnTo>
                  <a:lnTo>
                    <a:pt x="3237" y="1722"/>
                  </a:lnTo>
                  <a:lnTo>
                    <a:pt x="3295" y="1765"/>
                  </a:lnTo>
                  <a:lnTo>
                    <a:pt x="3339" y="1824"/>
                  </a:lnTo>
                  <a:lnTo>
                    <a:pt x="3376" y="1882"/>
                  </a:lnTo>
                  <a:lnTo>
                    <a:pt x="3397" y="1954"/>
                  </a:lnTo>
                  <a:lnTo>
                    <a:pt x="3404" y="2027"/>
                  </a:lnTo>
                  <a:lnTo>
                    <a:pt x="3404" y="2027"/>
                  </a:lnTo>
                  <a:lnTo>
                    <a:pt x="3397" y="2100"/>
                  </a:lnTo>
                  <a:lnTo>
                    <a:pt x="3376" y="2165"/>
                  </a:lnTo>
                  <a:lnTo>
                    <a:pt x="3339" y="2231"/>
                  </a:lnTo>
                  <a:lnTo>
                    <a:pt x="3295" y="2281"/>
                  </a:lnTo>
                  <a:lnTo>
                    <a:pt x="3237" y="2325"/>
                  </a:lnTo>
                  <a:lnTo>
                    <a:pt x="3179" y="2361"/>
                  </a:lnTo>
                  <a:lnTo>
                    <a:pt x="3114" y="2383"/>
                  </a:lnTo>
                  <a:lnTo>
                    <a:pt x="3034" y="2390"/>
                  </a:lnTo>
                  <a:close/>
                  <a:moveTo>
                    <a:pt x="3034" y="1162"/>
                  </a:moveTo>
                  <a:lnTo>
                    <a:pt x="3034" y="1162"/>
                  </a:lnTo>
                  <a:lnTo>
                    <a:pt x="2940" y="1162"/>
                  </a:lnTo>
                  <a:lnTo>
                    <a:pt x="2831" y="1148"/>
                  </a:lnTo>
                  <a:lnTo>
                    <a:pt x="2729" y="1134"/>
                  </a:lnTo>
                  <a:lnTo>
                    <a:pt x="2620" y="1119"/>
                  </a:lnTo>
                  <a:lnTo>
                    <a:pt x="2512" y="1090"/>
                  </a:lnTo>
                  <a:lnTo>
                    <a:pt x="2402" y="1061"/>
                  </a:lnTo>
                  <a:lnTo>
                    <a:pt x="2294" y="1025"/>
                  </a:lnTo>
                  <a:lnTo>
                    <a:pt x="2178" y="981"/>
                  </a:lnTo>
                  <a:lnTo>
                    <a:pt x="2062" y="930"/>
                  </a:lnTo>
                  <a:lnTo>
                    <a:pt x="1946" y="879"/>
                  </a:lnTo>
                  <a:lnTo>
                    <a:pt x="1706" y="756"/>
                  </a:lnTo>
                  <a:lnTo>
                    <a:pt x="1452" y="603"/>
                  </a:lnTo>
                  <a:lnTo>
                    <a:pt x="1198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114" y="443"/>
                  </a:lnTo>
                  <a:lnTo>
                    <a:pt x="3179" y="458"/>
                  </a:lnTo>
                  <a:lnTo>
                    <a:pt x="3237" y="494"/>
                  </a:lnTo>
                  <a:lnTo>
                    <a:pt x="3295" y="538"/>
                  </a:lnTo>
                  <a:lnTo>
                    <a:pt x="3339" y="596"/>
                  </a:lnTo>
                  <a:lnTo>
                    <a:pt x="3376" y="654"/>
                  </a:lnTo>
                  <a:lnTo>
                    <a:pt x="3397" y="726"/>
                  </a:lnTo>
                  <a:lnTo>
                    <a:pt x="3404" y="800"/>
                  </a:lnTo>
                  <a:lnTo>
                    <a:pt x="3404" y="800"/>
                  </a:lnTo>
                  <a:lnTo>
                    <a:pt x="3397" y="872"/>
                  </a:lnTo>
                  <a:lnTo>
                    <a:pt x="3376" y="938"/>
                  </a:lnTo>
                  <a:lnTo>
                    <a:pt x="3339" y="1003"/>
                  </a:lnTo>
                  <a:lnTo>
                    <a:pt x="3295" y="1054"/>
                  </a:lnTo>
                  <a:lnTo>
                    <a:pt x="3237" y="1097"/>
                  </a:lnTo>
                  <a:lnTo>
                    <a:pt x="3179" y="1134"/>
                  </a:lnTo>
                  <a:lnTo>
                    <a:pt x="3114" y="1155"/>
                  </a:lnTo>
                  <a:lnTo>
                    <a:pt x="3034" y="11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  <a:latin typeface="Dual 400" panose="020006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96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9" r:id="rId28"/>
    <p:sldLayoutId id="2147483692" r:id="rId29"/>
    <p:sldLayoutId id="2147483694" r:id="rId30"/>
    <p:sldLayoutId id="2147483695" r:id="rId31"/>
    <p:sldLayoutId id="2147483696" r:id="rId32"/>
  </p:sldLayoutIdLst>
  <p:txStyles>
    <p:titleStyle>
      <a:lvl1pPr algn="l" defTabSz="609523" rtl="0" eaLnBrk="1" latinLnBrk="0" hangingPunct="1">
        <a:lnSpc>
          <a:spcPct val="85000"/>
        </a:lnSpc>
        <a:spcBef>
          <a:spcPct val="0"/>
        </a:spcBef>
        <a:buNone/>
        <a:defRPr sz="4267" b="0" i="0" kern="1200" spc="-40">
          <a:solidFill>
            <a:schemeClr val="tx1"/>
          </a:solidFill>
          <a:latin typeface="Dual 400" panose="02000603000000020004" pitchFamily="2" charset="0"/>
          <a:ea typeface="+mj-ea"/>
          <a:cs typeface="Dual 400" panose="02000603000000020004" pitchFamily="2" charset="0"/>
        </a:defRPr>
      </a:lvl1pPr>
    </p:titleStyle>
    <p:bodyStyle>
      <a:lvl1pPr marL="243811" indent="-243811" algn="l" defTabSz="609523" rtl="0" eaLnBrk="1" latinLnBrk="0" hangingPunct="1">
        <a:lnSpc>
          <a:spcPct val="90000"/>
        </a:lnSpc>
        <a:spcBef>
          <a:spcPts val="1333"/>
        </a:spcBef>
        <a:buClr>
          <a:schemeClr val="bg2"/>
        </a:buClr>
        <a:buFont typeface="Arial"/>
        <a:buChar char="•"/>
        <a:defRPr sz="2667" b="0" i="0" kern="1200" spc="0">
          <a:solidFill>
            <a:schemeClr val="tx1"/>
          </a:solidFill>
          <a:latin typeface="Dual 400" panose="02000603000000020004" pitchFamily="2" charset="0"/>
          <a:ea typeface="+mn-ea"/>
          <a:cs typeface="Dual 400" panose="02000603000000020004" pitchFamily="2" charset="0"/>
        </a:defRPr>
      </a:lvl1pPr>
      <a:lvl2pPr marL="646096" indent="-243811" algn="l" defTabSz="609523" rtl="0" eaLnBrk="1" latinLnBrk="0" hangingPunct="1">
        <a:lnSpc>
          <a:spcPct val="9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‒"/>
        <a:defRPr sz="2400" b="0" i="0" kern="1200" spc="0">
          <a:solidFill>
            <a:schemeClr val="tx1"/>
          </a:solidFill>
          <a:latin typeface="Dual 400" panose="02000603000000020004" pitchFamily="2" charset="0"/>
          <a:ea typeface="+mn-ea"/>
          <a:cs typeface="Dual 400" panose="02000603000000020004" pitchFamily="2" charset="0"/>
        </a:defRPr>
      </a:lvl2pPr>
      <a:lvl3pPr marL="914286" indent="-243811" algn="l" defTabSz="609523" rtl="0" eaLnBrk="1" latinLnBrk="0" hangingPunct="1">
        <a:lnSpc>
          <a:spcPct val="90000"/>
        </a:lnSpc>
        <a:spcBef>
          <a:spcPts val="933"/>
        </a:spcBef>
        <a:buClr>
          <a:schemeClr val="tx1"/>
        </a:buClr>
        <a:buFont typeface="Arial"/>
        <a:buChar char="•"/>
        <a:defRPr sz="1867" b="0" i="0" kern="1200" spc="0">
          <a:solidFill>
            <a:schemeClr val="tx1"/>
          </a:solidFill>
          <a:latin typeface="Dual 400" panose="02000603000000020004" pitchFamily="2" charset="0"/>
          <a:ea typeface="+mn-ea"/>
          <a:cs typeface="Dual 400" panose="02000603000000020004" pitchFamily="2" charset="0"/>
        </a:defRPr>
      </a:lvl3pPr>
      <a:lvl4pPr marL="1158098" indent="-243811" algn="l" defTabSz="609523" rtl="0" eaLnBrk="1" latinLnBrk="0" hangingPunct="1">
        <a:lnSpc>
          <a:spcPct val="9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‒"/>
        <a:defRPr sz="1867" b="0" i="0" kern="1200" spc="0">
          <a:solidFill>
            <a:schemeClr val="tx1"/>
          </a:solidFill>
          <a:latin typeface="Dual 400" panose="02000603000000020004" pitchFamily="2" charset="0"/>
          <a:ea typeface="+mn-ea"/>
          <a:cs typeface="Dual 400" panose="02000603000000020004" pitchFamily="2" charset="0"/>
        </a:defRPr>
      </a:lvl4pPr>
      <a:lvl5pPr marL="1401906" indent="-243811" algn="l" defTabSz="609523" rtl="0" eaLnBrk="1" latinLnBrk="0" hangingPunct="1">
        <a:lnSpc>
          <a:spcPct val="90000"/>
        </a:lnSpc>
        <a:spcBef>
          <a:spcPts val="933"/>
        </a:spcBef>
        <a:buClr>
          <a:schemeClr val="tx1"/>
        </a:buClr>
        <a:buFont typeface="Arial"/>
        <a:buChar char="•"/>
        <a:defRPr sz="1867" b="0" i="0" kern="1200" spc="0">
          <a:solidFill>
            <a:schemeClr val="tx1"/>
          </a:solidFill>
          <a:latin typeface="Dual 400" panose="02000603000000020004" pitchFamily="2" charset="0"/>
          <a:ea typeface="+mn-ea"/>
          <a:cs typeface="Dual 400" panose="02000603000000020004" pitchFamily="2" charset="0"/>
        </a:defRPr>
      </a:lvl5pPr>
      <a:lvl6pPr marL="3352380" indent="-304760" algn="l" defTabSz="6095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6095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6095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6095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905" y="767118"/>
            <a:ext cx="10945112" cy="47243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r>
              <a:rPr lang="en-US" dirty="0"/>
              <a:t>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05" y="1782243"/>
            <a:ext cx="10945112" cy="16209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973234" y="6631122"/>
            <a:ext cx="145243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9174" y="6650383"/>
            <a:ext cx="5320861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24634" y="6639306"/>
            <a:ext cx="34240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7F1733-1D0E-4A50-A475-A4041540C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ransition>
    <p:wipe dir="r"/>
  </p:transition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en-US" sz="2600" b="0" kern="1200" cap="none" baseline="0" dirty="0" smtClean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95000"/>
        </a:lnSpc>
        <a:spcBef>
          <a:spcPts val="1400"/>
        </a:spcBef>
        <a:buFont typeface="Arial" pitchFamily="34" charset="0"/>
        <a:buChar char="•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69863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3038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58838" indent="-169863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3038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ewip.net/" TargetMode="External"/><Relationship Id="rId2" Type="http://schemas.openxmlformats.org/officeDocument/2006/relationships/hyperlink" Target="http://brocade.cnews.ru/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brocade.com/en/products-services/software-networking/sdn-controllers-application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934865" y="4896064"/>
            <a:ext cx="6962227" cy="895725"/>
          </a:xfrm>
        </p:spPr>
        <p:txBody>
          <a:bodyPr/>
          <a:lstStyle/>
          <a:p>
            <a:r>
              <a:rPr lang="ru-RU" dirty="0"/>
              <a:t>Петр Дьяков, </a:t>
            </a:r>
            <a:r>
              <a:rPr lang="en-US" dirty="0"/>
              <a:t>Brocade Communications</a:t>
            </a:r>
          </a:p>
          <a:p>
            <a:r>
              <a:rPr lang="en-US" dirty="0"/>
              <a:t>pdyakov@brocade.com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4869" y="3839821"/>
            <a:ext cx="10513419" cy="756027"/>
          </a:xfrm>
        </p:spPr>
        <p:txBody>
          <a:bodyPr/>
          <a:lstStyle/>
          <a:p>
            <a:r>
              <a:rPr lang="ru-RU" sz="4000" dirty="0"/>
              <a:t>Инновационные сетевые решения Brocade в распределённых и высокопроизводительных вычислениях</a:t>
            </a:r>
          </a:p>
        </p:txBody>
      </p:sp>
    </p:spTree>
    <p:extLst>
      <p:ext uri="{BB962C8B-B14F-4D97-AF65-F5344CB8AC3E}">
        <p14:creationId xmlns:p14="http://schemas.microsoft.com/office/powerpoint/2010/main" val="285480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Научная программно-определяемая </a:t>
            </a:r>
            <a:r>
              <a:rPr lang="en-US" dirty="0"/>
              <a:t>DMZ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613" y="1128399"/>
            <a:ext cx="8386691" cy="42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Научная программно-определяемая </a:t>
            </a:r>
            <a:r>
              <a:rPr lang="en-US" dirty="0"/>
              <a:t>DMZ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3" y="1128398"/>
            <a:ext cx="10714849" cy="42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Brocade - </a:t>
            </a:r>
            <a:r>
              <a:rPr lang="ru-RU" dirty="0"/>
              <a:t>сегодня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6669" y="1934640"/>
            <a:ext cx="3103684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dirty="0">
                <a:latin typeface="Dual 400" panose="02000603000000020004" pitchFamily="2" charset="0"/>
              </a:rPr>
              <a:t>Если сложить все развернутые коммутаторы Brocade VDX в цепочку, то ее протяженность составит более 9 км, что равно высоте полета «Боинг-747».</a:t>
            </a:r>
            <a:endParaRPr lang="en-US" dirty="0" err="1">
              <a:latin typeface="Dual 400" panose="02000603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776" y="1637263"/>
            <a:ext cx="2532185" cy="112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dirty="0">
                <a:latin typeface="Dual 400" panose="02000603000000020004" pitchFamily="2" charset="0"/>
              </a:rPr>
              <a:t>9 из 10 компаний списка “Global 1000” выбирают для ЦОД решения Brocade</a:t>
            </a:r>
            <a:endParaRPr lang="en-US" dirty="0" err="1">
              <a:latin typeface="Dual 400" panose="020006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845" y="5244084"/>
            <a:ext cx="4062047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dirty="0">
                <a:latin typeface="Dual 400" panose="02000603000000020004" pitchFamily="2" charset="0"/>
              </a:rPr>
              <a:t>Более 1400 заказчиков во всем мире выбрали Ethernet-фабрики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dirty="0">
                <a:latin typeface="Dual 400" panose="02000603000000020004" pitchFamily="2" charset="0"/>
              </a:rPr>
              <a:t>Brocade (более 450 000 портов!)</a:t>
            </a:r>
            <a:endParaRPr lang="en-US" dirty="0" err="1">
              <a:latin typeface="Dual 400" panose="020006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0907" y="2004646"/>
            <a:ext cx="28311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dirty="0">
                <a:latin typeface="Dual 400" panose="02000603000000020004" pitchFamily="2" charset="0"/>
              </a:rPr>
              <a:t>Более 1 млн. портов маршрутизаторов с поддержкой OpenFlow были поставлены Brocade</a:t>
            </a:r>
            <a:endParaRPr lang="en-US" dirty="0" err="1">
              <a:latin typeface="Dual 400" panose="02000603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7362" y="3771900"/>
            <a:ext cx="3042139" cy="112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dirty="0">
                <a:latin typeface="Dual 400" panose="02000603000000020004" pitchFamily="2" charset="0"/>
              </a:rPr>
              <a:t>Brocade — первый разработчик, представивший Ethernet-фабрику в 2010 г.</a:t>
            </a:r>
            <a:endParaRPr lang="en-US" dirty="0" err="1">
              <a:latin typeface="Dual 400" panose="020006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5977" y="4826977"/>
            <a:ext cx="3314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dirty="0">
                <a:latin typeface="Dual 400" panose="02000603000000020004" pitchFamily="2" charset="0"/>
              </a:rPr>
              <a:t>Brocade Vyatta vRouter — самый в 2010 г. Популярный виртуальный маршрутизатор в мире (более 1,3 млн. загрузок)</a:t>
            </a:r>
            <a:endParaRPr lang="en-US" dirty="0" err="1">
              <a:latin typeface="Dual 400" panose="0200060300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7978" y="1810764"/>
            <a:ext cx="857618" cy="757767"/>
            <a:chOff x="3384550" y="4899025"/>
            <a:chExt cx="995363" cy="879475"/>
          </a:xfrm>
          <a:solidFill>
            <a:schemeClr val="bg2"/>
          </a:solidFill>
        </p:grpSpPr>
        <p:sp>
          <p:nvSpPr>
            <p:cNvPr id="12" name="Freeform 15"/>
            <p:cNvSpPr>
              <a:spLocks noChangeArrowheads="1"/>
            </p:cNvSpPr>
            <p:nvPr/>
          </p:nvSpPr>
          <p:spPr bwMode="auto">
            <a:xfrm>
              <a:off x="3475038" y="5065713"/>
              <a:ext cx="904875" cy="712787"/>
            </a:xfrm>
            <a:custGeom>
              <a:avLst/>
              <a:gdLst>
                <a:gd name="T0" fmla="*/ 2503 w 2512"/>
                <a:gd name="T1" fmla="*/ 23 h 1980"/>
                <a:gd name="T2" fmla="*/ 2483 w 2512"/>
                <a:gd name="T3" fmla="*/ 8 h 1980"/>
                <a:gd name="T4" fmla="*/ 2391 w 2512"/>
                <a:gd name="T5" fmla="*/ 2 h 1980"/>
                <a:gd name="T6" fmla="*/ 2039 w 2512"/>
                <a:gd name="T7" fmla="*/ 123 h 1980"/>
                <a:gd name="T8" fmla="*/ 1629 w 2512"/>
                <a:gd name="T9" fmla="*/ 278 h 1980"/>
                <a:gd name="T10" fmla="*/ 1609 w 2512"/>
                <a:gd name="T11" fmla="*/ 235 h 1980"/>
                <a:gd name="T12" fmla="*/ 1328 w 2512"/>
                <a:gd name="T13" fmla="*/ 484 h 1980"/>
                <a:gd name="T14" fmla="*/ 593 w 2512"/>
                <a:gd name="T15" fmla="*/ 939 h 1980"/>
                <a:gd name="T16" fmla="*/ 100 w 2512"/>
                <a:gd name="T17" fmla="*/ 1323 h 1980"/>
                <a:gd name="T18" fmla="*/ 3 w 2512"/>
                <a:gd name="T19" fmla="*/ 1449 h 1980"/>
                <a:gd name="T20" fmla="*/ 3 w 2512"/>
                <a:gd name="T21" fmla="*/ 1489 h 1980"/>
                <a:gd name="T22" fmla="*/ 17 w 2512"/>
                <a:gd name="T23" fmla="*/ 1504 h 1980"/>
                <a:gd name="T24" fmla="*/ 74 w 2512"/>
                <a:gd name="T25" fmla="*/ 1509 h 1980"/>
                <a:gd name="T26" fmla="*/ 343 w 2512"/>
                <a:gd name="T27" fmla="*/ 1423 h 1980"/>
                <a:gd name="T28" fmla="*/ 343 w 2512"/>
                <a:gd name="T29" fmla="*/ 1627 h 1980"/>
                <a:gd name="T30" fmla="*/ 358 w 2512"/>
                <a:gd name="T31" fmla="*/ 1939 h 1980"/>
                <a:gd name="T32" fmla="*/ 360 w 2512"/>
                <a:gd name="T33" fmla="*/ 1953 h 1980"/>
                <a:gd name="T34" fmla="*/ 395 w 2512"/>
                <a:gd name="T35" fmla="*/ 1979 h 1980"/>
                <a:gd name="T36" fmla="*/ 524 w 2512"/>
                <a:gd name="T37" fmla="*/ 1910 h 1980"/>
                <a:gd name="T38" fmla="*/ 627 w 2512"/>
                <a:gd name="T39" fmla="*/ 1844 h 1980"/>
                <a:gd name="T40" fmla="*/ 635 w 2512"/>
                <a:gd name="T41" fmla="*/ 1816 h 1980"/>
                <a:gd name="T42" fmla="*/ 684 w 2512"/>
                <a:gd name="T43" fmla="*/ 1400 h 1980"/>
                <a:gd name="T44" fmla="*/ 687 w 2512"/>
                <a:gd name="T45" fmla="*/ 1289 h 1980"/>
                <a:gd name="T46" fmla="*/ 621 w 2512"/>
                <a:gd name="T47" fmla="*/ 1578 h 1980"/>
                <a:gd name="T48" fmla="*/ 575 w 2512"/>
                <a:gd name="T49" fmla="*/ 1810 h 1980"/>
                <a:gd name="T50" fmla="*/ 441 w 2512"/>
                <a:gd name="T51" fmla="*/ 1890 h 1980"/>
                <a:gd name="T52" fmla="*/ 392 w 2512"/>
                <a:gd name="T53" fmla="*/ 1724 h 1980"/>
                <a:gd name="T54" fmla="*/ 346 w 2512"/>
                <a:gd name="T55" fmla="*/ 1432 h 1980"/>
                <a:gd name="T56" fmla="*/ 435 w 2512"/>
                <a:gd name="T57" fmla="*/ 1377 h 1980"/>
                <a:gd name="T58" fmla="*/ 108 w 2512"/>
                <a:gd name="T59" fmla="*/ 1483 h 1980"/>
                <a:gd name="T60" fmla="*/ 28 w 2512"/>
                <a:gd name="T61" fmla="*/ 1483 h 1980"/>
                <a:gd name="T62" fmla="*/ 34 w 2512"/>
                <a:gd name="T63" fmla="*/ 1441 h 1980"/>
                <a:gd name="T64" fmla="*/ 266 w 2512"/>
                <a:gd name="T65" fmla="*/ 1226 h 1980"/>
                <a:gd name="T66" fmla="*/ 816 w 2512"/>
                <a:gd name="T67" fmla="*/ 850 h 1980"/>
                <a:gd name="T68" fmla="*/ 1469 w 2512"/>
                <a:gd name="T69" fmla="*/ 472 h 1980"/>
                <a:gd name="T70" fmla="*/ 1698 w 2512"/>
                <a:gd name="T71" fmla="*/ 501 h 1980"/>
                <a:gd name="T72" fmla="*/ 1727 w 2512"/>
                <a:gd name="T73" fmla="*/ 621 h 1980"/>
                <a:gd name="T74" fmla="*/ 1094 w 2512"/>
                <a:gd name="T75" fmla="*/ 1039 h 1980"/>
                <a:gd name="T76" fmla="*/ 690 w 2512"/>
                <a:gd name="T77" fmla="*/ 1266 h 1980"/>
                <a:gd name="T78" fmla="*/ 1423 w 2512"/>
                <a:gd name="T79" fmla="*/ 885 h 1980"/>
                <a:gd name="T80" fmla="*/ 1764 w 2512"/>
                <a:gd name="T81" fmla="*/ 822 h 1980"/>
                <a:gd name="T82" fmla="*/ 1792 w 2512"/>
                <a:gd name="T83" fmla="*/ 1074 h 1980"/>
                <a:gd name="T84" fmla="*/ 1807 w 2512"/>
                <a:gd name="T85" fmla="*/ 1377 h 1980"/>
                <a:gd name="T86" fmla="*/ 1801 w 2512"/>
                <a:gd name="T87" fmla="*/ 1670 h 1980"/>
                <a:gd name="T88" fmla="*/ 1813 w 2512"/>
                <a:gd name="T89" fmla="*/ 1546 h 1980"/>
                <a:gd name="T90" fmla="*/ 1813 w 2512"/>
                <a:gd name="T91" fmla="*/ 1177 h 1980"/>
                <a:gd name="T92" fmla="*/ 1795 w 2512"/>
                <a:gd name="T93" fmla="*/ 965 h 1980"/>
                <a:gd name="T94" fmla="*/ 1753 w 2512"/>
                <a:gd name="T95" fmla="*/ 687 h 1980"/>
                <a:gd name="T96" fmla="*/ 2291 w 2512"/>
                <a:gd name="T97" fmla="*/ 312 h 1980"/>
                <a:gd name="T98" fmla="*/ 2494 w 2512"/>
                <a:gd name="T99" fmla="*/ 114 h 1980"/>
                <a:gd name="T100" fmla="*/ 2511 w 2512"/>
                <a:gd name="T101" fmla="*/ 45 h 1980"/>
                <a:gd name="T102" fmla="*/ 2451 w 2512"/>
                <a:gd name="T103" fmla="*/ 65 h 1980"/>
                <a:gd name="T104" fmla="*/ 2351 w 2512"/>
                <a:gd name="T105" fmla="*/ 186 h 1980"/>
                <a:gd name="T106" fmla="*/ 1767 w 2512"/>
                <a:gd name="T107" fmla="*/ 621 h 1980"/>
                <a:gd name="T108" fmla="*/ 1729 w 2512"/>
                <a:gd name="T109" fmla="*/ 587 h 1980"/>
                <a:gd name="T110" fmla="*/ 1666 w 2512"/>
                <a:gd name="T111" fmla="*/ 372 h 1980"/>
                <a:gd name="T112" fmla="*/ 2185 w 2512"/>
                <a:gd name="T113" fmla="*/ 128 h 1980"/>
                <a:gd name="T114" fmla="*/ 2428 w 2512"/>
                <a:gd name="T115" fmla="*/ 57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2" h="1980">
                  <a:moveTo>
                    <a:pt x="2511" y="45"/>
                  </a:moveTo>
                  <a:lnTo>
                    <a:pt x="2511" y="45"/>
                  </a:lnTo>
                  <a:lnTo>
                    <a:pt x="2508" y="37"/>
                  </a:lnTo>
                  <a:lnTo>
                    <a:pt x="2508" y="37"/>
                  </a:lnTo>
                  <a:lnTo>
                    <a:pt x="2506" y="28"/>
                  </a:lnTo>
                  <a:lnTo>
                    <a:pt x="2506" y="28"/>
                  </a:lnTo>
                  <a:lnTo>
                    <a:pt x="2503" y="26"/>
                  </a:lnTo>
                  <a:lnTo>
                    <a:pt x="2503" y="23"/>
                  </a:lnTo>
                  <a:lnTo>
                    <a:pt x="2503" y="23"/>
                  </a:lnTo>
                  <a:lnTo>
                    <a:pt x="2500" y="20"/>
                  </a:lnTo>
                  <a:lnTo>
                    <a:pt x="2500" y="20"/>
                  </a:lnTo>
                  <a:lnTo>
                    <a:pt x="2494" y="17"/>
                  </a:lnTo>
                  <a:lnTo>
                    <a:pt x="2494" y="17"/>
                  </a:lnTo>
                  <a:lnTo>
                    <a:pt x="2492" y="14"/>
                  </a:lnTo>
                  <a:lnTo>
                    <a:pt x="2489" y="11"/>
                  </a:lnTo>
                  <a:lnTo>
                    <a:pt x="2483" y="8"/>
                  </a:lnTo>
                  <a:lnTo>
                    <a:pt x="2480" y="8"/>
                  </a:lnTo>
                  <a:lnTo>
                    <a:pt x="2480" y="8"/>
                  </a:lnTo>
                  <a:lnTo>
                    <a:pt x="2469" y="2"/>
                  </a:lnTo>
                  <a:lnTo>
                    <a:pt x="2469" y="2"/>
                  </a:lnTo>
                  <a:lnTo>
                    <a:pt x="2445" y="0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391" y="2"/>
                  </a:lnTo>
                  <a:lnTo>
                    <a:pt x="2357" y="11"/>
                  </a:lnTo>
                  <a:lnTo>
                    <a:pt x="2357" y="11"/>
                  </a:lnTo>
                  <a:lnTo>
                    <a:pt x="2291" y="28"/>
                  </a:lnTo>
                  <a:lnTo>
                    <a:pt x="2291" y="28"/>
                  </a:lnTo>
                  <a:lnTo>
                    <a:pt x="2228" y="48"/>
                  </a:lnTo>
                  <a:lnTo>
                    <a:pt x="2165" y="71"/>
                  </a:lnTo>
                  <a:lnTo>
                    <a:pt x="2165" y="71"/>
                  </a:lnTo>
                  <a:lnTo>
                    <a:pt x="2039" y="123"/>
                  </a:lnTo>
                  <a:lnTo>
                    <a:pt x="1916" y="177"/>
                  </a:lnTo>
                  <a:lnTo>
                    <a:pt x="1916" y="177"/>
                  </a:lnTo>
                  <a:lnTo>
                    <a:pt x="1778" y="243"/>
                  </a:lnTo>
                  <a:lnTo>
                    <a:pt x="1644" y="312"/>
                  </a:lnTo>
                  <a:lnTo>
                    <a:pt x="1644" y="312"/>
                  </a:lnTo>
                  <a:lnTo>
                    <a:pt x="1644" y="312"/>
                  </a:lnTo>
                  <a:lnTo>
                    <a:pt x="1629" y="278"/>
                  </a:lnTo>
                  <a:lnTo>
                    <a:pt x="1629" y="278"/>
                  </a:lnTo>
                  <a:lnTo>
                    <a:pt x="1618" y="252"/>
                  </a:lnTo>
                  <a:lnTo>
                    <a:pt x="1618" y="252"/>
                  </a:lnTo>
                  <a:lnTo>
                    <a:pt x="1609" y="235"/>
                  </a:lnTo>
                  <a:lnTo>
                    <a:pt x="1609" y="235"/>
                  </a:lnTo>
                  <a:lnTo>
                    <a:pt x="1603" y="217"/>
                  </a:lnTo>
                  <a:lnTo>
                    <a:pt x="1603" y="217"/>
                  </a:lnTo>
                  <a:lnTo>
                    <a:pt x="1609" y="235"/>
                  </a:lnTo>
                  <a:lnTo>
                    <a:pt x="1609" y="235"/>
                  </a:lnTo>
                  <a:lnTo>
                    <a:pt x="1627" y="280"/>
                  </a:lnTo>
                  <a:lnTo>
                    <a:pt x="1627" y="280"/>
                  </a:lnTo>
                  <a:lnTo>
                    <a:pt x="1641" y="312"/>
                  </a:lnTo>
                  <a:lnTo>
                    <a:pt x="1641" y="315"/>
                  </a:lnTo>
                  <a:lnTo>
                    <a:pt x="1641" y="315"/>
                  </a:lnTo>
                  <a:lnTo>
                    <a:pt x="1443" y="418"/>
                  </a:lnTo>
                  <a:lnTo>
                    <a:pt x="1443" y="418"/>
                  </a:lnTo>
                  <a:lnTo>
                    <a:pt x="1328" y="484"/>
                  </a:lnTo>
                  <a:lnTo>
                    <a:pt x="1328" y="484"/>
                  </a:lnTo>
                  <a:lnTo>
                    <a:pt x="1214" y="547"/>
                  </a:lnTo>
                  <a:lnTo>
                    <a:pt x="1214" y="547"/>
                  </a:lnTo>
                  <a:lnTo>
                    <a:pt x="996" y="679"/>
                  </a:lnTo>
                  <a:lnTo>
                    <a:pt x="996" y="679"/>
                  </a:lnTo>
                  <a:lnTo>
                    <a:pt x="890" y="744"/>
                  </a:lnTo>
                  <a:lnTo>
                    <a:pt x="787" y="810"/>
                  </a:lnTo>
                  <a:lnTo>
                    <a:pt x="593" y="939"/>
                  </a:lnTo>
                  <a:lnTo>
                    <a:pt x="593" y="939"/>
                  </a:lnTo>
                  <a:lnTo>
                    <a:pt x="498" y="1005"/>
                  </a:lnTo>
                  <a:lnTo>
                    <a:pt x="409" y="1068"/>
                  </a:lnTo>
                  <a:lnTo>
                    <a:pt x="323" y="1134"/>
                  </a:lnTo>
                  <a:lnTo>
                    <a:pt x="243" y="1197"/>
                  </a:lnTo>
                  <a:lnTo>
                    <a:pt x="243" y="1197"/>
                  </a:lnTo>
                  <a:lnTo>
                    <a:pt x="169" y="1260"/>
                  </a:lnTo>
                  <a:lnTo>
                    <a:pt x="100" y="1323"/>
                  </a:lnTo>
                  <a:lnTo>
                    <a:pt x="100" y="1323"/>
                  </a:lnTo>
                  <a:lnTo>
                    <a:pt x="68" y="1358"/>
                  </a:lnTo>
                  <a:lnTo>
                    <a:pt x="37" y="1392"/>
                  </a:lnTo>
                  <a:lnTo>
                    <a:pt x="37" y="1392"/>
                  </a:lnTo>
                  <a:lnTo>
                    <a:pt x="25" y="1409"/>
                  </a:lnTo>
                  <a:lnTo>
                    <a:pt x="14" y="1426"/>
                  </a:lnTo>
                  <a:lnTo>
                    <a:pt x="14" y="1426"/>
                  </a:lnTo>
                  <a:lnTo>
                    <a:pt x="3" y="1449"/>
                  </a:lnTo>
                  <a:lnTo>
                    <a:pt x="0" y="1460"/>
                  </a:lnTo>
                  <a:lnTo>
                    <a:pt x="0" y="1472"/>
                  </a:lnTo>
                  <a:lnTo>
                    <a:pt x="0" y="1472"/>
                  </a:lnTo>
                  <a:lnTo>
                    <a:pt x="0" y="1481"/>
                  </a:lnTo>
                  <a:lnTo>
                    <a:pt x="0" y="1481"/>
                  </a:lnTo>
                  <a:lnTo>
                    <a:pt x="3" y="1486"/>
                  </a:lnTo>
                  <a:lnTo>
                    <a:pt x="3" y="1489"/>
                  </a:lnTo>
                  <a:lnTo>
                    <a:pt x="3" y="1489"/>
                  </a:lnTo>
                  <a:lnTo>
                    <a:pt x="3" y="1492"/>
                  </a:lnTo>
                  <a:lnTo>
                    <a:pt x="5" y="1492"/>
                  </a:lnTo>
                  <a:lnTo>
                    <a:pt x="8" y="1495"/>
                  </a:lnTo>
                  <a:lnTo>
                    <a:pt x="8" y="1495"/>
                  </a:lnTo>
                  <a:lnTo>
                    <a:pt x="11" y="1498"/>
                  </a:lnTo>
                  <a:lnTo>
                    <a:pt x="11" y="1498"/>
                  </a:lnTo>
                  <a:lnTo>
                    <a:pt x="14" y="1501"/>
                  </a:lnTo>
                  <a:lnTo>
                    <a:pt x="17" y="1504"/>
                  </a:lnTo>
                  <a:lnTo>
                    <a:pt x="17" y="1504"/>
                  </a:lnTo>
                  <a:lnTo>
                    <a:pt x="22" y="1506"/>
                  </a:lnTo>
                  <a:lnTo>
                    <a:pt x="22" y="1506"/>
                  </a:lnTo>
                  <a:lnTo>
                    <a:pt x="34" y="1509"/>
                  </a:lnTo>
                  <a:lnTo>
                    <a:pt x="34" y="1509"/>
                  </a:lnTo>
                  <a:lnTo>
                    <a:pt x="54" y="1512"/>
                  </a:lnTo>
                  <a:lnTo>
                    <a:pt x="74" y="1509"/>
                  </a:lnTo>
                  <a:lnTo>
                    <a:pt x="74" y="1509"/>
                  </a:lnTo>
                  <a:lnTo>
                    <a:pt x="114" y="1504"/>
                  </a:lnTo>
                  <a:lnTo>
                    <a:pt x="148" y="1495"/>
                  </a:lnTo>
                  <a:lnTo>
                    <a:pt x="148" y="1495"/>
                  </a:lnTo>
                  <a:lnTo>
                    <a:pt x="214" y="1475"/>
                  </a:lnTo>
                  <a:lnTo>
                    <a:pt x="272" y="1452"/>
                  </a:lnTo>
                  <a:lnTo>
                    <a:pt x="272" y="1452"/>
                  </a:lnTo>
                  <a:lnTo>
                    <a:pt x="343" y="1423"/>
                  </a:lnTo>
                  <a:lnTo>
                    <a:pt x="343" y="1423"/>
                  </a:lnTo>
                  <a:lnTo>
                    <a:pt x="343" y="1432"/>
                  </a:lnTo>
                  <a:lnTo>
                    <a:pt x="343" y="1432"/>
                  </a:lnTo>
                  <a:lnTo>
                    <a:pt x="340" y="1475"/>
                  </a:lnTo>
                  <a:lnTo>
                    <a:pt x="340" y="1475"/>
                  </a:lnTo>
                  <a:lnTo>
                    <a:pt x="340" y="1541"/>
                  </a:lnTo>
                  <a:lnTo>
                    <a:pt x="340" y="1541"/>
                  </a:lnTo>
                  <a:lnTo>
                    <a:pt x="343" y="1627"/>
                  </a:lnTo>
                  <a:lnTo>
                    <a:pt x="343" y="1627"/>
                  </a:lnTo>
                  <a:lnTo>
                    <a:pt x="346" y="1727"/>
                  </a:lnTo>
                  <a:lnTo>
                    <a:pt x="346" y="1727"/>
                  </a:lnTo>
                  <a:lnTo>
                    <a:pt x="352" y="1842"/>
                  </a:lnTo>
                  <a:lnTo>
                    <a:pt x="352" y="1842"/>
                  </a:lnTo>
                  <a:lnTo>
                    <a:pt x="355" y="1902"/>
                  </a:lnTo>
                  <a:lnTo>
                    <a:pt x="355" y="1902"/>
                  </a:lnTo>
                  <a:lnTo>
                    <a:pt x="358" y="1930"/>
                  </a:lnTo>
                  <a:lnTo>
                    <a:pt x="358" y="1939"/>
                  </a:lnTo>
                  <a:lnTo>
                    <a:pt x="358" y="1939"/>
                  </a:lnTo>
                  <a:lnTo>
                    <a:pt x="358" y="1942"/>
                  </a:lnTo>
                  <a:lnTo>
                    <a:pt x="358" y="1945"/>
                  </a:lnTo>
                  <a:lnTo>
                    <a:pt x="358" y="1945"/>
                  </a:lnTo>
                  <a:lnTo>
                    <a:pt x="358" y="1945"/>
                  </a:lnTo>
                  <a:lnTo>
                    <a:pt x="358" y="1948"/>
                  </a:lnTo>
                  <a:lnTo>
                    <a:pt x="358" y="1948"/>
                  </a:lnTo>
                  <a:lnTo>
                    <a:pt x="360" y="1953"/>
                  </a:lnTo>
                  <a:lnTo>
                    <a:pt x="360" y="1953"/>
                  </a:lnTo>
                  <a:lnTo>
                    <a:pt x="363" y="1962"/>
                  </a:lnTo>
                  <a:lnTo>
                    <a:pt x="369" y="1968"/>
                  </a:lnTo>
                  <a:lnTo>
                    <a:pt x="369" y="1968"/>
                  </a:lnTo>
                  <a:lnTo>
                    <a:pt x="378" y="1973"/>
                  </a:lnTo>
                  <a:lnTo>
                    <a:pt x="386" y="1976"/>
                  </a:lnTo>
                  <a:lnTo>
                    <a:pt x="386" y="1976"/>
                  </a:lnTo>
                  <a:lnTo>
                    <a:pt x="395" y="1979"/>
                  </a:lnTo>
                  <a:lnTo>
                    <a:pt x="403" y="1979"/>
                  </a:lnTo>
                  <a:lnTo>
                    <a:pt x="415" y="1973"/>
                  </a:lnTo>
                  <a:lnTo>
                    <a:pt x="415" y="1973"/>
                  </a:lnTo>
                  <a:lnTo>
                    <a:pt x="444" y="1959"/>
                  </a:lnTo>
                  <a:lnTo>
                    <a:pt x="444" y="1959"/>
                  </a:lnTo>
                  <a:lnTo>
                    <a:pt x="469" y="1942"/>
                  </a:lnTo>
                  <a:lnTo>
                    <a:pt x="469" y="1942"/>
                  </a:lnTo>
                  <a:lnTo>
                    <a:pt x="524" y="1910"/>
                  </a:lnTo>
                  <a:lnTo>
                    <a:pt x="524" y="1910"/>
                  </a:lnTo>
                  <a:lnTo>
                    <a:pt x="578" y="1879"/>
                  </a:lnTo>
                  <a:lnTo>
                    <a:pt x="578" y="1879"/>
                  </a:lnTo>
                  <a:lnTo>
                    <a:pt x="604" y="1864"/>
                  </a:lnTo>
                  <a:lnTo>
                    <a:pt x="604" y="1864"/>
                  </a:lnTo>
                  <a:lnTo>
                    <a:pt x="618" y="1853"/>
                  </a:lnTo>
                  <a:lnTo>
                    <a:pt x="618" y="1853"/>
                  </a:lnTo>
                  <a:lnTo>
                    <a:pt x="627" y="1844"/>
                  </a:lnTo>
                  <a:lnTo>
                    <a:pt x="627" y="1844"/>
                  </a:lnTo>
                  <a:lnTo>
                    <a:pt x="633" y="1830"/>
                  </a:lnTo>
                  <a:lnTo>
                    <a:pt x="633" y="1830"/>
                  </a:lnTo>
                  <a:lnTo>
                    <a:pt x="635" y="1824"/>
                  </a:lnTo>
                  <a:lnTo>
                    <a:pt x="635" y="1824"/>
                  </a:lnTo>
                  <a:lnTo>
                    <a:pt x="635" y="1819"/>
                  </a:lnTo>
                  <a:lnTo>
                    <a:pt x="635" y="1816"/>
                  </a:lnTo>
                  <a:lnTo>
                    <a:pt x="635" y="1816"/>
                  </a:lnTo>
                  <a:lnTo>
                    <a:pt x="653" y="1698"/>
                  </a:lnTo>
                  <a:lnTo>
                    <a:pt x="653" y="1698"/>
                  </a:lnTo>
                  <a:lnTo>
                    <a:pt x="664" y="1586"/>
                  </a:lnTo>
                  <a:lnTo>
                    <a:pt x="664" y="1586"/>
                  </a:lnTo>
                  <a:lnTo>
                    <a:pt x="675" y="1483"/>
                  </a:lnTo>
                  <a:lnTo>
                    <a:pt x="675" y="1483"/>
                  </a:lnTo>
                  <a:lnTo>
                    <a:pt x="684" y="1400"/>
                  </a:lnTo>
                  <a:lnTo>
                    <a:pt x="684" y="1400"/>
                  </a:lnTo>
                  <a:lnTo>
                    <a:pt x="687" y="1334"/>
                  </a:lnTo>
                  <a:lnTo>
                    <a:pt x="687" y="1334"/>
                  </a:lnTo>
                  <a:lnTo>
                    <a:pt x="690" y="1292"/>
                  </a:lnTo>
                  <a:lnTo>
                    <a:pt x="690" y="1292"/>
                  </a:lnTo>
                  <a:lnTo>
                    <a:pt x="690" y="1274"/>
                  </a:lnTo>
                  <a:lnTo>
                    <a:pt x="690" y="1274"/>
                  </a:lnTo>
                  <a:lnTo>
                    <a:pt x="687" y="1289"/>
                  </a:lnTo>
                  <a:lnTo>
                    <a:pt x="687" y="1289"/>
                  </a:lnTo>
                  <a:lnTo>
                    <a:pt x="675" y="1332"/>
                  </a:lnTo>
                  <a:lnTo>
                    <a:pt x="675" y="1332"/>
                  </a:lnTo>
                  <a:lnTo>
                    <a:pt x="661" y="1395"/>
                  </a:lnTo>
                  <a:lnTo>
                    <a:pt x="661" y="1395"/>
                  </a:lnTo>
                  <a:lnTo>
                    <a:pt x="641" y="1478"/>
                  </a:lnTo>
                  <a:lnTo>
                    <a:pt x="641" y="1478"/>
                  </a:lnTo>
                  <a:lnTo>
                    <a:pt x="621" y="1578"/>
                  </a:lnTo>
                  <a:lnTo>
                    <a:pt x="621" y="1578"/>
                  </a:lnTo>
                  <a:lnTo>
                    <a:pt x="598" y="1690"/>
                  </a:lnTo>
                  <a:lnTo>
                    <a:pt x="598" y="1690"/>
                  </a:lnTo>
                  <a:lnTo>
                    <a:pt x="578" y="1807"/>
                  </a:lnTo>
                  <a:lnTo>
                    <a:pt x="578" y="1810"/>
                  </a:lnTo>
                  <a:lnTo>
                    <a:pt x="578" y="1810"/>
                  </a:lnTo>
                  <a:lnTo>
                    <a:pt x="578" y="1810"/>
                  </a:lnTo>
                  <a:lnTo>
                    <a:pt x="578" y="1810"/>
                  </a:lnTo>
                  <a:lnTo>
                    <a:pt x="575" y="1810"/>
                  </a:lnTo>
                  <a:lnTo>
                    <a:pt x="575" y="1810"/>
                  </a:lnTo>
                  <a:lnTo>
                    <a:pt x="575" y="1810"/>
                  </a:lnTo>
                  <a:lnTo>
                    <a:pt x="575" y="1810"/>
                  </a:lnTo>
                  <a:lnTo>
                    <a:pt x="547" y="1827"/>
                  </a:lnTo>
                  <a:lnTo>
                    <a:pt x="547" y="1827"/>
                  </a:lnTo>
                  <a:lnTo>
                    <a:pt x="492" y="1859"/>
                  </a:lnTo>
                  <a:lnTo>
                    <a:pt x="492" y="1859"/>
                  </a:lnTo>
                  <a:lnTo>
                    <a:pt x="441" y="1890"/>
                  </a:lnTo>
                  <a:lnTo>
                    <a:pt x="441" y="1890"/>
                  </a:lnTo>
                  <a:lnTo>
                    <a:pt x="412" y="1905"/>
                  </a:lnTo>
                  <a:lnTo>
                    <a:pt x="412" y="1905"/>
                  </a:lnTo>
                  <a:lnTo>
                    <a:pt x="412" y="1896"/>
                  </a:lnTo>
                  <a:lnTo>
                    <a:pt x="412" y="1896"/>
                  </a:lnTo>
                  <a:lnTo>
                    <a:pt x="406" y="1836"/>
                  </a:lnTo>
                  <a:lnTo>
                    <a:pt x="406" y="1836"/>
                  </a:lnTo>
                  <a:lnTo>
                    <a:pt x="392" y="1724"/>
                  </a:lnTo>
                  <a:lnTo>
                    <a:pt x="392" y="1724"/>
                  </a:lnTo>
                  <a:lnTo>
                    <a:pt x="378" y="1624"/>
                  </a:lnTo>
                  <a:lnTo>
                    <a:pt x="378" y="1624"/>
                  </a:lnTo>
                  <a:lnTo>
                    <a:pt x="363" y="1538"/>
                  </a:lnTo>
                  <a:lnTo>
                    <a:pt x="363" y="1538"/>
                  </a:lnTo>
                  <a:lnTo>
                    <a:pt x="355" y="1475"/>
                  </a:lnTo>
                  <a:lnTo>
                    <a:pt x="355" y="1475"/>
                  </a:lnTo>
                  <a:lnTo>
                    <a:pt x="346" y="1432"/>
                  </a:lnTo>
                  <a:lnTo>
                    <a:pt x="346" y="1432"/>
                  </a:lnTo>
                  <a:lnTo>
                    <a:pt x="343" y="1423"/>
                  </a:lnTo>
                  <a:lnTo>
                    <a:pt x="343" y="1423"/>
                  </a:lnTo>
                  <a:lnTo>
                    <a:pt x="438" y="1383"/>
                  </a:lnTo>
                  <a:lnTo>
                    <a:pt x="438" y="1383"/>
                  </a:lnTo>
                  <a:lnTo>
                    <a:pt x="495" y="1355"/>
                  </a:lnTo>
                  <a:lnTo>
                    <a:pt x="495" y="1355"/>
                  </a:lnTo>
                  <a:lnTo>
                    <a:pt x="435" y="1377"/>
                  </a:lnTo>
                  <a:lnTo>
                    <a:pt x="435" y="1377"/>
                  </a:lnTo>
                  <a:lnTo>
                    <a:pt x="363" y="1406"/>
                  </a:lnTo>
                  <a:lnTo>
                    <a:pt x="266" y="1441"/>
                  </a:lnTo>
                  <a:lnTo>
                    <a:pt x="266" y="1441"/>
                  </a:lnTo>
                  <a:lnTo>
                    <a:pt x="209" y="1460"/>
                  </a:lnTo>
                  <a:lnTo>
                    <a:pt x="143" y="1478"/>
                  </a:lnTo>
                  <a:lnTo>
                    <a:pt x="143" y="1478"/>
                  </a:lnTo>
                  <a:lnTo>
                    <a:pt x="108" y="1483"/>
                  </a:lnTo>
                  <a:lnTo>
                    <a:pt x="74" y="1489"/>
                  </a:lnTo>
                  <a:lnTo>
                    <a:pt x="74" y="1489"/>
                  </a:lnTo>
                  <a:lnTo>
                    <a:pt x="54" y="1489"/>
                  </a:lnTo>
                  <a:lnTo>
                    <a:pt x="37" y="1486"/>
                  </a:lnTo>
                  <a:lnTo>
                    <a:pt x="37" y="1486"/>
                  </a:lnTo>
                  <a:lnTo>
                    <a:pt x="31" y="1483"/>
                  </a:lnTo>
                  <a:lnTo>
                    <a:pt x="31" y="1483"/>
                  </a:lnTo>
                  <a:lnTo>
                    <a:pt x="28" y="1483"/>
                  </a:lnTo>
                  <a:lnTo>
                    <a:pt x="25" y="1483"/>
                  </a:lnTo>
                  <a:lnTo>
                    <a:pt x="25" y="1481"/>
                  </a:lnTo>
                  <a:lnTo>
                    <a:pt x="25" y="1481"/>
                  </a:lnTo>
                  <a:lnTo>
                    <a:pt x="22" y="1478"/>
                  </a:lnTo>
                  <a:lnTo>
                    <a:pt x="22" y="1472"/>
                  </a:lnTo>
                  <a:lnTo>
                    <a:pt x="22" y="1472"/>
                  </a:lnTo>
                  <a:lnTo>
                    <a:pt x="25" y="1458"/>
                  </a:lnTo>
                  <a:lnTo>
                    <a:pt x="34" y="1441"/>
                  </a:lnTo>
                  <a:lnTo>
                    <a:pt x="34" y="1441"/>
                  </a:lnTo>
                  <a:lnTo>
                    <a:pt x="60" y="1409"/>
                  </a:lnTo>
                  <a:lnTo>
                    <a:pt x="60" y="1409"/>
                  </a:lnTo>
                  <a:lnTo>
                    <a:pt x="88" y="1377"/>
                  </a:lnTo>
                  <a:lnTo>
                    <a:pt x="120" y="1346"/>
                  </a:lnTo>
                  <a:lnTo>
                    <a:pt x="120" y="1346"/>
                  </a:lnTo>
                  <a:lnTo>
                    <a:pt x="189" y="1286"/>
                  </a:lnTo>
                  <a:lnTo>
                    <a:pt x="266" y="1226"/>
                  </a:lnTo>
                  <a:lnTo>
                    <a:pt x="266" y="1226"/>
                  </a:lnTo>
                  <a:lnTo>
                    <a:pt x="346" y="1163"/>
                  </a:lnTo>
                  <a:lnTo>
                    <a:pt x="432" y="1103"/>
                  </a:lnTo>
                  <a:lnTo>
                    <a:pt x="432" y="1103"/>
                  </a:lnTo>
                  <a:lnTo>
                    <a:pt x="524" y="1039"/>
                  </a:lnTo>
                  <a:lnTo>
                    <a:pt x="618" y="976"/>
                  </a:lnTo>
                  <a:lnTo>
                    <a:pt x="618" y="976"/>
                  </a:lnTo>
                  <a:lnTo>
                    <a:pt x="816" y="850"/>
                  </a:lnTo>
                  <a:lnTo>
                    <a:pt x="1025" y="724"/>
                  </a:lnTo>
                  <a:lnTo>
                    <a:pt x="1025" y="724"/>
                  </a:lnTo>
                  <a:lnTo>
                    <a:pt x="1243" y="595"/>
                  </a:lnTo>
                  <a:lnTo>
                    <a:pt x="1243" y="595"/>
                  </a:lnTo>
                  <a:lnTo>
                    <a:pt x="1357" y="535"/>
                  </a:lnTo>
                  <a:lnTo>
                    <a:pt x="1357" y="535"/>
                  </a:lnTo>
                  <a:lnTo>
                    <a:pt x="1469" y="472"/>
                  </a:lnTo>
                  <a:lnTo>
                    <a:pt x="1469" y="472"/>
                  </a:lnTo>
                  <a:lnTo>
                    <a:pt x="1661" y="372"/>
                  </a:lnTo>
                  <a:lnTo>
                    <a:pt x="1661" y="372"/>
                  </a:lnTo>
                  <a:lnTo>
                    <a:pt x="1661" y="372"/>
                  </a:lnTo>
                  <a:lnTo>
                    <a:pt x="1666" y="395"/>
                  </a:lnTo>
                  <a:lnTo>
                    <a:pt x="1666" y="395"/>
                  </a:lnTo>
                  <a:lnTo>
                    <a:pt x="1684" y="446"/>
                  </a:lnTo>
                  <a:lnTo>
                    <a:pt x="1684" y="446"/>
                  </a:lnTo>
                  <a:lnTo>
                    <a:pt x="1698" y="501"/>
                  </a:lnTo>
                  <a:lnTo>
                    <a:pt x="1712" y="558"/>
                  </a:lnTo>
                  <a:lnTo>
                    <a:pt x="1712" y="558"/>
                  </a:lnTo>
                  <a:lnTo>
                    <a:pt x="1718" y="590"/>
                  </a:lnTo>
                  <a:lnTo>
                    <a:pt x="1718" y="590"/>
                  </a:lnTo>
                  <a:lnTo>
                    <a:pt x="1724" y="604"/>
                  </a:lnTo>
                  <a:lnTo>
                    <a:pt x="1724" y="604"/>
                  </a:lnTo>
                  <a:lnTo>
                    <a:pt x="1727" y="621"/>
                  </a:lnTo>
                  <a:lnTo>
                    <a:pt x="1727" y="621"/>
                  </a:lnTo>
                  <a:lnTo>
                    <a:pt x="1732" y="647"/>
                  </a:lnTo>
                  <a:lnTo>
                    <a:pt x="1732" y="647"/>
                  </a:lnTo>
                  <a:lnTo>
                    <a:pt x="1564" y="756"/>
                  </a:lnTo>
                  <a:lnTo>
                    <a:pt x="1406" y="853"/>
                  </a:lnTo>
                  <a:lnTo>
                    <a:pt x="1406" y="853"/>
                  </a:lnTo>
                  <a:lnTo>
                    <a:pt x="1243" y="954"/>
                  </a:lnTo>
                  <a:lnTo>
                    <a:pt x="1094" y="1039"/>
                  </a:lnTo>
                  <a:lnTo>
                    <a:pt x="1094" y="1039"/>
                  </a:lnTo>
                  <a:lnTo>
                    <a:pt x="848" y="1177"/>
                  </a:lnTo>
                  <a:lnTo>
                    <a:pt x="848" y="1177"/>
                  </a:lnTo>
                  <a:lnTo>
                    <a:pt x="690" y="1263"/>
                  </a:lnTo>
                  <a:lnTo>
                    <a:pt x="690" y="1263"/>
                  </a:lnTo>
                  <a:lnTo>
                    <a:pt x="633" y="1292"/>
                  </a:lnTo>
                  <a:lnTo>
                    <a:pt x="633" y="1292"/>
                  </a:lnTo>
                  <a:lnTo>
                    <a:pt x="690" y="1266"/>
                  </a:lnTo>
                  <a:lnTo>
                    <a:pt x="690" y="1266"/>
                  </a:lnTo>
                  <a:lnTo>
                    <a:pt x="761" y="1232"/>
                  </a:lnTo>
                  <a:lnTo>
                    <a:pt x="853" y="1188"/>
                  </a:lnTo>
                  <a:lnTo>
                    <a:pt x="853" y="1188"/>
                  </a:lnTo>
                  <a:lnTo>
                    <a:pt x="971" y="1131"/>
                  </a:lnTo>
                  <a:lnTo>
                    <a:pt x="1105" y="1059"/>
                  </a:lnTo>
                  <a:lnTo>
                    <a:pt x="1105" y="1059"/>
                  </a:lnTo>
                  <a:lnTo>
                    <a:pt x="1257" y="979"/>
                  </a:lnTo>
                  <a:lnTo>
                    <a:pt x="1423" y="885"/>
                  </a:lnTo>
                  <a:lnTo>
                    <a:pt x="1423" y="885"/>
                  </a:lnTo>
                  <a:lnTo>
                    <a:pt x="1578" y="793"/>
                  </a:lnTo>
                  <a:lnTo>
                    <a:pt x="1741" y="693"/>
                  </a:lnTo>
                  <a:lnTo>
                    <a:pt x="1741" y="693"/>
                  </a:lnTo>
                  <a:lnTo>
                    <a:pt x="1753" y="753"/>
                  </a:lnTo>
                  <a:lnTo>
                    <a:pt x="1753" y="753"/>
                  </a:lnTo>
                  <a:lnTo>
                    <a:pt x="1764" y="822"/>
                  </a:lnTo>
                  <a:lnTo>
                    <a:pt x="1764" y="822"/>
                  </a:lnTo>
                  <a:lnTo>
                    <a:pt x="1773" y="893"/>
                  </a:lnTo>
                  <a:lnTo>
                    <a:pt x="1773" y="893"/>
                  </a:lnTo>
                  <a:lnTo>
                    <a:pt x="1781" y="965"/>
                  </a:lnTo>
                  <a:lnTo>
                    <a:pt x="1781" y="965"/>
                  </a:lnTo>
                  <a:lnTo>
                    <a:pt x="1787" y="1037"/>
                  </a:lnTo>
                  <a:lnTo>
                    <a:pt x="1787" y="1037"/>
                  </a:lnTo>
                  <a:lnTo>
                    <a:pt x="1792" y="1074"/>
                  </a:lnTo>
                  <a:lnTo>
                    <a:pt x="1792" y="1074"/>
                  </a:lnTo>
                  <a:lnTo>
                    <a:pt x="1795" y="1108"/>
                  </a:lnTo>
                  <a:lnTo>
                    <a:pt x="1795" y="1108"/>
                  </a:lnTo>
                  <a:lnTo>
                    <a:pt x="1798" y="1180"/>
                  </a:lnTo>
                  <a:lnTo>
                    <a:pt x="1798" y="1180"/>
                  </a:lnTo>
                  <a:lnTo>
                    <a:pt x="1801" y="1248"/>
                  </a:lnTo>
                  <a:lnTo>
                    <a:pt x="1801" y="1248"/>
                  </a:lnTo>
                  <a:lnTo>
                    <a:pt x="1807" y="1377"/>
                  </a:lnTo>
                  <a:lnTo>
                    <a:pt x="1807" y="1377"/>
                  </a:lnTo>
                  <a:lnTo>
                    <a:pt x="1804" y="1495"/>
                  </a:lnTo>
                  <a:lnTo>
                    <a:pt x="1804" y="1495"/>
                  </a:lnTo>
                  <a:lnTo>
                    <a:pt x="1804" y="1546"/>
                  </a:lnTo>
                  <a:lnTo>
                    <a:pt x="1804" y="1546"/>
                  </a:lnTo>
                  <a:lnTo>
                    <a:pt x="1804" y="1592"/>
                  </a:lnTo>
                  <a:lnTo>
                    <a:pt x="1804" y="1592"/>
                  </a:lnTo>
                  <a:lnTo>
                    <a:pt x="1801" y="1670"/>
                  </a:lnTo>
                  <a:lnTo>
                    <a:pt x="1801" y="1670"/>
                  </a:lnTo>
                  <a:lnTo>
                    <a:pt x="1798" y="1735"/>
                  </a:lnTo>
                  <a:lnTo>
                    <a:pt x="1798" y="1735"/>
                  </a:lnTo>
                  <a:lnTo>
                    <a:pt x="1804" y="1670"/>
                  </a:lnTo>
                  <a:lnTo>
                    <a:pt x="1804" y="1670"/>
                  </a:lnTo>
                  <a:lnTo>
                    <a:pt x="1810" y="1592"/>
                  </a:lnTo>
                  <a:lnTo>
                    <a:pt x="1810" y="1592"/>
                  </a:lnTo>
                  <a:lnTo>
                    <a:pt x="1813" y="1546"/>
                  </a:lnTo>
                  <a:lnTo>
                    <a:pt x="1813" y="1546"/>
                  </a:lnTo>
                  <a:lnTo>
                    <a:pt x="1813" y="1495"/>
                  </a:lnTo>
                  <a:lnTo>
                    <a:pt x="1813" y="1495"/>
                  </a:lnTo>
                  <a:lnTo>
                    <a:pt x="1818" y="1377"/>
                  </a:lnTo>
                  <a:lnTo>
                    <a:pt x="1818" y="1377"/>
                  </a:lnTo>
                  <a:lnTo>
                    <a:pt x="1816" y="1248"/>
                  </a:lnTo>
                  <a:lnTo>
                    <a:pt x="1816" y="1248"/>
                  </a:lnTo>
                  <a:lnTo>
                    <a:pt x="1813" y="1177"/>
                  </a:lnTo>
                  <a:lnTo>
                    <a:pt x="1813" y="1177"/>
                  </a:lnTo>
                  <a:lnTo>
                    <a:pt x="1810" y="1108"/>
                  </a:lnTo>
                  <a:lnTo>
                    <a:pt x="1810" y="1108"/>
                  </a:lnTo>
                  <a:lnTo>
                    <a:pt x="1807" y="1071"/>
                  </a:lnTo>
                  <a:lnTo>
                    <a:pt x="1807" y="1071"/>
                  </a:lnTo>
                  <a:lnTo>
                    <a:pt x="1804" y="1037"/>
                  </a:lnTo>
                  <a:lnTo>
                    <a:pt x="1804" y="1037"/>
                  </a:lnTo>
                  <a:lnTo>
                    <a:pt x="1795" y="965"/>
                  </a:lnTo>
                  <a:lnTo>
                    <a:pt x="1795" y="965"/>
                  </a:lnTo>
                  <a:lnTo>
                    <a:pt x="1787" y="893"/>
                  </a:lnTo>
                  <a:lnTo>
                    <a:pt x="1787" y="893"/>
                  </a:lnTo>
                  <a:lnTo>
                    <a:pt x="1778" y="822"/>
                  </a:lnTo>
                  <a:lnTo>
                    <a:pt x="1778" y="822"/>
                  </a:lnTo>
                  <a:lnTo>
                    <a:pt x="1764" y="750"/>
                  </a:lnTo>
                  <a:lnTo>
                    <a:pt x="1764" y="750"/>
                  </a:lnTo>
                  <a:lnTo>
                    <a:pt x="1753" y="687"/>
                  </a:lnTo>
                  <a:lnTo>
                    <a:pt x="1753" y="687"/>
                  </a:lnTo>
                  <a:lnTo>
                    <a:pt x="1792" y="661"/>
                  </a:lnTo>
                  <a:lnTo>
                    <a:pt x="1792" y="661"/>
                  </a:lnTo>
                  <a:lnTo>
                    <a:pt x="1890" y="598"/>
                  </a:lnTo>
                  <a:lnTo>
                    <a:pt x="1990" y="532"/>
                  </a:lnTo>
                  <a:lnTo>
                    <a:pt x="2091" y="461"/>
                  </a:lnTo>
                  <a:lnTo>
                    <a:pt x="2191" y="389"/>
                  </a:lnTo>
                  <a:lnTo>
                    <a:pt x="2191" y="389"/>
                  </a:lnTo>
                  <a:lnTo>
                    <a:pt x="2291" y="312"/>
                  </a:lnTo>
                  <a:lnTo>
                    <a:pt x="2343" y="269"/>
                  </a:lnTo>
                  <a:lnTo>
                    <a:pt x="2391" y="226"/>
                  </a:lnTo>
                  <a:lnTo>
                    <a:pt x="2391" y="226"/>
                  </a:lnTo>
                  <a:lnTo>
                    <a:pt x="2437" y="180"/>
                  </a:lnTo>
                  <a:lnTo>
                    <a:pt x="2460" y="154"/>
                  </a:lnTo>
                  <a:lnTo>
                    <a:pt x="2483" y="128"/>
                  </a:lnTo>
                  <a:lnTo>
                    <a:pt x="2483" y="128"/>
                  </a:lnTo>
                  <a:lnTo>
                    <a:pt x="2494" y="114"/>
                  </a:lnTo>
                  <a:lnTo>
                    <a:pt x="2503" y="97"/>
                  </a:lnTo>
                  <a:lnTo>
                    <a:pt x="2503" y="97"/>
                  </a:lnTo>
                  <a:lnTo>
                    <a:pt x="2506" y="86"/>
                  </a:lnTo>
                  <a:lnTo>
                    <a:pt x="2506" y="86"/>
                  </a:lnTo>
                  <a:lnTo>
                    <a:pt x="2511" y="77"/>
                  </a:lnTo>
                  <a:lnTo>
                    <a:pt x="2511" y="77"/>
                  </a:lnTo>
                  <a:lnTo>
                    <a:pt x="2511" y="63"/>
                  </a:lnTo>
                  <a:lnTo>
                    <a:pt x="2511" y="45"/>
                  </a:lnTo>
                  <a:close/>
                  <a:moveTo>
                    <a:pt x="575" y="1810"/>
                  </a:moveTo>
                  <a:lnTo>
                    <a:pt x="575" y="1810"/>
                  </a:lnTo>
                  <a:close/>
                  <a:moveTo>
                    <a:pt x="418" y="1936"/>
                  </a:moveTo>
                  <a:lnTo>
                    <a:pt x="418" y="1936"/>
                  </a:lnTo>
                  <a:close/>
                  <a:moveTo>
                    <a:pt x="2454" y="57"/>
                  </a:moveTo>
                  <a:lnTo>
                    <a:pt x="2454" y="57"/>
                  </a:lnTo>
                  <a:close/>
                  <a:moveTo>
                    <a:pt x="2451" y="65"/>
                  </a:moveTo>
                  <a:lnTo>
                    <a:pt x="2451" y="65"/>
                  </a:lnTo>
                  <a:lnTo>
                    <a:pt x="2451" y="71"/>
                  </a:lnTo>
                  <a:lnTo>
                    <a:pt x="2451" y="71"/>
                  </a:lnTo>
                  <a:lnTo>
                    <a:pt x="2437" y="94"/>
                  </a:lnTo>
                  <a:lnTo>
                    <a:pt x="2437" y="94"/>
                  </a:lnTo>
                  <a:lnTo>
                    <a:pt x="2417" y="117"/>
                  </a:lnTo>
                  <a:lnTo>
                    <a:pt x="2397" y="140"/>
                  </a:lnTo>
                  <a:lnTo>
                    <a:pt x="2351" y="186"/>
                  </a:lnTo>
                  <a:lnTo>
                    <a:pt x="2351" y="186"/>
                  </a:lnTo>
                  <a:lnTo>
                    <a:pt x="2305" y="226"/>
                  </a:lnTo>
                  <a:lnTo>
                    <a:pt x="2257" y="269"/>
                  </a:lnTo>
                  <a:lnTo>
                    <a:pt x="2159" y="346"/>
                  </a:lnTo>
                  <a:lnTo>
                    <a:pt x="2159" y="346"/>
                  </a:lnTo>
                  <a:lnTo>
                    <a:pt x="2059" y="421"/>
                  </a:lnTo>
                  <a:lnTo>
                    <a:pt x="1962" y="490"/>
                  </a:lnTo>
                  <a:lnTo>
                    <a:pt x="1767" y="621"/>
                  </a:lnTo>
                  <a:lnTo>
                    <a:pt x="1767" y="621"/>
                  </a:lnTo>
                  <a:lnTo>
                    <a:pt x="1744" y="638"/>
                  </a:lnTo>
                  <a:lnTo>
                    <a:pt x="1744" y="638"/>
                  </a:lnTo>
                  <a:lnTo>
                    <a:pt x="1738" y="618"/>
                  </a:lnTo>
                  <a:lnTo>
                    <a:pt x="1738" y="618"/>
                  </a:lnTo>
                  <a:lnTo>
                    <a:pt x="1735" y="601"/>
                  </a:lnTo>
                  <a:lnTo>
                    <a:pt x="1735" y="601"/>
                  </a:lnTo>
                  <a:lnTo>
                    <a:pt x="1729" y="587"/>
                  </a:lnTo>
                  <a:lnTo>
                    <a:pt x="1729" y="587"/>
                  </a:lnTo>
                  <a:lnTo>
                    <a:pt x="1724" y="555"/>
                  </a:lnTo>
                  <a:lnTo>
                    <a:pt x="1724" y="555"/>
                  </a:lnTo>
                  <a:lnTo>
                    <a:pt x="1707" y="498"/>
                  </a:lnTo>
                  <a:lnTo>
                    <a:pt x="1690" y="444"/>
                  </a:lnTo>
                  <a:lnTo>
                    <a:pt x="1690" y="444"/>
                  </a:lnTo>
                  <a:lnTo>
                    <a:pt x="1675" y="395"/>
                  </a:lnTo>
                  <a:lnTo>
                    <a:pt x="1675" y="395"/>
                  </a:lnTo>
                  <a:lnTo>
                    <a:pt x="1666" y="372"/>
                  </a:lnTo>
                  <a:lnTo>
                    <a:pt x="1666" y="369"/>
                  </a:lnTo>
                  <a:lnTo>
                    <a:pt x="1666" y="369"/>
                  </a:lnTo>
                  <a:lnTo>
                    <a:pt x="1804" y="300"/>
                  </a:lnTo>
                  <a:lnTo>
                    <a:pt x="1942" y="232"/>
                  </a:lnTo>
                  <a:lnTo>
                    <a:pt x="1942" y="232"/>
                  </a:lnTo>
                  <a:lnTo>
                    <a:pt x="2065" y="177"/>
                  </a:lnTo>
                  <a:lnTo>
                    <a:pt x="2185" y="128"/>
                  </a:lnTo>
                  <a:lnTo>
                    <a:pt x="2185" y="128"/>
                  </a:lnTo>
                  <a:lnTo>
                    <a:pt x="2248" y="106"/>
                  </a:lnTo>
                  <a:lnTo>
                    <a:pt x="2308" y="86"/>
                  </a:lnTo>
                  <a:lnTo>
                    <a:pt x="2308" y="86"/>
                  </a:lnTo>
                  <a:lnTo>
                    <a:pt x="2371" y="68"/>
                  </a:lnTo>
                  <a:lnTo>
                    <a:pt x="2371" y="68"/>
                  </a:lnTo>
                  <a:lnTo>
                    <a:pt x="2400" y="63"/>
                  </a:lnTo>
                  <a:lnTo>
                    <a:pt x="2428" y="57"/>
                  </a:lnTo>
                  <a:lnTo>
                    <a:pt x="2428" y="57"/>
                  </a:lnTo>
                  <a:lnTo>
                    <a:pt x="2443" y="57"/>
                  </a:lnTo>
                  <a:lnTo>
                    <a:pt x="2454" y="60"/>
                  </a:lnTo>
                  <a:lnTo>
                    <a:pt x="2454" y="60"/>
                  </a:lnTo>
                  <a:lnTo>
                    <a:pt x="2454" y="60"/>
                  </a:lnTo>
                  <a:lnTo>
                    <a:pt x="2454" y="60"/>
                  </a:lnTo>
                  <a:lnTo>
                    <a:pt x="2451" y="6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 noChangeArrowheads="1"/>
            </p:cNvSpPr>
            <p:nvPr/>
          </p:nvSpPr>
          <p:spPr bwMode="auto">
            <a:xfrm>
              <a:off x="3640138" y="4899025"/>
              <a:ext cx="446087" cy="365125"/>
            </a:xfrm>
            <a:custGeom>
              <a:avLst/>
              <a:gdLst>
                <a:gd name="T0" fmla="*/ 3 w 1241"/>
                <a:gd name="T1" fmla="*/ 152 h 1013"/>
                <a:gd name="T2" fmla="*/ 6 w 1241"/>
                <a:gd name="T3" fmla="*/ 158 h 1013"/>
                <a:gd name="T4" fmla="*/ 9 w 1241"/>
                <a:gd name="T5" fmla="*/ 161 h 1013"/>
                <a:gd name="T6" fmla="*/ 17 w 1241"/>
                <a:gd name="T7" fmla="*/ 175 h 1013"/>
                <a:gd name="T8" fmla="*/ 34 w 1241"/>
                <a:gd name="T9" fmla="*/ 198 h 1013"/>
                <a:gd name="T10" fmla="*/ 169 w 1241"/>
                <a:gd name="T11" fmla="*/ 381 h 1013"/>
                <a:gd name="T12" fmla="*/ 298 w 1241"/>
                <a:gd name="T13" fmla="*/ 551 h 1013"/>
                <a:gd name="T14" fmla="*/ 412 w 1241"/>
                <a:gd name="T15" fmla="*/ 702 h 1013"/>
                <a:gd name="T16" fmla="*/ 513 w 1241"/>
                <a:gd name="T17" fmla="*/ 831 h 1013"/>
                <a:gd name="T18" fmla="*/ 590 w 1241"/>
                <a:gd name="T19" fmla="*/ 928 h 1013"/>
                <a:gd name="T20" fmla="*/ 639 w 1241"/>
                <a:gd name="T21" fmla="*/ 991 h 1013"/>
                <a:gd name="T22" fmla="*/ 656 w 1241"/>
                <a:gd name="T23" fmla="*/ 1012 h 1013"/>
                <a:gd name="T24" fmla="*/ 642 w 1241"/>
                <a:gd name="T25" fmla="*/ 989 h 1013"/>
                <a:gd name="T26" fmla="*/ 599 w 1241"/>
                <a:gd name="T27" fmla="*/ 920 h 1013"/>
                <a:gd name="T28" fmla="*/ 530 w 1241"/>
                <a:gd name="T29" fmla="*/ 817 h 1013"/>
                <a:gd name="T30" fmla="*/ 441 w 1241"/>
                <a:gd name="T31" fmla="*/ 682 h 1013"/>
                <a:gd name="T32" fmla="*/ 335 w 1241"/>
                <a:gd name="T33" fmla="*/ 525 h 1013"/>
                <a:gd name="T34" fmla="*/ 215 w 1241"/>
                <a:gd name="T35" fmla="*/ 350 h 1013"/>
                <a:gd name="T36" fmla="*/ 83 w 1241"/>
                <a:gd name="T37" fmla="*/ 164 h 1013"/>
                <a:gd name="T38" fmla="*/ 72 w 1241"/>
                <a:gd name="T39" fmla="*/ 141 h 1013"/>
                <a:gd name="T40" fmla="*/ 97 w 1241"/>
                <a:gd name="T41" fmla="*/ 126 h 1013"/>
                <a:gd name="T42" fmla="*/ 203 w 1241"/>
                <a:gd name="T43" fmla="*/ 63 h 1013"/>
                <a:gd name="T44" fmla="*/ 220 w 1241"/>
                <a:gd name="T45" fmla="*/ 72 h 1013"/>
                <a:gd name="T46" fmla="*/ 269 w 1241"/>
                <a:gd name="T47" fmla="*/ 106 h 1013"/>
                <a:gd name="T48" fmla="*/ 366 w 1241"/>
                <a:gd name="T49" fmla="*/ 169 h 1013"/>
                <a:gd name="T50" fmla="*/ 558 w 1241"/>
                <a:gd name="T51" fmla="*/ 290 h 1013"/>
                <a:gd name="T52" fmla="*/ 739 w 1241"/>
                <a:gd name="T53" fmla="*/ 404 h 1013"/>
                <a:gd name="T54" fmla="*/ 822 w 1241"/>
                <a:gd name="T55" fmla="*/ 456 h 1013"/>
                <a:gd name="T56" fmla="*/ 902 w 1241"/>
                <a:gd name="T57" fmla="*/ 502 h 1013"/>
                <a:gd name="T58" fmla="*/ 1040 w 1241"/>
                <a:gd name="T59" fmla="*/ 585 h 1013"/>
                <a:gd name="T60" fmla="*/ 1148 w 1241"/>
                <a:gd name="T61" fmla="*/ 651 h 1013"/>
                <a:gd name="T62" fmla="*/ 1217 w 1241"/>
                <a:gd name="T63" fmla="*/ 691 h 1013"/>
                <a:gd name="T64" fmla="*/ 1240 w 1241"/>
                <a:gd name="T65" fmla="*/ 702 h 1013"/>
                <a:gd name="T66" fmla="*/ 1217 w 1241"/>
                <a:gd name="T67" fmla="*/ 685 h 1013"/>
                <a:gd name="T68" fmla="*/ 1154 w 1241"/>
                <a:gd name="T69" fmla="*/ 639 h 1013"/>
                <a:gd name="T70" fmla="*/ 1054 w 1241"/>
                <a:gd name="T71" fmla="*/ 568 h 1013"/>
                <a:gd name="T72" fmla="*/ 922 w 1241"/>
                <a:gd name="T73" fmla="*/ 473 h 1013"/>
                <a:gd name="T74" fmla="*/ 845 w 1241"/>
                <a:gd name="T75" fmla="*/ 422 h 1013"/>
                <a:gd name="T76" fmla="*/ 765 w 1241"/>
                <a:gd name="T77" fmla="*/ 364 h 1013"/>
                <a:gd name="T78" fmla="*/ 590 w 1241"/>
                <a:gd name="T79" fmla="*/ 244 h 1013"/>
                <a:gd name="T80" fmla="*/ 401 w 1241"/>
                <a:gd name="T81" fmla="*/ 118 h 1013"/>
                <a:gd name="T82" fmla="*/ 301 w 1241"/>
                <a:gd name="T83" fmla="*/ 55 h 1013"/>
                <a:gd name="T84" fmla="*/ 252 w 1241"/>
                <a:gd name="T85" fmla="*/ 23 h 1013"/>
                <a:gd name="T86" fmla="*/ 238 w 1241"/>
                <a:gd name="T87" fmla="*/ 12 h 1013"/>
                <a:gd name="T88" fmla="*/ 235 w 1241"/>
                <a:gd name="T89" fmla="*/ 9 h 1013"/>
                <a:gd name="T90" fmla="*/ 232 w 1241"/>
                <a:gd name="T91" fmla="*/ 9 h 1013"/>
                <a:gd name="T92" fmla="*/ 217 w 1241"/>
                <a:gd name="T93" fmla="*/ 3 h 1013"/>
                <a:gd name="T94" fmla="*/ 186 w 1241"/>
                <a:gd name="T95" fmla="*/ 3 h 1013"/>
                <a:gd name="T96" fmla="*/ 177 w 1241"/>
                <a:gd name="T97" fmla="*/ 9 h 1013"/>
                <a:gd name="T98" fmla="*/ 169 w 1241"/>
                <a:gd name="T99" fmla="*/ 15 h 1013"/>
                <a:gd name="T100" fmla="*/ 66 w 1241"/>
                <a:gd name="T101" fmla="*/ 75 h 1013"/>
                <a:gd name="T102" fmla="*/ 28 w 1241"/>
                <a:gd name="T103" fmla="*/ 95 h 1013"/>
                <a:gd name="T104" fmla="*/ 26 w 1241"/>
                <a:gd name="T105" fmla="*/ 98 h 1013"/>
                <a:gd name="T106" fmla="*/ 20 w 1241"/>
                <a:gd name="T107" fmla="*/ 101 h 1013"/>
                <a:gd name="T108" fmla="*/ 6 w 1241"/>
                <a:gd name="T109" fmla="*/ 118 h 1013"/>
                <a:gd name="T110" fmla="*/ 3 w 1241"/>
                <a:gd name="T111" fmla="*/ 129 h 1013"/>
                <a:gd name="T112" fmla="*/ 0 w 1241"/>
                <a:gd name="T113" fmla="*/ 141 h 1013"/>
                <a:gd name="T114" fmla="*/ 206 w 1241"/>
                <a:gd name="T115" fmla="*/ 63 h 1013"/>
                <a:gd name="T116" fmla="*/ 57 w 1241"/>
                <a:gd name="T117" fmla="*/ 129 h 1013"/>
                <a:gd name="T118" fmla="*/ 57 w 1241"/>
                <a:gd name="T119" fmla="*/ 129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1" h="1013">
                  <a:moveTo>
                    <a:pt x="3" y="152"/>
                  </a:moveTo>
                  <a:lnTo>
                    <a:pt x="3" y="152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169" y="381"/>
                  </a:lnTo>
                  <a:lnTo>
                    <a:pt x="169" y="381"/>
                  </a:lnTo>
                  <a:lnTo>
                    <a:pt x="298" y="551"/>
                  </a:lnTo>
                  <a:lnTo>
                    <a:pt x="298" y="551"/>
                  </a:lnTo>
                  <a:lnTo>
                    <a:pt x="412" y="702"/>
                  </a:lnTo>
                  <a:lnTo>
                    <a:pt x="412" y="702"/>
                  </a:lnTo>
                  <a:lnTo>
                    <a:pt x="513" y="831"/>
                  </a:lnTo>
                  <a:lnTo>
                    <a:pt x="513" y="831"/>
                  </a:lnTo>
                  <a:lnTo>
                    <a:pt x="590" y="928"/>
                  </a:lnTo>
                  <a:lnTo>
                    <a:pt x="590" y="928"/>
                  </a:lnTo>
                  <a:lnTo>
                    <a:pt x="639" y="991"/>
                  </a:lnTo>
                  <a:lnTo>
                    <a:pt x="639" y="991"/>
                  </a:lnTo>
                  <a:lnTo>
                    <a:pt x="656" y="1012"/>
                  </a:lnTo>
                  <a:lnTo>
                    <a:pt x="656" y="1012"/>
                  </a:lnTo>
                  <a:lnTo>
                    <a:pt x="642" y="989"/>
                  </a:lnTo>
                  <a:lnTo>
                    <a:pt x="642" y="989"/>
                  </a:lnTo>
                  <a:lnTo>
                    <a:pt x="599" y="920"/>
                  </a:lnTo>
                  <a:lnTo>
                    <a:pt x="599" y="920"/>
                  </a:lnTo>
                  <a:lnTo>
                    <a:pt x="530" y="817"/>
                  </a:lnTo>
                  <a:lnTo>
                    <a:pt x="530" y="817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335" y="525"/>
                  </a:lnTo>
                  <a:lnTo>
                    <a:pt x="335" y="525"/>
                  </a:lnTo>
                  <a:lnTo>
                    <a:pt x="215" y="350"/>
                  </a:lnTo>
                  <a:lnTo>
                    <a:pt x="215" y="350"/>
                  </a:lnTo>
                  <a:lnTo>
                    <a:pt x="83" y="164"/>
                  </a:lnTo>
                  <a:lnTo>
                    <a:pt x="83" y="164"/>
                  </a:lnTo>
                  <a:lnTo>
                    <a:pt x="69" y="144"/>
                  </a:lnTo>
                  <a:lnTo>
                    <a:pt x="72" y="141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198" y="66"/>
                  </a:lnTo>
                  <a:lnTo>
                    <a:pt x="203" y="63"/>
                  </a:lnTo>
                  <a:lnTo>
                    <a:pt x="206" y="66"/>
                  </a:lnTo>
                  <a:lnTo>
                    <a:pt x="220" y="72"/>
                  </a:lnTo>
                  <a:lnTo>
                    <a:pt x="220" y="72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366" y="169"/>
                  </a:lnTo>
                  <a:lnTo>
                    <a:pt x="366" y="169"/>
                  </a:lnTo>
                  <a:lnTo>
                    <a:pt x="558" y="290"/>
                  </a:lnTo>
                  <a:lnTo>
                    <a:pt x="558" y="290"/>
                  </a:lnTo>
                  <a:lnTo>
                    <a:pt x="739" y="404"/>
                  </a:lnTo>
                  <a:lnTo>
                    <a:pt x="739" y="404"/>
                  </a:lnTo>
                  <a:lnTo>
                    <a:pt x="822" y="456"/>
                  </a:lnTo>
                  <a:lnTo>
                    <a:pt x="822" y="456"/>
                  </a:lnTo>
                  <a:lnTo>
                    <a:pt x="902" y="502"/>
                  </a:lnTo>
                  <a:lnTo>
                    <a:pt x="902" y="502"/>
                  </a:lnTo>
                  <a:lnTo>
                    <a:pt x="1040" y="585"/>
                  </a:lnTo>
                  <a:lnTo>
                    <a:pt x="1040" y="585"/>
                  </a:lnTo>
                  <a:lnTo>
                    <a:pt x="1148" y="651"/>
                  </a:lnTo>
                  <a:lnTo>
                    <a:pt x="1148" y="651"/>
                  </a:lnTo>
                  <a:lnTo>
                    <a:pt x="1217" y="691"/>
                  </a:lnTo>
                  <a:lnTo>
                    <a:pt x="1217" y="691"/>
                  </a:lnTo>
                  <a:lnTo>
                    <a:pt x="1240" y="702"/>
                  </a:lnTo>
                  <a:lnTo>
                    <a:pt x="1240" y="702"/>
                  </a:lnTo>
                  <a:lnTo>
                    <a:pt x="1217" y="685"/>
                  </a:lnTo>
                  <a:lnTo>
                    <a:pt x="1217" y="685"/>
                  </a:lnTo>
                  <a:lnTo>
                    <a:pt x="1154" y="639"/>
                  </a:lnTo>
                  <a:lnTo>
                    <a:pt x="1154" y="639"/>
                  </a:lnTo>
                  <a:lnTo>
                    <a:pt x="1054" y="568"/>
                  </a:lnTo>
                  <a:lnTo>
                    <a:pt x="1054" y="568"/>
                  </a:lnTo>
                  <a:lnTo>
                    <a:pt x="922" y="473"/>
                  </a:lnTo>
                  <a:lnTo>
                    <a:pt x="922" y="473"/>
                  </a:lnTo>
                  <a:lnTo>
                    <a:pt x="845" y="422"/>
                  </a:lnTo>
                  <a:lnTo>
                    <a:pt x="845" y="422"/>
                  </a:lnTo>
                  <a:lnTo>
                    <a:pt x="765" y="364"/>
                  </a:lnTo>
                  <a:lnTo>
                    <a:pt x="765" y="364"/>
                  </a:lnTo>
                  <a:lnTo>
                    <a:pt x="590" y="244"/>
                  </a:lnTo>
                  <a:lnTo>
                    <a:pt x="590" y="244"/>
                  </a:lnTo>
                  <a:lnTo>
                    <a:pt x="401" y="118"/>
                  </a:lnTo>
                  <a:lnTo>
                    <a:pt x="401" y="118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252" y="23"/>
                  </a:lnTo>
                  <a:lnTo>
                    <a:pt x="240" y="15"/>
                  </a:lnTo>
                  <a:lnTo>
                    <a:pt x="238" y="12"/>
                  </a:lnTo>
                  <a:lnTo>
                    <a:pt x="235" y="12"/>
                  </a:lnTo>
                  <a:lnTo>
                    <a:pt x="235" y="9"/>
                  </a:lnTo>
                  <a:lnTo>
                    <a:pt x="232" y="9"/>
                  </a:lnTo>
                  <a:lnTo>
                    <a:pt x="232" y="9"/>
                  </a:lnTo>
                  <a:lnTo>
                    <a:pt x="217" y="3"/>
                  </a:lnTo>
                  <a:lnTo>
                    <a:pt x="217" y="3"/>
                  </a:lnTo>
                  <a:lnTo>
                    <a:pt x="203" y="0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77" y="9"/>
                  </a:lnTo>
                  <a:lnTo>
                    <a:pt x="175" y="12"/>
                  </a:lnTo>
                  <a:lnTo>
                    <a:pt x="169" y="15"/>
                  </a:lnTo>
                  <a:lnTo>
                    <a:pt x="169" y="15"/>
                  </a:lnTo>
                  <a:lnTo>
                    <a:pt x="66" y="75"/>
                  </a:lnTo>
                  <a:lnTo>
                    <a:pt x="40" y="89"/>
                  </a:lnTo>
                  <a:lnTo>
                    <a:pt x="28" y="95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11" y="109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3" y="129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" y="152"/>
                  </a:lnTo>
                  <a:close/>
                  <a:moveTo>
                    <a:pt x="206" y="63"/>
                  </a:moveTo>
                  <a:lnTo>
                    <a:pt x="206" y="63"/>
                  </a:lnTo>
                  <a:close/>
                  <a:moveTo>
                    <a:pt x="57" y="129"/>
                  </a:moveTo>
                  <a:lnTo>
                    <a:pt x="60" y="129"/>
                  </a:lnTo>
                  <a:lnTo>
                    <a:pt x="57" y="1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3384550" y="5332413"/>
              <a:ext cx="274638" cy="165100"/>
            </a:xfrm>
            <a:custGeom>
              <a:avLst/>
              <a:gdLst>
                <a:gd name="T0" fmla="*/ 358 w 763"/>
                <a:gd name="T1" fmla="*/ 398 h 459"/>
                <a:gd name="T2" fmla="*/ 415 w 763"/>
                <a:gd name="T3" fmla="*/ 429 h 459"/>
                <a:gd name="T4" fmla="*/ 455 w 763"/>
                <a:gd name="T5" fmla="*/ 449 h 459"/>
                <a:gd name="T6" fmla="*/ 466 w 763"/>
                <a:gd name="T7" fmla="*/ 458 h 459"/>
                <a:gd name="T8" fmla="*/ 455 w 763"/>
                <a:gd name="T9" fmla="*/ 446 h 459"/>
                <a:gd name="T10" fmla="*/ 423 w 763"/>
                <a:gd name="T11" fmla="*/ 421 h 459"/>
                <a:gd name="T12" fmla="*/ 372 w 763"/>
                <a:gd name="T13" fmla="*/ 377 h 459"/>
                <a:gd name="T14" fmla="*/ 306 w 763"/>
                <a:gd name="T15" fmla="*/ 323 h 459"/>
                <a:gd name="T16" fmla="*/ 223 w 763"/>
                <a:gd name="T17" fmla="*/ 263 h 459"/>
                <a:gd name="T18" fmla="*/ 134 w 763"/>
                <a:gd name="T19" fmla="*/ 194 h 459"/>
                <a:gd name="T20" fmla="*/ 85 w 763"/>
                <a:gd name="T21" fmla="*/ 160 h 459"/>
                <a:gd name="T22" fmla="*/ 77 w 763"/>
                <a:gd name="T23" fmla="*/ 154 h 459"/>
                <a:gd name="T24" fmla="*/ 103 w 763"/>
                <a:gd name="T25" fmla="*/ 140 h 459"/>
                <a:gd name="T26" fmla="*/ 157 w 763"/>
                <a:gd name="T27" fmla="*/ 108 h 459"/>
                <a:gd name="T28" fmla="*/ 211 w 763"/>
                <a:gd name="T29" fmla="*/ 77 h 459"/>
                <a:gd name="T30" fmla="*/ 237 w 763"/>
                <a:gd name="T31" fmla="*/ 60 h 459"/>
                <a:gd name="T32" fmla="*/ 243 w 763"/>
                <a:gd name="T33" fmla="*/ 60 h 459"/>
                <a:gd name="T34" fmla="*/ 240 w 763"/>
                <a:gd name="T35" fmla="*/ 60 h 459"/>
                <a:gd name="T36" fmla="*/ 243 w 763"/>
                <a:gd name="T37" fmla="*/ 60 h 459"/>
                <a:gd name="T38" fmla="*/ 358 w 763"/>
                <a:gd name="T39" fmla="*/ 100 h 459"/>
                <a:gd name="T40" fmla="*/ 464 w 763"/>
                <a:gd name="T41" fmla="*/ 137 h 459"/>
                <a:gd name="T42" fmla="*/ 561 w 763"/>
                <a:gd name="T43" fmla="*/ 166 h 459"/>
                <a:gd name="T44" fmla="*/ 641 w 763"/>
                <a:gd name="T45" fmla="*/ 191 h 459"/>
                <a:gd name="T46" fmla="*/ 707 w 763"/>
                <a:gd name="T47" fmla="*/ 209 h 459"/>
                <a:gd name="T48" fmla="*/ 747 w 763"/>
                <a:gd name="T49" fmla="*/ 220 h 459"/>
                <a:gd name="T50" fmla="*/ 762 w 763"/>
                <a:gd name="T51" fmla="*/ 223 h 459"/>
                <a:gd name="T52" fmla="*/ 747 w 763"/>
                <a:gd name="T53" fmla="*/ 217 h 459"/>
                <a:gd name="T54" fmla="*/ 710 w 763"/>
                <a:gd name="T55" fmla="*/ 197 h 459"/>
                <a:gd name="T56" fmla="*/ 650 w 763"/>
                <a:gd name="T57" fmla="*/ 169 h 459"/>
                <a:gd name="T58" fmla="*/ 573 w 763"/>
                <a:gd name="T59" fmla="*/ 134 h 459"/>
                <a:gd name="T60" fmla="*/ 481 w 763"/>
                <a:gd name="T61" fmla="*/ 94 h 459"/>
                <a:gd name="T62" fmla="*/ 375 w 763"/>
                <a:gd name="T63" fmla="*/ 48 h 459"/>
                <a:gd name="T64" fmla="*/ 263 w 763"/>
                <a:gd name="T65" fmla="*/ 5 h 459"/>
                <a:gd name="T66" fmla="*/ 260 w 763"/>
                <a:gd name="T67" fmla="*/ 2 h 459"/>
                <a:gd name="T68" fmla="*/ 257 w 763"/>
                <a:gd name="T69" fmla="*/ 2 h 459"/>
                <a:gd name="T70" fmla="*/ 249 w 763"/>
                <a:gd name="T71" fmla="*/ 2 h 459"/>
                <a:gd name="T72" fmla="*/ 234 w 763"/>
                <a:gd name="T73" fmla="*/ 0 h 459"/>
                <a:gd name="T74" fmla="*/ 223 w 763"/>
                <a:gd name="T75" fmla="*/ 2 h 459"/>
                <a:gd name="T76" fmla="*/ 209 w 763"/>
                <a:gd name="T77" fmla="*/ 8 h 459"/>
                <a:gd name="T78" fmla="*/ 180 w 763"/>
                <a:gd name="T79" fmla="*/ 25 h 459"/>
                <a:gd name="T80" fmla="*/ 126 w 763"/>
                <a:gd name="T81" fmla="*/ 57 h 459"/>
                <a:gd name="T82" fmla="*/ 74 w 763"/>
                <a:gd name="T83" fmla="*/ 88 h 459"/>
                <a:gd name="T84" fmla="*/ 45 w 763"/>
                <a:gd name="T85" fmla="*/ 103 h 459"/>
                <a:gd name="T86" fmla="*/ 17 w 763"/>
                <a:gd name="T87" fmla="*/ 120 h 459"/>
                <a:gd name="T88" fmla="*/ 5 w 763"/>
                <a:gd name="T89" fmla="*/ 134 h 459"/>
                <a:gd name="T90" fmla="*/ 2 w 763"/>
                <a:gd name="T91" fmla="*/ 143 h 459"/>
                <a:gd name="T92" fmla="*/ 2 w 763"/>
                <a:gd name="T93" fmla="*/ 163 h 459"/>
                <a:gd name="T94" fmla="*/ 5 w 763"/>
                <a:gd name="T95" fmla="*/ 171 h 459"/>
                <a:gd name="T96" fmla="*/ 8 w 763"/>
                <a:gd name="T97" fmla="*/ 177 h 459"/>
                <a:gd name="T98" fmla="*/ 17 w 763"/>
                <a:gd name="T99" fmla="*/ 183 h 459"/>
                <a:gd name="T100" fmla="*/ 17 w 763"/>
                <a:gd name="T101" fmla="*/ 183 h 459"/>
                <a:gd name="T102" fmla="*/ 20 w 763"/>
                <a:gd name="T103" fmla="*/ 186 h 459"/>
                <a:gd name="T104" fmla="*/ 28 w 763"/>
                <a:gd name="T105" fmla="*/ 191 h 459"/>
                <a:gd name="T106" fmla="*/ 54 w 763"/>
                <a:gd name="T107" fmla="*/ 209 h 459"/>
                <a:gd name="T108" fmla="*/ 103 w 763"/>
                <a:gd name="T109" fmla="*/ 240 h 459"/>
                <a:gd name="T110" fmla="*/ 197 w 763"/>
                <a:gd name="T111" fmla="*/ 300 h 459"/>
                <a:gd name="T112" fmla="*/ 286 w 763"/>
                <a:gd name="T113" fmla="*/ 355 h 459"/>
                <a:gd name="T114" fmla="*/ 358 w 763"/>
                <a:gd name="T115" fmla="*/ 398 h 459"/>
                <a:gd name="T116" fmla="*/ 237 w 763"/>
                <a:gd name="T117" fmla="*/ 60 h 459"/>
                <a:gd name="T118" fmla="*/ 51 w 763"/>
                <a:gd name="T119" fmla="*/ 13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3" h="459">
                  <a:moveTo>
                    <a:pt x="358" y="398"/>
                  </a:moveTo>
                  <a:lnTo>
                    <a:pt x="358" y="398"/>
                  </a:lnTo>
                  <a:lnTo>
                    <a:pt x="415" y="429"/>
                  </a:lnTo>
                  <a:lnTo>
                    <a:pt x="415" y="429"/>
                  </a:lnTo>
                  <a:lnTo>
                    <a:pt x="455" y="449"/>
                  </a:lnTo>
                  <a:lnTo>
                    <a:pt x="455" y="449"/>
                  </a:lnTo>
                  <a:lnTo>
                    <a:pt x="466" y="458"/>
                  </a:lnTo>
                  <a:lnTo>
                    <a:pt x="466" y="458"/>
                  </a:lnTo>
                  <a:lnTo>
                    <a:pt x="455" y="446"/>
                  </a:lnTo>
                  <a:lnTo>
                    <a:pt x="455" y="446"/>
                  </a:lnTo>
                  <a:lnTo>
                    <a:pt x="423" y="421"/>
                  </a:lnTo>
                  <a:lnTo>
                    <a:pt x="423" y="421"/>
                  </a:lnTo>
                  <a:lnTo>
                    <a:pt x="372" y="377"/>
                  </a:lnTo>
                  <a:lnTo>
                    <a:pt x="372" y="377"/>
                  </a:lnTo>
                  <a:lnTo>
                    <a:pt x="306" y="323"/>
                  </a:lnTo>
                  <a:lnTo>
                    <a:pt x="306" y="323"/>
                  </a:lnTo>
                  <a:lnTo>
                    <a:pt x="223" y="263"/>
                  </a:lnTo>
                  <a:lnTo>
                    <a:pt x="223" y="263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40" y="60"/>
                  </a:lnTo>
                  <a:lnTo>
                    <a:pt x="243" y="60"/>
                  </a:lnTo>
                  <a:lnTo>
                    <a:pt x="243" y="60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3" y="60"/>
                  </a:lnTo>
                  <a:lnTo>
                    <a:pt x="243" y="60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464" y="137"/>
                  </a:lnTo>
                  <a:lnTo>
                    <a:pt x="464" y="137"/>
                  </a:lnTo>
                  <a:lnTo>
                    <a:pt x="561" y="166"/>
                  </a:lnTo>
                  <a:lnTo>
                    <a:pt x="561" y="166"/>
                  </a:lnTo>
                  <a:lnTo>
                    <a:pt x="641" y="191"/>
                  </a:lnTo>
                  <a:lnTo>
                    <a:pt x="641" y="191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747" y="220"/>
                  </a:lnTo>
                  <a:lnTo>
                    <a:pt x="747" y="220"/>
                  </a:lnTo>
                  <a:lnTo>
                    <a:pt x="762" y="223"/>
                  </a:lnTo>
                  <a:lnTo>
                    <a:pt x="762" y="223"/>
                  </a:lnTo>
                  <a:lnTo>
                    <a:pt x="747" y="217"/>
                  </a:lnTo>
                  <a:lnTo>
                    <a:pt x="747" y="217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650" y="169"/>
                  </a:lnTo>
                  <a:lnTo>
                    <a:pt x="650" y="169"/>
                  </a:lnTo>
                  <a:lnTo>
                    <a:pt x="573" y="134"/>
                  </a:lnTo>
                  <a:lnTo>
                    <a:pt x="573" y="134"/>
                  </a:lnTo>
                  <a:lnTo>
                    <a:pt x="481" y="94"/>
                  </a:lnTo>
                  <a:lnTo>
                    <a:pt x="481" y="94"/>
                  </a:lnTo>
                  <a:lnTo>
                    <a:pt x="375" y="48"/>
                  </a:lnTo>
                  <a:lnTo>
                    <a:pt x="375" y="48"/>
                  </a:lnTo>
                  <a:lnTo>
                    <a:pt x="263" y="5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57" y="2"/>
                  </a:lnTo>
                  <a:lnTo>
                    <a:pt x="257" y="2"/>
                  </a:lnTo>
                  <a:lnTo>
                    <a:pt x="249" y="2"/>
                  </a:lnTo>
                  <a:lnTo>
                    <a:pt x="249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23" y="2"/>
                  </a:lnTo>
                  <a:lnTo>
                    <a:pt x="223" y="2"/>
                  </a:lnTo>
                  <a:lnTo>
                    <a:pt x="209" y="8"/>
                  </a:lnTo>
                  <a:lnTo>
                    <a:pt x="209" y="8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8" y="128"/>
                  </a:lnTo>
                  <a:lnTo>
                    <a:pt x="5" y="134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0" y="154"/>
                  </a:lnTo>
                  <a:lnTo>
                    <a:pt x="2" y="163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8" y="177"/>
                  </a:lnTo>
                  <a:lnTo>
                    <a:pt x="8" y="177"/>
                  </a:lnTo>
                  <a:lnTo>
                    <a:pt x="14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2" y="186"/>
                  </a:lnTo>
                  <a:lnTo>
                    <a:pt x="28" y="191"/>
                  </a:lnTo>
                  <a:lnTo>
                    <a:pt x="28" y="191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103" y="240"/>
                  </a:lnTo>
                  <a:lnTo>
                    <a:pt x="103" y="240"/>
                  </a:lnTo>
                  <a:lnTo>
                    <a:pt x="197" y="300"/>
                  </a:lnTo>
                  <a:lnTo>
                    <a:pt x="197" y="300"/>
                  </a:lnTo>
                  <a:lnTo>
                    <a:pt x="286" y="355"/>
                  </a:lnTo>
                  <a:lnTo>
                    <a:pt x="286" y="355"/>
                  </a:lnTo>
                  <a:lnTo>
                    <a:pt x="358" y="398"/>
                  </a:lnTo>
                  <a:close/>
                  <a:moveTo>
                    <a:pt x="237" y="60"/>
                  </a:moveTo>
                  <a:lnTo>
                    <a:pt x="237" y="60"/>
                  </a:lnTo>
                  <a:close/>
                  <a:moveTo>
                    <a:pt x="51" y="137"/>
                  </a:moveTo>
                  <a:lnTo>
                    <a:pt x="51" y="1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 noChangeArrowheads="1"/>
            </p:cNvSpPr>
            <p:nvPr/>
          </p:nvSpPr>
          <p:spPr bwMode="auto">
            <a:xfrm>
              <a:off x="3963988" y="5284788"/>
              <a:ext cx="239712" cy="490537"/>
            </a:xfrm>
            <a:custGeom>
              <a:avLst/>
              <a:gdLst>
                <a:gd name="T0" fmla="*/ 665 w 666"/>
                <a:gd name="T1" fmla="*/ 1214 h 1364"/>
                <a:gd name="T2" fmla="*/ 665 w 666"/>
                <a:gd name="T3" fmla="*/ 1194 h 1364"/>
                <a:gd name="T4" fmla="*/ 659 w 666"/>
                <a:gd name="T5" fmla="*/ 1137 h 1364"/>
                <a:gd name="T6" fmla="*/ 650 w 666"/>
                <a:gd name="T7" fmla="*/ 1020 h 1364"/>
                <a:gd name="T8" fmla="*/ 633 w 666"/>
                <a:gd name="T9" fmla="*/ 793 h 1364"/>
                <a:gd name="T10" fmla="*/ 616 w 666"/>
                <a:gd name="T11" fmla="*/ 581 h 1364"/>
                <a:gd name="T12" fmla="*/ 608 w 666"/>
                <a:gd name="T13" fmla="*/ 484 h 1364"/>
                <a:gd name="T14" fmla="*/ 599 w 666"/>
                <a:gd name="T15" fmla="*/ 392 h 1364"/>
                <a:gd name="T16" fmla="*/ 585 w 666"/>
                <a:gd name="T17" fmla="*/ 232 h 1364"/>
                <a:gd name="T18" fmla="*/ 570 w 666"/>
                <a:gd name="T19" fmla="*/ 106 h 1364"/>
                <a:gd name="T20" fmla="*/ 561 w 666"/>
                <a:gd name="T21" fmla="*/ 28 h 1364"/>
                <a:gd name="T22" fmla="*/ 556 w 666"/>
                <a:gd name="T23" fmla="*/ 0 h 1364"/>
                <a:gd name="T24" fmla="*/ 556 w 666"/>
                <a:gd name="T25" fmla="*/ 28 h 1364"/>
                <a:gd name="T26" fmla="*/ 559 w 666"/>
                <a:gd name="T27" fmla="*/ 108 h 1364"/>
                <a:gd name="T28" fmla="*/ 559 w 666"/>
                <a:gd name="T29" fmla="*/ 232 h 1364"/>
                <a:gd name="T30" fmla="*/ 564 w 666"/>
                <a:gd name="T31" fmla="*/ 392 h 1364"/>
                <a:gd name="T32" fmla="*/ 567 w 666"/>
                <a:gd name="T33" fmla="*/ 484 h 1364"/>
                <a:gd name="T34" fmla="*/ 570 w 666"/>
                <a:gd name="T35" fmla="*/ 584 h 1364"/>
                <a:gd name="T36" fmla="*/ 579 w 666"/>
                <a:gd name="T37" fmla="*/ 796 h 1364"/>
                <a:gd name="T38" fmla="*/ 593 w 666"/>
                <a:gd name="T39" fmla="*/ 1023 h 1364"/>
                <a:gd name="T40" fmla="*/ 599 w 666"/>
                <a:gd name="T41" fmla="*/ 1140 h 1364"/>
                <a:gd name="T42" fmla="*/ 602 w 666"/>
                <a:gd name="T43" fmla="*/ 1200 h 1364"/>
                <a:gd name="T44" fmla="*/ 605 w 666"/>
                <a:gd name="T45" fmla="*/ 1217 h 1364"/>
                <a:gd name="T46" fmla="*/ 596 w 666"/>
                <a:gd name="T47" fmla="*/ 1220 h 1364"/>
                <a:gd name="T48" fmla="*/ 470 w 666"/>
                <a:gd name="T49" fmla="*/ 1295 h 1364"/>
                <a:gd name="T50" fmla="*/ 467 w 666"/>
                <a:gd name="T51" fmla="*/ 1297 h 1364"/>
                <a:gd name="T52" fmla="*/ 456 w 666"/>
                <a:gd name="T53" fmla="*/ 1272 h 1364"/>
                <a:gd name="T54" fmla="*/ 358 w 666"/>
                <a:gd name="T55" fmla="*/ 1068 h 1364"/>
                <a:gd name="T56" fmla="*/ 267 w 666"/>
                <a:gd name="T57" fmla="*/ 876 h 1364"/>
                <a:gd name="T58" fmla="*/ 181 w 666"/>
                <a:gd name="T59" fmla="*/ 704 h 1364"/>
                <a:gd name="T60" fmla="*/ 109 w 666"/>
                <a:gd name="T61" fmla="*/ 561 h 1364"/>
                <a:gd name="T62" fmla="*/ 52 w 666"/>
                <a:gd name="T63" fmla="*/ 452 h 1364"/>
                <a:gd name="T64" fmla="*/ 15 w 666"/>
                <a:gd name="T65" fmla="*/ 381 h 1364"/>
                <a:gd name="T66" fmla="*/ 0 w 666"/>
                <a:gd name="T67" fmla="*/ 355 h 1364"/>
                <a:gd name="T68" fmla="*/ 12 w 666"/>
                <a:gd name="T69" fmla="*/ 381 h 1364"/>
                <a:gd name="T70" fmla="*/ 40 w 666"/>
                <a:gd name="T71" fmla="*/ 455 h 1364"/>
                <a:gd name="T72" fmla="*/ 86 w 666"/>
                <a:gd name="T73" fmla="*/ 573 h 1364"/>
                <a:gd name="T74" fmla="*/ 149 w 666"/>
                <a:gd name="T75" fmla="*/ 719 h 1364"/>
                <a:gd name="T76" fmla="*/ 224 w 666"/>
                <a:gd name="T77" fmla="*/ 896 h 1364"/>
                <a:gd name="T78" fmla="*/ 309 w 666"/>
                <a:gd name="T79" fmla="*/ 1091 h 1364"/>
                <a:gd name="T80" fmla="*/ 404 w 666"/>
                <a:gd name="T81" fmla="*/ 1297 h 1364"/>
                <a:gd name="T82" fmla="*/ 421 w 666"/>
                <a:gd name="T83" fmla="*/ 1340 h 1364"/>
                <a:gd name="T84" fmla="*/ 421 w 666"/>
                <a:gd name="T85" fmla="*/ 1340 h 1364"/>
                <a:gd name="T86" fmla="*/ 424 w 666"/>
                <a:gd name="T87" fmla="*/ 1340 h 1364"/>
                <a:gd name="T88" fmla="*/ 427 w 666"/>
                <a:gd name="T89" fmla="*/ 1346 h 1364"/>
                <a:gd name="T90" fmla="*/ 435 w 666"/>
                <a:gd name="T91" fmla="*/ 1355 h 1364"/>
                <a:gd name="T92" fmla="*/ 459 w 666"/>
                <a:gd name="T93" fmla="*/ 1363 h 1364"/>
                <a:gd name="T94" fmla="*/ 470 w 666"/>
                <a:gd name="T95" fmla="*/ 1363 h 1364"/>
                <a:gd name="T96" fmla="*/ 479 w 666"/>
                <a:gd name="T97" fmla="*/ 1358 h 1364"/>
                <a:gd name="T98" fmla="*/ 487 w 666"/>
                <a:gd name="T99" fmla="*/ 1355 h 1364"/>
                <a:gd name="T100" fmla="*/ 527 w 666"/>
                <a:gd name="T101" fmla="*/ 1332 h 1364"/>
                <a:gd name="T102" fmla="*/ 627 w 666"/>
                <a:gd name="T103" fmla="*/ 1272 h 1364"/>
                <a:gd name="T104" fmla="*/ 639 w 666"/>
                <a:gd name="T105" fmla="*/ 1266 h 1364"/>
                <a:gd name="T106" fmla="*/ 642 w 666"/>
                <a:gd name="T107" fmla="*/ 1266 h 1364"/>
                <a:gd name="T108" fmla="*/ 645 w 666"/>
                <a:gd name="T109" fmla="*/ 1260 h 1364"/>
                <a:gd name="T110" fmla="*/ 656 w 666"/>
                <a:gd name="T111" fmla="*/ 1249 h 1364"/>
                <a:gd name="T112" fmla="*/ 662 w 666"/>
                <a:gd name="T113" fmla="*/ 1234 h 1364"/>
                <a:gd name="T114" fmla="*/ 665 w 666"/>
                <a:gd name="T115" fmla="*/ 1217 h 1364"/>
                <a:gd name="T116" fmla="*/ 476 w 666"/>
                <a:gd name="T117" fmla="*/ 1312 h 1364"/>
                <a:gd name="T118" fmla="*/ 608 w 666"/>
                <a:gd name="T119" fmla="*/ 1214 h 1364"/>
                <a:gd name="T120" fmla="*/ 608 w 666"/>
                <a:gd name="T121" fmla="*/ 121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6" h="1364">
                  <a:moveTo>
                    <a:pt x="665" y="1214"/>
                  </a:moveTo>
                  <a:lnTo>
                    <a:pt x="665" y="1214"/>
                  </a:lnTo>
                  <a:lnTo>
                    <a:pt x="665" y="1209"/>
                  </a:lnTo>
                  <a:lnTo>
                    <a:pt x="665" y="1194"/>
                  </a:lnTo>
                  <a:lnTo>
                    <a:pt x="665" y="1194"/>
                  </a:lnTo>
                  <a:lnTo>
                    <a:pt x="659" y="1137"/>
                  </a:lnTo>
                  <a:lnTo>
                    <a:pt x="659" y="1137"/>
                  </a:lnTo>
                  <a:lnTo>
                    <a:pt x="650" y="1020"/>
                  </a:lnTo>
                  <a:lnTo>
                    <a:pt x="650" y="1020"/>
                  </a:lnTo>
                  <a:lnTo>
                    <a:pt x="633" y="793"/>
                  </a:lnTo>
                  <a:lnTo>
                    <a:pt x="633" y="793"/>
                  </a:lnTo>
                  <a:lnTo>
                    <a:pt x="616" y="581"/>
                  </a:lnTo>
                  <a:lnTo>
                    <a:pt x="616" y="581"/>
                  </a:lnTo>
                  <a:lnTo>
                    <a:pt x="608" y="484"/>
                  </a:lnTo>
                  <a:lnTo>
                    <a:pt x="608" y="484"/>
                  </a:lnTo>
                  <a:lnTo>
                    <a:pt x="599" y="392"/>
                  </a:lnTo>
                  <a:lnTo>
                    <a:pt x="599" y="392"/>
                  </a:lnTo>
                  <a:lnTo>
                    <a:pt x="585" y="232"/>
                  </a:lnTo>
                  <a:lnTo>
                    <a:pt x="585" y="232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61" y="28"/>
                  </a:lnTo>
                  <a:lnTo>
                    <a:pt x="561" y="28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9" y="108"/>
                  </a:lnTo>
                  <a:lnTo>
                    <a:pt x="559" y="108"/>
                  </a:lnTo>
                  <a:lnTo>
                    <a:pt x="559" y="232"/>
                  </a:lnTo>
                  <a:lnTo>
                    <a:pt x="559" y="232"/>
                  </a:lnTo>
                  <a:lnTo>
                    <a:pt x="564" y="392"/>
                  </a:lnTo>
                  <a:lnTo>
                    <a:pt x="564" y="392"/>
                  </a:lnTo>
                  <a:lnTo>
                    <a:pt x="567" y="484"/>
                  </a:lnTo>
                  <a:lnTo>
                    <a:pt x="567" y="4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9" y="796"/>
                  </a:lnTo>
                  <a:lnTo>
                    <a:pt x="579" y="796"/>
                  </a:lnTo>
                  <a:lnTo>
                    <a:pt x="593" y="1023"/>
                  </a:lnTo>
                  <a:lnTo>
                    <a:pt x="593" y="1023"/>
                  </a:lnTo>
                  <a:lnTo>
                    <a:pt x="599" y="1140"/>
                  </a:lnTo>
                  <a:lnTo>
                    <a:pt x="599" y="1140"/>
                  </a:lnTo>
                  <a:lnTo>
                    <a:pt x="602" y="1200"/>
                  </a:lnTo>
                  <a:lnTo>
                    <a:pt x="605" y="1214"/>
                  </a:lnTo>
                  <a:lnTo>
                    <a:pt x="605" y="1217"/>
                  </a:lnTo>
                  <a:lnTo>
                    <a:pt x="596" y="1220"/>
                  </a:lnTo>
                  <a:lnTo>
                    <a:pt x="596" y="1220"/>
                  </a:lnTo>
                  <a:lnTo>
                    <a:pt x="496" y="1280"/>
                  </a:lnTo>
                  <a:lnTo>
                    <a:pt x="470" y="1295"/>
                  </a:lnTo>
                  <a:lnTo>
                    <a:pt x="467" y="1297"/>
                  </a:lnTo>
                  <a:lnTo>
                    <a:pt x="467" y="1297"/>
                  </a:lnTo>
                  <a:lnTo>
                    <a:pt x="456" y="1272"/>
                  </a:lnTo>
                  <a:lnTo>
                    <a:pt x="456" y="1272"/>
                  </a:lnTo>
                  <a:lnTo>
                    <a:pt x="358" y="1068"/>
                  </a:lnTo>
                  <a:lnTo>
                    <a:pt x="358" y="1068"/>
                  </a:lnTo>
                  <a:lnTo>
                    <a:pt x="267" y="876"/>
                  </a:lnTo>
                  <a:lnTo>
                    <a:pt x="267" y="876"/>
                  </a:lnTo>
                  <a:lnTo>
                    <a:pt x="181" y="704"/>
                  </a:lnTo>
                  <a:lnTo>
                    <a:pt x="181" y="704"/>
                  </a:lnTo>
                  <a:lnTo>
                    <a:pt x="109" y="561"/>
                  </a:lnTo>
                  <a:lnTo>
                    <a:pt x="109" y="561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15" y="381"/>
                  </a:lnTo>
                  <a:lnTo>
                    <a:pt x="15" y="38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12" y="381"/>
                  </a:lnTo>
                  <a:lnTo>
                    <a:pt x="12" y="381"/>
                  </a:lnTo>
                  <a:lnTo>
                    <a:pt x="40" y="455"/>
                  </a:lnTo>
                  <a:lnTo>
                    <a:pt x="40" y="455"/>
                  </a:lnTo>
                  <a:lnTo>
                    <a:pt x="86" y="573"/>
                  </a:lnTo>
                  <a:lnTo>
                    <a:pt x="86" y="573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224" y="896"/>
                  </a:lnTo>
                  <a:lnTo>
                    <a:pt x="224" y="896"/>
                  </a:lnTo>
                  <a:lnTo>
                    <a:pt x="309" y="1091"/>
                  </a:lnTo>
                  <a:lnTo>
                    <a:pt x="309" y="1091"/>
                  </a:lnTo>
                  <a:lnTo>
                    <a:pt x="404" y="1297"/>
                  </a:lnTo>
                  <a:lnTo>
                    <a:pt x="404" y="1297"/>
                  </a:lnTo>
                  <a:lnTo>
                    <a:pt x="416" y="1323"/>
                  </a:lnTo>
                  <a:lnTo>
                    <a:pt x="421" y="1340"/>
                  </a:lnTo>
                  <a:lnTo>
                    <a:pt x="421" y="1340"/>
                  </a:lnTo>
                  <a:lnTo>
                    <a:pt x="421" y="1340"/>
                  </a:lnTo>
                  <a:lnTo>
                    <a:pt x="424" y="1340"/>
                  </a:lnTo>
                  <a:lnTo>
                    <a:pt x="424" y="1340"/>
                  </a:lnTo>
                  <a:lnTo>
                    <a:pt x="427" y="1346"/>
                  </a:lnTo>
                  <a:lnTo>
                    <a:pt x="427" y="1346"/>
                  </a:lnTo>
                  <a:lnTo>
                    <a:pt x="435" y="1355"/>
                  </a:lnTo>
                  <a:lnTo>
                    <a:pt x="435" y="1355"/>
                  </a:lnTo>
                  <a:lnTo>
                    <a:pt x="447" y="1361"/>
                  </a:lnTo>
                  <a:lnTo>
                    <a:pt x="459" y="1363"/>
                  </a:lnTo>
                  <a:lnTo>
                    <a:pt x="459" y="1363"/>
                  </a:lnTo>
                  <a:lnTo>
                    <a:pt x="470" y="1363"/>
                  </a:lnTo>
                  <a:lnTo>
                    <a:pt x="479" y="1358"/>
                  </a:lnTo>
                  <a:lnTo>
                    <a:pt x="479" y="1358"/>
                  </a:lnTo>
                  <a:lnTo>
                    <a:pt x="484" y="1355"/>
                  </a:lnTo>
                  <a:lnTo>
                    <a:pt x="487" y="1355"/>
                  </a:lnTo>
                  <a:lnTo>
                    <a:pt x="501" y="1346"/>
                  </a:lnTo>
                  <a:lnTo>
                    <a:pt x="527" y="1332"/>
                  </a:lnTo>
                  <a:lnTo>
                    <a:pt x="527" y="1332"/>
                  </a:lnTo>
                  <a:lnTo>
                    <a:pt x="627" y="1272"/>
                  </a:lnTo>
                  <a:lnTo>
                    <a:pt x="633" y="1269"/>
                  </a:lnTo>
                  <a:lnTo>
                    <a:pt x="639" y="1266"/>
                  </a:lnTo>
                  <a:lnTo>
                    <a:pt x="639" y="1266"/>
                  </a:lnTo>
                  <a:lnTo>
                    <a:pt x="642" y="1266"/>
                  </a:lnTo>
                  <a:lnTo>
                    <a:pt x="645" y="1263"/>
                  </a:lnTo>
                  <a:lnTo>
                    <a:pt x="645" y="1260"/>
                  </a:lnTo>
                  <a:lnTo>
                    <a:pt x="645" y="1260"/>
                  </a:lnTo>
                  <a:lnTo>
                    <a:pt x="656" y="1249"/>
                  </a:lnTo>
                  <a:lnTo>
                    <a:pt x="662" y="1234"/>
                  </a:lnTo>
                  <a:lnTo>
                    <a:pt x="662" y="1234"/>
                  </a:lnTo>
                  <a:lnTo>
                    <a:pt x="665" y="1220"/>
                  </a:lnTo>
                  <a:lnTo>
                    <a:pt x="665" y="1217"/>
                  </a:lnTo>
                  <a:lnTo>
                    <a:pt x="665" y="1214"/>
                  </a:lnTo>
                  <a:close/>
                  <a:moveTo>
                    <a:pt x="476" y="1312"/>
                  </a:moveTo>
                  <a:lnTo>
                    <a:pt x="476" y="1312"/>
                  </a:lnTo>
                  <a:close/>
                  <a:moveTo>
                    <a:pt x="608" y="1214"/>
                  </a:moveTo>
                  <a:lnTo>
                    <a:pt x="605" y="1214"/>
                  </a:lnTo>
                  <a:lnTo>
                    <a:pt x="608" y="121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Freeform 10"/>
          <p:cNvSpPr>
            <a:spLocks noChangeArrowheads="1"/>
          </p:cNvSpPr>
          <p:nvPr/>
        </p:nvSpPr>
        <p:spPr bwMode="auto">
          <a:xfrm>
            <a:off x="4847248" y="2261458"/>
            <a:ext cx="741684" cy="749101"/>
          </a:xfrm>
          <a:custGeom>
            <a:avLst/>
            <a:gdLst>
              <a:gd name="T0" fmla="*/ 2365 w 2647"/>
              <a:gd name="T1" fmla="*/ 576 h 2673"/>
              <a:gd name="T2" fmla="*/ 2168 w 2647"/>
              <a:gd name="T3" fmla="*/ 309 h 2673"/>
              <a:gd name="T4" fmla="*/ 1947 w 2647"/>
              <a:gd name="T5" fmla="*/ 163 h 2673"/>
              <a:gd name="T6" fmla="*/ 1549 w 2647"/>
              <a:gd name="T7" fmla="*/ 20 h 2673"/>
              <a:gd name="T8" fmla="*/ 1355 w 2647"/>
              <a:gd name="T9" fmla="*/ 106 h 2673"/>
              <a:gd name="T10" fmla="*/ 1420 w 2647"/>
              <a:gd name="T11" fmla="*/ 146 h 2673"/>
              <a:gd name="T12" fmla="*/ 1592 w 2647"/>
              <a:gd name="T13" fmla="*/ 278 h 2673"/>
              <a:gd name="T14" fmla="*/ 1294 w 2647"/>
              <a:gd name="T15" fmla="*/ 169 h 2673"/>
              <a:gd name="T16" fmla="*/ 1289 w 2647"/>
              <a:gd name="T17" fmla="*/ 141 h 2673"/>
              <a:gd name="T18" fmla="*/ 1266 w 2647"/>
              <a:gd name="T19" fmla="*/ 72 h 2673"/>
              <a:gd name="T20" fmla="*/ 1160 w 2647"/>
              <a:gd name="T21" fmla="*/ 18 h 2673"/>
              <a:gd name="T22" fmla="*/ 787 w 2647"/>
              <a:gd name="T23" fmla="*/ 146 h 2673"/>
              <a:gd name="T24" fmla="*/ 372 w 2647"/>
              <a:gd name="T25" fmla="*/ 356 h 2673"/>
              <a:gd name="T26" fmla="*/ 206 w 2647"/>
              <a:gd name="T27" fmla="*/ 802 h 2673"/>
              <a:gd name="T28" fmla="*/ 5 w 2647"/>
              <a:gd name="T29" fmla="*/ 1239 h 2673"/>
              <a:gd name="T30" fmla="*/ 66 w 2647"/>
              <a:gd name="T31" fmla="*/ 1789 h 2673"/>
              <a:gd name="T32" fmla="*/ 295 w 2647"/>
              <a:gd name="T33" fmla="*/ 2105 h 2673"/>
              <a:gd name="T34" fmla="*/ 298 w 2647"/>
              <a:gd name="T35" fmla="*/ 2142 h 2673"/>
              <a:gd name="T36" fmla="*/ 1128 w 2647"/>
              <a:gd name="T37" fmla="*/ 2632 h 2673"/>
              <a:gd name="T38" fmla="*/ 1183 w 2647"/>
              <a:gd name="T39" fmla="*/ 2666 h 2673"/>
              <a:gd name="T40" fmla="*/ 1641 w 2647"/>
              <a:gd name="T41" fmla="*/ 2609 h 2673"/>
              <a:gd name="T42" fmla="*/ 2325 w 2647"/>
              <a:gd name="T43" fmla="*/ 2136 h 2673"/>
              <a:gd name="T44" fmla="*/ 2320 w 2647"/>
              <a:gd name="T45" fmla="*/ 2107 h 2673"/>
              <a:gd name="T46" fmla="*/ 2583 w 2647"/>
              <a:gd name="T47" fmla="*/ 1623 h 2673"/>
              <a:gd name="T48" fmla="*/ 2632 w 2647"/>
              <a:gd name="T49" fmla="*/ 1331 h 2673"/>
              <a:gd name="T50" fmla="*/ 2308 w 2647"/>
              <a:gd name="T51" fmla="*/ 1030 h 2673"/>
              <a:gd name="T52" fmla="*/ 1732 w 2647"/>
              <a:gd name="T53" fmla="*/ 2033 h 2673"/>
              <a:gd name="T54" fmla="*/ 1443 w 2647"/>
              <a:gd name="T55" fmla="*/ 2339 h 2673"/>
              <a:gd name="T56" fmla="*/ 1148 w 2647"/>
              <a:gd name="T57" fmla="*/ 2540 h 2673"/>
              <a:gd name="T58" fmla="*/ 807 w 2647"/>
              <a:gd name="T59" fmla="*/ 1744 h 2673"/>
              <a:gd name="T60" fmla="*/ 598 w 2647"/>
              <a:gd name="T61" fmla="*/ 1297 h 2673"/>
              <a:gd name="T62" fmla="*/ 561 w 2647"/>
              <a:gd name="T63" fmla="*/ 1629 h 2673"/>
              <a:gd name="T64" fmla="*/ 558 w 2647"/>
              <a:gd name="T65" fmla="*/ 1234 h 2673"/>
              <a:gd name="T66" fmla="*/ 504 w 2647"/>
              <a:gd name="T67" fmla="*/ 550 h 2673"/>
              <a:gd name="T68" fmla="*/ 2082 w 2647"/>
              <a:gd name="T69" fmla="*/ 725 h 2673"/>
              <a:gd name="T70" fmla="*/ 1830 w 2647"/>
              <a:gd name="T71" fmla="*/ 1297 h 2673"/>
              <a:gd name="T72" fmla="*/ 1607 w 2647"/>
              <a:gd name="T73" fmla="*/ 1328 h 2673"/>
              <a:gd name="T74" fmla="*/ 1346 w 2647"/>
              <a:gd name="T75" fmla="*/ 693 h 2673"/>
              <a:gd name="T76" fmla="*/ 1446 w 2647"/>
              <a:gd name="T77" fmla="*/ 1403 h 2673"/>
              <a:gd name="T78" fmla="*/ 2328 w 2647"/>
              <a:gd name="T79" fmla="*/ 1520 h 2673"/>
              <a:gd name="T80" fmla="*/ 2174 w 2647"/>
              <a:gd name="T81" fmla="*/ 759 h 2673"/>
              <a:gd name="T82" fmla="*/ 2008 w 2647"/>
              <a:gd name="T83" fmla="*/ 275 h 2673"/>
              <a:gd name="T84" fmla="*/ 1647 w 2647"/>
              <a:gd name="T85" fmla="*/ 106 h 2673"/>
              <a:gd name="T86" fmla="*/ 1672 w 2647"/>
              <a:gd name="T87" fmla="*/ 295 h 2673"/>
              <a:gd name="T88" fmla="*/ 1457 w 2647"/>
              <a:gd name="T89" fmla="*/ 642 h 2673"/>
              <a:gd name="T90" fmla="*/ 1051 w 2647"/>
              <a:gd name="T91" fmla="*/ 353 h 2673"/>
              <a:gd name="T92" fmla="*/ 919 w 2647"/>
              <a:gd name="T93" fmla="*/ 201 h 2673"/>
              <a:gd name="T94" fmla="*/ 1254 w 2647"/>
              <a:gd name="T95" fmla="*/ 129 h 2673"/>
              <a:gd name="T96" fmla="*/ 890 w 2647"/>
              <a:gd name="T97" fmla="*/ 195 h 2673"/>
              <a:gd name="T98" fmla="*/ 318 w 2647"/>
              <a:gd name="T99" fmla="*/ 490 h 2673"/>
              <a:gd name="T100" fmla="*/ 570 w 2647"/>
              <a:gd name="T101" fmla="*/ 341 h 2673"/>
              <a:gd name="T102" fmla="*/ 573 w 2647"/>
              <a:gd name="T103" fmla="*/ 885 h 2673"/>
              <a:gd name="T104" fmla="*/ 321 w 2647"/>
              <a:gd name="T105" fmla="*/ 1165 h 2673"/>
              <a:gd name="T106" fmla="*/ 46 w 2647"/>
              <a:gd name="T107" fmla="*/ 1598 h 2673"/>
              <a:gd name="T108" fmla="*/ 438 w 2647"/>
              <a:gd name="T109" fmla="*/ 2036 h 2673"/>
              <a:gd name="T110" fmla="*/ 787 w 2647"/>
              <a:gd name="T111" fmla="*/ 2291 h 2673"/>
              <a:gd name="T112" fmla="*/ 776 w 2647"/>
              <a:gd name="T113" fmla="*/ 2477 h 2673"/>
              <a:gd name="T114" fmla="*/ 1638 w 2647"/>
              <a:gd name="T115" fmla="*/ 2606 h 2673"/>
              <a:gd name="T116" fmla="*/ 1732 w 2647"/>
              <a:gd name="T117" fmla="*/ 2468 h 2673"/>
              <a:gd name="T118" fmla="*/ 2331 w 2647"/>
              <a:gd name="T119" fmla="*/ 1959 h 2673"/>
              <a:gd name="T120" fmla="*/ 2328 w 2647"/>
              <a:gd name="T121" fmla="*/ 1849 h 2673"/>
              <a:gd name="T122" fmla="*/ 2603 w 2647"/>
              <a:gd name="T123" fmla="*/ 1242 h 2673"/>
              <a:gd name="T124" fmla="*/ 2595 w 2647"/>
              <a:gd name="T125" fmla="*/ 1108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673">
                <a:moveTo>
                  <a:pt x="2643" y="1331"/>
                </a:moveTo>
                <a:lnTo>
                  <a:pt x="2643" y="1331"/>
                </a:lnTo>
                <a:lnTo>
                  <a:pt x="2640" y="1274"/>
                </a:lnTo>
                <a:lnTo>
                  <a:pt x="2640" y="1274"/>
                </a:lnTo>
                <a:lnTo>
                  <a:pt x="2640" y="1259"/>
                </a:lnTo>
                <a:lnTo>
                  <a:pt x="2640" y="1259"/>
                </a:lnTo>
                <a:lnTo>
                  <a:pt x="2637" y="1242"/>
                </a:lnTo>
                <a:lnTo>
                  <a:pt x="2637" y="1242"/>
                </a:lnTo>
                <a:lnTo>
                  <a:pt x="2635" y="1211"/>
                </a:lnTo>
                <a:lnTo>
                  <a:pt x="2635" y="1211"/>
                </a:lnTo>
                <a:lnTo>
                  <a:pt x="2632" y="1176"/>
                </a:lnTo>
                <a:lnTo>
                  <a:pt x="2626" y="1139"/>
                </a:lnTo>
                <a:lnTo>
                  <a:pt x="2626" y="1139"/>
                </a:lnTo>
                <a:lnTo>
                  <a:pt x="2618" y="1102"/>
                </a:lnTo>
                <a:lnTo>
                  <a:pt x="2618" y="1102"/>
                </a:lnTo>
                <a:lnTo>
                  <a:pt x="2615" y="1085"/>
                </a:lnTo>
                <a:lnTo>
                  <a:pt x="2615" y="1085"/>
                </a:lnTo>
                <a:lnTo>
                  <a:pt x="2612" y="1065"/>
                </a:lnTo>
                <a:lnTo>
                  <a:pt x="2612" y="1065"/>
                </a:lnTo>
                <a:lnTo>
                  <a:pt x="2589" y="984"/>
                </a:lnTo>
                <a:lnTo>
                  <a:pt x="2589" y="984"/>
                </a:lnTo>
                <a:lnTo>
                  <a:pt x="2560" y="902"/>
                </a:lnTo>
                <a:lnTo>
                  <a:pt x="2560" y="902"/>
                </a:lnTo>
                <a:lnTo>
                  <a:pt x="2543" y="859"/>
                </a:lnTo>
                <a:lnTo>
                  <a:pt x="2543" y="859"/>
                </a:lnTo>
                <a:lnTo>
                  <a:pt x="2535" y="839"/>
                </a:lnTo>
                <a:lnTo>
                  <a:pt x="2529" y="828"/>
                </a:lnTo>
                <a:lnTo>
                  <a:pt x="2526" y="822"/>
                </a:lnTo>
                <a:lnTo>
                  <a:pt x="2526" y="822"/>
                </a:lnTo>
                <a:lnTo>
                  <a:pt x="2526" y="822"/>
                </a:lnTo>
                <a:lnTo>
                  <a:pt x="2523" y="820"/>
                </a:lnTo>
                <a:lnTo>
                  <a:pt x="2523" y="820"/>
                </a:lnTo>
                <a:lnTo>
                  <a:pt x="2503" y="776"/>
                </a:lnTo>
                <a:lnTo>
                  <a:pt x="2503" y="776"/>
                </a:lnTo>
                <a:lnTo>
                  <a:pt x="2492" y="757"/>
                </a:lnTo>
                <a:lnTo>
                  <a:pt x="2492" y="757"/>
                </a:lnTo>
                <a:lnTo>
                  <a:pt x="2480" y="733"/>
                </a:lnTo>
                <a:lnTo>
                  <a:pt x="2480" y="733"/>
                </a:lnTo>
                <a:lnTo>
                  <a:pt x="2454" y="693"/>
                </a:lnTo>
                <a:lnTo>
                  <a:pt x="2454" y="693"/>
                </a:lnTo>
                <a:lnTo>
                  <a:pt x="2426" y="653"/>
                </a:lnTo>
                <a:lnTo>
                  <a:pt x="2411" y="633"/>
                </a:lnTo>
                <a:lnTo>
                  <a:pt x="2411" y="633"/>
                </a:lnTo>
                <a:lnTo>
                  <a:pt x="2397" y="613"/>
                </a:lnTo>
                <a:lnTo>
                  <a:pt x="2397" y="613"/>
                </a:lnTo>
                <a:lnTo>
                  <a:pt x="2365" y="576"/>
                </a:lnTo>
                <a:lnTo>
                  <a:pt x="2365" y="576"/>
                </a:lnTo>
                <a:lnTo>
                  <a:pt x="2337" y="545"/>
                </a:lnTo>
                <a:lnTo>
                  <a:pt x="2337" y="545"/>
                </a:lnTo>
                <a:lnTo>
                  <a:pt x="2337" y="542"/>
                </a:lnTo>
                <a:lnTo>
                  <a:pt x="2337" y="539"/>
                </a:lnTo>
                <a:lnTo>
                  <a:pt x="2337" y="530"/>
                </a:lnTo>
                <a:lnTo>
                  <a:pt x="2337" y="530"/>
                </a:lnTo>
                <a:lnTo>
                  <a:pt x="2334" y="516"/>
                </a:lnTo>
                <a:lnTo>
                  <a:pt x="2334" y="516"/>
                </a:lnTo>
                <a:lnTo>
                  <a:pt x="2331" y="499"/>
                </a:lnTo>
                <a:lnTo>
                  <a:pt x="2331" y="499"/>
                </a:lnTo>
                <a:lnTo>
                  <a:pt x="2323" y="470"/>
                </a:lnTo>
                <a:lnTo>
                  <a:pt x="2311" y="444"/>
                </a:lnTo>
                <a:lnTo>
                  <a:pt x="2311" y="444"/>
                </a:lnTo>
                <a:lnTo>
                  <a:pt x="2297" y="419"/>
                </a:lnTo>
                <a:lnTo>
                  <a:pt x="2283" y="395"/>
                </a:lnTo>
                <a:lnTo>
                  <a:pt x="2265" y="375"/>
                </a:lnTo>
                <a:lnTo>
                  <a:pt x="2248" y="356"/>
                </a:lnTo>
                <a:lnTo>
                  <a:pt x="2248" y="356"/>
                </a:lnTo>
                <a:lnTo>
                  <a:pt x="2231" y="338"/>
                </a:lnTo>
                <a:lnTo>
                  <a:pt x="2211" y="324"/>
                </a:lnTo>
                <a:lnTo>
                  <a:pt x="2211" y="324"/>
                </a:lnTo>
                <a:lnTo>
                  <a:pt x="2194" y="309"/>
                </a:lnTo>
                <a:lnTo>
                  <a:pt x="2194" y="309"/>
                </a:lnTo>
                <a:lnTo>
                  <a:pt x="2176" y="298"/>
                </a:lnTo>
                <a:lnTo>
                  <a:pt x="2176" y="298"/>
                </a:lnTo>
                <a:lnTo>
                  <a:pt x="2142" y="275"/>
                </a:lnTo>
                <a:lnTo>
                  <a:pt x="2142" y="275"/>
                </a:lnTo>
                <a:lnTo>
                  <a:pt x="2108" y="255"/>
                </a:lnTo>
                <a:lnTo>
                  <a:pt x="2108" y="255"/>
                </a:lnTo>
                <a:lnTo>
                  <a:pt x="2053" y="229"/>
                </a:lnTo>
                <a:lnTo>
                  <a:pt x="2053" y="229"/>
                </a:lnTo>
                <a:lnTo>
                  <a:pt x="2010" y="209"/>
                </a:lnTo>
                <a:lnTo>
                  <a:pt x="2010" y="209"/>
                </a:lnTo>
                <a:lnTo>
                  <a:pt x="1973" y="198"/>
                </a:lnTo>
                <a:lnTo>
                  <a:pt x="1973" y="198"/>
                </a:lnTo>
                <a:lnTo>
                  <a:pt x="2008" y="212"/>
                </a:lnTo>
                <a:lnTo>
                  <a:pt x="2008" y="212"/>
                </a:lnTo>
                <a:lnTo>
                  <a:pt x="2050" y="235"/>
                </a:lnTo>
                <a:lnTo>
                  <a:pt x="2050" y="235"/>
                </a:lnTo>
                <a:lnTo>
                  <a:pt x="2105" y="267"/>
                </a:lnTo>
                <a:lnTo>
                  <a:pt x="2105" y="267"/>
                </a:lnTo>
                <a:lnTo>
                  <a:pt x="2134" y="287"/>
                </a:lnTo>
                <a:lnTo>
                  <a:pt x="2134" y="287"/>
                </a:lnTo>
                <a:lnTo>
                  <a:pt x="2168" y="309"/>
                </a:lnTo>
                <a:lnTo>
                  <a:pt x="2168" y="309"/>
                </a:lnTo>
                <a:lnTo>
                  <a:pt x="2182" y="324"/>
                </a:lnTo>
                <a:lnTo>
                  <a:pt x="2182" y="324"/>
                </a:lnTo>
                <a:lnTo>
                  <a:pt x="2199" y="338"/>
                </a:lnTo>
                <a:lnTo>
                  <a:pt x="2199" y="338"/>
                </a:lnTo>
                <a:lnTo>
                  <a:pt x="2217" y="353"/>
                </a:lnTo>
                <a:lnTo>
                  <a:pt x="2234" y="370"/>
                </a:lnTo>
                <a:lnTo>
                  <a:pt x="2234" y="370"/>
                </a:lnTo>
                <a:lnTo>
                  <a:pt x="2248" y="390"/>
                </a:lnTo>
                <a:lnTo>
                  <a:pt x="2262" y="410"/>
                </a:lnTo>
                <a:lnTo>
                  <a:pt x="2277" y="430"/>
                </a:lnTo>
                <a:lnTo>
                  <a:pt x="2288" y="453"/>
                </a:lnTo>
                <a:lnTo>
                  <a:pt x="2288" y="453"/>
                </a:lnTo>
                <a:lnTo>
                  <a:pt x="2297" y="482"/>
                </a:lnTo>
                <a:lnTo>
                  <a:pt x="2305" y="510"/>
                </a:lnTo>
                <a:lnTo>
                  <a:pt x="2305" y="510"/>
                </a:lnTo>
                <a:lnTo>
                  <a:pt x="2297" y="504"/>
                </a:lnTo>
                <a:lnTo>
                  <a:pt x="2297" y="504"/>
                </a:lnTo>
                <a:lnTo>
                  <a:pt x="2260" y="470"/>
                </a:lnTo>
                <a:lnTo>
                  <a:pt x="2260" y="470"/>
                </a:lnTo>
                <a:lnTo>
                  <a:pt x="2222" y="438"/>
                </a:lnTo>
                <a:lnTo>
                  <a:pt x="2222" y="438"/>
                </a:lnTo>
                <a:lnTo>
                  <a:pt x="2182" y="407"/>
                </a:lnTo>
                <a:lnTo>
                  <a:pt x="2162" y="393"/>
                </a:lnTo>
                <a:lnTo>
                  <a:pt x="2154" y="387"/>
                </a:lnTo>
                <a:lnTo>
                  <a:pt x="2142" y="378"/>
                </a:lnTo>
                <a:lnTo>
                  <a:pt x="2142" y="378"/>
                </a:lnTo>
                <a:lnTo>
                  <a:pt x="2102" y="353"/>
                </a:lnTo>
                <a:lnTo>
                  <a:pt x="2102" y="353"/>
                </a:lnTo>
                <a:lnTo>
                  <a:pt x="2062" y="327"/>
                </a:lnTo>
                <a:lnTo>
                  <a:pt x="2062" y="327"/>
                </a:lnTo>
                <a:lnTo>
                  <a:pt x="2045" y="318"/>
                </a:lnTo>
                <a:lnTo>
                  <a:pt x="2045" y="318"/>
                </a:lnTo>
                <a:lnTo>
                  <a:pt x="2036" y="287"/>
                </a:lnTo>
                <a:lnTo>
                  <a:pt x="2036" y="287"/>
                </a:lnTo>
                <a:lnTo>
                  <a:pt x="2028" y="267"/>
                </a:lnTo>
                <a:lnTo>
                  <a:pt x="2019" y="249"/>
                </a:lnTo>
                <a:lnTo>
                  <a:pt x="1996" y="221"/>
                </a:lnTo>
                <a:lnTo>
                  <a:pt x="1996" y="221"/>
                </a:lnTo>
                <a:lnTo>
                  <a:pt x="1973" y="198"/>
                </a:lnTo>
                <a:lnTo>
                  <a:pt x="1950" y="181"/>
                </a:lnTo>
                <a:lnTo>
                  <a:pt x="1930" y="163"/>
                </a:lnTo>
                <a:lnTo>
                  <a:pt x="1910" y="152"/>
                </a:lnTo>
                <a:lnTo>
                  <a:pt x="1910" y="152"/>
                </a:lnTo>
                <a:lnTo>
                  <a:pt x="1919" y="155"/>
                </a:lnTo>
                <a:lnTo>
                  <a:pt x="1919" y="155"/>
                </a:lnTo>
                <a:lnTo>
                  <a:pt x="1947" y="163"/>
                </a:lnTo>
                <a:lnTo>
                  <a:pt x="1947" y="163"/>
                </a:lnTo>
                <a:lnTo>
                  <a:pt x="1921" y="149"/>
                </a:lnTo>
                <a:lnTo>
                  <a:pt x="1921" y="149"/>
                </a:lnTo>
                <a:lnTo>
                  <a:pt x="1893" y="135"/>
                </a:lnTo>
                <a:lnTo>
                  <a:pt x="1893" y="135"/>
                </a:lnTo>
                <a:lnTo>
                  <a:pt x="1853" y="118"/>
                </a:lnTo>
                <a:lnTo>
                  <a:pt x="1853" y="118"/>
                </a:lnTo>
                <a:lnTo>
                  <a:pt x="1830" y="109"/>
                </a:lnTo>
                <a:lnTo>
                  <a:pt x="1830" y="109"/>
                </a:lnTo>
                <a:lnTo>
                  <a:pt x="1807" y="103"/>
                </a:lnTo>
                <a:lnTo>
                  <a:pt x="1807" y="103"/>
                </a:lnTo>
                <a:lnTo>
                  <a:pt x="1801" y="100"/>
                </a:lnTo>
                <a:lnTo>
                  <a:pt x="1801" y="100"/>
                </a:lnTo>
                <a:lnTo>
                  <a:pt x="1804" y="100"/>
                </a:lnTo>
                <a:lnTo>
                  <a:pt x="1804" y="100"/>
                </a:lnTo>
                <a:lnTo>
                  <a:pt x="1793" y="98"/>
                </a:lnTo>
                <a:lnTo>
                  <a:pt x="1793" y="98"/>
                </a:lnTo>
                <a:lnTo>
                  <a:pt x="1778" y="95"/>
                </a:lnTo>
                <a:lnTo>
                  <a:pt x="1778" y="95"/>
                </a:lnTo>
                <a:lnTo>
                  <a:pt x="1753" y="89"/>
                </a:lnTo>
                <a:lnTo>
                  <a:pt x="1753" y="89"/>
                </a:lnTo>
                <a:lnTo>
                  <a:pt x="1721" y="83"/>
                </a:lnTo>
                <a:lnTo>
                  <a:pt x="1721" y="83"/>
                </a:lnTo>
                <a:lnTo>
                  <a:pt x="1693" y="80"/>
                </a:lnTo>
                <a:lnTo>
                  <a:pt x="1693" y="80"/>
                </a:lnTo>
                <a:lnTo>
                  <a:pt x="1661" y="78"/>
                </a:lnTo>
                <a:lnTo>
                  <a:pt x="1661" y="78"/>
                </a:lnTo>
                <a:lnTo>
                  <a:pt x="1644" y="78"/>
                </a:lnTo>
                <a:lnTo>
                  <a:pt x="1644" y="78"/>
                </a:lnTo>
                <a:lnTo>
                  <a:pt x="1618" y="63"/>
                </a:lnTo>
                <a:lnTo>
                  <a:pt x="1618" y="63"/>
                </a:lnTo>
                <a:lnTo>
                  <a:pt x="1575" y="46"/>
                </a:lnTo>
                <a:lnTo>
                  <a:pt x="1538" y="32"/>
                </a:lnTo>
                <a:lnTo>
                  <a:pt x="1538" y="32"/>
                </a:lnTo>
                <a:lnTo>
                  <a:pt x="1549" y="32"/>
                </a:lnTo>
                <a:lnTo>
                  <a:pt x="1549" y="32"/>
                </a:lnTo>
                <a:lnTo>
                  <a:pt x="1564" y="29"/>
                </a:lnTo>
                <a:lnTo>
                  <a:pt x="1564" y="29"/>
                </a:lnTo>
                <a:lnTo>
                  <a:pt x="1575" y="29"/>
                </a:lnTo>
                <a:lnTo>
                  <a:pt x="1575" y="29"/>
                </a:lnTo>
                <a:lnTo>
                  <a:pt x="1578" y="29"/>
                </a:lnTo>
                <a:lnTo>
                  <a:pt x="1578" y="29"/>
                </a:lnTo>
                <a:lnTo>
                  <a:pt x="1567" y="23"/>
                </a:lnTo>
                <a:lnTo>
                  <a:pt x="1567" y="23"/>
                </a:lnTo>
                <a:lnTo>
                  <a:pt x="1549" y="20"/>
                </a:lnTo>
                <a:lnTo>
                  <a:pt x="1549" y="20"/>
                </a:lnTo>
                <a:lnTo>
                  <a:pt x="1541" y="18"/>
                </a:lnTo>
                <a:lnTo>
                  <a:pt x="1541" y="18"/>
                </a:lnTo>
                <a:lnTo>
                  <a:pt x="1529" y="18"/>
                </a:lnTo>
                <a:lnTo>
                  <a:pt x="1529" y="18"/>
                </a:lnTo>
                <a:lnTo>
                  <a:pt x="1506" y="15"/>
                </a:lnTo>
                <a:lnTo>
                  <a:pt x="1506" y="15"/>
                </a:lnTo>
                <a:lnTo>
                  <a:pt x="1478" y="18"/>
                </a:lnTo>
                <a:lnTo>
                  <a:pt x="1478" y="18"/>
                </a:lnTo>
                <a:lnTo>
                  <a:pt x="1475" y="20"/>
                </a:lnTo>
                <a:lnTo>
                  <a:pt x="1475" y="20"/>
                </a:lnTo>
                <a:lnTo>
                  <a:pt x="1409" y="12"/>
                </a:lnTo>
                <a:lnTo>
                  <a:pt x="1409" y="12"/>
                </a:lnTo>
                <a:lnTo>
                  <a:pt x="1352" y="9"/>
                </a:lnTo>
                <a:lnTo>
                  <a:pt x="1352" y="9"/>
                </a:lnTo>
                <a:lnTo>
                  <a:pt x="1329" y="9"/>
                </a:lnTo>
                <a:lnTo>
                  <a:pt x="1329" y="9"/>
                </a:lnTo>
                <a:lnTo>
                  <a:pt x="1349" y="12"/>
                </a:lnTo>
                <a:lnTo>
                  <a:pt x="1349" y="12"/>
                </a:lnTo>
                <a:lnTo>
                  <a:pt x="1409" y="20"/>
                </a:lnTo>
                <a:lnTo>
                  <a:pt x="1409" y="20"/>
                </a:lnTo>
                <a:lnTo>
                  <a:pt x="1446" y="26"/>
                </a:lnTo>
                <a:lnTo>
                  <a:pt x="1446" y="26"/>
                </a:lnTo>
                <a:lnTo>
                  <a:pt x="1423" y="34"/>
                </a:lnTo>
                <a:lnTo>
                  <a:pt x="1423" y="34"/>
                </a:lnTo>
                <a:lnTo>
                  <a:pt x="1394" y="49"/>
                </a:lnTo>
                <a:lnTo>
                  <a:pt x="1394" y="49"/>
                </a:lnTo>
                <a:lnTo>
                  <a:pt x="1372" y="63"/>
                </a:lnTo>
                <a:lnTo>
                  <a:pt x="1372" y="63"/>
                </a:lnTo>
                <a:lnTo>
                  <a:pt x="1352" y="83"/>
                </a:lnTo>
                <a:lnTo>
                  <a:pt x="1352" y="83"/>
                </a:lnTo>
                <a:lnTo>
                  <a:pt x="1334" y="100"/>
                </a:lnTo>
                <a:lnTo>
                  <a:pt x="1334" y="100"/>
                </a:lnTo>
                <a:lnTo>
                  <a:pt x="1323" y="115"/>
                </a:lnTo>
                <a:lnTo>
                  <a:pt x="1323" y="115"/>
                </a:lnTo>
                <a:lnTo>
                  <a:pt x="1314" y="129"/>
                </a:lnTo>
                <a:lnTo>
                  <a:pt x="1314" y="129"/>
                </a:lnTo>
                <a:lnTo>
                  <a:pt x="1306" y="141"/>
                </a:lnTo>
                <a:lnTo>
                  <a:pt x="1306" y="141"/>
                </a:lnTo>
                <a:lnTo>
                  <a:pt x="1317" y="132"/>
                </a:lnTo>
                <a:lnTo>
                  <a:pt x="1317" y="132"/>
                </a:lnTo>
                <a:lnTo>
                  <a:pt x="1331" y="123"/>
                </a:lnTo>
                <a:lnTo>
                  <a:pt x="1331" y="123"/>
                </a:lnTo>
                <a:lnTo>
                  <a:pt x="1346" y="112"/>
                </a:lnTo>
                <a:lnTo>
                  <a:pt x="1346" y="112"/>
                </a:lnTo>
                <a:lnTo>
                  <a:pt x="1355" y="106"/>
                </a:lnTo>
                <a:lnTo>
                  <a:pt x="1355" y="106"/>
                </a:lnTo>
                <a:lnTo>
                  <a:pt x="1366" y="100"/>
                </a:lnTo>
                <a:lnTo>
                  <a:pt x="1366" y="100"/>
                </a:lnTo>
                <a:lnTo>
                  <a:pt x="1386" y="86"/>
                </a:lnTo>
                <a:lnTo>
                  <a:pt x="1386" y="86"/>
                </a:lnTo>
                <a:lnTo>
                  <a:pt x="1409" y="75"/>
                </a:lnTo>
                <a:lnTo>
                  <a:pt x="1409" y="75"/>
                </a:lnTo>
                <a:lnTo>
                  <a:pt x="1435" y="63"/>
                </a:lnTo>
                <a:lnTo>
                  <a:pt x="1435" y="63"/>
                </a:lnTo>
                <a:lnTo>
                  <a:pt x="1460" y="52"/>
                </a:lnTo>
                <a:lnTo>
                  <a:pt x="1460" y="52"/>
                </a:lnTo>
                <a:lnTo>
                  <a:pt x="1472" y="49"/>
                </a:lnTo>
                <a:lnTo>
                  <a:pt x="1472" y="49"/>
                </a:lnTo>
                <a:lnTo>
                  <a:pt x="1483" y="46"/>
                </a:lnTo>
                <a:lnTo>
                  <a:pt x="1483" y="46"/>
                </a:lnTo>
                <a:lnTo>
                  <a:pt x="1504" y="40"/>
                </a:lnTo>
                <a:lnTo>
                  <a:pt x="1504" y="40"/>
                </a:lnTo>
                <a:lnTo>
                  <a:pt x="1549" y="55"/>
                </a:lnTo>
                <a:lnTo>
                  <a:pt x="1598" y="78"/>
                </a:lnTo>
                <a:lnTo>
                  <a:pt x="1598" y="78"/>
                </a:lnTo>
                <a:lnTo>
                  <a:pt x="1567" y="78"/>
                </a:lnTo>
                <a:lnTo>
                  <a:pt x="1567" y="78"/>
                </a:lnTo>
                <a:lnTo>
                  <a:pt x="1552" y="80"/>
                </a:lnTo>
                <a:lnTo>
                  <a:pt x="1552" y="80"/>
                </a:lnTo>
                <a:lnTo>
                  <a:pt x="1538" y="80"/>
                </a:lnTo>
                <a:lnTo>
                  <a:pt x="1538" y="80"/>
                </a:lnTo>
                <a:lnTo>
                  <a:pt x="1506" y="86"/>
                </a:lnTo>
                <a:lnTo>
                  <a:pt x="1506" y="86"/>
                </a:lnTo>
                <a:lnTo>
                  <a:pt x="1452" y="95"/>
                </a:lnTo>
                <a:lnTo>
                  <a:pt x="1452" y="95"/>
                </a:lnTo>
                <a:lnTo>
                  <a:pt x="1426" y="100"/>
                </a:lnTo>
                <a:lnTo>
                  <a:pt x="1426" y="100"/>
                </a:lnTo>
                <a:lnTo>
                  <a:pt x="1403" y="106"/>
                </a:lnTo>
                <a:lnTo>
                  <a:pt x="1403" y="106"/>
                </a:lnTo>
                <a:lnTo>
                  <a:pt x="1363" y="120"/>
                </a:lnTo>
                <a:lnTo>
                  <a:pt x="1363" y="120"/>
                </a:lnTo>
                <a:lnTo>
                  <a:pt x="1331" y="132"/>
                </a:lnTo>
                <a:lnTo>
                  <a:pt x="1331" y="132"/>
                </a:lnTo>
                <a:lnTo>
                  <a:pt x="1306" y="141"/>
                </a:lnTo>
                <a:lnTo>
                  <a:pt x="1306" y="141"/>
                </a:lnTo>
                <a:lnTo>
                  <a:pt x="1334" y="138"/>
                </a:lnTo>
                <a:lnTo>
                  <a:pt x="1334" y="138"/>
                </a:lnTo>
                <a:lnTo>
                  <a:pt x="1334" y="138"/>
                </a:lnTo>
                <a:lnTo>
                  <a:pt x="1355" y="138"/>
                </a:lnTo>
                <a:lnTo>
                  <a:pt x="1355" y="138"/>
                </a:lnTo>
                <a:lnTo>
                  <a:pt x="1420" y="146"/>
                </a:lnTo>
                <a:lnTo>
                  <a:pt x="1420" y="146"/>
                </a:lnTo>
                <a:lnTo>
                  <a:pt x="1469" y="152"/>
                </a:lnTo>
                <a:lnTo>
                  <a:pt x="1523" y="163"/>
                </a:lnTo>
                <a:lnTo>
                  <a:pt x="1523" y="163"/>
                </a:lnTo>
                <a:lnTo>
                  <a:pt x="1584" y="175"/>
                </a:lnTo>
                <a:lnTo>
                  <a:pt x="1652" y="195"/>
                </a:lnTo>
                <a:lnTo>
                  <a:pt x="1652" y="195"/>
                </a:lnTo>
                <a:lnTo>
                  <a:pt x="1695" y="206"/>
                </a:lnTo>
                <a:lnTo>
                  <a:pt x="1695" y="206"/>
                </a:lnTo>
                <a:lnTo>
                  <a:pt x="1695" y="212"/>
                </a:lnTo>
                <a:lnTo>
                  <a:pt x="1695" y="212"/>
                </a:lnTo>
                <a:lnTo>
                  <a:pt x="1693" y="221"/>
                </a:lnTo>
                <a:lnTo>
                  <a:pt x="1693" y="221"/>
                </a:lnTo>
                <a:lnTo>
                  <a:pt x="1690" y="227"/>
                </a:lnTo>
                <a:lnTo>
                  <a:pt x="1690" y="227"/>
                </a:lnTo>
                <a:lnTo>
                  <a:pt x="1684" y="235"/>
                </a:lnTo>
                <a:lnTo>
                  <a:pt x="1684" y="235"/>
                </a:lnTo>
                <a:lnTo>
                  <a:pt x="1675" y="246"/>
                </a:lnTo>
                <a:lnTo>
                  <a:pt x="1667" y="258"/>
                </a:lnTo>
                <a:lnTo>
                  <a:pt x="1641" y="278"/>
                </a:lnTo>
                <a:lnTo>
                  <a:pt x="1641" y="278"/>
                </a:lnTo>
                <a:lnTo>
                  <a:pt x="1567" y="238"/>
                </a:lnTo>
                <a:lnTo>
                  <a:pt x="1567" y="238"/>
                </a:lnTo>
                <a:lnTo>
                  <a:pt x="1532" y="221"/>
                </a:lnTo>
                <a:lnTo>
                  <a:pt x="1532" y="221"/>
                </a:lnTo>
                <a:lnTo>
                  <a:pt x="1498" y="206"/>
                </a:lnTo>
                <a:lnTo>
                  <a:pt x="1498" y="206"/>
                </a:lnTo>
                <a:lnTo>
                  <a:pt x="1438" y="181"/>
                </a:lnTo>
                <a:lnTo>
                  <a:pt x="1438" y="181"/>
                </a:lnTo>
                <a:lnTo>
                  <a:pt x="1389" y="163"/>
                </a:lnTo>
                <a:lnTo>
                  <a:pt x="1389" y="163"/>
                </a:lnTo>
                <a:lnTo>
                  <a:pt x="1352" y="149"/>
                </a:lnTo>
                <a:lnTo>
                  <a:pt x="1352" y="149"/>
                </a:lnTo>
                <a:lnTo>
                  <a:pt x="1323" y="138"/>
                </a:lnTo>
                <a:lnTo>
                  <a:pt x="1323" y="138"/>
                </a:lnTo>
                <a:lnTo>
                  <a:pt x="1352" y="152"/>
                </a:lnTo>
                <a:lnTo>
                  <a:pt x="1352" y="152"/>
                </a:lnTo>
                <a:lnTo>
                  <a:pt x="1386" y="169"/>
                </a:lnTo>
                <a:lnTo>
                  <a:pt x="1386" y="169"/>
                </a:lnTo>
                <a:lnTo>
                  <a:pt x="1435" y="189"/>
                </a:lnTo>
                <a:lnTo>
                  <a:pt x="1435" y="189"/>
                </a:lnTo>
                <a:lnTo>
                  <a:pt x="1492" y="221"/>
                </a:lnTo>
                <a:lnTo>
                  <a:pt x="1492" y="221"/>
                </a:lnTo>
                <a:lnTo>
                  <a:pt x="1558" y="258"/>
                </a:lnTo>
                <a:lnTo>
                  <a:pt x="1558" y="258"/>
                </a:lnTo>
                <a:lnTo>
                  <a:pt x="1592" y="278"/>
                </a:lnTo>
                <a:lnTo>
                  <a:pt x="1592" y="278"/>
                </a:lnTo>
                <a:lnTo>
                  <a:pt x="1615" y="292"/>
                </a:lnTo>
                <a:lnTo>
                  <a:pt x="1615" y="292"/>
                </a:lnTo>
                <a:lnTo>
                  <a:pt x="1589" y="307"/>
                </a:lnTo>
                <a:lnTo>
                  <a:pt x="1561" y="318"/>
                </a:lnTo>
                <a:lnTo>
                  <a:pt x="1561" y="318"/>
                </a:lnTo>
                <a:lnTo>
                  <a:pt x="1520" y="330"/>
                </a:lnTo>
                <a:lnTo>
                  <a:pt x="1481" y="341"/>
                </a:lnTo>
                <a:lnTo>
                  <a:pt x="1481" y="341"/>
                </a:lnTo>
                <a:lnTo>
                  <a:pt x="1463" y="344"/>
                </a:lnTo>
                <a:lnTo>
                  <a:pt x="1463" y="344"/>
                </a:lnTo>
                <a:lnTo>
                  <a:pt x="1460" y="338"/>
                </a:lnTo>
                <a:lnTo>
                  <a:pt x="1460" y="338"/>
                </a:lnTo>
                <a:lnTo>
                  <a:pt x="1423" y="278"/>
                </a:lnTo>
                <a:lnTo>
                  <a:pt x="1392" y="227"/>
                </a:lnTo>
                <a:lnTo>
                  <a:pt x="1392" y="227"/>
                </a:lnTo>
                <a:lnTo>
                  <a:pt x="1360" y="189"/>
                </a:lnTo>
                <a:lnTo>
                  <a:pt x="1337" y="163"/>
                </a:lnTo>
                <a:lnTo>
                  <a:pt x="1337" y="163"/>
                </a:lnTo>
                <a:lnTo>
                  <a:pt x="1320" y="146"/>
                </a:lnTo>
                <a:lnTo>
                  <a:pt x="1320" y="146"/>
                </a:lnTo>
                <a:lnTo>
                  <a:pt x="1314" y="143"/>
                </a:lnTo>
                <a:lnTo>
                  <a:pt x="1314" y="143"/>
                </a:lnTo>
                <a:lnTo>
                  <a:pt x="1320" y="149"/>
                </a:lnTo>
                <a:lnTo>
                  <a:pt x="1320" y="149"/>
                </a:lnTo>
                <a:lnTo>
                  <a:pt x="1334" y="163"/>
                </a:lnTo>
                <a:lnTo>
                  <a:pt x="1334" y="163"/>
                </a:lnTo>
                <a:lnTo>
                  <a:pt x="1355" y="192"/>
                </a:lnTo>
                <a:lnTo>
                  <a:pt x="1380" y="232"/>
                </a:lnTo>
                <a:lnTo>
                  <a:pt x="1380" y="232"/>
                </a:lnTo>
                <a:lnTo>
                  <a:pt x="1412" y="284"/>
                </a:lnTo>
                <a:lnTo>
                  <a:pt x="1443" y="347"/>
                </a:lnTo>
                <a:lnTo>
                  <a:pt x="1443" y="347"/>
                </a:lnTo>
                <a:lnTo>
                  <a:pt x="1443" y="347"/>
                </a:lnTo>
                <a:lnTo>
                  <a:pt x="1377" y="356"/>
                </a:lnTo>
                <a:lnTo>
                  <a:pt x="1312" y="358"/>
                </a:lnTo>
                <a:lnTo>
                  <a:pt x="1312" y="358"/>
                </a:lnTo>
                <a:lnTo>
                  <a:pt x="1263" y="356"/>
                </a:lnTo>
                <a:lnTo>
                  <a:pt x="1263" y="356"/>
                </a:lnTo>
                <a:lnTo>
                  <a:pt x="1283" y="249"/>
                </a:lnTo>
                <a:lnTo>
                  <a:pt x="1283" y="249"/>
                </a:lnTo>
                <a:lnTo>
                  <a:pt x="1297" y="169"/>
                </a:lnTo>
                <a:lnTo>
                  <a:pt x="1297" y="169"/>
                </a:lnTo>
                <a:lnTo>
                  <a:pt x="1303" y="141"/>
                </a:lnTo>
                <a:lnTo>
                  <a:pt x="1303" y="141"/>
                </a:lnTo>
                <a:lnTo>
                  <a:pt x="1294" y="169"/>
                </a:lnTo>
                <a:lnTo>
                  <a:pt x="1294" y="169"/>
                </a:lnTo>
                <a:lnTo>
                  <a:pt x="1271" y="246"/>
                </a:lnTo>
                <a:lnTo>
                  <a:pt x="1271" y="246"/>
                </a:lnTo>
                <a:lnTo>
                  <a:pt x="1243" y="356"/>
                </a:lnTo>
                <a:lnTo>
                  <a:pt x="1243" y="356"/>
                </a:lnTo>
                <a:lnTo>
                  <a:pt x="1191" y="350"/>
                </a:lnTo>
                <a:lnTo>
                  <a:pt x="1142" y="341"/>
                </a:lnTo>
                <a:lnTo>
                  <a:pt x="1142" y="341"/>
                </a:lnTo>
                <a:lnTo>
                  <a:pt x="1091" y="330"/>
                </a:lnTo>
                <a:lnTo>
                  <a:pt x="1042" y="312"/>
                </a:lnTo>
                <a:lnTo>
                  <a:pt x="1042" y="312"/>
                </a:lnTo>
                <a:lnTo>
                  <a:pt x="1079" y="281"/>
                </a:lnTo>
                <a:lnTo>
                  <a:pt x="1079" y="281"/>
                </a:lnTo>
                <a:lnTo>
                  <a:pt x="1140" y="238"/>
                </a:lnTo>
                <a:lnTo>
                  <a:pt x="1188" y="201"/>
                </a:lnTo>
                <a:lnTo>
                  <a:pt x="1188" y="201"/>
                </a:lnTo>
                <a:lnTo>
                  <a:pt x="1231" y="175"/>
                </a:lnTo>
                <a:lnTo>
                  <a:pt x="1266" y="158"/>
                </a:lnTo>
                <a:lnTo>
                  <a:pt x="1266" y="158"/>
                </a:lnTo>
                <a:lnTo>
                  <a:pt x="1292" y="143"/>
                </a:lnTo>
                <a:lnTo>
                  <a:pt x="1292" y="143"/>
                </a:lnTo>
                <a:lnTo>
                  <a:pt x="1263" y="155"/>
                </a:lnTo>
                <a:lnTo>
                  <a:pt x="1263" y="155"/>
                </a:lnTo>
                <a:lnTo>
                  <a:pt x="1229" y="169"/>
                </a:lnTo>
                <a:lnTo>
                  <a:pt x="1229" y="169"/>
                </a:lnTo>
                <a:lnTo>
                  <a:pt x="1185" y="192"/>
                </a:lnTo>
                <a:lnTo>
                  <a:pt x="1185" y="192"/>
                </a:lnTo>
                <a:lnTo>
                  <a:pt x="1131" y="224"/>
                </a:lnTo>
                <a:lnTo>
                  <a:pt x="1068" y="264"/>
                </a:lnTo>
                <a:lnTo>
                  <a:pt x="1068" y="264"/>
                </a:lnTo>
                <a:lnTo>
                  <a:pt x="1019" y="301"/>
                </a:lnTo>
                <a:lnTo>
                  <a:pt x="1019" y="301"/>
                </a:lnTo>
                <a:lnTo>
                  <a:pt x="991" y="287"/>
                </a:lnTo>
                <a:lnTo>
                  <a:pt x="991" y="287"/>
                </a:lnTo>
                <a:lnTo>
                  <a:pt x="971" y="275"/>
                </a:lnTo>
                <a:lnTo>
                  <a:pt x="956" y="261"/>
                </a:lnTo>
                <a:lnTo>
                  <a:pt x="956" y="261"/>
                </a:lnTo>
                <a:lnTo>
                  <a:pt x="1025" y="229"/>
                </a:lnTo>
                <a:lnTo>
                  <a:pt x="1088" y="201"/>
                </a:lnTo>
                <a:lnTo>
                  <a:pt x="1088" y="201"/>
                </a:lnTo>
                <a:lnTo>
                  <a:pt x="1197" y="161"/>
                </a:lnTo>
                <a:lnTo>
                  <a:pt x="1197" y="161"/>
                </a:lnTo>
                <a:lnTo>
                  <a:pt x="1268" y="141"/>
                </a:lnTo>
                <a:lnTo>
                  <a:pt x="1271" y="141"/>
                </a:lnTo>
                <a:lnTo>
                  <a:pt x="1271" y="141"/>
                </a:lnTo>
                <a:lnTo>
                  <a:pt x="1289" y="141"/>
                </a:lnTo>
                <a:lnTo>
                  <a:pt x="1289" y="141"/>
                </a:lnTo>
                <a:lnTo>
                  <a:pt x="1303" y="141"/>
                </a:lnTo>
                <a:lnTo>
                  <a:pt x="1303" y="141"/>
                </a:lnTo>
                <a:lnTo>
                  <a:pt x="1292" y="138"/>
                </a:lnTo>
                <a:lnTo>
                  <a:pt x="1292" y="138"/>
                </a:lnTo>
                <a:lnTo>
                  <a:pt x="1286" y="138"/>
                </a:lnTo>
                <a:lnTo>
                  <a:pt x="1286" y="138"/>
                </a:lnTo>
                <a:lnTo>
                  <a:pt x="1289" y="135"/>
                </a:lnTo>
                <a:lnTo>
                  <a:pt x="1289" y="135"/>
                </a:lnTo>
                <a:lnTo>
                  <a:pt x="1306" y="141"/>
                </a:lnTo>
                <a:lnTo>
                  <a:pt x="1306" y="141"/>
                </a:lnTo>
                <a:lnTo>
                  <a:pt x="1289" y="129"/>
                </a:lnTo>
                <a:lnTo>
                  <a:pt x="1289" y="129"/>
                </a:lnTo>
                <a:lnTo>
                  <a:pt x="1271" y="115"/>
                </a:lnTo>
                <a:lnTo>
                  <a:pt x="1271" y="115"/>
                </a:lnTo>
                <a:lnTo>
                  <a:pt x="1249" y="98"/>
                </a:lnTo>
                <a:lnTo>
                  <a:pt x="1249" y="98"/>
                </a:lnTo>
                <a:lnTo>
                  <a:pt x="1234" y="89"/>
                </a:lnTo>
                <a:lnTo>
                  <a:pt x="1217" y="80"/>
                </a:lnTo>
                <a:lnTo>
                  <a:pt x="1217" y="80"/>
                </a:lnTo>
                <a:lnTo>
                  <a:pt x="1180" y="66"/>
                </a:lnTo>
                <a:lnTo>
                  <a:pt x="1180" y="66"/>
                </a:lnTo>
                <a:lnTo>
                  <a:pt x="1163" y="57"/>
                </a:lnTo>
                <a:lnTo>
                  <a:pt x="1163" y="57"/>
                </a:lnTo>
                <a:lnTo>
                  <a:pt x="1142" y="52"/>
                </a:lnTo>
                <a:lnTo>
                  <a:pt x="1142" y="52"/>
                </a:lnTo>
                <a:lnTo>
                  <a:pt x="1120" y="46"/>
                </a:lnTo>
                <a:lnTo>
                  <a:pt x="1108" y="46"/>
                </a:lnTo>
                <a:lnTo>
                  <a:pt x="1108" y="46"/>
                </a:lnTo>
                <a:lnTo>
                  <a:pt x="1103" y="43"/>
                </a:lnTo>
                <a:lnTo>
                  <a:pt x="1103" y="43"/>
                </a:lnTo>
                <a:lnTo>
                  <a:pt x="1114" y="40"/>
                </a:lnTo>
                <a:lnTo>
                  <a:pt x="1114" y="40"/>
                </a:lnTo>
                <a:lnTo>
                  <a:pt x="1163" y="29"/>
                </a:lnTo>
                <a:lnTo>
                  <a:pt x="1205" y="20"/>
                </a:lnTo>
                <a:lnTo>
                  <a:pt x="1205" y="20"/>
                </a:lnTo>
                <a:lnTo>
                  <a:pt x="1240" y="15"/>
                </a:lnTo>
                <a:lnTo>
                  <a:pt x="1240" y="15"/>
                </a:lnTo>
                <a:lnTo>
                  <a:pt x="1246" y="26"/>
                </a:lnTo>
                <a:lnTo>
                  <a:pt x="1246" y="26"/>
                </a:lnTo>
                <a:lnTo>
                  <a:pt x="1249" y="34"/>
                </a:lnTo>
                <a:lnTo>
                  <a:pt x="1249" y="34"/>
                </a:lnTo>
                <a:lnTo>
                  <a:pt x="1254" y="46"/>
                </a:lnTo>
                <a:lnTo>
                  <a:pt x="1254" y="46"/>
                </a:lnTo>
                <a:lnTo>
                  <a:pt x="1260" y="60"/>
                </a:lnTo>
                <a:lnTo>
                  <a:pt x="1260" y="60"/>
                </a:lnTo>
                <a:lnTo>
                  <a:pt x="1266" y="72"/>
                </a:lnTo>
                <a:lnTo>
                  <a:pt x="1266" y="72"/>
                </a:lnTo>
                <a:lnTo>
                  <a:pt x="1292" y="118"/>
                </a:lnTo>
                <a:lnTo>
                  <a:pt x="1292" y="118"/>
                </a:lnTo>
                <a:lnTo>
                  <a:pt x="1300" y="135"/>
                </a:lnTo>
                <a:lnTo>
                  <a:pt x="1300" y="135"/>
                </a:lnTo>
                <a:lnTo>
                  <a:pt x="1306" y="141"/>
                </a:lnTo>
                <a:lnTo>
                  <a:pt x="1306" y="141"/>
                </a:lnTo>
                <a:lnTo>
                  <a:pt x="1306" y="132"/>
                </a:lnTo>
                <a:lnTo>
                  <a:pt x="1306" y="132"/>
                </a:lnTo>
                <a:lnTo>
                  <a:pt x="1309" y="115"/>
                </a:lnTo>
                <a:lnTo>
                  <a:pt x="1309" y="115"/>
                </a:lnTo>
                <a:lnTo>
                  <a:pt x="1303" y="86"/>
                </a:lnTo>
                <a:lnTo>
                  <a:pt x="1303" y="86"/>
                </a:lnTo>
                <a:lnTo>
                  <a:pt x="1300" y="72"/>
                </a:lnTo>
                <a:lnTo>
                  <a:pt x="1294" y="57"/>
                </a:lnTo>
                <a:lnTo>
                  <a:pt x="1294" y="57"/>
                </a:lnTo>
                <a:lnTo>
                  <a:pt x="1286" y="46"/>
                </a:lnTo>
                <a:lnTo>
                  <a:pt x="1286" y="46"/>
                </a:lnTo>
                <a:lnTo>
                  <a:pt x="1277" y="32"/>
                </a:lnTo>
                <a:lnTo>
                  <a:pt x="1277" y="32"/>
                </a:lnTo>
                <a:lnTo>
                  <a:pt x="1268" y="23"/>
                </a:lnTo>
                <a:lnTo>
                  <a:pt x="1268" y="23"/>
                </a:lnTo>
                <a:lnTo>
                  <a:pt x="1257" y="15"/>
                </a:lnTo>
                <a:lnTo>
                  <a:pt x="1257" y="12"/>
                </a:lnTo>
                <a:lnTo>
                  <a:pt x="1257" y="12"/>
                </a:lnTo>
                <a:lnTo>
                  <a:pt x="1263" y="12"/>
                </a:lnTo>
                <a:lnTo>
                  <a:pt x="1263" y="12"/>
                </a:lnTo>
                <a:lnTo>
                  <a:pt x="1283" y="9"/>
                </a:lnTo>
                <a:lnTo>
                  <a:pt x="1283" y="9"/>
                </a:lnTo>
                <a:lnTo>
                  <a:pt x="1263" y="9"/>
                </a:lnTo>
                <a:lnTo>
                  <a:pt x="1263" y="9"/>
                </a:lnTo>
                <a:lnTo>
                  <a:pt x="1254" y="9"/>
                </a:lnTo>
                <a:lnTo>
                  <a:pt x="1254" y="9"/>
                </a:lnTo>
                <a:lnTo>
                  <a:pt x="1249" y="9"/>
                </a:lnTo>
                <a:lnTo>
                  <a:pt x="1249" y="9"/>
                </a:lnTo>
                <a:lnTo>
                  <a:pt x="1243" y="3"/>
                </a:lnTo>
                <a:lnTo>
                  <a:pt x="1243" y="3"/>
                </a:lnTo>
                <a:lnTo>
                  <a:pt x="1237" y="0"/>
                </a:lnTo>
                <a:lnTo>
                  <a:pt x="1237" y="0"/>
                </a:lnTo>
                <a:lnTo>
                  <a:pt x="1237" y="9"/>
                </a:lnTo>
                <a:lnTo>
                  <a:pt x="1237" y="9"/>
                </a:lnTo>
                <a:lnTo>
                  <a:pt x="1240" y="12"/>
                </a:lnTo>
                <a:lnTo>
                  <a:pt x="1240" y="12"/>
                </a:lnTo>
                <a:lnTo>
                  <a:pt x="1203" y="12"/>
                </a:lnTo>
                <a:lnTo>
                  <a:pt x="1203" y="12"/>
                </a:lnTo>
                <a:lnTo>
                  <a:pt x="1160" y="18"/>
                </a:lnTo>
                <a:lnTo>
                  <a:pt x="1111" y="26"/>
                </a:lnTo>
                <a:lnTo>
                  <a:pt x="1111" y="26"/>
                </a:lnTo>
                <a:lnTo>
                  <a:pt x="1062" y="40"/>
                </a:lnTo>
                <a:lnTo>
                  <a:pt x="1062" y="40"/>
                </a:lnTo>
                <a:lnTo>
                  <a:pt x="1057" y="37"/>
                </a:lnTo>
                <a:lnTo>
                  <a:pt x="1057" y="37"/>
                </a:lnTo>
                <a:lnTo>
                  <a:pt x="1034" y="37"/>
                </a:lnTo>
                <a:lnTo>
                  <a:pt x="1034" y="37"/>
                </a:lnTo>
                <a:lnTo>
                  <a:pt x="1014" y="37"/>
                </a:lnTo>
                <a:lnTo>
                  <a:pt x="1014" y="37"/>
                </a:lnTo>
                <a:lnTo>
                  <a:pt x="994" y="40"/>
                </a:lnTo>
                <a:lnTo>
                  <a:pt x="994" y="40"/>
                </a:lnTo>
                <a:lnTo>
                  <a:pt x="974" y="43"/>
                </a:lnTo>
                <a:lnTo>
                  <a:pt x="974" y="43"/>
                </a:lnTo>
                <a:lnTo>
                  <a:pt x="939" y="49"/>
                </a:lnTo>
                <a:lnTo>
                  <a:pt x="939" y="49"/>
                </a:lnTo>
                <a:lnTo>
                  <a:pt x="925" y="55"/>
                </a:lnTo>
                <a:lnTo>
                  <a:pt x="925" y="55"/>
                </a:lnTo>
                <a:lnTo>
                  <a:pt x="911" y="57"/>
                </a:lnTo>
                <a:lnTo>
                  <a:pt x="911" y="57"/>
                </a:lnTo>
                <a:lnTo>
                  <a:pt x="890" y="66"/>
                </a:lnTo>
                <a:lnTo>
                  <a:pt x="890" y="66"/>
                </a:lnTo>
                <a:lnTo>
                  <a:pt x="873" y="75"/>
                </a:lnTo>
                <a:lnTo>
                  <a:pt x="873" y="75"/>
                </a:lnTo>
                <a:lnTo>
                  <a:pt x="879" y="75"/>
                </a:lnTo>
                <a:lnTo>
                  <a:pt x="879" y="75"/>
                </a:lnTo>
                <a:lnTo>
                  <a:pt x="893" y="75"/>
                </a:lnTo>
                <a:lnTo>
                  <a:pt x="893" y="75"/>
                </a:lnTo>
                <a:lnTo>
                  <a:pt x="914" y="72"/>
                </a:lnTo>
                <a:lnTo>
                  <a:pt x="914" y="72"/>
                </a:lnTo>
                <a:lnTo>
                  <a:pt x="942" y="72"/>
                </a:lnTo>
                <a:lnTo>
                  <a:pt x="942" y="72"/>
                </a:lnTo>
                <a:lnTo>
                  <a:pt x="977" y="72"/>
                </a:lnTo>
                <a:lnTo>
                  <a:pt x="977" y="72"/>
                </a:lnTo>
                <a:lnTo>
                  <a:pt x="985" y="72"/>
                </a:lnTo>
                <a:lnTo>
                  <a:pt x="985" y="72"/>
                </a:lnTo>
                <a:lnTo>
                  <a:pt x="959" y="86"/>
                </a:lnTo>
                <a:lnTo>
                  <a:pt x="936" y="103"/>
                </a:lnTo>
                <a:lnTo>
                  <a:pt x="936" y="103"/>
                </a:lnTo>
                <a:lnTo>
                  <a:pt x="919" y="120"/>
                </a:lnTo>
                <a:lnTo>
                  <a:pt x="919" y="120"/>
                </a:lnTo>
                <a:lnTo>
                  <a:pt x="870" y="129"/>
                </a:lnTo>
                <a:lnTo>
                  <a:pt x="870" y="129"/>
                </a:lnTo>
                <a:lnTo>
                  <a:pt x="813" y="141"/>
                </a:lnTo>
                <a:lnTo>
                  <a:pt x="813" y="141"/>
                </a:lnTo>
                <a:lnTo>
                  <a:pt x="787" y="146"/>
                </a:lnTo>
                <a:lnTo>
                  <a:pt x="787" y="146"/>
                </a:lnTo>
                <a:lnTo>
                  <a:pt x="759" y="155"/>
                </a:lnTo>
                <a:lnTo>
                  <a:pt x="759" y="155"/>
                </a:lnTo>
                <a:lnTo>
                  <a:pt x="704" y="169"/>
                </a:lnTo>
                <a:lnTo>
                  <a:pt x="704" y="169"/>
                </a:lnTo>
                <a:lnTo>
                  <a:pt x="699" y="172"/>
                </a:lnTo>
                <a:lnTo>
                  <a:pt x="699" y="172"/>
                </a:lnTo>
                <a:lnTo>
                  <a:pt x="733" y="149"/>
                </a:lnTo>
                <a:lnTo>
                  <a:pt x="765" y="129"/>
                </a:lnTo>
                <a:lnTo>
                  <a:pt x="765" y="129"/>
                </a:lnTo>
                <a:lnTo>
                  <a:pt x="785" y="118"/>
                </a:lnTo>
                <a:lnTo>
                  <a:pt x="785" y="118"/>
                </a:lnTo>
                <a:lnTo>
                  <a:pt x="802" y="109"/>
                </a:lnTo>
                <a:lnTo>
                  <a:pt x="802" y="109"/>
                </a:lnTo>
                <a:lnTo>
                  <a:pt x="833" y="95"/>
                </a:lnTo>
                <a:lnTo>
                  <a:pt x="833" y="95"/>
                </a:lnTo>
                <a:lnTo>
                  <a:pt x="859" y="83"/>
                </a:lnTo>
                <a:lnTo>
                  <a:pt x="859" y="83"/>
                </a:lnTo>
                <a:lnTo>
                  <a:pt x="833" y="92"/>
                </a:lnTo>
                <a:lnTo>
                  <a:pt x="833" y="92"/>
                </a:lnTo>
                <a:lnTo>
                  <a:pt x="802" y="103"/>
                </a:lnTo>
                <a:lnTo>
                  <a:pt x="759" y="120"/>
                </a:lnTo>
                <a:lnTo>
                  <a:pt x="759" y="120"/>
                </a:lnTo>
                <a:lnTo>
                  <a:pt x="710" y="149"/>
                </a:lnTo>
                <a:lnTo>
                  <a:pt x="681" y="166"/>
                </a:lnTo>
                <a:lnTo>
                  <a:pt x="656" y="186"/>
                </a:lnTo>
                <a:lnTo>
                  <a:pt x="656" y="186"/>
                </a:lnTo>
                <a:lnTo>
                  <a:pt x="650" y="192"/>
                </a:lnTo>
                <a:lnTo>
                  <a:pt x="650" y="192"/>
                </a:lnTo>
                <a:lnTo>
                  <a:pt x="598" y="215"/>
                </a:lnTo>
                <a:lnTo>
                  <a:pt x="598" y="215"/>
                </a:lnTo>
                <a:lnTo>
                  <a:pt x="598" y="215"/>
                </a:lnTo>
                <a:lnTo>
                  <a:pt x="567" y="227"/>
                </a:lnTo>
                <a:lnTo>
                  <a:pt x="567" y="227"/>
                </a:lnTo>
                <a:lnTo>
                  <a:pt x="510" y="255"/>
                </a:lnTo>
                <a:lnTo>
                  <a:pt x="510" y="255"/>
                </a:lnTo>
                <a:lnTo>
                  <a:pt x="478" y="272"/>
                </a:lnTo>
                <a:lnTo>
                  <a:pt x="478" y="272"/>
                </a:lnTo>
                <a:lnTo>
                  <a:pt x="444" y="295"/>
                </a:lnTo>
                <a:lnTo>
                  <a:pt x="444" y="295"/>
                </a:lnTo>
                <a:lnTo>
                  <a:pt x="426" y="309"/>
                </a:lnTo>
                <a:lnTo>
                  <a:pt x="426" y="309"/>
                </a:lnTo>
                <a:lnTo>
                  <a:pt x="406" y="324"/>
                </a:lnTo>
                <a:lnTo>
                  <a:pt x="406" y="324"/>
                </a:lnTo>
                <a:lnTo>
                  <a:pt x="389" y="338"/>
                </a:lnTo>
                <a:lnTo>
                  <a:pt x="372" y="356"/>
                </a:lnTo>
                <a:lnTo>
                  <a:pt x="372" y="356"/>
                </a:lnTo>
                <a:lnTo>
                  <a:pt x="340" y="393"/>
                </a:lnTo>
                <a:lnTo>
                  <a:pt x="324" y="413"/>
                </a:lnTo>
                <a:lnTo>
                  <a:pt x="312" y="436"/>
                </a:lnTo>
                <a:lnTo>
                  <a:pt x="312" y="436"/>
                </a:lnTo>
                <a:lnTo>
                  <a:pt x="306" y="441"/>
                </a:lnTo>
                <a:lnTo>
                  <a:pt x="306" y="441"/>
                </a:lnTo>
                <a:lnTo>
                  <a:pt x="300" y="447"/>
                </a:lnTo>
                <a:lnTo>
                  <a:pt x="300" y="447"/>
                </a:lnTo>
                <a:lnTo>
                  <a:pt x="280" y="473"/>
                </a:lnTo>
                <a:lnTo>
                  <a:pt x="280" y="473"/>
                </a:lnTo>
                <a:lnTo>
                  <a:pt x="263" y="496"/>
                </a:lnTo>
                <a:lnTo>
                  <a:pt x="263" y="496"/>
                </a:lnTo>
                <a:lnTo>
                  <a:pt x="243" y="527"/>
                </a:lnTo>
                <a:lnTo>
                  <a:pt x="243" y="527"/>
                </a:lnTo>
                <a:lnTo>
                  <a:pt x="235" y="539"/>
                </a:lnTo>
                <a:lnTo>
                  <a:pt x="235" y="539"/>
                </a:lnTo>
                <a:lnTo>
                  <a:pt x="243" y="530"/>
                </a:lnTo>
                <a:lnTo>
                  <a:pt x="243" y="530"/>
                </a:lnTo>
                <a:lnTo>
                  <a:pt x="272" y="501"/>
                </a:lnTo>
                <a:lnTo>
                  <a:pt x="272" y="501"/>
                </a:lnTo>
                <a:lnTo>
                  <a:pt x="289" y="482"/>
                </a:lnTo>
                <a:lnTo>
                  <a:pt x="292" y="482"/>
                </a:lnTo>
                <a:lnTo>
                  <a:pt x="292" y="482"/>
                </a:lnTo>
                <a:lnTo>
                  <a:pt x="289" y="490"/>
                </a:lnTo>
                <a:lnTo>
                  <a:pt x="286" y="499"/>
                </a:lnTo>
                <a:lnTo>
                  <a:pt x="286" y="499"/>
                </a:lnTo>
                <a:lnTo>
                  <a:pt x="283" y="513"/>
                </a:lnTo>
                <a:lnTo>
                  <a:pt x="283" y="527"/>
                </a:lnTo>
                <a:lnTo>
                  <a:pt x="283" y="527"/>
                </a:lnTo>
                <a:lnTo>
                  <a:pt x="280" y="545"/>
                </a:lnTo>
                <a:lnTo>
                  <a:pt x="280" y="545"/>
                </a:lnTo>
                <a:lnTo>
                  <a:pt x="280" y="547"/>
                </a:lnTo>
                <a:lnTo>
                  <a:pt x="280" y="547"/>
                </a:lnTo>
                <a:lnTo>
                  <a:pt x="280" y="553"/>
                </a:lnTo>
                <a:lnTo>
                  <a:pt x="280" y="559"/>
                </a:lnTo>
                <a:lnTo>
                  <a:pt x="280" y="559"/>
                </a:lnTo>
                <a:lnTo>
                  <a:pt x="283" y="587"/>
                </a:lnTo>
                <a:lnTo>
                  <a:pt x="289" y="613"/>
                </a:lnTo>
                <a:lnTo>
                  <a:pt x="300" y="639"/>
                </a:lnTo>
                <a:lnTo>
                  <a:pt x="312" y="665"/>
                </a:lnTo>
                <a:lnTo>
                  <a:pt x="312" y="665"/>
                </a:lnTo>
                <a:lnTo>
                  <a:pt x="272" y="710"/>
                </a:lnTo>
                <a:lnTo>
                  <a:pt x="272" y="710"/>
                </a:lnTo>
                <a:lnTo>
                  <a:pt x="237" y="757"/>
                </a:lnTo>
                <a:lnTo>
                  <a:pt x="206" y="802"/>
                </a:lnTo>
                <a:lnTo>
                  <a:pt x="206" y="802"/>
                </a:lnTo>
                <a:lnTo>
                  <a:pt x="174" y="851"/>
                </a:lnTo>
                <a:lnTo>
                  <a:pt x="149" y="900"/>
                </a:lnTo>
                <a:lnTo>
                  <a:pt x="149" y="900"/>
                </a:lnTo>
                <a:lnTo>
                  <a:pt x="126" y="939"/>
                </a:lnTo>
                <a:lnTo>
                  <a:pt x="126" y="939"/>
                </a:lnTo>
                <a:lnTo>
                  <a:pt x="126" y="939"/>
                </a:lnTo>
                <a:lnTo>
                  <a:pt x="114" y="914"/>
                </a:lnTo>
                <a:lnTo>
                  <a:pt x="106" y="894"/>
                </a:lnTo>
                <a:lnTo>
                  <a:pt x="94" y="857"/>
                </a:lnTo>
                <a:lnTo>
                  <a:pt x="94" y="857"/>
                </a:lnTo>
                <a:lnTo>
                  <a:pt x="91" y="831"/>
                </a:lnTo>
                <a:lnTo>
                  <a:pt x="91" y="831"/>
                </a:lnTo>
                <a:lnTo>
                  <a:pt x="91" y="822"/>
                </a:lnTo>
                <a:lnTo>
                  <a:pt x="91" y="822"/>
                </a:lnTo>
                <a:lnTo>
                  <a:pt x="91" y="831"/>
                </a:lnTo>
                <a:lnTo>
                  <a:pt x="91" y="831"/>
                </a:lnTo>
                <a:lnTo>
                  <a:pt x="91" y="857"/>
                </a:lnTo>
                <a:lnTo>
                  <a:pt x="91" y="857"/>
                </a:lnTo>
                <a:lnTo>
                  <a:pt x="97" y="894"/>
                </a:lnTo>
                <a:lnTo>
                  <a:pt x="103" y="920"/>
                </a:lnTo>
                <a:lnTo>
                  <a:pt x="114" y="945"/>
                </a:lnTo>
                <a:lnTo>
                  <a:pt x="114" y="945"/>
                </a:lnTo>
                <a:lnTo>
                  <a:pt x="120" y="956"/>
                </a:lnTo>
                <a:lnTo>
                  <a:pt x="120" y="956"/>
                </a:lnTo>
                <a:lnTo>
                  <a:pt x="88" y="1028"/>
                </a:lnTo>
                <a:lnTo>
                  <a:pt x="63" y="1099"/>
                </a:lnTo>
                <a:lnTo>
                  <a:pt x="63" y="1099"/>
                </a:lnTo>
                <a:lnTo>
                  <a:pt x="51" y="1142"/>
                </a:lnTo>
                <a:lnTo>
                  <a:pt x="40" y="1185"/>
                </a:lnTo>
                <a:lnTo>
                  <a:pt x="25" y="1271"/>
                </a:lnTo>
                <a:lnTo>
                  <a:pt x="25" y="1271"/>
                </a:lnTo>
                <a:lnTo>
                  <a:pt x="11" y="1231"/>
                </a:lnTo>
                <a:lnTo>
                  <a:pt x="3" y="1202"/>
                </a:lnTo>
                <a:lnTo>
                  <a:pt x="3" y="1202"/>
                </a:lnTo>
                <a:lnTo>
                  <a:pt x="0" y="1176"/>
                </a:lnTo>
                <a:lnTo>
                  <a:pt x="0" y="1176"/>
                </a:lnTo>
                <a:lnTo>
                  <a:pt x="0" y="1168"/>
                </a:lnTo>
                <a:lnTo>
                  <a:pt x="0" y="1168"/>
                </a:lnTo>
                <a:lnTo>
                  <a:pt x="0" y="1176"/>
                </a:lnTo>
                <a:lnTo>
                  <a:pt x="0" y="1176"/>
                </a:lnTo>
                <a:lnTo>
                  <a:pt x="0" y="1188"/>
                </a:lnTo>
                <a:lnTo>
                  <a:pt x="0" y="1188"/>
                </a:lnTo>
                <a:lnTo>
                  <a:pt x="0" y="1202"/>
                </a:lnTo>
                <a:lnTo>
                  <a:pt x="0" y="1202"/>
                </a:lnTo>
                <a:lnTo>
                  <a:pt x="5" y="1239"/>
                </a:lnTo>
                <a:lnTo>
                  <a:pt x="14" y="1265"/>
                </a:lnTo>
                <a:lnTo>
                  <a:pt x="23" y="1291"/>
                </a:lnTo>
                <a:lnTo>
                  <a:pt x="23" y="1291"/>
                </a:lnTo>
                <a:lnTo>
                  <a:pt x="20" y="1300"/>
                </a:lnTo>
                <a:lnTo>
                  <a:pt x="20" y="1300"/>
                </a:lnTo>
                <a:lnTo>
                  <a:pt x="17" y="1346"/>
                </a:lnTo>
                <a:lnTo>
                  <a:pt x="14" y="1394"/>
                </a:lnTo>
                <a:lnTo>
                  <a:pt x="14" y="1480"/>
                </a:lnTo>
                <a:lnTo>
                  <a:pt x="14" y="1480"/>
                </a:lnTo>
                <a:lnTo>
                  <a:pt x="20" y="1560"/>
                </a:lnTo>
                <a:lnTo>
                  <a:pt x="20" y="1560"/>
                </a:lnTo>
                <a:lnTo>
                  <a:pt x="23" y="1595"/>
                </a:lnTo>
                <a:lnTo>
                  <a:pt x="23" y="1595"/>
                </a:lnTo>
                <a:lnTo>
                  <a:pt x="11" y="1560"/>
                </a:lnTo>
                <a:lnTo>
                  <a:pt x="3" y="1532"/>
                </a:lnTo>
                <a:lnTo>
                  <a:pt x="3" y="1532"/>
                </a:lnTo>
                <a:lnTo>
                  <a:pt x="0" y="1506"/>
                </a:lnTo>
                <a:lnTo>
                  <a:pt x="0" y="1506"/>
                </a:lnTo>
                <a:lnTo>
                  <a:pt x="0" y="1497"/>
                </a:lnTo>
                <a:lnTo>
                  <a:pt x="0" y="1497"/>
                </a:lnTo>
                <a:lnTo>
                  <a:pt x="0" y="1506"/>
                </a:lnTo>
                <a:lnTo>
                  <a:pt x="0" y="1506"/>
                </a:lnTo>
                <a:lnTo>
                  <a:pt x="0" y="1517"/>
                </a:lnTo>
                <a:lnTo>
                  <a:pt x="0" y="1517"/>
                </a:lnTo>
                <a:lnTo>
                  <a:pt x="0" y="1535"/>
                </a:lnTo>
                <a:lnTo>
                  <a:pt x="0" y="1535"/>
                </a:lnTo>
                <a:lnTo>
                  <a:pt x="3" y="1552"/>
                </a:lnTo>
                <a:lnTo>
                  <a:pt x="5" y="1575"/>
                </a:lnTo>
                <a:lnTo>
                  <a:pt x="14" y="1600"/>
                </a:lnTo>
                <a:lnTo>
                  <a:pt x="25" y="1629"/>
                </a:lnTo>
                <a:lnTo>
                  <a:pt x="25" y="1629"/>
                </a:lnTo>
                <a:lnTo>
                  <a:pt x="28" y="1635"/>
                </a:lnTo>
                <a:lnTo>
                  <a:pt x="28" y="1635"/>
                </a:lnTo>
                <a:lnTo>
                  <a:pt x="40" y="1695"/>
                </a:lnTo>
                <a:lnTo>
                  <a:pt x="40" y="1695"/>
                </a:lnTo>
                <a:lnTo>
                  <a:pt x="51" y="1749"/>
                </a:lnTo>
                <a:lnTo>
                  <a:pt x="51" y="1749"/>
                </a:lnTo>
                <a:lnTo>
                  <a:pt x="60" y="1792"/>
                </a:lnTo>
                <a:lnTo>
                  <a:pt x="60" y="1792"/>
                </a:lnTo>
                <a:lnTo>
                  <a:pt x="69" y="1821"/>
                </a:lnTo>
                <a:lnTo>
                  <a:pt x="69" y="1821"/>
                </a:lnTo>
                <a:lnTo>
                  <a:pt x="77" y="1847"/>
                </a:lnTo>
                <a:lnTo>
                  <a:pt x="77" y="1847"/>
                </a:lnTo>
                <a:lnTo>
                  <a:pt x="71" y="1821"/>
                </a:lnTo>
                <a:lnTo>
                  <a:pt x="71" y="1821"/>
                </a:lnTo>
                <a:lnTo>
                  <a:pt x="66" y="1789"/>
                </a:lnTo>
                <a:lnTo>
                  <a:pt x="66" y="1789"/>
                </a:lnTo>
                <a:lnTo>
                  <a:pt x="60" y="1747"/>
                </a:lnTo>
                <a:lnTo>
                  <a:pt x="60" y="1747"/>
                </a:lnTo>
                <a:lnTo>
                  <a:pt x="54" y="1695"/>
                </a:lnTo>
                <a:lnTo>
                  <a:pt x="54" y="1695"/>
                </a:lnTo>
                <a:lnTo>
                  <a:pt x="51" y="1681"/>
                </a:lnTo>
                <a:lnTo>
                  <a:pt x="51" y="1681"/>
                </a:lnTo>
                <a:lnTo>
                  <a:pt x="80" y="1718"/>
                </a:lnTo>
                <a:lnTo>
                  <a:pt x="114" y="1758"/>
                </a:lnTo>
                <a:lnTo>
                  <a:pt x="114" y="1758"/>
                </a:lnTo>
                <a:lnTo>
                  <a:pt x="120" y="1767"/>
                </a:lnTo>
                <a:lnTo>
                  <a:pt x="120" y="1767"/>
                </a:lnTo>
                <a:lnTo>
                  <a:pt x="129" y="1772"/>
                </a:lnTo>
                <a:lnTo>
                  <a:pt x="129" y="1772"/>
                </a:lnTo>
                <a:lnTo>
                  <a:pt x="146" y="1789"/>
                </a:lnTo>
                <a:lnTo>
                  <a:pt x="146" y="1789"/>
                </a:lnTo>
                <a:lnTo>
                  <a:pt x="183" y="1821"/>
                </a:lnTo>
                <a:lnTo>
                  <a:pt x="183" y="1821"/>
                </a:lnTo>
                <a:lnTo>
                  <a:pt x="203" y="1835"/>
                </a:lnTo>
                <a:lnTo>
                  <a:pt x="203" y="1835"/>
                </a:lnTo>
                <a:lnTo>
                  <a:pt x="214" y="1844"/>
                </a:lnTo>
                <a:lnTo>
                  <a:pt x="214" y="1844"/>
                </a:lnTo>
                <a:lnTo>
                  <a:pt x="226" y="1852"/>
                </a:lnTo>
                <a:lnTo>
                  <a:pt x="226" y="1852"/>
                </a:lnTo>
                <a:lnTo>
                  <a:pt x="249" y="1867"/>
                </a:lnTo>
                <a:lnTo>
                  <a:pt x="249" y="1867"/>
                </a:lnTo>
                <a:lnTo>
                  <a:pt x="272" y="1881"/>
                </a:lnTo>
                <a:lnTo>
                  <a:pt x="272" y="1881"/>
                </a:lnTo>
                <a:lnTo>
                  <a:pt x="321" y="1910"/>
                </a:lnTo>
                <a:lnTo>
                  <a:pt x="372" y="1936"/>
                </a:lnTo>
                <a:lnTo>
                  <a:pt x="372" y="1936"/>
                </a:lnTo>
                <a:lnTo>
                  <a:pt x="384" y="1941"/>
                </a:lnTo>
                <a:lnTo>
                  <a:pt x="384" y="1941"/>
                </a:lnTo>
                <a:lnTo>
                  <a:pt x="392" y="1996"/>
                </a:lnTo>
                <a:lnTo>
                  <a:pt x="404" y="2044"/>
                </a:lnTo>
                <a:lnTo>
                  <a:pt x="418" y="2096"/>
                </a:lnTo>
                <a:lnTo>
                  <a:pt x="432" y="2142"/>
                </a:lnTo>
                <a:lnTo>
                  <a:pt x="432" y="2142"/>
                </a:lnTo>
                <a:lnTo>
                  <a:pt x="450" y="2188"/>
                </a:lnTo>
                <a:lnTo>
                  <a:pt x="450" y="2188"/>
                </a:lnTo>
                <a:lnTo>
                  <a:pt x="404" y="2168"/>
                </a:lnTo>
                <a:lnTo>
                  <a:pt x="361" y="2145"/>
                </a:lnTo>
                <a:lnTo>
                  <a:pt x="361" y="2145"/>
                </a:lnTo>
                <a:lnTo>
                  <a:pt x="295" y="2107"/>
                </a:lnTo>
                <a:lnTo>
                  <a:pt x="295" y="2107"/>
                </a:lnTo>
                <a:lnTo>
                  <a:pt x="295" y="2105"/>
                </a:lnTo>
                <a:lnTo>
                  <a:pt x="295" y="2105"/>
                </a:lnTo>
                <a:lnTo>
                  <a:pt x="295" y="2107"/>
                </a:lnTo>
                <a:lnTo>
                  <a:pt x="295" y="2107"/>
                </a:lnTo>
                <a:lnTo>
                  <a:pt x="252" y="2076"/>
                </a:lnTo>
                <a:lnTo>
                  <a:pt x="212" y="2041"/>
                </a:lnTo>
                <a:lnTo>
                  <a:pt x="212" y="2041"/>
                </a:lnTo>
                <a:lnTo>
                  <a:pt x="183" y="2013"/>
                </a:lnTo>
                <a:lnTo>
                  <a:pt x="160" y="1987"/>
                </a:lnTo>
                <a:lnTo>
                  <a:pt x="140" y="1959"/>
                </a:lnTo>
                <a:lnTo>
                  <a:pt x="123" y="1933"/>
                </a:lnTo>
                <a:lnTo>
                  <a:pt x="123" y="1933"/>
                </a:lnTo>
                <a:lnTo>
                  <a:pt x="111" y="1907"/>
                </a:lnTo>
                <a:lnTo>
                  <a:pt x="103" y="1884"/>
                </a:lnTo>
                <a:lnTo>
                  <a:pt x="94" y="1847"/>
                </a:lnTo>
                <a:lnTo>
                  <a:pt x="94" y="1847"/>
                </a:lnTo>
                <a:lnTo>
                  <a:pt x="91" y="1824"/>
                </a:lnTo>
                <a:lnTo>
                  <a:pt x="91" y="1824"/>
                </a:lnTo>
                <a:lnTo>
                  <a:pt x="91" y="1815"/>
                </a:lnTo>
                <a:lnTo>
                  <a:pt x="91" y="1815"/>
                </a:lnTo>
                <a:lnTo>
                  <a:pt x="91" y="1824"/>
                </a:lnTo>
                <a:lnTo>
                  <a:pt x="91" y="1824"/>
                </a:lnTo>
                <a:lnTo>
                  <a:pt x="91" y="1847"/>
                </a:lnTo>
                <a:lnTo>
                  <a:pt x="91" y="1847"/>
                </a:lnTo>
                <a:lnTo>
                  <a:pt x="97" y="1887"/>
                </a:lnTo>
                <a:lnTo>
                  <a:pt x="106" y="1910"/>
                </a:lnTo>
                <a:lnTo>
                  <a:pt x="114" y="1938"/>
                </a:lnTo>
                <a:lnTo>
                  <a:pt x="114" y="1938"/>
                </a:lnTo>
                <a:lnTo>
                  <a:pt x="129" y="1967"/>
                </a:lnTo>
                <a:lnTo>
                  <a:pt x="146" y="1996"/>
                </a:lnTo>
                <a:lnTo>
                  <a:pt x="169" y="2025"/>
                </a:lnTo>
                <a:lnTo>
                  <a:pt x="197" y="2056"/>
                </a:lnTo>
                <a:lnTo>
                  <a:pt x="197" y="2056"/>
                </a:lnTo>
                <a:lnTo>
                  <a:pt x="203" y="2064"/>
                </a:lnTo>
                <a:lnTo>
                  <a:pt x="203" y="2064"/>
                </a:lnTo>
                <a:lnTo>
                  <a:pt x="212" y="2070"/>
                </a:lnTo>
                <a:lnTo>
                  <a:pt x="212" y="2070"/>
                </a:lnTo>
                <a:lnTo>
                  <a:pt x="229" y="2088"/>
                </a:lnTo>
                <a:lnTo>
                  <a:pt x="229" y="2088"/>
                </a:lnTo>
                <a:lnTo>
                  <a:pt x="263" y="2116"/>
                </a:lnTo>
                <a:lnTo>
                  <a:pt x="263" y="2116"/>
                </a:lnTo>
                <a:lnTo>
                  <a:pt x="280" y="2130"/>
                </a:lnTo>
                <a:lnTo>
                  <a:pt x="280" y="2130"/>
                </a:lnTo>
                <a:lnTo>
                  <a:pt x="292" y="2136"/>
                </a:lnTo>
                <a:lnTo>
                  <a:pt x="292" y="2136"/>
                </a:lnTo>
                <a:lnTo>
                  <a:pt x="298" y="2142"/>
                </a:lnTo>
                <a:lnTo>
                  <a:pt x="298" y="2142"/>
                </a:lnTo>
                <a:lnTo>
                  <a:pt x="303" y="2170"/>
                </a:lnTo>
                <a:lnTo>
                  <a:pt x="315" y="2205"/>
                </a:lnTo>
                <a:lnTo>
                  <a:pt x="315" y="2205"/>
                </a:lnTo>
                <a:lnTo>
                  <a:pt x="329" y="2228"/>
                </a:lnTo>
                <a:lnTo>
                  <a:pt x="343" y="2253"/>
                </a:lnTo>
                <a:lnTo>
                  <a:pt x="363" y="2276"/>
                </a:lnTo>
                <a:lnTo>
                  <a:pt x="384" y="2302"/>
                </a:lnTo>
                <a:lnTo>
                  <a:pt x="384" y="2302"/>
                </a:lnTo>
                <a:lnTo>
                  <a:pt x="409" y="2328"/>
                </a:lnTo>
                <a:lnTo>
                  <a:pt x="441" y="2351"/>
                </a:lnTo>
                <a:lnTo>
                  <a:pt x="472" y="2374"/>
                </a:lnTo>
                <a:lnTo>
                  <a:pt x="507" y="2397"/>
                </a:lnTo>
                <a:lnTo>
                  <a:pt x="507" y="2397"/>
                </a:lnTo>
                <a:lnTo>
                  <a:pt x="544" y="2420"/>
                </a:lnTo>
                <a:lnTo>
                  <a:pt x="584" y="2440"/>
                </a:lnTo>
                <a:lnTo>
                  <a:pt x="584" y="2440"/>
                </a:lnTo>
                <a:lnTo>
                  <a:pt x="647" y="2465"/>
                </a:lnTo>
                <a:lnTo>
                  <a:pt x="647" y="2465"/>
                </a:lnTo>
                <a:lnTo>
                  <a:pt x="653" y="2471"/>
                </a:lnTo>
                <a:lnTo>
                  <a:pt x="653" y="2471"/>
                </a:lnTo>
                <a:lnTo>
                  <a:pt x="678" y="2491"/>
                </a:lnTo>
                <a:lnTo>
                  <a:pt x="678" y="2491"/>
                </a:lnTo>
                <a:lnTo>
                  <a:pt x="656" y="2471"/>
                </a:lnTo>
                <a:lnTo>
                  <a:pt x="656" y="2468"/>
                </a:lnTo>
                <a:lnTo>
                  <a:pt x="656" y="2468"/>
                </a:lnTo>
                <a:lnTo>
                  <a:pt x="673" y="2477"/>
                </a:lnTo>
                <a:lnTo>
                  <a:pt x="673" y="2477"/>
                </a:lnTo>
                <a:lnTo>
                  <a:pt x="719" y="2494"/>
                </a:lnTo>
                <a:lnTo>
                  <a:pt x="767" y="2508"/>
                </a:lnTo>
                <a:lnTo>
                  <a:pt x="816" y="2523"/>
                </a:lnTo>
                <a:lnTo>
                  <a:pt x="867" y="2534"/>
                </a:lnTo>
                <a:lnTo>
                  <a:pt x="867" y="2534"/>
                </a:lnTo>
                <a:lnTo>
                  <a:pt x="974" y="2557"/>
                </a:lnTo>
                <a:lnTo>
                  <a:pt x="1028" y="2563"/>
                </a:lnTo>
                <a:lnTo>
                  <a:pt x="1085" y="2572"/>
                </a:lnTo>
                <a:lnTo>
                  <a:pt x="1085" y="2572"/>
                </a:lnTo>
                <a:lnTo>
                  <a:pt x="1148" y="2577"/>
                </a:lnTo>
                <a:lnTo>
                  <a:pt x="1148" y="2577"/>
                </a:lnTo>
                <a:lnTo>
                  <a:pt x="1157" y="2600"/>
                </a:lnTo>
                <a:lnTo>
                  <a:pt x="1157" y="2600"/>
                </a:lnTo>
                <a:lnTo>
                  <a:pt x="1168" y="2632"/>
                </a:lnTo>
                <a:lnTo>
                  <a:pt x="1168" y="2632"/>
                </a:lnTo>
                <a:lnTo>
                  <a:pt x="1168" y="2635"/>
                </a:lnTo>
                <a:lnTo>
                  <a:pt x="1168" y="2635"/>
                </a:lnTo>
                <a:lnTo>
                  <a:pt x="1128" y="2632"/>
                </a:lnTo>
                <a:lnTo>
                  <a:pt x="1128" y="2632"/>
                </a:lnTo>
                <a:lnTo>
                  <a:pt x="1071" y="2626"/>
                </a:lnTo>
                <a:lnTo>
                  <a:pt x="1071" y="2626"/>
                </a:lnTo>
                <a:lnTo>
                  <a:pt x="1014" y="2615"/>
                </a:lnTo>
                <a:lnTo>
                  <a:pt x="1014" y="2615"/>
                </a:lnTo>
                <a:lnTo>
                  <a:pt x="988" y="2612"/>
                </a:lnTo>
                <a:lnTo>
                  <a:pt x="988" y="2612"/>
                </a:lnTo>
                <a:lnTo>
                  <a:pt x="962" y="2606"/>
                </a:lnTo>
                <a:lnTo>
                  <a:pt x="962" y="2606"/>
                </a:lnTo>
                <a:lnTo>
                  <a:pt x="914" y="2591"/>
                </a:lnTo>
                <a:lnTo>
                  <a:pt x="867" y="2580"/>
                </a:lnTo>
                <a:lnTo>
                  <a:pt x="867" y="2580"/>
                </a:lnTo>
                <a:lnTo>
                  <a:pt x="827" y="2566"/>
                </a:lnTo>
                <a:lnTo>
                  <a:pt x="790" y="2552"/>
                </a:lnTo>
                <a:lnTo>
                  <a:pt x="790" y="2552"/>
                </a:lnTo>
                <a:lnTo>
                  <a:pt x="733" y="2523"/>
                </a:lnTo>
                <a:lnTo>
                  <a:pt x="733" y="2523"/>
                </a:lnTo>
                <a:lnTo>
                  <a:pt x="713" y="2511"/>
                </a:lnTo>
                <a:lnTo>
                  <a:pt x="713" y="2511"/>
                </a:lnTo>
                <a:lnTo>
                  <a:pt x="696" y="2503"/>
                </a:lnTo>
                <a:lnTo>
                  <a:pt x="696" y="2503"/>
                </a:lnTo>
                <a:lnTo>
                  <a:pt x="684" y="2494"/>
                </a:lnTo>
                <a:lnTo>
                  <a:pt x="684" y="2494"/>
                </a:lnTo>
                <a:lnTo>
                  <a:pt x="696" y="2503"/>
                </a:lnTo>
                <a:lnTo>
                  <a:pt x="696" y="2503"/>
                </a:lnTo>
                <a:lnTo>
                  <a:pt x="710" y="2514"/>
                </a:lnTo>
                <a:lnTo>
                  <a:pt x="710" y="2514"/>
                </a:lnTo>
                <a:lnTo>
                  <a:pt x="730" y="2528"/>
                </a:lnTo>
                <a:lnTo>
                  <a:pt x="730" y="2528"/>
                </a:lnTo>
                <a:lnTo>
                  <a:pt x="756" y="2546"/>
                </a:lnTo>
                <a:lnTo>
                  <a:pt x="785" y="2563"/>
                </a:lnTo>
                <a:lnTo>
                  <a:pt x="785" y="2563"/>
                </a:lnTo>
                <a:lnTo>
                  <a:pt x="822" y="2580"/>
                </a:lnTo>
                <a:lnTo>
                  <a:pt x="862" y="2597"/>
                </a:lnTo>
                <a:lnTo>
                  <a:pt x="862" y="2597"/>
                </a:lnTo>
                <a:lnTo>
                  <a:pt x="908" y="2612"/>
                </a:lnTo>
                <a:lnTo>
                  <a:pt x="908" y="2612"/>
                </a:lnTo>
                <a:lnTo>
                  <a:pt x="956" y="2626"/>
                </a:lnTo>
                <a:lnTo>
                  <a:pt x="956" y="2626"/>
                </a:lnTo>
                <a:lnTo>
                  <a:pt x="982" y="2635"/>
                </a:lnTo>
                <a:lnTo>
                  <a:pt x="982" y="2635"/>
                </a:lnTo>
                <a:lnTo>
                  <a:pt x="1011" y="2640"/>
                </a:lnTo>
                <a:lnTo>
                  <a:pt x="1011" y="2640"/>
                </a:lnTo>
                <a:lnTo>
                  <a:pt x="1065" y="2652"/>
                </a:lnTo>
                <a:lnTo>
                  <a:pt x="1065" y="2652"/>
                </a:lnTo>
                <a:lnTo>
                  <a:pt x="1122" y="2660"/>
                </a:lnTo>
                <a:lnTo>
                  <a:pt x="1183" y="2666"/>
                </a:lnTo>
                <a:lnTo>
                  <a:pt x="1183" y="2666"/>
                </a:lnTo>
                <a:lnTo>
                  <a:pt x="1246" y="2672"/>
                </a:lnTo>
                <a:lnTo>
                  <a:pt x="1306" y="2672"/>
                </a:lnTo>
                <a:lnTo>
                  <a:pt x="1306" y="2672"/>
                </a:lnTo>
                <a:lnTo>
                  <a:pt x="1369" y="2672"/>
                </a:lnTo>
                <a:lnTo>
                  <a:pt x="1429" y="2666"/>
                </a:lnTo>
                <a:lnTo>
                  <a:pt x="1429" y="2666"/>
                </a:lnTo>
                <a:lnTo>
                  <a:pt x="1489" y="2660"/>
                </a:lnTo>
                <a:lnTo>
                  <a:pt x="1546" y="2652"/>
                </a:lnTo>
                <a:lnTo>
                  <a:pt x="1546" y="2652"/>
                </a:lnTo>
                <a:lnTo>
                  <a:pt x="1604" y="2640"/>
                </a:lnTo>
                <a:lnTo>
                  <a:pt x="1655" y="2629"/>
                </a:lnTo>
                <a:lnTo>
                  <a:pt x="1655" y="2629"/>
                </a:lnTo>
                <a:lnTo>
                  <a:pt x="1707" y="2615"/>
                </a:lnTo>
                <a:lnTo>
                  <a:pt x="1707" y="2615"/>
                </a:lnTo>
                <a:lnTo>
                  <a:pt x="1753" y="2597"/>
                </a:lnTo>
                <a:lnTo>
                  <a:pt x="1753" y="2597"/>
                </a:lnTo>
                <a:lnTo>
                  <a:pt x="1793" y="2580"/>
                </a:lnTo>
                <a:lnTo>
                  <a:pt x="1793" y="2580"/>
                </a:lnTo>
                <a:lnTo>
                  <a:pt x="1830" y="2563"/>
                </a:lnTo>
                <a:lnTo>
                  <a:pt x="1830" y="2563"/>
                </a:lnTo>
                <a:lnTo>
                  <a:pt x="1858" y="2546"/>
                </a:lnTo>
                <a:lnTo>
                  <a:pt x="1884" y="2531"/>
                </a:lnTo>
                <a:lnTo>
                  <a:pt x="1884" y="2531"/>
                </a:lnTo>
                <a:lnTo>
                  <a:pt x="1904" y="2517"/>
                </a:lnTo>
                <a:lnTo>
                  <a:pt x="1904" y="2517"/>
                </a:lnTo>
                <a:lnTo>
                  <a:pt x="1919" y="2506"/>
                </a:lnTo>
                <a:lnTo>
                  <a:pt x="1919" y="2506"/>
                </a:lnTo>
                <a:lnTo>
                  <a:pt x="1930" y="2497"/>
                </a:lnTo>
                <a:lnTo>
                  <a:pt x="1930" y="2497"/>
                </a:lnTo>
                <a:lnTo>
                  <a:pt x="1919" y="2506"/>
                </a:lnTo>
                <a:lnTo>
                  <a:pt x="1919" y="2506"/>
                </a:lnTo>
                <a:lnTo>
                  <a:pt x="1902" y="2514"/>
                </a:lnTo>
                <a:lnTo>
                  <a:pt x="1902" y="2514"/>
                </a:lnTo>
                <a:lnTo>
                  <a:pt x="1882" y="2526"/>
                </a:lnTo>
                <a:lnTo>
                  <a:pt x="1882" y="2526"/>
                </a:lnTo>
                <a:lnTo>
                  <a:pt x="1824" y="2554"/>
                </a:lnTo>
                <a:lnTo>
                  <a:pt x="1824" y="2554"/>
                </a:lnTo>
                <a:lnTo>
                  <a:pt x="1787" y="2566"/>
                </a:lnTo>
                <a:lnTo>
                  <a:pt x="1747" y="2580"/>
                </a:lnTo>
                <a:lnTo>
                  <a:pt x="1747" y="2580"/>
                </a:lnTo>
                <a:lnTo>
                  <a:pt x="1701" y="2594"/>
                </a:lnTo>
                <a:lnTo>
                  <a:pt x="1652" y="2606"/>
                </a:lnTo>
                <a:lnTo>
                  <a:pt x="1652" y="2606"/>
                </a:lnTo>
                <a:lnTo>
                  <a:pt x="1638" y="2609"/>
                </a:lnTo>
                <a:lnTo>
                  <a:pt x="1641" y="2609"/>
                </a:lnTo>
                <a:lnTo>
                  <a:pt x="1641" y="2609"/>
                </a:lnTo>
                <a:lnTo>
                  <a:pt x="1664" y="2580"/>
                </a:lnTo>
                <a:lnTo>
                  <a:pt x="1664" y="2580"/>
                </a:lnTo>
                <a:lnTo>
                  <a:pt x="1684" y="2549"/>
                </a:lnTo>
                <a:lnTo>
                  <a:pt x="1684" y="2549"/>
                </a:lnTo>
                <a:lnTo>
                  <a:pt x="1750" y="2534"/>
                </a:lnTo>
                <a:lnTo>
                  <a:pt x="1750" y="2534"/>
                </a:lnTo>
                <a:lnTo>
                  <a:pt x="1801" y="2523"/>
                </a:lnTo>
                <a:lnTo>
                  <a:pt x="1850" y="2508"/>
                </a:lnTo>
                <a:lnTo>
                  <a:pt x="1899" y="2494"/>
                </a:lnTo>
                <a:lnTo>
                  <a:pt x="1945" y="2477"/>
                </a:lnTo>
                <a:lnTo>
                  <a:pt x="1945" y="2477"/>
                </a:lnTo>
                <a:lnTo>
                  <a:pt x="1990" y="2460"/>
                </a:lnTo>
                <a:lnTo>
                  <a:pt x="2033" y="2440"/>
                </a:lnTo>
                <a:lnTo>
                  <a:pt x="2033" y="2440"/>
                </a:lnTo>
                <a:lnTo>
                  <a:pt x="2073" y="2420"/>
                </a:lnTo>
                <a:lnTo>
                  <a:pt x="2110" y="2397"/>
                </a:lnTo>
                <a:lnTo>
                  <a:pt x="2110" y="2397"/>
                </a:lnTo>
                <a:lnTo>
                  <a:pt x="2128" y="2385"/>
                </a:lnTo>
                <a:lnTo>
                  <a:pt x="2128" y="2385"/>
                </a:lnTo>
                <a:lnTo>
                  <a:pt x="2105" y="2411"/>
                </a:lnTo>
                <a:lnTo>
                  <a:pt x="2105" y="2411"/>
                </a:lnTo>
                <a:lnTo>
                  <a:pt x="2088" y="2428"/>
                </a:lnTo>
                <a:lnTo>
                  <a:pt x="2088" y="2428"/>
                </a:lnTo>
                <a:lnTo>
                  <a:pt x="2082" y="2431"/>
                </a:lnTo>
                <a:lnTo>
                  <a:pt x="2082" y="2431"/>
                </a:lnTo>
                <a:lnTo>
                  <a:pt x="2088" y="2428"/>
                </a:lnTo>
                <a:lnTo>
                  <a:pt x="2088" y="2428"/>
                </a:lnTo>
                <a:lnTo>
                  <a:pt x="2108" y="2414"/>
                </a:lnTo>
                <a:lnTo>
                  <a:pt x="2108" y="2414"/>
                </a:lnTo>
                <a:lnTo>
                  <a:pt x="2128" y="2394"/>
                </a:lnTo>
                <a:lnTo>
                  <a:pt x="2154" y="2368"/>
                </a:lnTo>
                <a:lnTo>
                  <a:pt x="2154" y="2368"/>
                </a:lnTo>
                <a:lnTo>
                  <a:pt x="2197" y="2337"/>
                </a:lnTo>
                <a:lnTo>
                  <a:pt x="2234" y="2302"/>
                </a:lnTo>
                <a:lnTo>
                  <a:pt x="2234" y="2302"/>
                </a:lnTo>
                <a:lnTo>
                  <a:pt x="2257" y="2276"/>
                </a:lnTo>
                <a:lnTo>
                  <a:pt x="2274" y="2253"/>
                </a:lnTo>
                <a:lnTo>
                  <a:pt x="2291" y="2228"/>
                </a:lnTo>
                <a:lnTo>
                  <a:pt x="2302" y="2205"/>
                </a:lnTo>
                <a:lnTo>
                  <a:pt x="2302" y="2205"/>
                </a:lnTo>
                <a:lnTo>
                  <a:pt x="2314" y="2170"/>
                </a:lnTo>
                <a:lnTo>
                  <a:pt x="2320" y="2142"/>
                </a:lnTo>
                <a:lnTo>
                  <a:pt x="2320" y="2142"/>
                </a:lnTo>
                <a:lnTo>
                  <a:pt x="2325" y="2136"/>
                </a:lnTo>
                <a:lnTo>
                  <a:pt x="2325" y="2136"/>
                </a:lnTo>
                <a:lnTo>
                  <a:pt x="2337" y="2130"/>
                </a:lnTo>
                <a:lnTo>
                  <a:pt x="2337" y="2130"/>
                </a:lnTo>
                <a:lnTo>
                  <a:pt x="2354" y="2116"/>
                </a:lnTo>
                <a:lnTo>
                  <a:pt x="2354" y="2116"/>
                </a:lnTo>
                <a:lnTo>
                  <a:pt x="2391" y="2085"/>
                </a:lnTo>
                <a:lnTo>
                  <a:pt x="2391" y="2085"/>
                </a:lnTo>
                <a:lnTo>
                  <a:pt x="2406" y="2070"/>
                </a:lnTo>
                <a:lnTo>
                  <a:pt x="2406" y="2070"/>
                </a:lnTo>
                <a:lnTo>
                  <a:pt x="2414" y="2064"/>
                </a:lnTo>
                <a:lnTo>
                  <a:pt x="2414" y="2064"/>
                </a:lnTo>
                <a:lnTo>
                  <a:pt x="2420" y="2056"/>
                </a:lnTo>
                <a:lnTo>
                  <a:pt x="2420" y="2056"/>
                </a:lnTo>
                <a:lnTo>
                  <a:pt x="2449" y="2025"/>
                </a:lnTo>
                <a:lnTo>
                  <a:pt x="2472" y="1996"/>
                </a:lnTo>
                <a:lnTo>
                  <a:pt x="2489" y="1967"/>
                </a:lnTo>
                <a:lnTo>
                  <a:pt x="2503" y="1938"/>
                </a:lnTo>
                <a:lnTo>
                  <a:pt x="2503" y="1938"/>
                </a:lnTo>
                <a:lnTo>
                  <a:pt x="2514" y="1910"/>
                </a:lnTo>
                <a:lnTo>
                  <a:pt x="2520" y="1887"/>
                </a:lnTo>
                <a:lnTo>
                  <a:pt x="2526" y="1847"/>
                </a:lnTo>
                <a:lnTo>
                  <a:pt x="2526" y="1847"/>
                </a:lnTo>
                <a:lnTo>
                  <a:pt x="2526" y="1824"/>
                </a:lnTo>
                <a:lnTo>
                  <a:pt x="2526" y="1824"/>
                </a:lnTo>
                <a:lnTo>
                  <a:pt x="2526" y="1815"/>
                </a:lnTo>
                <a:lnTo>
                  <a:pt x="2526" y="1815"/>
                </a:lnTo>
                <a:lnTo>
                  <a:pt x="2526" y="1824"/>
                </a:lnTo>
                <a:lnTo>
                  <a:pt x="2526" y="1824"/>
                </a:lnTo>
                <a:lnTo>
                  <a:pt x="2523" y="1847"/>
                </a:lnTo>
                <a:lnTo>
                  <a:pt x="2523" y="1847"/>
                </a:lnTo>
                <a:lnTo>
                  <a:pt x="2514" y="1884"/>
                </a:lnTo>
                <a:lnTo>
                  <a:pt x="2506" y="1907"/>
                </a:lnTo>
                <a:lnTo>
                  <a:pt x="2494" y="1933"/>
                </a:lnTo>
                <a:lnTo>
                  <a:pt x="2494" y="1933"/>
                </a:lnTo>
                <a:lnTo>
                  <a:pt x="2477" y="1959"/>
                </a:lnTo>
                <a:lnTo>
                  <a:pt x="2457" y="1987"/>
                </a:lnTo>
                <a:lnTo>
                  <a:pt x="2434" y="2013"/>
                </a:lnTo>
                <a:lnTo>
                  <a:pt x="2406" y="2041"/>
                </a:lnTo>
                <a:lnTo>
                  <a:pt x="2406" y="2041"/>
                </a:lnTo>
                <a:lnTo>
                  <a:pt x="2368" y="2076"/>
                </a:lnTo>
                <a:lnTo>
                  <a:pt x="2323" y="2107"/>
                </a:lnTo>
                <a:lnTo>
                  <a:pt x="2323" y="2107"/>
                </a:lnTo>
                <a:lnTo>
                  <a:pt x="2323" y="2105"/>
                </a:lnTo>
                <a:lnTo>
                  <a:pt x="2323" y="2105"/>
                </a:lnTo>
                <a:lnTo>
                  <a:pt x="2323" y="2107"/>
                </a:lnTo>
                <a:lnTo>
                  <a:pt x="2320" y="2107"/>
                </a:lnTo>
                <a:lnTo>
                  <a:pt x="2320" y="2107"/>
                </a:lnTo>
                <a:lnTo>
                  <a:pt x="2334" y="2067"/>
                </a:lnTo>
                <a:lnTo>
                  <a:pt x="2334" y="2067"/>
                </a:lnTo>
                <a:lnTo>
                  <a:pt x="2351" y="2019"/>
                </a:lnTo>
                <a:lnTo>
                  <a:pt x="2365" y="1967"/>
                </a:lnTo>
                <a:lnTo>
                  <a:pt x="2380" y="1915"/>
                </a:lnTo>
                <a:lnTo>
                  <a:pt x="2391" y="1858"/>
                </a:lnTo>
                <a:lnTo>
                  <a:pt x="2391" y="1858"/>
                </a:lnTo>
                <a:lnTo>
                  <a:pt x="2394" y="1849"/>
                </a:lnTo>
                <a:lnTo>
                  <a:pt x="2394" y="1849"/>
                </a:lnTo>
                <a:lnTo>
                  <a:pt x="2403" y="1844"/>
                </a:lnTo>
                <a:lnTo>
                  <a:pt x="2403" y="1844"/>
                </a:lnTo>
                <a:lnTo>
                  <a:pt x="2414" y="1835"/>
                </a:lnTo>
                <a:lnTo>
                  <a:pt x="2414" y="1835"/>
                </a:lnTo>
                <a:lnTo>
                  <a:pt x="2434" y="1821"/>
                </a:lnTo>
                <a:lnTo>
                  <a:pt x="2434" y="1821"/>
                </a:lnTo>
                <a:lnTo>
                  <a:pt x="2472" y="1789"/>
                </a:lnTo>
                <a:lnTo>
                  <a:pt x="2472" y="1789"/>
                </a:lnTo>
                <a:lnTo>
                  <a:pt x="2489" y="1772"/>
                </a:lnTo>
                <a:lnTo>
                  <a:pt x="2489" y="1772"/>
                </a:lnTo>
                <a:lnTo>
                  <a:pt x="2497" y="1767"/>
                </a:lnTo>
                <a:lnTo>
                  <a:pt x="2497" y="1767"/>
                </a:lnTo>
                <a:lnTo>
                  <a:pt x="2506" y="1758"/>
                </a:lnTo>
                <a:lnTo>
                  <a:pt x="2506" y="1758"/>
                </a:lnTo>
                <a:lnTo>
                  <a:pt x="2535" y="1724"/>
                </a:lnTo>
                <a:lnTo>
                  <a:pt x="2557" y="1692"/>
                </a:lnTo>
                <a:lnTo>
                  <a:pt x="2577" y="1661"/>
                </a:lnTo>
                <a:lnTo>
                  <a:pt x="2592" y="1629"/>
                </a:lnTo>
                <a:lnTo>
                  <a:pt x="2592" y="1629"/>
                </a:lnTo>
                <a:lnTo>
                  <a:pt x="2603" y="1600"/>
                </a:lnTo>
                <a:lnTo>
                  <a:pt x="2612" y="1575"/>
                </a:lnTo>
                <a:lnTo>
                  <a:pt x="2615" y="1552"/>
                </a:lnTo>
                <a:lnTo>
                  <a:pt x="2618" y="1535"/>
                </a:lnTo>
                <a:lnTo>
                  <a:pt x="2618" y="1535"/>
                </a:lnTo>
                <a:lnTo>
                  <a:pt x="2618" y="1517"/>
                </a:lnTo>
                <a:lnTo>
                  <a:pt x="2618" y="1517"/>
                </a:lnTo>
                <a:lnTo>
                  <a:pt x="2618" y="1506"/>
                </a:lnTo>
                <a:lnTo>
                  <a:pt x="2618" y="1506"/>
                </a:lnTo>
                <a:lnTo>
                  <a:pt x="2618" y="1497"/>
                </a:lnTo>
                <a:lnTo>
                  <a:pt x="2618" y="1497"/>
                </a:lnTo>
                <a:lnTo>
                  <a:pt x="2618" y="1506"/>
                </a:lnTo>
                <a:lnTo>
                  <a:pt x="2618" y="1506"/>
                </a:lnTo>
                <a:lnTo>
                  <a:pt x="2615" y="1532"/>
                </a:lnTo>
                <a:lnTo>
                  <a:pt x="2615" y="1532"/>
                </a:lnTo>
                <a:lnTo>
                  <a:pt x="2603" y="1572"/>
                </a:lnTo>
                <a:lnTo>
                  <a:pt x="2595" y="1598"/>
                </a:lnTo>
                <a:lnTo>
                  <a:pt x="2583" y="1623"/>
                </a:lnTo>
                <a:lnTo>
                  <a:pt x="2583" y="1623"/>
                </a:lnTo>
                <a:lnTo>
                  <a:pt x="2566" y="1652"/>
                </a:lnTo>
                <a:lnTo>
                  <a:pt x="2543" y="1681"/>
                </a:lnTo>
                <a:lnTo>
                  <a:pt x="2517" y="1709"/>
                </a:lnTo>
                <a:lnTo>
                  <a:pt x="2489" y="1741"/>
                </a:lnTo>
                <a:lnTo>
                  <a:pt x="2489" y="1741"/>
                </a:lnTo>
                <a:lnTo>
                  <a:pt x="2449" y="1775"/>
                </a:lnTo>
                <a:lnTo>
                  <a:pt x="2400" y="1810"/>
                </a:lnTo>
                <a:lnTo>
                  <a:pt x="2400" y="1810"/>
                </a:lnTo>
                <a:lnTo>
                  <a:pt x="2409" y="1741"/>
                </a:lnTo>
                <a:lnTo>
                  <a:pt x="2409" y="1741"/>
                </a:lnTo>
                <a:lnTo>
                  <a:pt x="2414" y="1678"/>
                </a:lnTo>
                <a:lnTo>
                  <a:pt x="2414" y="1615"/>
                </a:lnTo>
                <a:lnTo>
                  <a:pt x="2414" y="1615"/>
                </a:lnTo>
                <a:lnTo>
                  <a:pt x="2414" y="1560"/>
                </a:lnTo>
                <a:lnTo>
                  <a:pt x="2414" y="1506"/>
                </a:lnTo>
                <a:lnTo>
                  <a:pt x="2414" y="1506"/>
                </a:lnTo>
                <a:lnTo>
                  <a:pt x="2414" y="1506"/>
                </a:lnTo>
                <a:lnTo>
                  <a:pt x="2434" y="1489"/>
                </a:lnTo>
                <a:lnTo>
                  <a:pt x="2434" y="1489"/>
                </a:lnTo>
                <a:lnTo>
                  <a:pt x="2472" y="1457"/>
                </a:lnTo>
                <a:lnTo>
                  <a:pt x="2472" y="1457"/>
                </a:lnTo>
                <a:lnTo>
                  <a:pt x="2489" y="1443"/>
                </a:lnTo>
                <a:lnTo>
                  <a:pt x="2489" y="1443"/>
                </a:lnTo>
                <a:lnTo>
                  <a:pt x="2497" y="1434"/>
                </a:lnTo>
                <a:lnTo>
                  <a:pt x="2497" y="1434"/>
                </a:lnTo>
                <a:lnTo>
                  <a:pt x="2506" y="1426"/>
                </a:lnTo>
                <a:lnTo>
                  <a:pt x="2506" y="1426"/>
                </a:lnTo>
                <a:lnTo>
                  <a:pt x="2535" y="1394"/>
                </a:lnTo>
                <a:lnTo>
                  <a:pt x="2557" y="1360"/>
                </a:lnTo>
                <a:lnTo>
                  <a:pt x="2577" y="1328"/>
                </a:lnTo>
                <a:lnTo>
                  <a:pt x="2592" y="1297"/>
                </a:lnTo>
                <a:lnTo>
                  <a:pt x="2592" y="1297"/>
                </a:lnTo>
                <a:lnTo>
                  <a:pt x="2603" y="1274"/>
                </a:lnTo>
                <a:lnTo>
                  <a:pt x="2609" y="1251"/>
                </a:lnTo>
                <a:lnTo>
                  <a:pt x="2618" y="1211"/>
                </a:lnTo>
                <a:lnTo>
                  <a:pt x="2618" y="1214"/>
                </a:lnTo>
                <a:lnTo>
                  <a:pt x="2618" y="1214"/>
                </a:lnTo>
                <a:lnTo>
                  <a:pt x="2623" y="1245"/>
                </a:lnTo>
                <a:lnTo>
                  <a:pt x="2623" y="1245"/>
                </a:lnTo>
                <a:lnTo>
                  <a:pt x="2626" y="1259"/>
                </a:lnTo>
                <a:lnTo>
                  <a:pt x="2626" y="1259"/>
                </a:lnTo>
                <a:lnTo>
                  <a:pt x="2626" y="1274"/>
                </a:lnTo>
                <a:lnTo>
                  <a:pt x="2626" y="1274"/>
                </a:lnTo>
                <a:lnTo>
                  <a:pt x="2632" y="1331"/>
                </a:lnTo>
                <a:lnTo>
                  <a:pt x="2632" y="1331"/>
                </a:lnTo>
                <a:lnTo>
                  <a:pt x="2637" y="1377"/>
                </a:lnTo>
                <a:lnTo>
                  <a:pt x="2637" y="1377"/>
                </a:lnTo>
                <a:lnTo>
                  <a:pt x="2643" y="1443"/>
                </a:lnTo>
                <a:lnTo>
                  <a:pt x="2643" y="1443"/>
                </a:lnTo>
                <a:lnTo>
                  <a:pt x="2643" y="1469"/>
                </a:lnTo>
                <a:lnTo>
                  <a:pt x="2643" y="1469"/>
                </a:lnTo>
                <a:lnTo>
                  <a:pt x="2643" y="1443"/>
                </a:lnTo>
                <a:lnTo>
                  <a:pt x="2643" y="1443"/>
                </a:lnTo>
                <a:lnTo>
                  <a:pt x="2646" y="1377"/>
                </a:lnTo>
                <a:lnTo>
                  <a:pt x="2646" y="1377"/>
                </a:lnTo>
                <a:lnTo>
                  <a:pt x="2643" y="1331"/>
                </a:lnTo>
                <a:close/>
                <a:moveTo>
                  <a:pt x="2368" y="636"/>
                </a:moveTo>
                <a:lnTo>
                  <a:pt x="2368" y="636"/>
                </a:lnTo>
                <a:lnTo>
                  <a:pt x="2383" y="656"/>
                </a:lnTo>
                <a:lnTo>
                  <a:pt x="2397" y="676"/>
                </a:lnTo>
                <a:lnTo>
                  <a:pt x="2397" y="676"/>
                </a:lnTo>
                <a:lnTo>
                  <a:pt x="2423" y="713"/>
                </a:lnTo>
                <a:lnTo>
                  <a:pt x="2423" y="713"/>
                </a:lnTo>
                <a:lnTo>
                  <a:pt x="2449" y="754"/>
                </a:lnTo>
                <a:lnTo>
                  <a:pt x="2449" y="754"/>
                </a:lnTo>
                <a:lnTo>
                  <a:pt x="2463" y="773"/>
                </a:lnTo>
                <a:lnTo>
                  <a:pt x="2463" y="773"/>
                </a:lnTo>
                <a:lnTo>
                  <a:pt x="2472" y="794"/>
                </a:lnTo>
                <a:lnTo>
                  <a:pt x="2472" y="794"/>
                </a:lnTo>
                <a:lnTo>
                  <a:pt x="2494" y="834"/>
                </a:lnTo>
                <a:lnTo>
                  <a:pt x="2500" y="842"/>
                </a:lnTo>
                <a:lnTo>
                  <a:pt x="2503" y="854"/>
                </a:lnTo>
                <a:lnTo>
                  <a:pt x="2503" y="854"/>
                </a:lnTo>
                <a:lnTo>
                  <a:pt x="2514" y="874"/>
                </a:lnTo>
                <a:lnTo>
                  <a:pt x="2514" y="874"/>
                </a:lnTo>
                <a:lnTo>
                  <a:pt x="2517" y="883"/>
                </a:lnTo>
                <a:lnTo>
                  <a:pt x="2517" y="883"/>
                </a:lnTo>
                <a:lnTo>
                  <a:pt x="2509" y="908"/>
                </a:lnTo>
                <a:lnTo>
                  <a:pt x="2492" y="939"/>
                </a:lnTo>
                <a:lnTo>
                  <a:pt x="2492" y="939"/>
                </a:lnTo>
                <a:lnTo>
                  <a:pt x="2477" y="965"/>
                </a:lnTo>
                <a:lnTo>
                  <a:pt x="2457" y="993"/>
                </a:lnTo>
                <a:lnTo>
                  <a:pt x="2434" y="1019"/>
                </a:lnTo>
                <a:lnTo>
                  <a:pt x="2406" y="1047"/>
                </a:lnTo>
                <a:lnTo>
                  <a:pt x="2406" y="1047"/>
                </a:lnTo>
                <a:lnTo>
                  <a:pt x="2371" y="1076"/>
                </a:lnTo>
                <a:lnTo>
                  <a:pt x="2334" y="1102"/>
                </a:lnTo>
                <a:lnTo>
                  <a:pt x="2334" y="1102"/>
                </a:lnTo>
                <a:lnTo>
                  <a:pt x="2331" y="1094"/>
                </a:lnTo>
                <a:lnTo>
                  <a:pt x="2331" y="1094"/>
                </a:lnTo>
                <a:lnTo>
                  <a:pt x="2308" y="1030"/>
                </a:lnTo>
                <a:lnTo>
                  <a:pt x="2280" y="967"/>
                </a:lnTo>
                <a:lnTo>
                  <a:pt x="2280" y="967"/>
                </a:lnTo>
                <a:lnTo>
                  <a:pt x="2251" y="908"/>
                </a:lnTo>
                <a:lnTo>
                  <a:pt x="2220" y="848"/>
                </a:lnTo>
                <a:lnTo>
                  <a:pt x="2220" y="848"/>
                </a:lnTo>
                <a:lnTo>
                  <a:pt x="2202" y="820"/>
                </a:lnTo>
                <a:lnTo>
                  <a:pt x="2202" y="820"/>
                </a:lnTo>
                <a:lnTo>
                  <a:pt x="2191" y="796"/>
                </a:lnTo>
                <a:lnTo>
                  <a:pt x="2191" y="796"/>
                </a:lnTo>
                <a:lnTo>
                  <a:pt x="2199" y="791"/>
                </a:lnTo>
                <a:lnTo>
                  <a:pt x="2199" y="791"/>
                </a:lnTo>
                <a:lnTo>
                  <a:pt x="2211" y="779"/>
                </a:lnTo>
                <a:lnTo>
                  <a:pt x="2211" y="779"/>
                </a:lnTo>
                <a:lnTo>
                  <a:pt x="2225" y="768"/>
                </a:lnTo>
                <a:lnTo>
                  <a:pt x="2225" y="768"/>
                </a:lnTo>
                <a:lnTo>
                  <a:pt x="2251" y="742"/>
                </a:lnTo>
                <a:lnTo>
                  <a:pt x="2251" y="742"/>
                </a:lnTo>
                <a:lnTo>
                  <a:pt x="2262" y="731"/>
                </a:lnTo>
                <a:lnTo>
                  <a:pt x="2262" y="731"/>
                </a:lnTo>
                <a:lnTo>
                  <a:pt x="2274" y="716"/>
                </a:lnTo>
                <a:lnTo>
                  <a:pt x="2274" y="716"/>
                </a:lnTo>
                <a:lnTo>
                  <a:pt x="2283" y="702"/>
                </a:lnTo>
                <a:lnTo>
                  <a:pt x="2283" y="702"/>
                </a:lnTo>
                <a:lnTo>
                  <a:pt x="2294" y="688"/>
                </a:lnTo>
                <a:lnTo>
                  <a:pt x="2294" y="688"/>
                </a:lnTo>
                <a:lnTo>
                  <a:pt x="2311" y="659"/>
                </a:lnTo>
                <a:lnTo>
                  <a:pt x="2311" y="659"/>
                </a:lnTo>
                <a:lnTo>
                  <a:pt x="2317" y="642"/>
                </a:lnTo>
                <a:lnTo>
                  <a:pt x="2317" y="642"/>
                </a:lnTo>
                <a:lnTo>
                  <a:pt x="2323" y="628"/>
                </a:lnTo>
                <a:lnTo>
                  <a:pt x="2323" y="628"/>
                </a:lnTo>
                <a:lnTo>
                  <a:pt x="2325" y="619"/>
                </a:lnTo>
                <a:lnTo>
                  <a:pt x="2328" y="610"/>
                </a:lnTo>
                <a:lnTo>
                  <a:pt x="2328" y="610"/>
                </a:lnTo>
                <a:lnTo>
                  <a:pt x="2331" y="596"/>
                </a:lnTo>
                <a:lnTo>
                  <a:pt x="2331" y="596"/>
                </a:lnTo>
                <a:lnTo>
                  <a:pt x="2337" y="602"/>
                </a:lnTo>
                <a:lnTo>
                  <a:pt x="2337" y="602"/>
                </a:lnTo>
                <a:lnTo>
                  <a:pt x="2368" y="636"/>
                </a:lnTo>
                <a:close/>
                <a:moveTo>
                  <a:pt x="1816" y="1841"/>
                </a:moveTo>
                <a:lnTo>
                  <a:pt x="1816" y="1841"/>
                </a:lnTo>
                <a:lnTo>
                  <a:pt x="1816" y="1933"/>
                </a:lnTo>
                <a:lnTo>
                  <a:pt x="1813" y="2019"/>
                </a:lnTo>
                <a:lnTo>
                  <a:pt x="1813" y="2019"/>
                </a:lnTo>
                <a:lnTo>
                  <a:pt x="1732" y="2033"/>
                </a:lnTo>
                <a:lnTo>
                  <a:pt x="1732" y="2033"/>
                </a:lnTo>
                <a:lnTo>
                  <a:pt x="1698" y="2036"/>
                </a:lnTo>
                <a:lnTo>
                  <a:pt x="1698" y="2036"/>
                </a:lnTo>
                <a:lnTo>
                  <a:pt x="1664" y="2041"/>
                </a:lnTo>
                <a:lnTo>
                  <a:pt x="1664" y="2041"/>
                </a:lnTo>
                <a:lnTo>
                  <a:pt x="1630" y="2044"/>
                </a:lnTo>
                <a:lnTo>
                  <a:pt x="1630" y="2044"/>
                </a:lnTo>
                <a:lnTo>
                  <a:pt x="1595" y="2050"/>
                </a:lnTo>
                <a:lnTo>
                  <a:pt x="1595" y="2050"/>
                </a:lnTo>
                <a:lnTo>
                  <a:pt x="1523" y="2056"/>
                </a:lnTo>
                <a:lnTo>
                  <a:pt x="1452" y="2059"/>
                </a:lnTo>
                <a:lnTo>
                  <a:pt x="1380" y="2062"/>
                </a:lnTo>
                <a:lnTo>
                  <a:pt x="1309" y="2062"/>
                </a:lnTo>
                <a:lnTo>
                  <a:pt x="1309" y="2062"/>
                </a:lnTo>
                <a:lnTo>
                  <a:pt x="1237" y="2062"/>
                </a:lnTo>
                <a:lnTo>
                  <a:pt x="1237" y="2062"/>
                </a:lnTo>
                <a:lnTo>
                  <a:pt x="1166" y="2059"/>
                </a:lnTo>
                <a:lnTo>
                  <a:pt x="1166" y="2059"/>
                </a:lnTo>
                <a:lnTo>
                  <a:pt x="1091" y="2056"/>
                </a:lnTo>
                <a:lnTo>
                  <a:pt x="1091" y="2056"/>
                </a:lnTo>
                <a:lnTo>
                  <a:pt x="1088" y="1973"/>
                </a:lnTo>
                <a:lnTo>
                  <a:pt x="1088" y="1973"/>
                </a:lnTo>
                <a:lnTo>
                  <a:pt x="1088" y="1864"/>
                </a:lnTo>
                <a:lnTo>
                  <a:pt x="1088" y="1864"/>
                </a:lnTo>
                <a:lnTo>
                  <a:pt x="1088" y="1784"/>
                </a:lnTo>
                <a:lnTo>
                  <a:pt x="1088" y="1784"/>
                </a:lnTo>
                <a:lnTo>
                  <a:pt x="1163" y="1789"/>
                </a:lnTo>
                <a:lnTo>
                  <a:pt x="1163" y="1789"/>
                </a:lnTo>
                <a:lnTo>
                  <a:pt x="1237" y="1792"/>
                </a:lnTo>
                <a:lnTo>
                  <a:pt x="1237" y="1792"/>
                </a:lnTo>
                <a:lnTo>
                  <a:pt x="1309" y="1792"/>
                </a:lnTo>
                <a:lnTo>
                  <a:pt x="1309" y="1792"/>
                </a:lnTo>
                <a:lnTo>
                  <a:pt x="1383" y="1792"/>
                </a:lnTo>
                <a:lnTo>
                  <a:pt x="1455" y="1789"/>
                </a:lnTo>
                <a:lnTo>
                  <a:pt x="1529" y="1784"/>
                </a:lnTo>
                <a:lnTo>
                  <a:pt x="1601" y="1778"/>
                </a:lnTo>
                <a:lnTo>
                  <a:pt x="1601" y="1778"/>
                </a:lnTo>
                <a:lnTo>
                  <a:pt x="1707" y="1764"/>
                </a:lnTo>
                <a:lnTo>
                  <a:pt x="1813" y="1744"/>
                </a:lnTo>
                <a:lnTo>
                  <a:pt x="1813" y="1744"/>
                </a:lnTo>
                <a:lnTo>
                  <a:pt x="1816" y="1841"/>
                </a:lnTo>
                <a:close/>
                <a:moveTo>
                  <a:pt x="1770" y="2302"/>
                </a:moveTo>
                <a:lnTo>
                  <a:pt x="1770" y="2302"/>
                </a:lnTo>
                <a:lnTo>
                  <a:pt x="1672" y="2319"/>
                </a:lnTo>
                <a:lnTo>
                  <a:pt x="1575" y="2331"/>
                </a:lnTo>
                <a:lnTo>
                  <a:pt x="1575" y="2331"/>
                </a:lnTo>
                <a:lnTo>
                  <a:pt x="1443" y="2339"/>
                </a:lnTo>
                <a:lnTo>
                  <a:pt x="1309" y="2342"/>
                </a:lnTo>
                <a:lnTo>
                  <a:pt x="1309" y="2342"/>
                </a:lnTo>
                <a:lnTo>
                  <a:pt x="1243" y="2342"/>
                </a:lnTo>
                <a:lnTo>
                  <a:pt x="1243" y="2342"/>
                </a:lnTo>
                <a:lnTo>
                  <a:pt x="1174" y="2339"/>
                </a:lnTo>
                <a:lnTo>
                  <a:pt x="1174" y="2339"/>
                </a:lnTo>
                <a:lnTo>
                  <a:pt x="1114" y="2337"/>
                </a:lnTo>
                <a:lnTo>
                  <a:pt x="1114" y="2337"/>
                </a:lnTo>
                <a:lnTo>
                  <a:pt x="1111" y="2314"/>
                </a:lnTo>
                <a:lnTo>
                  <a:pt x="1111" y="2314"/>
                </a:lnTo>
                <a:lnTo>
                  <a:pt x="1108" y="2291"/>
                </a:lnTo>
                <a:lnTo>
                  <a:pt x="1108" y="2291"/>
                </a:lnTo>
                <a:lnTo>
                  <a:pt x="1105" y="2268"/>
                </a:lnTo>
                <a:lnTo>
                  <a:pt x="1105" y="2268"/>
                </a:lnTo>
                <a:lnTo>
                  <a:pt x="1097" y="2176"/>
                </a:lnTo>
                <a:lnTo>
                  <a:pt x="1097" y="2176"/>
                </a:lnTo>
                <a:lnTo>
                  <a:pt x="1094" y="2116"/>
                </a:lnTo>
                <a:lnTo>
                  <a:pt x="1094" y="2116"/>
                </a:lnTo>
                <a:lnTo>
                  <a:pt x="1163" y="2119"/>
                </a:lnTo>
                <a:lnTo>
                  <a:pt x="1163" y="2119"/>
                </a:lnTo>
                <a:lnTo>
                  <a:pt x="1237" y="2122"/>
                </a:lnTo>
                <a:lnTo>
                  <a:pt x="1237" y="2122"/>
                </a:lnTo>
                <a:lnTo>
                  <a:pt x="1309" y="2125"/>
                </a:lnTo>
                <a:lnTo>
                  <a:pt x="1309" y="2125"/>
                </a:lnTo>
                <a:lnTo>
                  <a:pt x="1383" y="2122"/>
                </a:lnTo>
                <a:lnTo>
                  <a:pt x="1455" y="2119"/>
                </a:lnTo>
                <a:lnTo>
                  <a:pt x="1529" y="2113"/>
                </a:lnTo>
                <a:lnTo>
                  <a:pt x="1601" y="2107"/>
                </a:lnTo>
                <a:lnTo>
                  <a:pt x="1601" y="2107"/>
                </a:lnTo>
                <a:lnTo>
                  <a:pt x="1707" y="2093"/>
                </a:lnTo>
                <a:lnTo>
                  <a:pt x="1810" y="2076"/>
                </a:lnTo>
                <a:lnTo>
                  <a:pt x="1810" y="2076"/>
                </a:lnTo>
                <a:lnTo>
                  <a:pt x="1798" y="2170"/>
                </a:lnTo>
                <a:lnTo>
                  <a:pt x="1781" y="2256"/>
                </a:lnTo>
                <a:lnTo>
                  <a:pt x="1781" y="2256"/>
                </a:lnTo>
                <a:lnTo>
                  <a:pt x="1770" y="2302"/>
                </a:lnTo>
                <a:close/>
                <a:moveTo>
                  <a:pt x="1529" y="2534"/>
                </a:moveTo>
                <a:lnTo>
                  <a:pt x="1529" y="2534"/>
                </a:lnTo>
                <a:lnTo>
                  <a:pt x="1420" y="2543"/>
                </a:lnTo>
                <a:lnTo>
                  <a:pt x="1309" y="2546"/>
                </a:lnTo>
                <a:lnTo>
                  <a:pt x="1254" y="2543"/>
                </a:lnTo>
                <a:lnTo>
                  <a:pt x="1254" y="2543"/>
                </a:lnTo>
                <a:lnTo>
                  <a:pt x="1197" y="2543"/>
                </a:lnTo>
                <a:lnTo>
                  <a:pt x="1197" y="2543"/>
                </a:lnTo>
                <a:lnTo>
                  <a:pt x="1148" y="2540"/>
                </a:lnTo>
                <a:lnTo>
                  <a:pt x="1148" y="2540"/>
                </a:lnTo>
                <a:lnTo>
                  <a:pt x="1137" y="2489"/>
                </a:lnTo>
                <a:lnTo>
                  <a:pt x="1128" y="2431"/>
                </a:lnTo>
                <a:lnTo>
                  <a:pt x="1128" y="2431"/>
                </a:lnTo>
                <a:lnTo>
                  <a:pt x="1120" y="2394"/>
                </a:lnTo>
                <a:lnTo>
                  <a:pt x="1120" y="2394"/>
                </a:lnTo>
                <a:lnTo>
                  <a:pt x="1120" y="2388"/>
                </a:lnTo>
                <a:lnTo>
                  <a:pt x="1120" y="2388"/>
                </a:lnTo>
                <a:lnTo>
                  <a:pt x="1174" y="2391"/>
                </a:lnTo>
                <a:lnTo>
                  <a:pt x="1174" y="2391"/>
                </a:lnTo>
                <a:lnTo>
                  <a:pt x="1240" y="2394"/>
                </a:lnTo>
                <a:lnTo>
                  <a:pt x="1240" y="2394"/>
                </a:lnTo>
                <a:lnTo>
                  <a:pt x="1309" y="2397"/>
                </a:lnTo>
                <a:lnTo>
                  <a:pt x="1309" y="2397"/>
                </a:lnTo>
                <a:lnTo>
                  <a:pt x="1446" y="2391"/>
                </a:lnTo>
                <a:lnTo>
                  <a:pt x="1512" y="2388"/>
                </a:lnTo>
                <a:lnTo>
                  <a:pt x="1581" y="2382"/>
                </a:lnTo>
                <a:lnTo>
                  <a:pt x="1581" y="2382"/>
                </a:lnTo>
                <a:lnTo>
                  <a:pt x="1669" y="2371"/>
                </a:lnTo>
                <a:lnTo>
                  <a:pt x="1756" y="2357"/>
                </a:lnTo>
                <a:lnTo>
                  <a:pt x="1756" y="2357"/>
                </a:lnTo>
                <a:lnTo>
                  <a:pt x="1735" y="2417"/>
                </a:lnTo>
                <a:lnTo>
                  <a:pt x="1735" y="2417"/>
                </a:lnTo>
                <a:lnTo>
                  <a:pt x="1715" y="2468"/>
                </a:lnTo>
                <a:lnTo>
                  <a:pt x="1693" y="2511"/>
                </a:lnTo>
                <a:lnTo>
                  <a:pt x="1693" y="2511"/>
                </a:lnTo>
                <a:lnTo>
                  <a:pt x="1612" y="2523"/>
                </a:lnTo>
                <a:lnTo>
                  <a:pt x="1529" y="2534"/>
                </a:lnTo>
                <a:close/>
                <a:moveTo>
                  <a:pt x="421" y="1913"/>
                </a:moveTo>
                <a:lnTo>
                  <a:pt x="421" y="1913"/>
                </a:lnTo>
                <a:lnTo>
                  <a:pt x="418" y="1861"/>
                </a:lnTo>
                <a:lnTo>
                  <a:pt x="415" y="1810"/>
                </a:lnTo>
                <a:lnTo>
                  <a:pt x="415" y="1755"/>
                </a:lnTo>
                <a:lnTo>
                  <a:pt x="418" y="1701"/>
                </a:lnTo>
                <a:lnTo>
                  <a:pt x="418" y="1701"/>
                </a:lnTo>
                <a:lnTo>
                  <a:pt x="421" y="1626"/>
                </a:lnTo>
                <a:lnTo>
                  <a:pt x="421" y="1626"/>
                </a:lnTo>
                <a:lnTo>
                  <a:pt x="426" y="1629"/>
                </a:lnTo>
                <a:lnTo>
                  <a:pt x="426" y="1629"/>
                </a:lnTo>
                <a:lnTo>
                  <a:pt x="484" y="1655"/>
                </a:lnTo>
                <a:lnTo>
                  <a:pt x="484" y="1655"/>
                </a:lnTo>
                <a:lnTo>
                  <a:pt x="547" y="1675"/>
                </a:lnTo>
                <a:lnTo>
                  <a:pt x="607" y="1695"/>
                </a:lnTo>
                <a:lnTo>
                  <a:pt x="673" y="1715"/>
                </a:lnTo>
                <a:lnTo>
                  <a:pt x="739" y="1729"/>
                </a:lnTo>
                <a:lnTo>
                  <a:pt x="739" y="1729"/>
                </a:lnTo>
                <a:lnTo>
                  <a:pt x="807" y="1744"/>
                </a:lnTo>
                <a:lnTo>
                  <a:pt x="876" y="1758"/>
                </a:lnTo>
                <a:lnTo>
                  <a:pt x="876" y="1758"/>
                </a:lnTo>
                <a:lnTo>
                  <a:pt x="911" y="1764"/>
                </a:lnTo>
                <a:lnTo>
                  <a:pt x="911" y="1764"/>
                </a:lnTo>
                <a:lnTo>
                  <a:pt x="945" y="1769"/>
                </a:lnTo>
                <a:lnTo>
                  <a:pt x="945" y="1769"/>
                </a:lnTo>
                <a:lnTo>
                  <a:pt x="982" y="1772"/>
                </a:lnTo>
                <a:lnTo>
                  <a:pt x="982" y="1772"/>
                </a:lnTo>
                <a:lnTo>
                  <a:pt x="1016" y="1778"/>
                </a:lnTo>
                <a:lnTo>
                  <a:pt x="1016" y="1778"/>
                </a:lnTo>
                <a:lnTo>
                  <a:pt x="1040" y="1778"/>
                </a:lnTo>
                <a:lnTo>
                  <a:pt x="1040" y="1778"/>
                </a:lnTo>
                <a:lnTo>
                  <a:pt x="1040" y="1807"/>
                </a:lnTo>
                <a:lnTo>
                  <a:pt x="1040" y="1807"/>
                </a:lnTo>
                <a:lnTo>
                  <a:pt x="1042" y="1864"/>
                </a:lnTo>
                <a:lnTo>
                  <a:pt x="1042" y="1864"/>
                </a:lnTo>
                <a:lnTo>
                  <a:pt x="1042" y="1918"/>
                </a:lnTo>
                <a:lnTo>
                  <a:pt x="1042" y="1918"/>
                </a:lnTo>
                <a:lnTo>
                  <a:pt x="1045" y="1976"/>
                </a:lnTo>
                <a:lnTo>
                  <a:pt x="1045" y="1976"/>
                </a:lnTo>
                <a:lnTo>
                  <a:pt x="1051" y="2050"/>
                </a:lnTo>
                <a:lnTo>
                  <a:pt x="1051" y="2050"/>
                </a:lnTo>
                <a:lnTo>
                  <a:pt x="1022" y="2050"/>
                </a:lnTo>
                <a:lnTo>
                  <a:pt x="1022" y="2050"/>
                </a:lnTo>
                <a:lnTo>
                  <a:pt x="988" y="2044"/>
                </a:lnTo>
                <a:lnTo>
                  <a:pt x="988" y="2044"/>
                </a:lnTo>
                <a:lnTo>
                  <a:pt x="953" y="2041"/>
                </a:lnTo>
                <a:lnTo>
                  <a:pt x="953" y="2041"/>
                </a:lnTo>
                <a:lnTo>
                  <a:pt x="919" y="2036"/>
                </a:lnTo>
                <a:lnTo>
                  <a:pt x="919" y="2036"/>
                </a:lnTo>
                <a:lnTo>
                  <a:pt x="885" y="2033"/>
                </a:lnTo>
                <a:lnTo>
                  <a:pt x="885" y="2033"/>
                </a:lnTo>
                <a:lnTo>
                  <a:pt x="816" y="2022"/>
                </a:lnTo>
                <a:lnTo>
                  <a:pt x="750" y="2010"/>
                </a:lnTo>
                <a:lnTo>
                  <a:pt x="750" y="2010"/>
                </a:lnTo>
                <a:lnTo>
                  <a:pt x="684" y="1993"/>
                </a:lnTo>
                <a:lnTo>
                  <a:pt x="621" y="1978"/>
                </a:lnTo>
                <a:lnTo>
                  <a:pt x="561" y="1961"/>
                </a:lnTo>
                <a:lnTo>
                  <a:pt x="501" y="1941"/>
                </a:lnTo>
                <a:lnTo>
                  <a:pt x="501" y="1941"/>
                </a:lnTo>
                <a:lnTo>
                  <a:pt x="421" y="1913"/>
                </a:lnTo>
                <a:close/>
                <a:moveTo>
                  <a:pt x="489" y="1254"/>
                </a:moveTo>
                <a:lnTo>
                  <a:pt x="489" y="1254"/>
                </a:lnTo>
                <a:lnTo>
                  <a:pt x="541" y="1277"/>
                </a:lnTo>
                <a:lnTo>
                  <a:pt x="541" y="1277"/>
                </a:lnTo>
                <a:lnTo>
                  <a:pt x="598" y="1297"/>
                </a:lnTo>
                <a:lnTo>
                  <a:pt x="656" y="1317"/>
                </a:lnTo>
                <a:lnTo>
                  <a:pt x="716" y="1334"/>
                </a:lnTo>
                <a:lnTo>
                  <a:pt x="779" y="1348"/>
                </a:lnTo>
                <a:lnTo>
                  <a:pt x="779" y="1348"/>
                </a:lnTo>
                <a:lnTo>
                  <a:pt x="842" y="1363"/>
                </a:lnTo>
                <a:lnTo>
                  <a:pt x="905" y="1374"/>
                </a:lnTo>
                <a:lnTo>
                  <a:pt x="905" y="1374"/>
                </a:lnTo>
                <a:lnTo>
                  <a:pt x="939" y="1380"/>
                </a:lnTo>
                <a:lnTo>
                  <a:pt x="939" y="1380"/>
                </a:lnTo>
                <a:lnTo>
                  <a:pt x="971" y="1383"/>
                </a:lnTo>
                <a:lnTo>
                  <a:pt x="971" y="1383"/>
                </a:lnTo>
                <a:lnTo>
                  <a:pt x="1005" y="1388"/>
                </a:lnTo>
                <a:lnTo>
                  <a:pt x="1005" y="1388"/>
                </a:lnTo>
                <a:lnTo>
                  <a:pt x="1037" y="1391"/>
                </a:lnTo>
                <a:lnTo>
                  <a:pt x="1037" y="1391"/>
                </a:lnTo>
                <a:lnTo>
                  <a:pt x="1059" y="1394"/>
                </a:lnTo>
                <a:lnTo>
                  <a:pt x="1059" y="1394"/>
                </a:lnTo>
                <a:lnTo>
                  <a:pt x="1059" y="1394"/>
                </a:lnTo>
                <a:lnTo>
                  <a:pt x="1054" y="1454"/>
                </a:lnTo>
                <a:lnTo>
                  <a:pt x="1054" y="1454"/>
                </a:lnTo>
                <a:lnTo>
                  <a:pt x="1051" y="1514"/>
                </a:lnTo>
                <a:lnTo>
                  <a:pt x="1051" y="1514"/>
                </a:lnTo>
                <a:lnTo>
                  <a:pt x="1045" y="1572"/>
                </a:lnTo>
                <a:lnTo>
                  <a:pt x="1045" y="1572"/>
                </a:lnTo>
                <a:lnTo>
                  <a:pt x="1042" y="1632"/>
                </a:lnTo>
                <a:lnTo>
                  <a:pt x="1042" y="1632"/>
                </a:lnTo>
                <a:lnTo>
                  <a:pt x="1042" y="1692"/>
                </a:lnTo>
                <a:lnTo>
                  <a:pt x="1042" y="1692"/>
                </a:lnTo>
                <a:lnTo>
                  <a:pt x="1040" y="1721"/>
                </a:lnTo>
                <a:lnTo>
                  <a:pt x="1040" y="1721"/>
                </a:lnTo>
                <a:lnTo>
                  <a:pt x="1022" y="1718"/>
                </a:lnTo>
                <a:lnTo>
                  <a:pt x="1022" y="1718"/>
                </a:lnTo>
                <a:lnTo>
                  <a:pt x="988" y="1715"/>
                </a:lnTo>
                <a:lnTo>
                  <a:pt x="988" y="1715"/>
                </a:lnTo>
                <a:lnTo>
                  <a:pt x="953" y="1709"/>
                </a:lnTo>
                <a:lnTo>
                  <a:pt x="953" y="1709"/>
                </a:lnTo>
                <a:lnTo>
                  <a:pt x="919" y="1706"/>
                </a:lnTo>
                <a:lnTo>
                  <a:pt x="919" y="1706"/>
                </a:lnTo>
                <a:lnTo>
                  <a:pt x="885" y="1701"/>
                </a:lnTo>
                <a:lnTo>
                  <a:pt x="885" y="1701"/>
                </a:lnTo>
                <a:lnTo>
                  <a:pt x="816" y="1689"/>
                </a:lnTo>
                <a:lnTo>
                  <a:pt x="750" y="1678"/>
                </a:lnTo>
                <a:lnTo>
                  <a:pt x="750" y="1678"/>
                </a:lnTo>
                <a:lnTo>
                  <a:pt x="684" y="1663"/>
                </a:lnTo>
                <a:lnTo>
                  <a:pt x="621" y="1646"/>
                </a:lnTo>
                <a:lnTo>
                  <a:pt x="561" y="1629"/>
                </a:lnTo>
                <a:lnTo>
                  <a:pt x="501" y="1612"/>
                </a:lnTo>
                <a:lnTo>
                  <a:pt x="501" y="1612"/>
                </a:lnTo>
                <a:lnTo>
                  <a:pt x="426" y="1583"/>
                </a:lnTo>
                <a:lnTo>
                  <a:pt x="426" y="1583"/>
                </a:lnTo>
                <a:lnTo>
                  <a:pt x="435" y="1520"/>
                </a:lnTo>
                <a:lnTo>
                  <a:pt x="444" y="1457"/>
                </a:lnTo>
                <a:lnTo>
                  <a:pt x="444" y="1457"/>
                </a:lnTo>
                <a:lnTo>
                  <a:pt x="464" y="1357"/>
                </a:lnTo>
                <a:lnTo>
                  <a:pt x="489" y="1254"/>
                </a:lnTo>
                <a:close/>
                <a:moveTo>
                  <a:pt x="618" y="905"/>
                </a:moveTo>
                <a:lnTo>
                  <a:pt x="618" y="905"/>
                </a:lnTo>
                <a:lnTo>
                  <a:pt x="678" y="931"/>
                </a:lnTo>
                <a:lnTo>
                  <a:pt x="678" y="931"/>
                </a:lnTo>
                <a:lnTo>
                  <a:pt x="753" y="953"/>
                </a:lnTo>
                <a:lnTo>
                  <a:pt x="827" y="973"/>
                </a:lnTo>
                <a:lnTo>
                  <a:pt x="827" y="973"/>
                </a:lnTo>
                <a:lnTo>
                  <a:pt x="867" y="984"/>
                </a:lnTo>
                <a:lnTo>
                  <a:pt x="867" y="984"/>
                </a:lnTo>
                <a:lnTo>
                  <a:pt x="905" y="993"/>
                </a:lnTo>
                <a:lnTo>
                  <a:pt x="905" y="993"/>
                </a:lnTo>
                <a:lnTo>
                  <a:pt x="985" y="1005"/>
                </a:lnTo>
                <a:lnTo>
                  <a:pt x="985" y="1005"/>
                </a:lnTo>
                <a:lnTo>
                  <a:pt x="1042" y="1013"/>
                </a:lnTo>
                <a:lnTo>
                  <a:pt x="1103" y="1022"/>
                </a:lnTo>
                <a:lnTo>
                  <a:pt x="1103" y="1022"/>
                </a:lnTo>
                <a:lnTo>
                  <a:pt x="1085" y="1157"/>
                </a:lnTo>
                <a:lnTo>
                  <a:pt x="1085" y="1157"/>
                </a:lnTo>
                <a:lnTo>
                  <a:pt x="1062" y="1334"/>
                </a:lnTo>
                <a:lnTo>
                  <a:pt x="1062" y="1334"/>
                </a:lnTo>
                <a:lnTo>
                  <a:pt x="1042" y="1334"/>
                </a:lnTo>
                <a:lnTo>
                  <a:pt x="1042" y="1334"/>
                </a:lnTo>
                <a:lnTo>
                  <a:pt x="1011" y="1328"/>
                </a:lnTo>
                <a:lnTo>
                  <a:pt x="1011" y="1328"/>
                </a:lnTo>
                <a:lnTo>
                  <a:pt x="979" y="1325"/>
                </a:lnTo>
                <a:lnTo>
                  <a:pt x="979" y="1325"/>
                </a:lnTo>
                <a:lnTo>
                  <a:pt x="948" y="1322"/>
                </a:lnTo>
                <a:lnTo>
                  <a:pt x="948" y="1322"/>
                </a:lnTo>
                <a:lnTo>
                  <a:pt x="914" y="1317"/>
                </a:lnTo>
                <a:lnTo>
                  <a:pt x="914" y="1317"/>
                </a:lnTo>
                <a:lnTo>
                  <a:pt x="850" y="1308"/>
                </a:lnTo>
                <a:lnTo>
                  <a:pt x="790" y="1294"/>
                </a:lnTo>
                <a:lnTo>
                  <a:pt x="790" y="1294"/>
                </a:lnTo>
                <a:lnTo>
                  <a:pt x="670" y="1268"/>
                </a:lnTo>
                <a:lnTo>
                  <a:pt x="613" y="1251"/>
                </a:lnTo>
                <a:lnTo>
                  <a:pt x="558" y="1234"/>
                </a:lnTo>
                <a:lnTo>
                  <a:pt x="558" y="1234"/>
                </a:lnTo>
                <a:lnTo>
                  <a:pt x="501" y="1214"/>
                </a:lnTo>
                <a:lnTo>
                  <a:pt x="504" y="1211"/>
                </a:lnTo>
                <a:lnTo>
                  <a:pt x="504" y="1211"/>
                </a:lnTo>
                <a:lnTo>
                  <a:pt x="521" y="1151"/>
                </a:lnTo>
                <a:lnTo>
                  <a:pt x="541" y="1091"/>
                </a:lnTo>
                <a:lnTo>
                  <a:pt x="564" y="1030"/>
                </a:lnTo>
                <a:lnTo>
                  <a:pt x="587" y="970"/>
                </a:lnTo>
                <a:lnTo>
                  <a:pt x="587" y="970"/>
                </a:lnTo>
                <a:lnTo>
                  <a:pt x="618" y="905"/>
                </a:lnTo>
                <a:close/>
                <a:moveTo>
                  <a:pt x="615" y="464"/>
                </a:moveTo>
                <a:lnTo>
                  <a:pt x="615" y="464"/>
                </a:lnTo>
                <a:lnTo>
                  <a:pt x="633" y="484"/>
                </a:lnTo>
                <a:lnTo>
                  <a:pt x="650" y="504"/>
                </a:lnTo>
                <a:lnTo>
                  <a:pt x="650" y="504"/>
                </a:lnTo>
                <a:lnTo>
                  <a:pt x="676" y="524"/>
                </a:lnTo>
                <a:lnTo>
                  <a:pt x="702" y="542"/>
                </a:lnTo>
                <a:lnTo>
                  <a:pt x="727" y="562"/>
                </a:lnTo>
                <a:lnTo>
                  <a:pt x="756" y="576"/>
                </a:lnTo>
                <a:lnTo>
                  <a:pt x="756" y="576"/>
                </a:lnTo>
                <a:lnTo>
                  <a:pt x="704" y="650"/>
                </a:lnTo>
                <a:lnTo>
                  <a:pt x="656" y="728"/>
                </a:lnTo>
                <a:lnTo>
                  <a:pt x="656" y="728"/>
                </a:lnTo>
                <a:lnTo>
                  <a:pt x="624" y="782"/>
                </a:lnTo>
                <a:lnTo>
                  <a:pt x="624" y="782"/>
                </a:lnTo>
                <a:lnTo>
                  <a:pt x="595" y="837"/>
                </a:lnTo>
                <a:lnTo>
                  <a:pt x="595" y="837"/>
                </a:lnTo>
                <a:lnTo>
                  <a:pt x="593" y="845"/>
                </a:lnTo>
                <a:lnTo>
                  <a:pt x="593" y="845"/>
                </a:lnTo>
                <a:lnTo>
                  <a:pt x="552" y="825"/>
                </a:lnTo>
                <a:lnTo>
                  <a:pt x="513" y="805"/>
                </a:lnTo>
                <a:lnTo>
                  <a:pt x="478" y="782"/>
                </a:lnTo>
                <a:lnTo>
                  <a:pt x="444" y="759"/>
                </a:lnTo>
                <a:lnTo>
                  <a:pt x="444" y="759"/>
                </a:lnTo>
                <a:lnTo>
                  <a:pt x="401" y="722"/>
                </a:lnTo>
                <a:lnTo>
                  <a:pt x="384" y="702"/>
                </a:lnTo>
                <a:lnTo>
                  <a:pt x="366" y="685"/>
                </a:lnTo>
                <a:lnTo>
                  <a:pt x="366" y="685"/>
                </a:lnTo>
                <a:lnTo>
                  <a:pt x="387" y="662"/>
                </a:lnTo>
                <a:lnTo>
                  <a:pt x="387" y="662"/>
                </a:lnTo>
                <a:lnTo>
                  <a:pt x="424" y="625"/>
                </a:lnTo>
                <a:lnTo>
                  <a:pt x="464" y="587"/>
                </a:lnTo>
                <a:lnTo>
                  <a:pt x="464" y="587"/>
                </a:lnTo>
                <a:lnTo>
                  <a:pt x="481" y="567"/>
                </a:lnTo>
                <a:lnTo>
                  <a:pt x="481" y="567"/>
                </a:lnTo>
                <a:lnTo>
                  <a:pt x="504" y="550"/>
                </a:lnTo>
                <a:lnTo>
                  <a:pt x="504" y="550"/>
                </a:lnTo>
                <a:lnTo>
                  <a:pt x="544" y="516"/>
                </a:lnTo>
                <a:lnTo>
                  <a:pt x="544" y="516"/>
                </a:lnTo>
                <a:lnTo>
                  <a:pt x="613" y="461"/>
                </a:lnTo>
                <a:lnTo>
                  <a:pt x="615" y="464"/>
                </a:lnTo>
                <a:close/>
                <a:moveTo>
                  <a:pt x="696" y="751"/>
                </a:moveTo>
                <a:lnTo>
                  <a:pt x="696" y="751"/>
                </a:lnTo>
                <a:lnTo>
                  <a:pt x="744" y="670"/>
                </a:lnTo>
                <a:lnTo>
                  <a:pt x="796" y="596"/>
                </a:lnTo>
                <a:lnTo>
                  <a:pt x="796" y="596"/>
                </a:lnTo>
                <a:lnTo>
                  <a:pt x="836" y="613"/>
                </a:lnTo>
                <a:lnTo>
                  <a:pt x="836" y="613"/>
                </a:lnTo>
                <a:lnTo>
                  <a:pt x="888" y="630"/>
                </a:lnTo>
                <a:lnTo>
                  <a:pt x="942" y="647"/>
                </a:lnTo>
                <a:lnTo>
                  <a:pt x="942" y="647"/>
                </a:lnTo>
                <a:lnTo>
                  <a:pt x="996" y="662"/>
                </a:lnTo>
                <a:lnTo>
                  <a:pt x="1054" y="673"/>
                </a:lnTo>
                <a:lnTo>
                  <a:pt x="1054" y="673"/>
                </a:lnTo>
                <a:lnTo>
                  <a:pt x="1108" y="682"/>
                </a:lnTo>
                <a:lnTo>
                  <a:pt x="1163" y="688"/>
                </a:lnTo>
                <a:lnTo>
                  <a:pt x="1163" y="688"/>
                </a:lnTo>
                <a:lnTo>
                  <a:pt x="1157" y="716"/>
                </a:lnTo>
                <a:lnTo>
                  <a:pt x="1157" y="716"/>
                </a:lnTo>
                <a:lnTo>
                  <a:pt x="1137" y="820"/>
                </a:lnTo>
                <a:lnTo>
                  <a:pt x="1137" y="820"/>
                </a:lnTo>
                <a:lnTo>
                  <a:pt x="1120" y="928"/>
                </a:lnTo>
                <a:lnTo>
                  <a:pt x="1120" y="928"/>
                </a:lnTo>
                <a:lnTo>
                  <a:pt x="1111" y="967"/>
                </a:lnTo>
                <a:lnTo>
                  <a:pt x="1111" y="967"/>
                </a:lnTo>
                <a:lnTo>
                  <a:pt x="1051" y="962"/>
                </a:lnTo>
                <a:lnTo>
                  <a:pt x="994" y="953"/>
                </a:lnTo>
                <a:lnTo>
                  <a:pt x="994" y="953"/>
                </a:lnTo>
                <a:lnTo>
                  <a:pt x="916" y="942"/>
                </a:lnTo>
                <a:lnTo>
                  <a:pt x="839" y="925"/>
                </a:lnTo>
                <a:lnTo>
                  <a:pt x="767" y="908"/>
                </a:lnTo>
                <a:lnTo>
                  <a:pt x="696" y="885"/>
                </a:lnTo>
                <a:lnTo>
                  <a:pt x="696" y="885"/>
                </a:lnTo>
                <a:lnTo>
                  <a:pt x="639" y="865"/>
                </a:lnTo>
                <a:lnTo>
                  <a:pt x="639" y="865"/>
                </a:lnTo>
                <a:lnTo>
                  <a:pt x="667" y="808"/>
                </a:lnTo>
                <a:lnTo>
                  <a:pt x="696" y="751"/>
                </a:lnTo>
                <a:close/>
                <a:moveTo>
                  <a:pt x="1921" y="539"/>
                </a:moveTo>
                <a:lnTo>
                  <a:pt x="1921" y="539"/>
                </a:lnTo>
                <a:lnTo>
                  <a:pt x="1979" y="599"/>
                </a:lnTo>
                <a:lnTo>
                  <a:pt x="2033" y="662"/>
                </a:lnTo>
                <a:lnTo>
                  <a:pt x="2033" y="662"/>
                </a:lnTo>
                <a:lnTo>
                  <a:pt x="2082" y="725"/>
                </a:lnTo>
                <a:lnTo>
                  <a:pt x="2125" y="791"/>
                </a:lnTo>
                <a:lnTo>
                  <a:pt x="2125" y="791"/>
                </a:lnTo>
                <a:lnTo>
                  <a:pt x="2079" y="820"/>
                </a:lnTo>
                <a:lnTo>
                  <a:pt x="2028" y="842"/>
                </a:lnTo>
                <a:lnTo>
                  <a:pt x="1976" y="865"/>
                </a:lnTo>
                <a:lnTo>
                  <a:pt x="1921" y="885"/>
                </a:lnTo>
                <a:lnTo>
                  <a:pt x="1921" y="885"/>
                </a:lnTo>
                <a:lnTo>
                  <a:pt x="1870" y="902"/>
                </a:lnTo>
                <a:lnTo>
                  <a:pt x="1819" y="917"/>
                </a:lnTo>
                <a:lnTo>
                  <a:pt x="1767" y="928"/>
                </a:lnTo>
                <a:lnTo>
                  <a:pt x="1712" y="939"/>
                </a:lnTo>
                <a:lnTo>
                  <a:pt x="1712" y="939"/>
                </a:lnTo>
                <a:lnTo>
                  <a:pt x="1695" y="883"/>
                </a:lnTo>
                <a:lnTo>
                  <a:pt x="1695" y="883"/>
                </a:lnTo>
                <a:lnTo>
                  <a:pt x="1658" y="776"/>
                </a:lnTo>
                <a:lnTo>
                  <a:pt x="1618" y="673"/>
                </a:lnTo>
                <a:lnTo>
                  <a:pt x="1618" y="673"/>
                </a:lnTo>
                <a:lnTo>
                  <a:pt x="1615" y="662"/>
                </a:lnTo>
                <a:lnTo>
                  <a:pt x="1615" y="662"/>
                </a:lnTo>
                <a:lnTo>
                  <a:pt x="1678" y="647"/>
                </a:lnTo>
                <a:lnTo>
                  <a:pt x="1741" y="628"/>
                </a:lnTo>
                <a:lnTo>
                  <a:pt x="1741" y="628"/>
                </a:lnTo>
                <a:lnTo>
                  <a:pt x="1790" y="610"/>
                </a:lnTo>
                <a:lnTo>
                  <a:pt x="1836" y="587"/>
                </a:lnTo>
                <a:lnTo>
                  <a:pt x="1882" y="565"/>
                </a:lnTo>
                <a:lnTo>
                  <a:pt x="1921" y="539"/>
                </a:lnTo>
                <a:close/>
                <a:moveTo>
                  <a:pt x="2174" y="874"/>
                </a:moveTo>
                <a:lnTo>
                  <a:pt x="2174" y="874"/>
                </a:lnTo>
                <a:lnTo>
                  <a:pt x="2205" y="931"/>
                </a:lnTo>
                <a:lnTo>
                  <a:pt x="2234" y="987"/>
                </a:lnTo>
                <a:lnTo>
                  <a:pt x="2234" y="987"/>
                </a:lnTo>
                <a:lnTo>
                  <a:pt x="2257" y="1050"/>
                </a:lnTo>
                <a:lnTo>
                  <a:pt x="2280" y="1110"/>
                </a:lnTo>
                <a:lnTo>
                  <a:pt x="2280" y="1110"/>
                </a:lnTo>
                <a:lnTo>
                  <a:pt x="2288" y="1131"/>
                </a:lnTo>
                <a:lnTo>
                  <a:pt x="2288" y="1131"/>
                </a:lnTo>
                <a:lnTo>
                  <a:pt x="2257" y="1148"/>
                </a:lnTo>
                <a:lnTo>
                  <a:pt x="2257" y="1148"/>
                </a:lnTo>
                <a:lnTo>
                  <a:pt x="2211" y="1174"/>
                </a:lnTo>
                <a:lnTo>
                  <a:pt x="2165" y="1194"/>
                </a:lnTo>
                <a:lnTo>
                  <a:pt x="2113" y="1214"/>
                </a:lnTo>
                <a:lnTo>
                  <a:pt x="2059" y="1234"/>
                </a:lnTo>
                <a:lnTo>
                  <a:pt x="2059" y="1234"/>
                </a:lnTo>
                <a:lnTo>
                  <a:pt x="2005" y="1251"/>
                </a:lnTo>
                <a:lnTo>
                  <a:pt x="1947" y="1268"/>
                </a:lnTo>
                <a:lnTo>
                  <a:pt x="1830" y="1297"/>
                </a:lnTo>
                <a:lnTo>
                  <a:pt x="1830" y="1297"/>
                </a:lnTo>
                <a:lnTo>
                  <a:pt x="1804" y="1300"/>
                </a:lnTo>
                <a:lnTo>
                  <a:pt x="1804" y="1300"/>
                </a:lnTo>
                <a:lnTo>
                  <a:pt x="1784" y="1205"/>
                </a:lnTo>
                <a:lnTo>
                  <a:pt x="1761" y="1113"/>
                </a:lnTo>
                <a:lnTo>
                  <a:pt x="1761" y="1113"/>
                </a:lnTo>
                <a:lnTo>
                  <a:pt x="1727" y="987"/>
                </a:lnTo>
                <a:lnTo>
                  <a:pt x="1727" y="987"/>
                </a:lnTo>
                <a:lnTo>
                  <a:pt x="1787" y="976"/>
                </a:lnTo>
                <a:lnTo>
                  <a:pt x="1787" y="976"/>
                </a:lnTo>
                <a:lnTo>
                  <a:pt x="1864" y="953"/>
                </a:lnTo>
                <a:lnTo>
                  <a:pt x="1936" y="931"/>
                </a:lnTo>
                <a:lnTo>
                  <a:pt x="1936" y="931"/>
                </a:lnTo>
                <a:lnTo>
                  <a:pt x="1993" y="908"/>
                </a:lnTo>
                <a:lnTo>
                  <a:pt x="2047" y="885"/>
                </a:lnTo>
                <a:lnTo>
                  <a:pt x="2099" y="857"/>
                </a:lnTo>
                <a:lnTo>
                  <a:pt x="2148" y="828"/>
                </a:lnTo>
                <a:lnTo>
                  <a:pt x="2148" y="828"/>
                </a:lnTo>
                <a:lnTo>
                  <a:pt x="2174" y="874"/>
                </a:lnTo>
                <a:close/>
                <a:moveTo>
                  <a:pt x="1148" y="1047"/>
                </a:moveTo>
                <a:lnTo>
                  <a:pt x="1148" y="1047"/>
                </a:lnTo>
                <a:lnTo>
                  <a:pt x="1151" y="1025"/>
                </a:lnTo>
                <a:lnTo>
                  <a:pt x="1151" y="1025"/>
                </a:lnTo>
                <a:lnTo>
                  <a:pt x="1231" y="1028"/>
                </a:lnTo>
                <a:lnTo>
                  <a:pt x="1309" y="1030"/>
                </a:lnTo>
                <a:lnTo>
                  <a:pt x="1309" y="1030"/>
                </a:lnTo>
                <a:lnTo>
                  <a:pt x="1389" y="1028"/>
                </a:lnTo>
                <a:lnTo>
                  <a:pt x="1472" y="1025"/>
                </a:lnTo>
                <a:lnTo>
                  <a:pt x="1472" y="1025"/>
                </a:lnTo>
                <a:lnTo>
                  <a:pt x="1552" y="1016"/>
                </a:lnTo>
                <a:lnTo>
                  <a:pt x="1632" y="1005"/>
                </a:lnTo>
                <a:lnTo>
                  <a:pt x="1632" y="1005"/>
                </a:lnTo>
                <a:lnTo>
                  <a:pt x="1678" y="999"/>
                </a:lnTo>
                <a:lnTo>
                  <a:pt x="1678" y="999"/>
                </a:lnTo>
                <a:lnTo>
                  <a:pt x="1712" y="1125"/>
                </a:lnTo>
                <a:lnTo>
                  <a:pt x="1712" y="1125"/>
                </a:lnTo>
                <a:lnTo>
                  <a:pt x="1732" y="1217"/>
                </a:lnTo>
                <a:lnTo>
                  <a:pt x="1753" y="1308"/>
                </a:lnTo>
                <a:lnTo>
                  <a:pt x="1753" y="1308"/>
                </a:lnTo>
                <a:lnTo>
                  <a:pt x="1704" y="1317"/>
                </a:lnTo>
                <a:lnTo>
                  <a:pt x="1704" y="1317"/>
                </a:lnTo>
                <a:lnTo>
                  <a:pt x="1672" y="1322"/>
                </a:lnTo>
                <a:lnTo>
                  <a:pt x="1672" y="1322"/>
                </a:lnTo>
                <a:lnTo>
                  <a:pt x="1638" y="1325"/>
                </a:lnTo>
                <a:lnTo>
                  <a:pt x="1638" y="1325"/>
                </a:lnTo>
                <a:lnTo>
                  <a:pt x="1607" y="1328"/>
                </a:lnTo>
                <a:lnTo>
                  <a:pt x="1607" y="1328"/>
                </a:lnTo>
                <a:lnTo>
                  <a:pt x="1575" y="1334"/>
                </a:lnTo>
                <a:lnTo>
                  <a:pt x="1575" y="1334"/>
                </a:lnTo>
                <a:lnTo>
                  <a:pt x="1443" y="1343"/>
                </a:lnTo>
                <a:lnTo>
                  <a:pt x="1309" y="1346"/>
                </a:lnTo>
                <a:lnTo>
                  <a:pt x="1309" y="1346"/>
                </a:lnTo>
                <a:lnTo>
                  <a:pt x="1243" y="1346"/>
                </a:lnTo>
                <a:lnTo>
                  <a:pt x="1243" y="1346"/>
                </a:lnTo>
                <a:lnTo>
                  <a:pt x="1177" y="1343"/>
                </a:lnTo>
                <a:lnTo>
                  <a:pt x="1177" y="1343"/>
                </a:lnTo>
                <a:lnTo>
                  <a:pt x="1117" y="1340"/>
                </a:lnTo>
                <a:lnTo>
                  <a:pt x="1117" y="1340"/>
                </a:lnTo>
                <a:lnTo>
                  <a:pt x="1134" y="1162"/>
                </a:lnTo>
                <a:lnTo>
                  <a:pt x="1134" y="1162"/>
                </a:lnTo>
                <a:lnTo>
                  <a:pt x="1148" y="1047"/>
                </a:lnTo>
                <a:close/>
                <a:moveTo>
                  <a:pt x="1581" y="688"/>
                </a:moveTo>
                <a:lnTo>
                  <a:pt x="1581" y="688"/>
                </a:lnTo>
                <a:lnTo>
                  <a:pt x="1615" y="791"/>
                </a:lnTo>
                <a:lnTo>
                  <a:pt x="1649" y="897"/>
                </a:lnTo>
                <a:lnTo>
                  <a:pt x="1649" y="897"/>
                </a:lnTo>
                <a:lnTo>
                  <a:pt x="1664" y="947"/>
                </a:lnTo>
                <a:lnTo>
                  <a:pt x="1664" y="947"/>
                </a:lnTo>
                <a:lnTo>
                  <a:pt x="1624" y="956"/>
                </a:lnTo>
                <a:lnTo>
                  <a:pt x="1624" y="956"/>
                </a:lnTo>
                <a:lnTo>
                  <a:pt x="1546" y="965"/>
                </a:lnTo>
                <a:lnTo>
                  <a:pt x="1466" y="973"/>
                </a:lnTo>
                <a:lnTo>
                  <a:pt x="1466" y="973"/>
                </a:lnTo>
                <a:lnTo>
                  <a:pt x="1389" y="976"/>
                </a:lnTo>
                <a:lnTo>
                  <a:pt x="1309" y="976"/>
                </a:lnTo>
                <a:lnTo>
                  <a:pt x="1309" y="976"/>
                </a:lnTo>
                <a:lnTo>
                  <a:pt x="1234" y="976"/>
                </a:lnTo>
                <a:lnTo>
                  <a:pt x="1160" y="973"/>
                </a:lnTo>
                <a:lnTo>
                  <a:pt x="1160" y="973"/>
                </a:lnTo>
                <a:lnTo>
                  <a:pt x="1166" y="936"/>
                </a:lnTo>
                <a:lnTo>
                  <a:pt x="1166" y="936"/>
                </a:lnTo>
                <a:lnTo>
                  <a:pt x="1174" y="880"/>
                </a:lnTo>
                <a:lnTo>
                  <a:pt x="1174" y="880"/>
                </a:lnTo>
                <a:lnTo>
                  <a:pt x="1180" y="828"/>
                </a:lnTo>
                <a:lnTo>
                  <a:pt x="1180" y="828"/>
                </a:lnTo>
                <a:lnTo>
                  <a:pt x="1197" y="722"/>
                </a:lnTo>
                <a:lnTo>
                  <a:pt x="1197" y="722"/>
                </a:lnTo>
                <a:lnTo>
                  <a:pt x="1203" y="691"/>
                </a:lnTo>
                <a:lnTo>
                  <a:pt x="1203" y="691"/>
                </a:lnTo>
                <a:lnTo>
                  <a:pt x="1286" y="693"/>
                </a:lnTo>
                <a:lnTo>
                  <a:pt x="1286" y="693"/>
                </a:lnTo>
                <a:lnTo>
                  <a:pt x="1346" y="693"/>
                </a:lnTo>
                <a:lnTo>
                  <a:pt x="1403" y="691"/>
                </a:lnTo>
                <a:lnTo>
                  <a:pt x="1403" y="691"/>
                </a:lnTo>
                <a:lnTo>
                  <a:pt x="1463" y="685"/>
                </a:lnTo>
                <a:lnTo>
                  <a:pt x="1520" y="679"/>
                </a:lnTo>
                <a:lnTo>
                  <a:pt x="1520" y="679"/>
                </a:lnTo>
                <a:lnTo>
                  <a:pt x="1575" y="670"/>
                </a:lnTo>
                <a:lnTo>
                  <a:pt x="1575" y="670"/>
                </a:lnTo>
                <a:lnTo>
                  <a:pt x="1581" y="688"/>
                </a:lnTo>
                <a:close/>
                <a:moveTo>
                  <a:pt x="1732" y="1701"/>
                </a:moveTo>
                <a:lnTo>
                  <a:pt x="1732" y="1701"/>
                </a:lnTo>
                <a:lnTo>
                  <a:pt x="1698" y="1706"/>
                </a:lnTo>
                <a:lnTo>
                  <a:pt x="1698" y="1706"/>
                </a:lnTo>
                <a:lnTo>
                  <a:pt x="1664" y="1709"/>
                </a:lnTo>
                <a:lnTo>
                  <a:pt x="1664" y="1709"/>
                </a:lnTo>
                <a:lnTo>
                  <a:pt x="1630" y="1715"/>
                </a:lnTo>
                <a:lnTo>
                  <a:pt x="1630" y="1715"/>
                </a:lnTo>
                <a:lnTo>
                  <a:pt x="1595" y="1718"/>
                </a:lnTo>
                <a:lnTo>
                  <a:pt x="1595" y="1718"/>
                </a:lnTo>
                <a:lnTo>
                  <a:pt x="1523" y="1724"/>
                </a:lnTo>
                <a:lnTo>
                  <a:pt x="1452" y="1729"/>
                </a:lnTo>
                <a:lnTo>
                  <a:pt x="1380" y="1729"/>
                </a:lnTo>
                <a:lnTo>
                  <a:pt x="1309" y="1732"/>
                </a:lnTo>
                <a:lnTo>
                  <a:pt x="1309" y="1732"/>
                </a:lnTo>
                <a:lnTo>
                  <a:pt x="1237" y="1729"/>
                </a:lnTo>
                <a:lnTo>
                  <a:pt x="1237" y="1729"/>
                </a:lnTo>
                <a:lnTo>
                  <a:pt x="1166" y="1729"/>
                </a:lnTo>
                <a:lnTo>
                  <a:pt x="1166" y="1729"/>
                </a:lnTo>
                <a:lnTo>
                  <a:pt x="1091" y="1724"/>
                </a:lnTo>
                <a:lnTo>
                  <a:pt x="1091" y="1724"/>
                </a:lnTo>
                <a:lnTo>
                  <a:pt x="1094" y="1635"/>
                </a:lnTo>
                <a:lnTo>
                  <a:pt x="1094" y="1635"/>
                </a:lnTo>
                <a:lnTo>
                  <a:pt x="1097" y="1575"/>
                </a:lnTo>
                <a:lnTo>
                  <a:pt x="1097" y="1575"/>
                </a:lnTo>
                <a:lnTo>
                  <a:pt x="1103" y="1517"/>
                </a:lnTo>
                <a:lnTo>
                  <a:pt x="1103" y="1517"/>
                </a:lnTo>
                <a:lnTo>
                  <a:pt x="1105" y="1457"/>
                </a:lnTo>
                <a:lnTo>
                  <a:pt x="1105" y="1457"/>
                </a:lnTo>
                <a:lnTo>
                  <a:pt x="1111" y="1397"/>
                </a:lnTo>
                <a:lnTo>
                  <a:pt x="1111" y="1397"/>
                </a:lnTo>
                <a:lnTo>
                  <a:pt x="1171" y="1403"/>
                </a:lnTo>
                <a:lnTo>
                  <a:pt x="1171" y="1403"/>
                </a:lnTo>
                <a:lnTo>
                  <a:pt x="1240" y="1406"/>
                </a:lnTo>
                <a:lnTo>
                  <a:pt x="1240" y="1406"/>
                </a:lnTo>
                <a:lnTo>
                  <a:pt x="1309" y="1406"/>
                </a:lnTo>
                <a:lnTo>
                  <a:pt x="1309" y="1406"/>
                </a:lnTo>
                <a:lnTo>
                  <a:pt x="1446" y="1403"/>
                </a:lnTo>
                <a:lnTo>
                  <a:pt x="1512" y="1397"/>
                </a:lnTo>
                <a:lnTo>
                  <a:pt x="1581" y="1391"/>
                </a:lnTo>
                <a:lnTo>
                  <a:pt x="1581" y="1391"/>
                </a:lnTo>
                <a:lnTo>
                  <a:pt x="1672" y="1380"/>
                </a:lnTo>
                <a:lnTo>
                  <a:pt x="1764" y="1363"/>
                </a:lnTo>
                <a:lnTo>
                  <a:pt x="1764" y="1366"/>
                </a:lnTo>
                <a:lnTo>
                  <a:pt x="1764" y="1366"/>
                </a:lnTo>
                <a:lnTo>
                  <a:pt x="1784" y="1486"/>
                </a:lnTo>
                <a:lnTo>
                  <a:pt x="1798" y="1606"/>
                </a:lnTo>
                <a:lnTo>
                  <a:pt x="1798" y="1606"/>
                </a:lnTo>
                <a:lnTo>
                  <a:pt x="1804" y="1666"/>
                </a:lnTo>
                <a:lnTo>
                  <a:pt x="1804" y="1666"/>
                </a:lnTo>
                <a:lnTo>
                  <a:pt x="1807" y="1689"/>
                </a:lnTo>
                <a:lnTo>
                  <a:pt x="1807" y="1689"/>
                </a:lnTo>
                <a:lnTo>
                  <a:pt x="1732" y="1701"/>
                </a:lnTo>
                <a:close/>
                <a:moveTo>
                  <a:pt x="1850" y="1600"/>
                </a:moveTo>
                <a:lnTo>
                  <a:pt x="1850" y="1600"/>
                </a:lnTo>
                <a:lnTo>
                  <a:pt x="1836" y="1477"/>
                </a:lnTo>
                <a:lnTo>
                  <a:pt x="1816" y="1354"/>
                </a:lnTo>
                <a:lnTo>
                  <a:pt x="1816" y="1354"/>
                </a:lnTo>
                <a:lnTo>
                  <a:pt x="1816" y="1354"/>
                </a:lnTo>
                <a:lnTo>
                  <a:pt x="1839" y="1348"/>
                </a:lnTo>
                <a:lnTo>
                  <a:pt x="1839" y="1348"/>
                </a:lnTo>
                <a:lnTo>
                  <a:pt x="1902" y="1334"/>
                </a:lnTo>
                <a:lnTo>
                  <a:pt x="1962" y="1317"/>
                </a:lnTo>
                <a:lnTo>
                  <a:pt x="2019" y="1297"/>
                </a:lnTo>
                <a:lnTo>
                  <a:pt x="2076" y="1277"/>
                </a:lnTo>
                <a:lnTo>
                  <a:pt x="2076" y="1277"/>
                </a:lnTo>
                <a:lnTo>
                  <a:pt x="2131" y="1254"/>
                </a:lnTo>
                <a:lnTo>
                  <a:pt x="2182" y="1231"/>
                </a:lnTo>
                <a:lnTo>
                  <a:pt x="2182" y="1231"/>
                </a:lnTo>
                <a:lnTo>
                  <a:pt x="2228" y="1205"/>
                </a:lnTo>
                <a:lnTo>
                  <a:pt x="2274" y="1179"/>
                </a:lnTo>
                <a:lnTo>
                  <a:pt x="2274" y="1179"/>
                </a:lnTo>
                <a:lnTo>
                  <a:pt x="2297" y="1165"/>
                </a:lnTo>
                <a:lnTo>
                  <a:pt x="2300" y="1165"/>
                </a:lnTo>
                <a:lnTo>
                  <a:pt x="2300" y="1165"/>
                </a:lnTo>
                <a:lnTo>
                  <a:pt x="2325" y="1262"/>
                </a:lnTo>
                <a:lnTo>
                  <a:pt x="2337" y="1314"/>
                </a:lnTo>
                <a:lnTo>
                  <a:pt x="2346" y="1363"/>
                </a:lnTo>
                <a:lnTo>
                  <a:pt x="2346" y="1363"/>
                </a:lnTo>
                <a:lnTo>
                  <a:pt x="2357" y="1431"/>
                </a:lnTo>
                <a:lnTo>
                  <a:pt x="2363" y="1500"/>
                </a:lnTo>
                <a:lnTo>
                  <a:pt x="2363" y="1500"/>
                </a:lnTo>
                <a:lnTo>
                  <a:pt x="2328" y="1520"/>
                </a:lnTo>
                <a:lnTo>
                  <a:pt x="2328" y="1520"/>
                </a:lnTo>
                <a:lnTo>
                  <a:pt x="2280" y="1543"/>
                </a:lnTo>
                <a:lnTo>
                  <a:pt x="2228" y="1569"/>
                </a:lnTo>
                <a:lnTo>
                  <a:pt x="2174" y="1589"/>
                </a:lnTo>
                <a:lnTo>
                  <a:pt x="2116" y="1612"/>
                </a:lnTo>
                <a:lnTo>
                  <a:pt x="2116" y="1612"/>
                </a:lnTo>
                <a:lnTo>
                  <a:pt x="2059" y="1629"/>
                </a:lnTo>
                <a:lnTo>
                  <a:pt x="1996" y="1646"/>
                </a:lnTo>
                <a:lnTo>
                  <a:pt x="1933" y="1663"/>
                </a:lnTo>
                <a:lnTo>
                  <a:pt x="1867" y="1678"/>
                </a:lnTo>
                <a:lnTo>
                  <a:pt x="1867" y="1678"/>
                </a:lnTo>
                <a:lnTo>
                  <a:pt x="1858" y="1681"/>
                </a:lnTo>
                <a:lnTo>
                  <a:pt x="1858" y="1681"/>
                </a:lnTo>
                <a:lnTo>
                  <a:pt x="1850" y="1600"/>
                </a:lnTo>
                <a:close/>
                <a:moveTo>
                  <a:pt x="2122" y="410"/>
                </a:moveTo>
                <a:lnTo>
                  <a:pt x="2131" y="416"/>
                </a:lnTo>
                <a:lnTo>
                  <a:pt x="2142" y="424"/>
                </a:lnTo>
                <a:lnTo>
                  <a:pt x="2159" y="438"/>
                </a:lnTo>
                <a:lnTo>
                  <a:pt x="2159" y="438"/>
                </a:lnTo>
                <a:lnTo>
                  <a:pt x="2199" y="467"/>
                </a:lnTo>
                <a:lnTo>
                  <a:pt x="2199" y="467"/>
                </a:lnTo>
                <a:lnTo>
                  <a:pt x="2237" y="499"/>
                </a:lnTo>
                <a:lnTo>
                  <a:pt x="2237" y="499"/>
                </a:lnTo>
                <a:lnTo>
                  <a:pt x="2271" y="530"/>
                </a:lnTo>
                <a:lnTo>
                  <a:pt x="2288" y="547"/>
                </a:lnTo>
                <a:lnTo>
                  <a:pt x="2305" y="565"/>
                </a:lnTo>
                <a:lnTo>
                  <a:pt x="2305" y="567"/>
                </a:lnTo>
                <a:lnTo>
                  <a:pt x="2305" y="567"/>
                </a:lnTo>
                <a:lnTo>
                  <a:pt x="2302" y="573"/>
                </a:lnTo>
                <a:lnTo>
                  <a:pt x="2302" y="573"/>
                </a:lnTo>
                <a:lnTo>
                  <a:pt x="2302" y="587"/>
                </a:lnTo>
                <a:lnTo>
                  <a:pt x="2302" y="587"/>
                </a:lnTo>
                <a:lnTo>
                  <a:pt x="2297" y="602"/>
                </a:lnTo>
                <a:lnTo>
                  <a:pt x="2294" y="608"/>
                </a:lnTo>
                <a:lnTo>
                  <a:pt x="2294" y="608"/>
                </a:lnTo>
                <a:lnTo>
                  <a:pt x="2291" y="616"/>
                </a:lnTo>
                <a:lnTo>
                  <a:pt x="2291" y="616"/>
                </a:lnTo>
                <a:lnTo>
                  <a:pt x="2285" y="628"/>
                </a:lnTo>
                <a:lnTo>
                  <a:pt x="2285" y="628"/>
                </a:lnTo>
                <a:lnTo>
                  <a:pt x="2280" y="642"/>
                </a:lnTo>
                <a:lnTo>
                  <a:pt x="2280" y="642"/>
                </a:lnTo>
                <a:lnTo>
                  <a:pt x="2265" y="668"/>
                </a:lnTo>
                <a:lnTo>
                  <a:pt x="2265" y="668"/>
                </a:lnTo>
                <a:lnTo>
                  <a:pt x="2245" y="693"/>
                </a:lnTo>
                <a:lnTo>
                  <a:pt x="2222" y="716"/>
                </a:lnTo>
                <a:lnTo>
                  <a:pt x="2199" y="739"/>
                </a:lnTo>
                <a:lnTo>
                  <a:pt x="2174" y="759"/>
                </a:lnTo>
                <a:lnTo>
                  <a:pt x="2174" y="759"/>
                </a:lnTo>
                <a:lnTo>
                  <a:pt x="2168" y="762"/>
                </a:lnTo>
                <a:lnTo>
                  <a:pt x="2168" y="762"/>
                </a:lnTo>
                <a:lnTo>
                  <a:pt x="2151" y="736"/>
                </a:lnTo>
                <a:lnTo>
                  <a:pt x="2151" y="736"/>
                </a:lnTo>
                <a:lnTo>
                  <a:pt x="2110" y="685"/>
                </a:lnTo>
                <a:lnTo>
                  <a:pt x="2071" y="633"/>
                </a:lnTo>
                <a:lnTo>
                  <a:pt x="2071" y="633"/>
                </a:lnTo>
                <a:lnTo>
                  <a:pt x="2016" y="570"/>
                </a:lnTo>
                <a:lnTo>
                  <a:pt x="1956" y="510"/>
                </a:lnTo>
                <a:lnTo>
                  <a:pt x="1956" y="510"/>
                </a:lnTo>
                <a:lnTo>
                  <a:pt x="1982" y="487"/>
                </a:lnTo>
                <a:lnTo>
                  <a:pt x="2005" y="461"/>
                </a:lnTo>
                <a:lnTo>
                  <a:pt x="2005" y="461"/>
                </a:lnTo>
                <a:lnTo>
                  <a:pt x="2019" y="441"/>
                </a:lnTo>
                <a:lnTo>
                  <a:pt x="2030" y="421"/>
                </a:lnTo>
                <a:lnTo>
                  <a:pt x="2039" y="398"/>
                </a:lnTo>
                <a:lnTo>
                  <a:pt x="2045" y="375"/>
                </a:lnTo>
                <a:lnTo>
                  <a:pt x="2045" y="375"/>
                </a:lnTo>
                <a:lnTo>
                  <a:pt x="2045" y="361"/>
                </a:lnTo>
                <a:lnTo>
                  <a:pt x="2045" y="361"/>
                </a:lnTo>
                <a:lnTo>
                  <a:pt x="2085" y="384"/>
                </a:lnTo>
                <a:lnTo>
                  <a:pt x="2122" y="410"/>
                </a:lnTo>
                <a:close/>
                <a:moveTo>
                  <a:pt x="1747" y="115"/>
                </a:moveTo>
                <a:lnTo>
                  <a:pt x="1747" y="115"/>
                </a:lnTo>
                <a:lnTo>
                  <a:pt x="1775" y="120"/>
                </a:lnTo>
                <a:lnTo>
                  <a:pt x="1775" y="120"/>
                </a:lnTo>
                <a:lnTo>
                  <a:pt x="1787" y="120"/>
                </a:lnTo>
                <a:lnTo>
                  <a:pt x="1787" y="120"/>
                </a:lnTo>
                <a:lnTo>
                  <a:pt x="1801" y="123"/>
                </a:lnTo>
                <a:lnTo>
                  <a:pt x="1801" y="123"/>
                </a:lnTo>
                <a:lnTo>
                  <a:pt x="1827" y="129"/>
                </a:lnTo>
                <a:lnTo>
                  <a:pt x="1827" y="129"/>
                </a:lnTo>
                <a:lnTo>
                  <a:pt x="1850" y="135"/>
                </a:lnTo>
                <a:lnTo>
                  <a:pt x="1850" y="135"/>
                </a:lnTo>
                <a:lnTo>
                  <a:pt x="1879" y="141"/>
                </a:lnTo>
                <a:lnTo>
                  <a:pt x="1879" y="141"/>
                </a:lnTo>
                <a:lnTo>
                  <a:pt x="1893" y="152"/>
                </a:lnTo>
                <a:lnTo>
                  <a:pt x="1893" y="152"/>
                </a:lnTo>
                <a:lnTo>
                  <a:pt x="1913" y="166"/>
                </a:lnTo>
                <a:lnTo>
                  <a:pt x="1936" y="183"/>
                </a:lnTo>
                <a:lnTo>
                  <a:pt x="1959" y="206"/>
                </a:lnTo>
                <a:lnTo>
                  <a:pt x="1982" y="232"/>
                </a:lnTo>
                <a:lnTo>
                  <a:pt x="1982" y="232"/>
                </a:lnTo>
                <a:lnTo>
                  <a:pt x="2002" y="261"/>
                </a:lnTo>
                <a:lnTo>
                  <a:pt x="2008" y="275"/>
                </a:lnTo>
                <a:lnTo>
                  <a:pt x="2016" y="292"/>
                </a:lnTo>
                <a:lnTo>
                  <a:pt x="2016" y="292"/>
                </a:lnTo>
                <a:lnTo>
                  <a:pt x="2019" y="304"/>
                </a:lnTo>
                <a:lnTo>
                  <a:pt x="2019" y="304"/>
                </a:lnTo>
                <a:lnTo>
                  <a:pt x="1976" y="284"/>
                </a:lnTo>
                <a:lnTo>
                  <a:pt x="1976" y="284"/>
                </a:lnTo>
                <a:lnTo>
                  <a:pt x="1936" y="264"/>
                </a:lnTo>
                <a:lnTo>
                  <a:pt x="1893" y="246"/>
                </a:lnTo>
                <a:lnTo>
                  <a:pt x="1813" y="215"/>
                </a:lnTo>
                <a:lnTo>
                  <a:pt x="1813" y="215"/>
                </a:lnTo>
                <a:lnTo>
                  <a:pt x="1727" y="189"/>
                </a:lnTo>
                <a:lnTo>
                  <a:pt x="1727" y="186"/>
                </a:lnTo>
                <a:lnTo>
                  <a:pt x="1727" y="186"/>
                </a:lnTo>
                <a:lnTo>
                  <a:pt x="1724" y="166"/>
                </a:lnTo>
                <a:lnTo>
                  <a:pt x="1724" y="166"/>
                </a:lnTo>
                <a:lnTo>
                  <a:pt x="1715" y="149"/>
                </a:lnTo>
                <a:lnTo>
                  <a:pt x="1707" y="135"/>
                </a:lnTo>
                <a:lnTo>
                  <a:pt x="1698" y="120"/>
                </a:lnTo>
                <a:lnTo>
                  <a:pt x="1687" y="109"/>
                </a:lnTo>
                <a:lnTo>
                  <a:pt x="1690" y="109"/>
                </a:lnTo>
                <a:lnTo>
                  <a:pt x="1690" y="109"/>
                </a:lnTo>
                <a:lnTo>
                  <a:pt x="1747" y="115"/>
                </a:lnTo>
                <a:close/>
                <a:moveTo>
                  <a:pt x="1526" y="149"/>
                </a:moveTo>
                <a:lnTo>
                  <a:pt x="1526" y="149"/>
                </a:lnTo>
                <a:lnTo>
                  <a:pt x="1469" y="141"/>
                </a:lnTo>
                <a:lnTo>
                  <a:pt x="1423" y="138"/>
                </a:lnTo>
                <a:lnTo>
                  <a:pt x="1423" y="138"/>
                </a:lnTo>
                <a:lnTo>
                  <a:pt x="1355" y="135"/>
                </a:lnTo>
                <a:lnTo>
                  <a:pt x="1355" y="135"/>
                </a:lnTo>
                <a:lnTo>
                  <a:pt x="1337" y="135"/>
                </a:lnTo>
                <a:lnTo>
                  <a:pt x="1337" y="135"/>
                </a:lnTo>
                <a:lnTo>
                  <a:pt x="1366" y="132"/>
                </a:lnTo>
                <a:lnTo>
                  <a:pt x="1366" y="132"/>
                </a:lnTo>
                <a:lnTo>
                  <a:pt x="1409" y="123"/>
                </a:lnTo>
                <a:lnTo>
                  <a:pt x="1409" y="123"/>
                </a:lnTo>
                <a:lnTo>
                  <a:pt x="1457" y="118"/>
                </a:lnTo>
                <a:lnTo>
                  <a:pt x="1457" y="118"/>
                </a:lnTo>
                <a:lnTo>
                  <a:pt x="1512" y="112"/>
                </a:lnTo>
                <a:lnTo>
                  <a:pt x="1512" y="112"/>
                </a:lnTo>
                <a:lnTo>
                  <a:pt x="1569" y="109"/>
                </a:lnTo>
                <a:lnTo>
                  <a:pt x="1569" y="109"/>
                </a:lnTo>
                <a:lnTo>
                  <a:pt x="1598" y="106"/>
                </a:lnTo>
                <a:lnTo>
                  <a:pt x="1598" y="106"/>
                </a:lnTo>
                <a:lnTo>
                  <a:pt x="1630" y="106"/>
                </a:lnTo>
                <a:lnTo>
                  <a:pt x="1630" y="106"/>
                </a:lnTo>
                <a:lnTo>
                  <a:pt x="1647" y="106"/>
                </a:lnTo>
                <a:lnTo>
                  <a:pt x="1647" y="106"/>
                </a:lnTo>
                <a:lnTo>
                  <a:pt x="1661" y="120"/>
                </a:lnTo>
                <a:lnTo>
                  <a:pt x="1661" y="120"/>
                </a:lnTo>
                <a:lnTo>
                  <a:pt x="1672" y="132"/>
                </a:lnTo>
                <a:lnTo>
                  <a:pt x="1681" y="143"/>
                </a:lnTo>
                <a:lnTo>
                  <a:pt x="1690" y="158"/>
                </a:lnTo>
                <a:lnTo>
                  <a:pt x="1695" y="172"/>
                </a:lnTo>
                <a:lnTo>
                  <a:pt x="1695" y="172"/>
                </a:lnTo>
                <a:lnTo>
                  <a:pt x="1698" y="181"/>
                </a:lnTo>
                <a:lnTo>
                  <a:pt x="1698" y="181"/>
                </a:lnTo>
                <a:lnTo>
                  <a:pt x="1658" y="172"/>
                </a:lnTo>
                <a:lnTo>
                  <a:pt x="1658" y="172"/>
                </a:lnTo>
                <a:lnTo>
                  <a:pt x="1589" y="158"/>
                </a:lnTo>
                <a:lnTo>
                  <a:pt x="1526" y="149"/>
                </a:lnTo>
                <a:close/>
                <a:moveTo>
                  <a:pt x="1712" y="252"/>
                </a:moveTo>
                <a:lnTo>
                  <a:pt x="1712" y="252"/>
                </a:lnTo>
                <a:lnTo>
                  <a:pt x="1721" y="235"/>
                </a:lnTo>
                <a:lnTo>
                  <a:pt x="1724" y="215"/>
                </a:lnTo>
                <a:lnTo>
                  <a:pt x="1727" y="215"/>
                </a:lnTo>
                <a:lnTo>
                  <a:pt x="1727" y="215"/>
                </a:lnTo>
                <a:lnTo>
                  <a:pt x="1801" y="244"/>
                </a:lnTo>
                <a:lnTo>
                  <a:pt x="1801" y="244"/>
                </a:lnTo>
                <a:lnTo>
                  <a:pt x="1882" y="275"/>
                </a:lnTo>
                <a:lnTo>
                  <a:pt x="1962" y="312"/>
                </a:lnTo>
                <a:lnTo>
                  <a:pt x="1962" y="312"/>
                </a:lnTo>
                <a:lnTo>
                  <a:pt x="2022" y="347"/>
                </a:lnTo>
                <a:lnTo>
                  <a:pt x="2022" y="347"/>
                </a:lnTo>
                <a:lnTo>
                  <a:pt x="2019" y="370"/>
                </a:lnTo>
                <a:lnTo>
                  <a:pt x="2019" y="370"/>
                </a:lnTo>
                <a:lnTo>
                  <a:pt x="2013" y="390"/>
                </a:lnTo>
                <a:lnTo>
                  <a:pt x="2005" y="407"/>
                </a:lnTo>
                <a:lnTo>
                  <a:pt x="1993" y="427"/>
                </a:lnTo>
                <a:lnTo>
                  <a:pt x="1979" y="444"/>
                </a:lnTo>
                <a:lnTo>
                  <a:pt x="1979" y="444"/>
                </a:lnTo>
                <a:lnTo>
                  <a:pt x="1959" y="467"/>
                </a:lnTo>
                <a:lnTo>
                  <a:pt x="1933" y="490"/>
                </a:lnTo>
                <a:lnTo>
                  <a:pt x="1933" y="490"/>
                </a:lnTo>
                <a:lnTo>
                  <a:pt x="1902" y="458"/>
                </a:lnTo>
                <a:lnTo>
                  <a:pt x="1902" y="458"/>
                </a:lnTo>
                <a:lnTo>
                  <a:pt x="1856" y="424"/>
                </a:lnTo>
                <a:lnTo>
                  <a:pt x="1813" y="390"/>
                </a:lnTo>
                <a:lnTo>
                  <a:pt x="1770" y="358"/>
                </a:lnTo>
                <a:lnTo>
                  <a:pt x="1727" y="330"/>
                </a:lnTo>
                <a:lnTo>
                  <a:pt x="1727" y="330"/>
                </a:lnTo>
                <a:lnTo>
                  <a:pt x="1672" y="295"/>
                </a:lnTo>
                <a:lnTo>
                  <a:pt x="1672" y="295"/>
                </a:lnTo>
                <a:lnTo>
                  <a:pt x="1693" y="275"/>
                </a:lnTo>
                <a:lnTo>
                  <a:pt x="1712" y="252"/>
                </a:lnTo>
                <a:close/>
                <a:moveTo>
                  <a:pt x="1489" y="375"/>
                </a:moveTo>
                <a:lnTo>
                  <a:pt x="1489" y="375"/>
                </a:lnTo>
                <a:lnTo>
                  <a:pt x="1529" y="367"/>
                </a:lnTo>
                <a:lnTo>
                  <a:pt x="1572" y="353"/>
                </a:lnTo>
                <a:lnTo>
                  <a:pt x="1609" y="335"/>
                </a:lnTo>
                <a:lnTo>
                  <a:pt x="1649" y="312"/>
                </a:lnTo>
                <a:lnTo>
                  <a:pt x="1649" y="312"/>
                </a:lnTo>
                <a:lnTo>
                  <a:pt x="1669" y="327"/>
                </a:lnTo>
                <a:lnTo>
                  <a:pt x="1669" y="327"/>
                </a:lnTo>
                <a:lnTo>
                  <a:pt x="1710" y="356"/>
                </a:lnTo>
                <a:lnTo>
                  <a:pt x="1710" y="356"/>
                </a:lnTo>
                <a:lnTo>
                  <a:pt x="1790" y="419"/>
                </a:lnTo>
                <a:lnTo>
                  <a:pt x="1833" y="453"/>
                </a:lnTo>
                <a:lnTo>
                  <a:pt x="1873" y="490"/>
                </a:lnTo>
                <a:lnTo>
                  <a:pt x="1873" y="490"/>
                </a:lnTo>
                <a:lnTo>
                  <a:pt x="1899" y="513"/>
                </a:lnTo>
                <a:lnTo>
                  <a:pt x="1899" y="513"/>
                </a:lnTo>
                <a:lnTo>
                  <a:pt x="1858" y="536"/>
                </a:lnTo>
                <a:lnTo>
                  <a:pt x="1819" y="556"/>
                </a:lnTo>
                <a:lnTo>
                  <a:pt x="1773" y="573"/>
                </a:lnTo>
                <a:lnTo>
                  <a:pt x="1727" y="590"/>
                </a:lnTo>
                <a:lnTo>
                  <a:pt x="1727" y="590"/>
                </a:lnTo>
                <a:lnTo>
                  <a:pt x="1664" y="608"/>
                </a:lnTo>
                <a:lnTo>
                  <a:pt x="1598" y="622"/>
                </a:lnTo>
                <a:lnTo>
                  <a:pt x="1598" y="622"/>
                </a:lnTo>
                <a:lnTo>
                  <a:pt x="1569" y="553"/>
                </a:lnTo>
                <a:lnTo>
                  <a:pt x="1538" y="490"/>
                </a:lnTo>
                <a:lnTo>
                  <a:pt x="1538" y="490"/>
                </a:lnTo>
                <a:lnTo>
                  <a:pt x="1509" y="430"/>
                </a:lnTo>
                <a:lnTo>
                  <a:pt x="1483" y="378"/>
                </a:lnTo>
                <a:lnTo>
                  <a:pt x="1483" y="378"/>
                </a:lnTo>
                <a:lnTo>
                  <a:pt x="1489" y="375"/>
                </a:lnTo>
                <a:close/>
                <a:moveTo>
                  <a:pt x="1312" y="395"/>
                </a:moveTo>
                <a:lnTo>
                  <a:pt x="1312" y="395"/>
                </a:lnTo>
                <a:lnTo>
                  <a:pt x="1386" y="393"/>
                </a:lnTo>
                <a:lnTo>
                  <a:pt x="1457" y="381"/>
                </a:lnTo>
                <a:lnTo>
                  <a:pt x="1457" y="381"/>
                </a:lnTo>
                <a:lnTo>
                  <a:pt x="1512" y="501"/>
                </a:lnTo>
                <a:lnTo>
                  <a:pt x="1512" y="501"/>
                </a:lnTo>
                <a:lnTo>
                  <a:pt x="1561" y="628"/>
                </a:lnTo>
                <a:lnTo>
                  <a:pt x="1561" y="628"/>
                </a:lnTo>
                <a:lnTo>
                  <a:pt x="1515" y="636"/>
                </a:lnTo>
                <a:lnTo>
                  <a:pt x="1515" y="636"/>
                </a:lnTo>
                <a:lnTo>
                  <a:pt x="1457" y="642"/>
                </a:lnTo>
                <a:lnTo>
                  <a:pt x="1400" y="645"/>
                </a:lnTo>
                <a:lnTo>
                  <a:pt x="1400" y="645"/>
                </a:lnTo>
                <a:lnTo>
                  <a:pt x="1343" y="647"/>
                </a:lnTo>
                <a:lnTo>
                  <a:pt x="1286" y="647"/>
                </a:lnTo>
                <a:lnTo>
                  <a:pt x="1286" y="647"/>
                </a:lnTo>
                <a:lnTo>
                  <a:pt x="1208" y="645"/>
                </a:lnTo>
                <a:lnTo>
                  <a:pt x="1208" y="645"/>
                </a:lnTo>
                <a:lnTo>
                  <a:pt x="1229" y="533"/>
                </a:lnTo>
                <a:lnTo>
                  <a:pt x="1229" y="533"/>
                </a:lnTo>
                <a:lnTo>
                  <a:pt x="1246" y="450"/>
                </a:lnTo>
                <a:lnTo>
                  <a:pt x="1246" y="450"/>
                </a:lnTo>
                <a:lnTo>
                  <a:pt x="1254" y="395"/>
                </a:lnTo>
                <a:lnTo>
                  <a:pt x="1254" y="395"/>
                </a:lnTo>
                <a:lnTo>
                  <a:pt x="1312" y="395"/>
                </a:lnTo>
                <a:close/>
                <a:moveTo>
                  <a:pt x="1051" y="353"/>
                </a:moveTo>
                <a:lnTo>
                  <a:pt x="1051" y="353"/>
                </a:lnTo>
                <a:lnTo>
                  <a:pt x="1091" y="367"/>
                </a:lnTo>
                <a:lnTo>
                  <a:pt x="1134" y="378"/>
                </a:lnTo>
                <a:lnTo>
                  <a:pt x="1134" y="378"/>
                </a:lnTo>
                <a:lnTo>
                  <a:pt x="1183" y="387"/>
                </a:lnTo>
                <a:lnTo>
                  <a:pt x="1231" y="393"/>
                </a:lnTo>
                <a:lnTo>
                  <a:pt x="1231" y="393"/>
                </a:lnTo>
                <a:lnTo>
                  <a:pt x="1200" y="527"/>
                </a:lnTo>
                <a:lnTo>
                  <a:pt x="1200" y="527"/>
                </a:lnTo>
                <a:lnTo>
                  <a:pt x="1177" y="619"/>
                </a:lnTo>
                <a:lnTo>
                  <a:pt x="1177" y="619"/>
                </a:lnTo>
                <a:lnTo>
                  <a:pt x="1174" y="642"/>
                </a:lnTo>
                <a:lnTo>
                  <a:pt x="1174" y="642"/>
                </a:lnTo>
                <a:lnTo>
                  <a:pt x="1117" y="636"/>
                </a:lnTo>
                <a:lnTo>
                  <a:pt x="1062" y="628"/>
                </a:lnTo>
                <a:lnTo>
                  <a:pt x="1062" y="628"/>
                </a:lnTo>
                <a:lnTo>
                  <a:pt x="1005" y="619"/>
                </a:lnTo>
                <a:lnTo>
                  <a:pt x="953" y="608"/>
                </a:lnTo>
                <a:lnTo>
                  <a:pt x="899" y="593"/>
                </a:lnTo>
                <a:lnTo>
                  <a:pt x="850" y="576"/>
                </a:lnTo>
                <a:lnTo>
                  <a:pt x="850" y="576"/>
                </a:lnTo>
                <a:lnTo>
                  <a:pt x="819" y="562"/>
                </a:lnTo>
                <a:lnTo>
                  <a:pt x="819" y="562"/>
                </a:lnTo>
                <a:lnTo>
                  <a:pt x="822" y="559"/>
                </a:lnTo>
                <a:lnTo>
                  <a:pt x="822" y="559"/>
                </a:lnTo>
                <a:lnTo>
                  <a:pt x="888" y="476"/>
                </a:lnTo>
                <a:lnTo>
                  <a:pt x="953" y="401"/>
                </a:lnTo>
                <a:lnTo>
                  <a:pt x="953" y="401"/>
                </a:lnTo>
                <a:lnTo>
                  <a:pt x="1014" y="338"/>
                </a:lnTo>
                <a:lnTo>
                  <a:pt x="1014" y="338"/>
                </a:lnTo>
                <a:lnTo>
                  <a:pt x="1051" y="353"/>
                </a:lnTo>
                <a:close/>
                <a:moveTo>
                  <a:pt x="991" y="327"/>
                </a:moveTo>
                <a:lnTo>
                  <a:pt x="991" y="327"/>
                </a:lnTo>
                <a:lnTo>
                  <a:pt x="930" y="378"/>
                </a:lnTo>
                <a:lnTo>
                  <a:pt x="930" y="378"/>
                </a:lnTo>
                <a:lnTo>
                  <a:pt x="896" y="413"/>
                </a:lnTo>
                <a:lnTo>
                  <a:pt x="859" y="450"/>
                </a:lnTo>
                <a:lnTo>
                  <a:pt x="825" y="490"/>
                </a:lnTo>
                <a:lnTo>
                  <a:pt x="790" y="533"/>
                </a:lnTo>
                <a:lnTo>
                  <a:pt x="790" y="533"/>
                </a:lnTo>
                <a:lnTo>
                  <a:pt x="782" y="545"/>
                </a:lnTo>
                <a:lnTo>
                  <a:pt x="782" y="545"/>
                </a:lnTo>
                <a:lnTo>
                  <a:pt x="750" y="530"/>
                </a:lnTo>
                <a:lnTo>
                  <a:pt x="724" y="513"/>
                </a:lnTo>
                <a:lnTo>
                  <a:pt x="699" y="496"/>
                </a:lnTo>
                <a:lnTo>
                  <a:pt x="673" y="479"/>
                </a:lnTo>
                <a:lnTo>
                  <a:pt x="673" y="479"/>
                </a:lnTo>
                <a:lnTo>
                  <a:pt x="656" y="461"/>
                </a:lnTo>
                <a:lnTo>
                  <a:pt x="641" y="444"/>
                </a:lnTo>
                <a:lnTo>
                  <a:pt x="639" y="444"/>
                </a:lnTo>
                <a:lnTo>
                  <a:pt x="639" y="444"/>
                </a:lnTo>
                <a:lnTo>
                  <a:pt x="716" y="393"/>
                </a:lnTo>
                <a:lnTo>
                  <a:pt x="793" y="347"/>
                </a:lnTo>
                <a:lnTo>
                  <a:pt x="793" y="347"/>
                </a:lnTo>
                <a:lnTo>
                  <a:pt x="859" y="309"/>
                </a:lnTo>
                <a:lnTo>
                  <a:pt x="925" y="275"/>
                </a:lnTo>
                <a:lnTo>
                  <a:pt x="925" y="275"/>
                </a:lnTo>
                <a:lnTo>
                  <a:pt x="939" y="290"/>
                </a:lnTo>
                <a:lnTo>
                  <a:pt x="939" y="290"/>
                </a:lnTo>
                <a:lnTo>
                  <a:pt x="953" y="304"/>
                </a:lnTo>
                <a:lnTo>
                  <a:pt x="974" y="315"/>
                </a:lnTo>
                <a:lnTo>
                  <a:pt x="974" y="315"/>
                </a:lnTo>
                <a:lnTo>
                  <a:pt x="991" y="327"/>
                </a:lnTo>
                <a:close/>
                <a:moveTo>
                  <a:pt x="1194" y="152"/>
                </a:moveTo>
                <a:lnTo>
                  <a:pt x="1194" y="152"/>
                </a:lnTo>
                <a:lnTo>
                  <a:pt x="1142" y="163"/>
                </a:lnTo>
                <a:lnTo>
                  <a:pt x="1082" y="183"/>
                </a:lnTo>
                <a:lnTo>
                  <a:pt x="1082" y="183"/>
                </a:lnTo>
                <a:lnTo>
                  <a:pt x="1014" y="206"/>
                </a:lnTo>
                <a:lnTo>
                  <a:pt x="936" y="235"/>
                </a:lnTo>
                <a:lnTo>
                  <a:pt x="936" y="235"/>
                </a:lnTo>
                <a:lnTo>
                  <a:pt x="933" y="235"/>
                </a:lnTo>
                <a:lnTo>
                  <a:pt x="933" y="235"/>
                </a:lnTo>
                <a:lnTo>
                  <a:pt x="928" y="224"/>
                </a:lnTo>
                <a:lnTo>
                  <a:pt x="922" y="209"/>
                </a:lnTo>
                <a:lnTo>
                  <a:pt x="922" y="209"/>
                </a:lnTo>
                <a:lnTo>
                  <a:pt x="919" y="201"/>
                </a:lnTo>
                <a:lnTo>
                  <a:pt x="919" y="192"/>
                </a:lnTo>
                <a:lnTo>
                  <a:pt x="919" y="192"/>
                </a:lnTo>
                <a:lnTo>
                  <a:pt x="919" y="183"/>
                </a:lnTo>
                <a:lnTo>
                  <a:pt x="919" y="183"/>
                </a:lnTo>
                <a:lnTo>
                  <a:pt x="922" y="178"/>
                </a:lnTo>
                <a:lnTo>
                  <a:pt x="922" y="178"/>
                </a:lnTo>
                <a:lnTo>
                  <a:pt x="925" y="161"/>
                </a:lnTo>
                <a:lnTo>
                  <a:pt x="928" y="161"/>
                </a:lnTo>
                <a:lnTo>
                  <a:pt x="928" y="161"/>
                </a:lnTo>
                <a:lnTo>
                  <a:pt x="953" y="158"/>
                </a:lnTo>
                <a:lnTo>
                  <a:pt x="953" y="158"/>
                </a:lnTo>
                <a:lnTo>
                  <a:pt x="979" y="152"/>
                </a:lnTo>
                <a:lnTo>
                  <a:pt x="979" y="152"/>
                </a:lnTo>
                <a:lnTo>
                  <a:pt x="1028" y="146"/>
                </a:lnTo>
                <a:lnTo>
                  <a:pt x="1028" y="146"/>
                </a:lnTo>
                <a:lnTo>
                  <a:pt x="1117" y="141"/>
                </a:lnTo>
                <a:lnTo>
                  <a:pt x="1117" y="141"/>
                </a:lnTo>
                <a:lnTo>
                  <a:pt x="1194" y="138"/>
                </a:lnTo>
                <a:lnTo>
                  <a:pt x="1194" y="138"/>
                </a:lnTo>
                <a:lnTo>
                  <a:pt x="1251" y="138"/>
                </a:lnTo>
                <a:lnTo>
                  <a:pt x="1251" y="138"/>
                </a:lnTo>
                <a:lnTo>
                  <a:pt x="1257" y="138"/>
                </a:lnTo>
                <a:lnTo>
                  <a:pt x="1257" y="138"/>
                </a:lnTo>
                <a:lnTo>
                  <a:pt x="1194" y="152"/>
                </a:lnTo>
                <a:close/>
                <a:moveTo>
                  <a:pt x="1114" y="83"/>
                </a:moveTo>
                <a:lnTo>
                  <a:pt x="1114" y="83"/>
                </a:lnTo>
                <a:lnTo>
                  <a:pt x="1134" y="89"/>
                </a:lnTo>
                <a:lnTo>
                  <a:pt x="1134" y="89"/>
                </a:lnTo>
                <a:lnTo>
                  <a:pt x="1171" y="98"/>
                </a:lnTo>
                <a:lnTo>
                  <a:pt x="1171" y="98"/>
                </a:lnTo>
                <a:lnTo>
                  <a:pt x="1205" y="106"/>
                </a:lnTo>
                <a:lnTo>
                  <a:pt x="1205" y="106"/>
                </a:lnTo>
                <a:lnTo>
                  <a:pt x="1237" y="118"/>
                </a:lnTo>
                <a:lnTo>
                  <a:pt x="1237" y="118"/>
                </a:lnTo>
                <a:lnTo>
                  <a:pt x="1251" y="123"/>
                </a:lnTo>
                <a:lnTo>
                  <a:pt x="1251" y="123"/>
                </a:lnTo>
                <a:lnTo>
                  <a:pt x="1260" y="123"/>
                </a:lnTo>
                <a:lnTo>
                  <a:pt x="1260" y="123"/>
                </a:lnTo>
                <a:lnTo>
                  <a:pt x="1266" y="126"/>
                </a:lnTo>
                <a:lnTo>
                  <a:pt x="1266" y="126"/>
                </a:lnTo>
                <a:lnTo>
                  <a:pt x="1286" y="135"/>
                </a:lnTo>
                <a:lnTo>
                  <a:pt x="1286" y="135"/>
                </a:lnTo>
                <a:lnTo>
                  <a:pt x="1286" y="135"/>
                </a:lnTo>
                <a:lnTo>
                  <a:pt x="1280" y="135"/>
                </a:lnTo>
                <a:lnTo>
                  <a:pt x="1280" y="135"/>
                </a:lnTo>
                <a:lnTo>
                  <a:pt x="1254" y="129"/>
                </a:lnTo>
                <a:lnTo>
                  <a:pt x="1254" y="129"/>
                </a:lnTo>
                <a:lnTo>
                  <a:pt x="1194" y="120"/>
                </a:lnTo>
                <a:lnTo>
                  <a:pt x="1194" y="120"/>
                </a:lnTo>
                <a:lnTo>
                  <a:pt x="1157" y="118"/>
                </a:lnTo>
                <a:lnTo>
                  <a:pt x="1117" y="115"/>
                </a:lnTo>
                <a:lnTo>
                  <a:pt x="1117" y="115"/>
                </a:lnTo>
                <a:lnTo>
                  <a:pt x="1074" y="112"/>
                </a:lnTo>
                <a:lnTo>
                  <a:pt x="1074" y="112"/>
                </a:lnTo>
                <a:lnTo>
                  <a:pt x="1025" y="112"/>
                </a:lnTo>
                <a:lnTo>
                  <a:pt x="1025" y="112"/>
                </a:lnTo>
                <a:lnTo>
                  <a:pt x="959" y="118"/>
                </a:lnTo>
                <a:lnTo>
                  <a:pt x="959" y="118"/>
                </a:lnTo>
                <a:lnTo>
                  <a:pt x="982" y="100"/>
                </a:lnTo>
                <a:lnTo>
                  <a:pt x="1008" y="83"/>
                </a:lnTo>
                <a:lnTo>
                  <a:pt x="1008" y="83"/>
                </a:lnTo>
                <a:lnTo>
                  <a:pt x="1028" y="72"/>
                </a:lnTo>
                <a:lnTo>
                  <a:pt x="1028" y="72"/>
                </a:lnTo>
                <a:lnTo>
                  <a:pt x="1034" y="75"/>
                </a:lnTo>
                <a:lnTo>
                  <a:pt x="1034" y="75"/>
                </a:lnTo>
                <a:lnTo>
                  <a:pt x="1054" y="75"/>
                </a:lnTo>
                <a:lnTo>
                  <a:pt x="1054" y="75"/>
                </a:lnTo>
                <a:lnTo>
                  <a:pt x="1094" y="80"/>
                </a:lnTo>
                <a:lnTo>
                  <a:pt x="1094" y="80"/>
                </a:lnTo>
                <a:lnTo>
                  <a:pt x="1103" y="83"/>
                </a:lnTo>
                <a:lnTo>
                  <a:pt x="1114" y="83"/>
                </a:lnTo>
                <a:close/>
                <a:moveTo>
                  <a:pt x="719" y="215"/>
                </a:moveTo>
                <a:lnTo>
                  <a:pt x="719" y="215"/>
                </a:lnTo>
                <a:lnTo>
                  <a:pt x="773" y="198"/>
                </a:lnTo>
                <a:lnTo>
                  <a:pt x="773" y="198"/>
                </a:lnTo>
                <a:lnTo>
                  <a:pt x="799" y="189"/>
                </a:lnTo>
                <a:lnTo>
                  <a:pt x="799" y="189"/>
                </a:lnTo>
                <a:lnTo>
                  <a:pt x="825" y="183"/>
                </a:lnTo>
                <a:lnTo>
                  <a:pt x="839" y="181"/>
                </a:lnTo>
                <a:lnTo>
                  <a:pt x="850" y="178"/>
                </a:lnTo>
                <a:lnTo>
                  <a:pt x="850" y="178"/>
                </a:lnTo>
                <a:lnTo>
                  <a:pt x="876" y="169"/>
                </a:lnTo>
                <a:lnTo>
                  <a:pt x="876" y="169"/>
                </a:lnTo>
                <a:lnTo>
                  <a:pt x="893" y="166"/>
                </a:lnTo>
                <a:lnTo>
                  <a:pt x="893" y="166"/>
                </a:lnTo>
                <a:lnTo>
                  <a:pt x="893" y="169"/>
                </a:lnTo>
                <a:lnTo>
                  <a:pt x="893" y="169"/>
                </a:lnTo>
                <a:lnTo>
                  <a:pt x="890" y="181"/>
                </a:lnTo>
                <a:lnTo>
                  <a:pt x="890" y="181"/>
                </a:lnTo>
                <a:lnTo>
                  <a:pt x="890" y="192"/>
                </a:lnTo>
                <a:lnTo>
                  <a:pt x="890" y="192"/>
                </a:lnTo>
                <a:lnTo>
                  <a:pt x="890" y="195"/>
                </a:lnTo>
                <a:lnTo>
                  <a:pt x="890" y="195"/>
                </a:lnTo>
                <a:lnTo>
                  <a:pt x="890" y="198"/>
                </a:lnTo>
                <a:lnTo>
                  <a:pt x="890" y="204"/>
                </a:lnTo>
                <a:lnTo>
                  <a:pt x="890" y="204"/>
                </a:lnTo>
                <a:lnTo>
                  <a:pt x="893" y="215"/>
                </a:lnTo>
                <a:lnTo>
                  <a:pt x="893" y="215"/>
                </a:lnTo>
                <a:lnTo>
                  <a:pt x="896" y="232"/>
                </a:lnTo>
                <a:lnTo>
                  <a:pt x="905" y="249"/>
                </a:lnTo>
                <a:lnTo>
                  <a:pt x="905" y="249"/>
                </a:lnTo>
                <a:lnTo>
                  <a:pt x="856" y="269"/>
                </a:lnTo>
                <a:lnTo>
                  <a:pt x="856" y="269"/>
                </a:lnTo>
                <a:lnTo>
                  <a:pt x="773" y="312"/>
                </a:lnTo>
                <a:lnTo>
                  <a:pt x="773" y="312"/>
                </a:lnTo>
                <a:lnTo>
                  <a:pt x="693" y="356"/>
                </a:lnTo>
                <a:lnTo>
                  <a:pt x="613" y="404"/>
                </a:lnTo>
                <a:lnTo>
                  <a:pt x="613" y="404"/>
                </a:lnTo>
                <a:lnTo>
                  <a:pt x="607" y="387"/>
                </a:lnTo>
                <a:lnTo>
                  <a:pt x="601" y="367"/>
                </a:lnTo>
                <a:lnTo>
                  <a:pt x="598" y="350"/>
                </a:lnTo>
                <a:lnTo>
                  <a:pt x="598" y="330"/>
                </a:lnTo>
                <a:lnTo>
                  <a:pt x="598" y="330"/>
                </a:lnTo>
                <a:lnTo>
                  <a:pt x="601" y="309"/>
                </a:lnTo>
                <a:lnTo>
                  <a:pt x="604" y="290"/>
                </a:lnTo>
                <a:lnTo>
                  <a:pt x="613" y="272"/>
                </a:lnTo>
                <a:lnTo>
                  <a:pt x="621" y="255"/>
                </a:lnTo>
                <a:lnTo>
                  <a:pt x="621" y="255"/>
                </a:lnTo>
                <a:lnTo>
                  <a:pt x="624" y="252"/>
                </a:lnTo>
                <a:lnTo>
                  <a:pt x="624" y="252"/>
                </a:lnTo>
                <a:lnTo>
                  <a:pt x="667" y="232"/>
                </a:lnTo>
                <a:lnTo>
                  <a:pt x="667" y="232"/>
                </a:lnTo>
                <a:lnTo>
                  <a:pt x="693" y="224"/>
                </a:lnTo>
                <a:lnTo>
                  <a:pt x="693" y="224"/>
                </a:lnTo>
                <a:lnTo>
                  <a:pt x="719" y="215"/>
                </a:lnTo>
                <a:close/>
                <a:moveTo>
                  <a:pt x="312" y="559"/>
                </a:moveTo>
                <a:lnTo>
                  <a:pt x="312" y="550"/>
                </a:lnTo>
                <a:lnTo>
                  <a:pt x="312" y="547"/>
                </a:lnTo>
                <a:lnTo>
                  <a:pt x="312" y="547"/>
                </a:lnTo>
                <a:lnTo>
                  <a:pt x="312" y="545"/>
                </a:lnTo>
                <a:lnTo>
                  <a:pt x="312" y="545"/>
                </a:lnTo>
                <a:lnTo>
                  <a:pt x="312" y="545"/>
                </a:lnTo>
                <a:lnTo>
                  <a:pt x="312" y="530"/>
                </a:lnTo>
                <a:lnTo>
                  <a:pt x="312" y="530"/>
                </a:lnTo>
                <a:lnTo>
                  <a:pt x="312" y="516"/>
                </a:lnTo>
                <a:lnTo>
                  <a:pt x="315" y="504"/>
                </a:lnTo>
                <a:lnTo>
                  <a:pt x="315" y="496"/>
                </a:lnTo>
                <a:lnTo>
                  <a:pt x="318" y="490"/>
                </a:lnTo>
                <a:lnTo>
                  <a:pt x="318" y="490"/>
                </a:lnTo>
                <a:lnTo>
                  <a:pt x="321" y="479"/>
                </a:lnTo>
                <a:lnTo>
                  <a:pt x="321" y="479"/>
                </a:lnTo>
                <a:lnTo>
                  <a:pt x="326" y="464"/>
                </a:lnTo>
                <a:lnTo>
                  <a:pt x="326" y="464"/>
                </a:lnTo>
                <a:lnTo>
                  <a:pt x="329" y="453"/>
                </a:lnTo>
                <a:lnTo>
                  <a:pt x="329" y="453"/>
                </a:lnTo>
                <a:lnTo>
                  <a:pt x="338" y="436"/>
                </a:lnTo>
                <a:lnTo>
                  <a:pt x="338" y="436"/>
                </a:lnTo>
                <a:lnTo>
                  <a:pt x="338" y="436"/>
                </a:lnTo>
                <a:lnTo>
                  <a:pt x="355" y="424"/>
                </a:lnTo>
                <a:lnTo>
                  <a:pt x="355" y="424"/>
                </a:lnTo>
                <a:lnTo>
                  <a:pt x="361" y="416"/>
                </a:lnTo>
                <a:lnTo>
                  <a:pt x="361" y="416"/>
                </a:lnTo>
                <a:lnTo>
                  <a:pt x="369" y="410"/>
                </a:lnTo>
                <a:lnTo>
                  <a:pt x="369" y="410"/>
                </a:lnTo>
                <a:lnTo>
                  <a:pt x="404" y="384"/>
                </a:lnTo>
                <a:lnTo>
                  <a:pt x="404" y="384"/>
                </a:lnTo>
                <a:lnTo>
                  <a:pt x="441" y="356"/>
                </a:lnTo>
                <a:lnTo>
                  <a:pt x="441" y="356"/>
                </a:lnTo>
                <a:lnTo>
                  <a:pt x="481" y="330"/>
                </a:lnTo>
                <a:lnTo>
                  <a:pt x="524" y="301"/>
                </a:lnTo>
                <a:lnTo>
                  <a:pt x="524" y="301"/>
                </a:lnTo>
                <a:lnTo>
                  <a:pt x="535" y="295"/>
                </a:lnTo>
                <a:lnTo>
                  <a:pt x="535" y="295"/>
                </a:lnTo>
                <a:lnTo>
                  <a:pt x="547" y="290"/>
                </a:lnTo>
                <a:lnTo>
                  <a:pt x="547" y="290"/>
                </a:lnTo>
                <a:lnTo>
                  <a:pt x="570" y="278"/>
                </a:lnTo>
                <a:lnTo>
                  <a:pt x="570" y="278"/>
                </a:lnTo>
                <a:lnTo>
                  <a:pt x="590" y="267"/>
                </a:lnTo>
                <a:lnTo>
                  <a:pt x="590" y="267"/>
                </a:lnTo>
                <a:lnTo>
                  <a:pt x="581" y="284"/>
                </a:lnTo>
                <a:lnTo>
                  <a:pt x="581" y="284"/>
                </a:lnTo>
                <a:lnTo>
                  <a:pt x="578" y="292"/>
                </a:lnTo>
                <a:lnTo>
                  <a:pt x="578" y="292"/>
                </a:lnTo>
                <a:lnTo>
                  <a:pt x="576" y="304"/>
                </a:lnTo>
                <a:lnTo>
                  <a:pt x="576" y="304"/>
                </a:lnTo>
                <a:lnTo>
                  <a:pt x="573" y="315"/>
                </a:lnTo>
                <a:lnTo>
                  <a:pt x="573" y="315"/>
                </a:lnTo>
                <a:lnTo>
                  <a:pt x="573" y="321"/>
                </a:lnTo>
                <a:lnTo>
                  <a:pt x="573" y="327"/>
                </a:lnTo>
                <a:lnTo>
                  <a:pt x="573" y="327"/>
                </a:lnTo>
                <a:lnTo>
                  <a:pt x="570" y="338"/>
                </a:lnTo>
                <a:lnTo>
                  <a:pt x="570" y="338"/>
                </a:lnTo>
                <a:lnTo>
                  <a:pt x="570" y="341"/>
                </a:lnTo>
                <a:lnTo>
                  <a:pt x="570" y="341"/>
                </a:lnTo>
                <a:lnTo>
                  <a:pt x="570" y="341"/>
                </a:lnTo>
                <a:lnTo>
                  <a:pt x="570" y="344"/>
                </a:lnTo>
                <a:lnTo>
                  <a:pt x="570" y="350"/>
                </a:lnTo>
                <a:lnTo>
                  <a:pt x="570" y="350"/>
                </a:lnTo>
                <a:lnTo>
                  <a:pt x="573" y="375"/>
                </a:lnTo>
                <a:lnTo>
                  <a:pt x="573" y="375"/>
                </a:lnTo>
                <a:lnTo>
                  <a:pt x="578" y="398"/>
                </a:lnTo>
                <a:lnTo>
                  <a:pt x="587" y="421"/>
                </a:lnTo>
                <a:lnTo>
                  <a:pt x="590" y="421"/>
                </a:lnTo>
                <a:lnTo>
                  <a:pt x="590" y="421"/>
                </a:lnTo>
                <a:lnTo>
                  <a:pt x="507" y="482"/>
                </a:lnTo>
                <a:lnTo>
                  <a:pt x="467" y="513"/>
                </a:lnTo>
                <a:lnTo>
                  <a:pt x="426" y="547"/>
                </a:lnTo>
                <a:lnTo>
                  <a:pt x="426" y="547"/>
                </a:lnTo>
                <a:lnTo>
                  <a:pt x="387" y="587"/>
                </a:lnTo>
                <a:lnTo>
                  <a:pt x="346" y="628"/>
                </a:lnTo>
                <a:lnTo>
                  <a:pt x="346" y="628"/>
                </a:lnTo>
                <a:lnTo>
                  <a:pt x="335" y="639"/>
                </a:lnTo>
                <a:lnTo>
                  <a:pt x="335" y="639"/>
                </a:lnTo>
                <a:lnTo>
                  <a:pt x="326" y="619"/>
                </a:lnTo>
                <a:lnTo>
                  <a:pt x="321" y="599"/>
                </a:lnTo>
                <a:lnTo>
                  <a:pt x="315" y="579"/>
                </a:lnTo>
                <a:lnTo>
                  <a:pt x="312" y="559"/>
                </a:lnTo>
                <a:close/>
                <a:moveTo>
                  <a:pt x="192" y="922"/>
                </a:moveTo>
                <a:lnTo>
                  <a:pt x="192" y="922"/>
                </a:lnTo>
                <a:lnTo>
                  <a:pt x="220" y="877"/>
                </a:lnTo>
                <a:lnTo>
                  <a:pt x="249" y="831"/>
                </a:lnTo>
                <a:lnTo>
                  <a:pt x="249" y="831"/>
                </a:lnTo>
                <a:lnTo>
                  <a:pt x="280" y="788"/>
                </a:lnTo>
                <a:lnTo>
                  <a:pt x="315" y="745"/>
                </a:lnTo>
                <a:lnTo>
                  <a:pt x="315" y="745"/>
                </a:lnTo>
                <a:lnTo>
                  <a:pt x="340" y="710"/>
                </a:lnTo>
                <a:lnTo>
                  <a:pt x="343" y="713"/>
                </a:lnTo>
                <a:lnTo>
                  <a:pt x="343" y="713"/>
                </a:lnTo>
                <a:lnTo>
                  <a:pt x="366" y="742"/>
                </a:lnTo>
                <a:lnTo>
                  <a:pt x="366" y="742"/>
                </a:lnTo>
                <a:lnTo>
                  <a:pt x="392" y="765"/>
                </a:lnTo>
                <a:lnTo>
                  <a:pt x="392" y="765"/>
                </a:lnTo>
                <a:lnTo>
                  <a:pt x="404" y="776"/>
                </a:lnTo>
                <a:lnTo>
                  <a:pt x="404" y="776"/>
                </a:lnTo>
                <a:lnTo>
                  <a:pt x="418" y="788"/>
                </a:lnTo>
                <a:lnTo>
                  <a:pt x="418" y="788"/>
                </a:lnTo>
                <a:lnTo>
                  <a:pt x="452" y="817"/>
                </a:lnTo>
                <a:lnTo>
                  <a:pt x="492" y="839"/>
                </a:lnTo>
                <a:lnTo>
                  <a:pt x="530" y="862"/>
                </a:lnTo>
                <a:lnTo>
                  <a:pt x="573" y="885"/>
                </a:lnTo>
                <a:lnTo>
                  <a:pt x="573" y="885"/>
                </a:lnTo>
                <a:lnTo>
                  <a:pt x="541" y="950"/>
                </a:lnTo>
                <a:lnTo>
                  <a:pt x="541" y="950"/>
                </a:lnTo>
                <a:lnTo>
                  <a:pt x="515" y="1010"/>
                </a:lnTo>
                <a:lnTo>
                  <a:pt x="492" y="1071"/>
                </a:lnTo>
                <a:lnTo>
                  <a:pt x="472" y="1131"/>
                </a:lnTo>
                <a:lnTo>
                  <a:pt x="452" y="1194"/>
                </a:lnTo>
                <a:lnTo>
                  <a:pt x="452" y="1194"/>
                </a:lnTo>
                <a:lnTo>
                  <a:pt x="404" y="1171"/>
                </a:lnTo>
                <a:lnTo>
                  <a:pt x="361" y="1148"/>
                </a:lnTo>
                <a:lnTo>
                  <a:pt x="361" y="1148"/>
                </a:lnTo>
                <a:lnTo>
                  <a:pt x="318" y="1125"/>
                </a:lnTo>
                <a:lnTo>
                  <a:pt x="280" y="1099"/>
                </a:lnTo>
                <a:lnTo>
                  <a:pt x="243" y="1073"/>
                </a:lnTo>
                <a:lnTo>
                  <a:pt x="212" y="1047"/>
                </a:lnTo>
                <a:lnTo>
                  <a:pt x="212" y="1047"/>
                </a:lnTo>
                <a:lnTo>
                  <a:pt x="183" y="1019"/>
                </a:lnTo>
                <a:lnTo>
                  <a:pt x="157" y="990"/>
                </a:lnTo>
                <a:lnTo>
                  <a:pt x="157" y="990"/>
                </a:lnTo>
                <a:lnTo>
                  <a:pt x="192" y="922"/>
                </a:lnTo>
                <a:close/>
                <a:moveTo>
                  <a:pt x="109" y="1113"/>
                </a:moveTo>
                <a:lnTo>
                  <a:pt x="109" y="1113"/>
                </a:lnTo>
                <a:lnTo>
                  <a:pt x="126" y="1065"/>
                </a:lnTo>
                <a:lnTo>
                  <a:pt x="146" y="1019"/>
                </a:lnTo>
                <a:lnTo>
                  <a:pt x="146" y="1019"/>
                </a:lnTo>
                <a:lnTo>
                  <a:pt x="149" y="1008"/>
                </a:lnTo>
                <a:lnTo>
                  <a:pt x="149" y="1008"/>
                </a:lnTo>
                <a:lnTo>
                  <a:pt x="172" y="1036"/>
                </a:lnTo>
                <a:lnTo>
                  <a:pt x="195" y="1065"/>
                </a:lnTo>
                <a:lnTo>
                  <a:pt x="195" y="1065"/>
                </a:lnTo>
                <a:lnTo>
                  <a:pt x="203" y="1071"/>
                </a:lnTo>
                <a:lnTo>
                  <a:pt x="203" y="1071"/>
                </a:lnTo>
                <a:lnTo>
                  <a:pt x="212" y="1079"/>
                </a:lnTo>
                <a:lnTo>
                  <a:pt x="212" y="1079"/>
                </a:lnTo>
                <a:lnTo>
                  <a:pt x="226" y="1094"/>
                </a:lnTo>
                <a:lnTo>
                  <a:pt x="226" y="1094"/>
                </a:lnTo>
                <a:lnTo>
                  <a:pt x="260" y="1122"/>
                </a:lnTo>
                <a:lnTo>
                  <a:pt x="260" y="1122"/>
                </a:lnTo>
                <a:lnTo>
                  <a:pt x="280" y="1139"/>
                </a:lnTo>
                <a:lnTo>
                  <a:pt x="280" y="1139"/>
                </a:lnTo>
                <a:lnTo>
                  <a:pt x="289" y="1145"/>
                </a:lnTo>
                <a:lnTo>
                  <a:pt x="289" y="1145"/>
                </a:lnTo>
                <a:lnTo>
                  <a:pt x="300" y="1151"/>
                </a:lnTo>
                <a:lnTo>
                  <a:pt x="300" y="1151"/>
                </a:lnTo>
                <a:lnTo>
                  <a:pt x="321" y="1165"/>
                </a:lnTo>
                <a:lnTo>
                  <a:pt x="321" y="1165"/>
                </a:lnTo>
                <a:lnTo>
                  <a:pt x="343" y="1179"/>
                </a:lnTo>
                <a:lnTo>
                  <a:pt x="343" y="1179"/>
                </a:lnTo>
                <a:lnTo>
                  <a:pt x="389" y="1205"/>
                </a:lnTo>
                <a:lnTo>
                  <a:pt x="438" y="1231"/>
                </a:lnTo>
                <a:lnTo>
                  <a:pt x="438" y="1231"/>
                </a:lnTo>
                <a:lnTo>
                  <a:pt x="441" y="1234"/>
                </a:lnTo>
                <a:lnTo>
                  <a:pt x="441" y="1234"/>
                </a:lnTo>
                <a:lnTo>
                  <a:pt x="415" y="1340"/>
                </a:lnTo>
                <a:lnTo>
                  <a:pt x="392" y="1448"/>
                </a:lnTo>
                <a:lnTo>
                  <a:pt x="392" y="1448"/>
                </a:lnTo>
                <a:lnTo>
                  <a:pt x="384" y="1506"/>
                </a:lnTo>
                <a:lnTo>
                  <a:pt x="378" y="1563"/>
                </a:lnTo>
                <a:lnTo>
                  <a:pt x="378" y="1563"/>
                </a:lnTo>
                <a:lnTo>
                  <a:pt x="332" y="1543"/>
                </a:lnTo>
                <a:lnTo>
                  <a:pt x="289" y="1520"/>
                </a:lnTo>
                <a:lnTo>
                  <a:pt x="289" y="1520"/>
                </a:lnTo>
                <a:lnTo>
                  <a:pt x="243" y="1495"/>
                </a:lnTo>
                <a:lnTo>
                  <a:pt x="200" y="1466"/>
                </a:lnTo>
                <a:lnTo>
                  <a:pt x="163" y="1437"/>
                </a:lnTo>
                <a:lnTo>
                  <a:pt x="129" y="1409"/>
                </a:lnTo>
                <a:lnTo>
                  <a:pt x="129" y="1409"/>
                </a:lnTo>
                <a:lnTo>
                  <a:pt x="88" y="1368"/>
                </a:lnTo>
                <a:lnTo>
                  <a:pt x="57" y="1328"/>
                </a:lnTo>
                <a:lnTo>
                  <a:pt x="57" y="1328"/>
                </a:lnTo>
                <a:lnTo>
                  <a:pt x="60" y="1305"/>
                </a:lnTo>
                <a:lnTo>
                  <a:pt x="60" y="1305"/>
                </a:lnTo>
                <a:lnTo>
                  <a:pt x="69" y="1257"/>
                </a:lnTo>
                <a:lnTo>
                  <a:pt x="80" y="1211"/>
                </a:lnTo>
                <a:lnTo>
                  <a:pt x="94" y="1162"/>
                </a:lnTo>
                <a:lnTo>
                  <a:pt x="109" y="1113"/>
                </a:lnTo>
                <a:close/>
                <a:moveTo>
                  <a:pt x="289" y="1849"/>
                </a:moveTo>
                <a:lnTo>
                  <a:pt x="289" y="1849"/>
                </a:lnTo>
                <a:lnTo>
                  <a:pt x="243" y="1824"/>
                </a:lnTo>
                <a:lnTo>
                  <a:pt x="200" y="1798"/>
                </a:lnTo>
                <a:lnTo>
                  <a:pt x="163" y="1769"/>
                </a:lnTo>
                <a:lnTo>
                  <a:pt x="129" y="1741"/>
                </a:lnTo>
                <a:lnTo>
                  <a:pt x="129" y="1741"/>
                </a:lnTo>
                <a:lnTo>
                  <a:pt x="106" y="1718"/>
                </a:lnTo>
                <a:lnTo>
                  <a:pt x="83" y="1692"/>
                </a:lnTo>
                <a:lnTo>
                  <a:pt x="66" y="1669"/>
                </a:lnTo>
                <a:lnTo>
                  <a:pt x="48" y="1646"/>
                </a:lnTo>
                <a:lnTo>
                  <a:pt x="48" y="1646"/>
                </a:lnTo>
                <a:lnTo>
                  <a:pt x="48" y="1632"/>
                </a:lnTo>
                <a:lnTo>
                  <a:pt x="48" y="1632"/>
                </a:lnTo>
                <a:lnTo>
                  <a:pt x="46" y="1598"/>
                </a:lnTo>
                <a:lnTo>
                  <a:pt x="46" y="1598"/>
                </a:lnTo>
                <a:lnTo>
                  <a:pt x="46" y="1560"/>
                </a:lnTo>
                <a:lnTo>
                  <a:pt x="46" y="1560"/>
                </a:lnTo>
                <a:lnTo>
                  <a:pt x="46" y="1480"/>
                </a:lnTo>
                <a:lnTo>
                  <a:pt x="46" y="1480"/>
                </a:lnTo>
                <a:lnTo>
                  <a:pt x="48" y="1417"/>
                </a:lnTo>
                <a:lnTo>
                  <a:pt x="54" y="1351"/>
                </a:lnTo>
                <a:lnTo>
                  <a:pt x="54" y="1351"/>
                </a:lnTo>
                <a:lnTo>
                  <a:pt x="80" y="1388"/>
                </a:lnTo>
                <a:lnTo>
                  <a:pt x="114" y="1426"/>
                </a:lnTo>
                <a:lnTo>
                  <a:pt x="114" y="1426"/>
                </a:lnTo>
                <a:lnTo>
                  <a:pt x="120" y="1434"/>
                </a:lnTo>
                <a:lnTo>
                  <a:pt x="120" y="1434"/>
                </a:lnTo>
                <a:lnTo>
                  <a:pt x="129" y="1443"/>
                </a:lnTo>
                <a:lnTo>
                  <a:pt x="129" y="1443"/>
                </a:lnTo>
                <a:lnTo>
                  <a:pt x="146" y="1457"/>
                </a:lnTo>
                <a:lnTo>
                  <a:pt x="146" y="1457"/>
                </a:lnTo>
                <a:lnTo>
                  <a:pt x="183" y="1489"/>
                </a:lnTo>
                <a:lnTo>
                  <a:pt x="183" y="1489"/>
                </a:lnTo>
                <a:lnTo>
                  <a:pt x="203" y="1506"/>
                </a:lnTo>
                <a:lnTo>
                  <a:pt x="203" y="1506"/>
                </a:lnTo>
                <a:lnTo>
                  <a:pt x="214" y="1514"/>
                </a:lnTo>
                <a:lnTo>
                  <a:pt x="214" y="1514"/>
                </a:lnTo>
                <a:lnTo>
                  <a:pt x="226" y="1520"/>
                </a:lnTo>
                <a:lnTo>
                  <a:pt x="226" y="1520"/>
                </a:lnTo>
                <a:lnTo>
                  <a:pt x="249" y="1535"/>
                </a:lnTo>
                <a:lnTo>
                  <a:pt x="249" y="1535"/>
                </a:lnTo>
                <a:lnTo>
                  <a:pt x="272" y="1549"/>
                </a:lnTo>
                <a:lnTo>
                  <a:pt x="272" y="1549"/>
                </a:lnTo>
                <a:lnTo>
                  <a:pt x="321" y="1577"/>
                </a:lnTo>
                <a:lnTo>
                  <a:pt x="372" y="1606"/>
                </a:lnTo>
                <a:lnTo>
                  <a:pt x="375" y="1606"/>
                </a:lnTo>
                <a:lnTo>
                  <a:pt x="375" y="1606"/>
                </a:lnTo>
                <a:lnTo>
                  <a:pt x="369" y="1701"/>
                </a:lnTo>
                <a:lnTo>
                  <a:pt x="369" y="1701"/>
                </a:lnTo>
                <a:lnTo>
                  <a:pt x="369" y="1749"/>
                </a:lnTo>
                <a:lnTo>
                  <a:pt x="369" y="1798"/>
                </a:lnTo>
                <a:lnTo>
                  <a:pt x="378" y="1896"/>
                </a:lnTo>
                <a:lnTo>
                  <a:pt x="378" y="1896"/>
                </a:lnTo>
                <a:lnTo>
                  <a:pt x="332" y="1873"/>
                </a:lnTo>
                <a:lnTo>
                  <a:pt x="289" y="1849"/>
                </a:lnTo>
                <a:close/>
                <a:moveTo>
                  <a:pt x="461" y="2133"/>
                </a:moveTo>
                <a:lnTo>
                  <a:pt x="461" y="2133"/>
                </a:lnTo>
                <a:lnTo>
                  <a:pt x="450" y="2085"/>
                </a:lnTo>
                <a:lnTo>
                  <a:pt x="450" y="2085"/>
                </a:lnTo>
                <a:lnTo>
                  <a:pt x="438" y="2036"/>
                </a:lnTo>
                <a:lnTo>
                  <a:pt x="438" y="2036"/>
                </a:lnTo>
                <a:lnTo>
                  <a:pt x="426" y="1961"/>
                </a:lnTo>
                <a:lnTo>
                  <a:pt x="426" y="1961"/>
                </a:lnTo>
                <a:lnTo>
                  <a:pt x="426" y="1961"/>
                </a:lnTo>
                <a:lnTo>
                  <a:pt x="484" y="1984"/>
                </a:lnTo>
                <a:lnTo>
                  <a:pt x="484" y="1984"/>
                </a:lnTo>
                <a:lnTo>
                  <a:pt x="547" y="2007"/>
                </a:lnTo>
                <a:lnTo>
                  <a:pt x="607" y="2027"/>
                </a:lnTo>
                <a:lnTo>
                  <a:pt x="673" y="2044"/>
                </a:lnTo>
                <a:lnTo>
                  <a:pt x="739" y="2062"/>
                </a:lnTo>
                <a:lnTo>
                  <a:pt x="739" y="2062"/>
                </a:lnTo>
                <a:lnTo>
                  <a:pt x="807" y="2076"/>
                </a:lnTo>
                <a:lnTo>
                  <a:pt x="876" y="2088"/>
                </a:lnTo>
                <a:lnTo>
                  <a:pt x="876" y="2088"/>
                </a:lnTo>
                <a:lnTo>
                  <a:pt x="911" y="2093"/>
                </a:lnTo>
                <a:lnTo>
                  <a:pt x="911" y="2093"/>
                </a:lnTo>
                <a:lnTo>
                  <a:pt x="945" y="2099"/>
                </a:lnTo>
                <a:lnTo>
                  <a:pt x="945" y="2099"/>
                </a:lnTo>
                <a:lnTo>
                  <a:pt x="982" y="2105"/>
                </a:lnTo>
                <a:lnTo>
                  <a:pt x="982" y="2105"/>
                </a:lnTo>
                <a:lnTo>
                  <a:pt x="1016" y="2107"/>
                </a:lnTo>
                <a:lnTo>
                  <a:pt x="1016" y="2107"/>
                </a:lnTo>
                <a:lnTo>
                  <a:pt x="1054" y="2110"/>
                </a:lnTo>
                <a:lnTo>
                  <a:pt x="1054" y="2110"/>
                </a:lnTo>
                <a:lnTo>
                  <a:pt x="1062" y="2179"/>
                </a:lnTo>
                <a:lnTo>
                  <a:pt x="1062" y="2179"/>
                </a:lnTo>
                <a:lnTo>
                  <a:pt x="1074" y="2274"/>
                </a:lnTo>
                <a:lnTo>
                  <a:pt x="1074" y="2274"/>
                </a:lnTo>
                <a:lnTo>
                  <a:pt x="1079" y="2297"/>
                </a:lnTo>
                <a:lnTo>
                  <a:pt x="1079" y="2297"/>
                </a:lnTo>
                <a:lnTo>
                  <a:pt x="1082" y="2316"/>
                </a:lnTo>
                <a:lnTo>
                  <a:pt x="1082" y="2316"/>
                </a:lnTo>
                <a:lnTo>
                  <a:pt x="1085" y="2334"/>
                </a:lnTo>
                <a:lnTo>
                  <a:pt x="1085" y="2334"/>
                </a:lnTo>
                <a:lnTo>
                  <a:pt x="1042" y="2331"/>
                </a:lnTo>
                <a:lnTo>
                  <a:pt x="1042" y="2331"/>
                </a:lnTo>
                <a:lnTo>
                  <a:pt x="1011" y="2325"/>
                </a:lnTo>
                <a:lnTo>
                  <a:pt x="1011" y="2325"/>
                </a:lnTo>
                <a:lnTo>
                  <a:pt x="979" y="2322"/>
                </a:lnTo>
                <a:lnTo>
                  <a:pt x="979" y="2322"/>
                </a:lnTo>
                <a:lnTo>
                  <a:pt x="945" y="2319"/>
                </a:lnTo>
                <a:lnTo>
                  <a:pt x="945" y="2319"/>
                </a:lnTo>
                <a:lnTo>
                  <a:pt x="914" y="2314"/>
                </a:lnTo>
                <a:lnTo>
                  <a:pt x="914" y="2314"/>
                </a:lnTo>
                <a:lnTo>
                  <a:pt x="850" y="2305"/>
                </a:lnTo>
                <a:lnTo>
                  <a:pt x="787" y="2291"/>
                </a:lnTo>
                <a:lnTo>
                  <a:pt x="787" y="2291"/>
                </a:lnTo>
                <a:lnTo>
                  <a:pt x="727" y="2279"/>
                </a:lnTo>
                <a:lnTo>
                  <a:pt x="670" y="2265"/>
                </a:lnTo>
                <a:lnTo>
                  <a:pt x="613" y="2248"/>
                </a:lnTo>
                <a:lnTo>
                  <a:pt x="555" y="2231"/>
                </a:lnTo>
                <a:lnTo>
                  <a:pt x="555" y="2231"/>
                </a:lnTo>
                <a:lnTo>
                  <a:pt x="484" y="2202"/>
                </a:lnTo>
                <a:lnTo>
                  <a:pt x="484" y="2202"/>
                </a:lnTo>
                <a:lnTo>
                  <a:pt x="461" y="2133"/>
                </a:lnTo>
                <a:close/>
                <a:moveTo>
                  <a:pt x="518" y="2379"/>
                </a:moveTo>
                <a:lnTo>
                  <a:pt x="518" y="2379"/>
                </a:lnTo>
                <a:lnTo>
                  <a:pt x="484" y="2357"/>
                </a:lnTo>
                <a:lnTo>
                  <a:pt x="450" y="2337"/>
                </a:lnTo>
                <a:lnTo>
                  <a:pt x="421" y="2314"/>
                </a:lnTo>
                <a:lnTo>
                  <a:pt x="395" y="2291"/>
                </a:lnTo>
                <a:lnTo>
                  <a:pt x="395" y="2291"/>
                </a:lnTo>
                <a:lnTo>
                  <a:pt x="372" y="2268"/>
                </a:lnTo>
                <a:lnTo>
                  <a:pt x="352" y="2245"/>
                </a:lnTo>
                <a:lnTo>
                  <a:pt x="335" y="2222"/>
                </a:lnTo>
                <a:lnTo>
                  <a:pt x="324" y="2202"/>
                </a:lnTo>
                <a:lnTo>
                  <a:pt x="324" y="2202"/>
                </a:lnTo>
                <a:lnTo>
                  <a:pt x="309" y="2170"/>
                </a:lnTo>
                <a:lnTo>
                  <a:pt x="300" y="2145"/>
                </a:lnTo>
                <a:lnTo>
                  <a:pt x="300" y="2145"/>
                </a:lnTo>
                <a:lnTo>
                  <a:pt x="300" y="2145"/>
                </a:lnTo>
                <a:lnTo>
                  <a:pt x="324" y="2159"/>
                </a:lnTo>
                <a:lnTo>
                  <a:pt x="324" y="2159"/>
                </a:lnTo>
                <a:lnTo>
                  <a:pt x="343" y="2170"/>
                </a:lnTo>
                <a:lnTo>
                  <a:pt x="343" y="2170"/>
                </a:lnTo>
                <a:lnTo>
                  <a:pt x="389" y="2196"/>
                </a:lnTo>
                <a:lnTo>
                  <a:pt x="438" y="2222"/>
                </a:lnTo>
                <a:lnTo>
                  <a:pt x="438" y="2222"/>
                </a:lnTo>
                <a:lnTo>
                  <a:pt x="472" y="2236"/>
                </a:lnTo>
                <a:lnTo>
                  <a:pt x="472" y="2236"/>
                </a:lnTo>
                <a:lnTo>
                  <a:pt x="489" y="2271"/>
                </a:lnTo>
                <a:lnTo>
                  <a:pt x="507" y="2302"/>
                </a:lnTo>
                <a:lnTo>
                  <a:pt x="507" y="2302"/>
                </a:lnTo>
                <a:lnTo>
                  <a:pt x="527" y="2337"/>
                </a:lnTo>
                <a:lnTo>
                  <a:pt x="550" y="2365"/>
                </a:lnTo>
                <a:lnTo>
                  <a:pt x="590" y="2414"/>
                </a:lnTo>
                <a:lnTo>
                  <a:pt x="590" y="2414"/>
                </a:lnTo>
                <a:lnTo>
                  <a:pt x="590" y="2414"/>
                </a:lnTo>
                <a:lnTo>
                  <a:pt x="552" y="2397"/>
                </a:lnTo>
                <a:lnTo>
                  <a:pt x="518" y="2379"/>
                </a:lnTo>
                <a:close/>
                <a:moveTo>
                  <a:pt x="876" y="2503"/>
                </a:moveTo>
                <a:lnTo>
                  <a:pt x="876" y="2503"/>
                </a:lnTo>
                <a:lnTo>
                  <a:pt x="776" y="2477"/>
                </a:lnTo>
                <a:lnTo>
                  <a:pt x="681" y="2448"/>
                </a:lnTo>
                <a:lnTo>
                  <a:pt x="681" y="2448"/>
                </a:lnTo>
                <a:lnTo>
                  <a:pt x="613" y="2423"/>
                </a:lnTo>
                <a:lnTo>
                  <a:pt x="613" y="2423"/>
                </a:lnTo>
                <a:lnTo>
                  <a:pt x="598" y="2405"/>
                </a:lnTo>
                <a:lnTo>
                  <a:pt x="598" y="2405"/>
                </a:lnTo>
                <a:lnTo>
                  <a:pt x="561" y="2357"/>
                </a:lnTo>
                <a:lnTo>
                  <a:pt x="544" y="2325"/>
                </a:lnTo>
                <a:lnTo>
                  <a:pt x="524" y="2294"/>
                </a:lnTo>
                <a:lnTo>
                  <a:pt x="524" y="2294"/>
                </a:lnTo>
                <a:lnTo>
                  <a:pt x="504" y="2251"/>
                </a:lnTo>
                <a:lnTo>
                  <a:pt x="504" y="2251"/>
                </a:lnTo>
                <a:lnTo>
                  <a:pt x="544" y="2268"/>
                </a:lnTo>
                <a:lnTo>
                  <a:pt x="544" y="2268"/>
                </a:lnTo>
                <a:lnTo>
                  <a:pt x="598" y="2288"/>
                </a:lnTo>
                <a:lnTo>
                  <a:pt x="656" y="2305"/>
                </a:lnTo>
                <a:lnTo>
                  <a:pt x="716" y="2322"/>
                </a:lnTo>
                <a:lnTo>
                  <a:pt x="779" y="2339"/>
                </a:lnTo>
                <a:lnTo>
                  <a:pt x="779" y="2339"/>
                </a:lnTo>
                <a:lnTo>
                  <a:pt x="842" y="2351"/>
                </a:lnTo>
                <a:lnTo>
                  <a:pt x="905" y="2363"/>
                </a:lnTo>
                <a:lnTo>
                  <a:pt x="971" y="2374"/>
                </a:lnTo>
                <a:lnTo>
                  <a:pt x="1040" y="2382"/>
                </a:lnTo>
                <a:lnTo>
                  <a:pt x="1040" y="2382"/>
                </a:lnTo>
                <a:lnTo>
                  <a:pt x="1097" y="2385"/>
                </a:lnTo>
                <a:lnTo>
                  <a:pt x="1097" y="2385"/>
                </a:lnTo>
                <a:lnTo>
                  <a:pt x="1100" y="2397"/>
                </a:lnTo>
                <a:lnTo>
                  <a:pt x="1100" y="2397"/>
                </a:lnTo>
                <a:lnTo>
                  <a:pt x="1108" y="2434"/>
                </a:lnTo>
                <a:lnTo>
                  <a:pt x="1108" y="2434"/>
                </a:lnTo>
                <a:lnTo>
                  <a:pt x="1117" y="2468"/>
                </a:lnTo>
                <a:lnTo>
                  <a:pt x="1117" y="2468"/>
                </a:lnTo>
                <a:lnTo>
                  <a:pt x="1120" y="2486"/>
                </a:lnTo>
                <a:lnTo>
                  <a:pt x="1120" y="2486"/>
                </a:lnTo>
                <a:lnTo>
                  <a:pt x="1125" y="2500"/>
                </a:lnTo>
                <a:lnTo>
                  <a:pt x="1125" y="2500"/>
                </a:lnTo>
                <a:lnTo>
                  <a:pt x="1137" y="2537"/>
                </a:lnTo>
                <a:lnTo>
                  <a:pt x="1137" y="2537"/>
                </a:lnTo>
                <a:lnTo>
                  <a:pt x="1088" y="2534"/>
                </a:lnTo>
                <a:lnTo>
                  <a:pt x="1088" y="2534"/>
                </a:lnTo>
                <a:lnTo>
                  <a:pt x="979" y="2520"/>
                </a:lnTo>
                <a:lnTo>
                  <a:pt x="876" y="2503"/>
                </a:lnTo>
                <a:close/>
                <a:moveTo>
                  <a:pt x="1658" y="2574"/>
                </a:moveTo>
                <a:lnTo>
                  <a:pt x="1658" y="2574"/>
                </a:lnTo>
                <a:lnTo>
                  <a:pt x="1638" y="2606"/>
                </a:lnTo>
                <a:lnTo>
                  <a:pt x="1638" y="2606"/>
                </a:lnTo>
                <a:lnTo>
                  <a:pt x="1635" y="2609"/>
                </a:lnTo>
                <a:lnTo>
                  <a:pt x="1635" y="2609"/>
                </a:lnTo>
                <a:lnTo>
                  <a:pt x="1544" y="2626"/>
                </a:lnTo>
                <a:lnTo>
                  <a:pt x="1544" y="2626"/>
                </a:lnTo>
                <a:lnTo>
                  <a:pt x="1486" y="2632"/>
                </a:lnTo>
                <a:lnTo>
                  <a:pt x="1426" y="2637"/>
                </a:lnTo>
                <a:lnTo>
                  <a:pt x="1426" y="2637"/>
                </a:lnTo>
                <a:lnTo>
                  <a:pt x="1366" y="2640"/>
                </a:lnTo>
                <a:lnTo>
                  <a:pt x="1306" y="2640"/>
                </a:lnTo>
                <a:lnTo>
                  <a:pt x="1306" y="2640"/>
                </a:lnTo>
                <a:lnTo>
                  <a:pt x="1246" y="2640"/>
                </a:lnTo>
                <a:lnTo>
                  <a:pt x="1185" y="2637"/>
                </a:lnTo>
                <a:lnTo>
                  <a:pt x="1185" y="2637"/>
                </a:lnTo>
                <a:lnTo>
                  <a:pt x="1171" y="2637"/>
                </a:lnTo>
                <a:lnTo>
                  <a:pt x="1171" y="2637"/>
                </a:lnTo>
                <a:lnTo>
                  <a:pt x="1171" y="2632"/>
                </a:lnTo>
                <a:lnTo>
                  <a:pt x="1171" y="2632"/>
                </a:lnTo>
                <a:lnTo>
                  <a:pt x="1163" y="2597"/>
                </a:lnTo>
                <a:lnTo>
                  <a:pt x="1163" y="2597"/>
                </a:lnTo>
                <a:lnTo>
                  <a:pt x="1157" y="2577"/>
                </a:lnTo>
                <a:lnTo>
                  <a:pt x="1157" y="2577"/>
                </a:lnTo>
                <a:lnTo>
                  <a:pt x="1197" y="2580"/>
                </a:lnTo>
                <a:lnTo>
                  <a:pt x="1197" y="2580"/>
                </a:lnTo>
                <a:lnTo>
                  <a:pt x="1251" y="2583"/>
                </a:lnTo>
                <a:lnTo>
                  <a:pt x="1309" y="2583"/>
                </a:lnTo>
                <a:lnTo>
                  <a:pt x="1309" y="2583"/>
                </a:lnTo>
                <a:lnTo>
                  <a:pt x="1423" y="2580"/>
                </a:lnTo>
                <a:lnTo>
                  <a:pt x="1535" y="2572"/>
                </a:lnTo>
                <a:lnTo>
                  <a:pt x="1535" y="2572"/>
                </a:lnTo>
                <a:lnTo>
                  <a:pt x="1604" y="2563"/>
                </a:lnTo>
                <a:lnTo>
                  <a:pt x="1672" y="2552"/>
                </a:lnTo>
                <a:lnTo>
                  <a:pt x="1672" y="2552"/>
                </a:lnTo>
                <a:lnTo>
                  <a:pt x="1658" y="2574"/>
                </a:lnTo>
                <a:close/>
                <a:moveTo>
                  <a:pt x="2099" y="2379"/>
                </a:moveTo>
                <a:lnTo>
                  <a:pt x="2099" y="2379"/>
                </a:lnTo>
                <a:lnTo>
                  <a:pt x="2062" y="2397"/>
                </a:lnTo>
                <a:lnTo>
                  <a:pt x="2022" y="2417"/>
                </a:lnTo>
                <a:lnTo>
                  <a:pt x="1979" y="2434"/>
                </a:lnTo>
                <a:lnTo>
                  <a:pt x="1936" y="2448"/>
                </a:lnTo>
                <a:lnTo>
                  <a:pt x="1936" y="2448"/>
                </a:lnTo>
                <a:lnTo>
                  <a:pt x="1841" y="2477"/>
                </a:lnTo>
                <a:lnTo>
                  <a:pt x="1741" y="2503"/>
                </a:lnTo>
                <a:lnTo>
                  <a:pt x="1741" y="2503"/>
                </a:lnTo>
                <a:lnTo>
                  <a:pt x="1710" y="2508"/>
                </a:lnTo>
                <a:lnTo>
                  <a:pt x="1710" y="2508"/>
                </a:lnTo>
                <a:lnTo>
                  <a:pt x="1732" y="2468"/>
                </a:lnTo>
                <a:lnTo>
                  <a:pt x="1753" y="2426"/>
                </a:lnTo>
                <a:lnTo>
                  <a:pt x="1753" y="2426"/>
                </a:lnTo>
                <a:lnTo>
                  <a:pt x="1784" y="2351"/>
                </a:lnTo>
                <a:lnTo>
                  <a:pt x="1784" y="2351"/>
                </a:lnTo>
                <a:lnTo>
                  <a:pt x="1839" y="2339"/>
                </a:lnTo>
                <a:lnTo>
                  <a:pt x="1839" y="2339"/>
                </a:lnTo>
                <a:lnTo>
                  <a:pt x="1902" y="2322"/>
                </a:lnTo>
                <a:lnTo>
                  <a:pt x="1962" y="2305"/>
                </a:lnTo>
                <a:lnTo>
                  <a:pt x="2019" y="2288"/>
                </a:lnTo>
                <a:lnTo>
                  <a:pt x="2076" y="2268"/>
                </a:lnTo>
                <a:lnTo>
                  <a:pt x="2076" y="2268"/>
                </a:lnTo>
                <a:lnTo>
                  <a:pt x="2128" y="2245"/>
                </a:lnTo>
                <a:lnTo>
                  <a:pt x="2179" y="2222"/>
                </a:lnTo>
                <a:lnTo>
                  <a:pt x="2179" y="2222"/>
                </a:lnTo>
                <a:lnTo>
                  <a:pt x="2220" y="2202"/>
                </a:lnTo>
                <a:lnTo>
                  <a:pt x="2260" y="2179"/>
                </a:lnTo>
                <a:lnTo>
                  <a:pt x="2260" y="2179"/>
                </a:lnTo>
                <a:lnTo>
                  <a:pt x="2237" y="2225"/>
                </a:lnTo>
                <a:lnTo>
                  <a:pt x="2237" y="2225"/>
                </a:lnTo>
                <a:lnTo>
                  <a:pt x="2205" y="2285"/>
                </a:lnTo>
                <a:lnTo>
                  <a:pt x="2171" y="2334"/>
                </a:lnTo>
                <a:lnTo>
                  <a:pt x="2171" y="2334"/>
                </a:lnTo>
                <a:lnTo>
                  <a:pt x="2136" y="2357"/>
                </a:lnTo>
                <a:lnTo>
                  <a:pt x="2099" y="2379"/>
                </a:lnTo>
                <a:close/>
                <a:moveTo>
                  <a:pt x="2294" y="2202"/>
                </a:moveTo>
                <a:lnTo>
                  <a:pt x="2294" y="2202"/>
                </a:lnTo>
                <a:lnTo>
                  <a:pt x="2283" y="2222"/>
                </a:lnTo>
                <a:lnTo>
                  <a:pt x="2265" y="2245"/>
                </a:lnTo>
                <a:lnTo>
                  <a:pt x="2245" y="2268"/>
                </a:lnTo>
                <a:lnTo>
                  <a:pt x="2222" y="2291"/>
                </a:lnTo>
                <a:lnTo>
                  <a:pt x="2222" y="2291"/>
                </a:lnTo>
                <a:lnTo>
                  <a:pt x="2208" y="2305"/>
                </a:lnTo>
                <a:lnTo>
                  <a:pt x="2208" y="2305"/>
                </a:lnTo>
                <a:lnTo>
                  <a:pt x="2234" y="2271"/>
                </a:lnTo>
                <a:lnTo>
                  <a:pt x="2257" y="2236"/>
                </a:lnTo>
                <a:lnTo>
                  <a:pt x="2257" y="2236"/>
                </a:lnTo>
                <a:lnTo>
                  <a:pt x="2277" y="2199"/>
                </a:lnTo>
                <a:lnTo>
                  <a:pt x="2297" y="2159"/>
                </a:lnTo>
                <a:lnTo>
                  <a:pt x="2297" y="2156"/>
                </a:lnTo>
                <a:lnTo>
                  <a:pt x="2297" y="2156"/>
                </a:lnTo>
                <a:lnTo>
                  <a:pt x="2317" y="2145"/>
                </a:lnTo>
                <a:lnTo>
                  <a:pt x="2317" y="2145"/>
                </a:lnTo>
                <a:lnTo>
                  <a:pt x="2317" y="2145"/>
                </a:lnTo>
                <a:lnTo>
                  <a:pt x="2308" y="2170"/>
                </a:lnTo>
                <a:lnTo>
                  <a:pt x="2294" y="2202"/>
                </a:lnTo>
                <a:close/>
                <a:moveTo>
                  <a:pt x="2331" y="1959"/>
                </a:moveTo>
                <a:lnTo>
                  <a:pt x="2331" y="1959"/>
                </a:lnTo>
                <a:lnTo>
                  <a:pt x="2320" y="2010"/>
                </a:lnTo>
                <a:lnTo>
                  <a:pt x="2305" y="2059"/>
                </a:lnTo>
                <a:lnTo>
                  <a:pt x="2305" y="2059"/>
                </a:lnTo>
                <a:lnTo>
                  <a:pt x="2280" y="2133"/>
                </a:lnTo>
                <a:lnTo>
                  <a:pt x="2280" y="2133"/>
                </a:lnTo>
                <a:lnTo>
                  <a:pt x="2260" y="2145"/>
                </a:lnTo>
                <a:lnTo>
                  <a:pt x="2260" y="2145"/>
                </a:lnTo>
                <a:lnTo>
                  <a:pt x="2214" y="2168"/>
                </a:lnTo>
                <a:lnTo>
                  <a:pt x="2165" y="2190"/>
                </a:lnTo>
                <a:lnTo>
                  <a:pt x="2113" y="2211"/>
                </a:lnTo>
                <a:lnTo>
                  <a:pt x="2062" y="2231"/>
                </a:lnTo>
                <a:lnTo>
                  <a:pt x="2062" y="2231"/>
                </a:lnTo>
                <a:lnTo>
                  <a:pt x="2005" y="2248"/>
                </a:lnTo>
                <a:lnTo>
                  <a:pt x="1950" y="2265"/>
                </a:lnTo>
                <a:lnTo>
                  <a:pt x="1890" y="2279"/>
                </a:lnTo>
                <a:lnTo>
                  <a:pt x="1830" y="2291"/>
                </a:lnTo>
                <a:lnTo>
                  <a:pt x="1830" y="2291"/>
                </a:lnTo>
                <a:lnTo>
                  <a:pt x="1801" y="2297"/>
                </a:lnTo>
                <a:lnTo>
                  <a:pt x="1801" y="2297"/>
                </a:lnTo>
                <a:lnTo>
                  <a:pt x="1813" y="2265"/>
                </a:lnTo>
                <a:lnTo>
                  <a:pt x="1813" y="2265"/>
                </a:lnTo>
                <a:lnTo>
                  <a:pt x="1824" y="2219"/>
                </a:lnTo>
                <a:lnTo>
                  <a:pt x="1833" y="2170"/>
                </a:lnTo>
                <a:lnTo>
                  <a:pt x="1841" y="2119"/>
                </a:lnTo>
                <a:lnTo>
                  <a:pt x="1850" y="2067"/>
                </a:lnTo>
                <a:lnTo>
                  <a:pt x="1850" y="2067"/>
                </a:lnTo>
                <a:lnTo>
                  <a:pt x="1879" y="2062"/>
                </a:lnTo>
                <a:lnTo>
                  <a:pt x="1879" y="2062"/>
                </a:lnTo>
                <a:lnTo>
                  <a:pt x="1945" y="2044"/>
                </a:lnTo>
                <a:lnTo>
                  <a:pt x="2010" y="2027"/>
                </a:lnTo>
                <a:lnTo>
                  <a:pt x="2073" y="2007"/>
                </a:lnTo>
                <a:lnTo>
                  <a:pt x="2134" y="1984"/>
                </a:lnTo>
                <a:lnTo>
                  <a:pt x="2134" y="1984"/>
                </a:lnTo>
                <a:lnTo>
                  <a:pt x="2191" y="1961"/>
                </a:lnTo>
                <a:lnTo>
                  <a:pt x="2191" y="1961"/>
                </a:lnTo>
                <a:lnTo>
                  <a:pt x="2245" y="1936"/>
                </a:lnTo>
                <a:lnTo>
                  <a:pt x="2245" y="1936"/>
                </a:lnTo>
                <a:lnTo>
                  <a:pt x="2297" y="1910"/>
                </a:lnTo>
                <a:lnTo>
                  <a:pt x="2346" y="1881"/>
                </a:lnTo>
                <a:lnTo>
                  <a:pt x="2348" y="1881"/>
                </a:lnTo>
                <a:lnTo>
                  <a:pt x="2348" y="1881"/>
                </a:lnTo>
                <a:lnTo>
                  <a:pt x="2343" y="1907"/>
                </a:lnTo>
                <a:lnTo>
                  <a:pt x="2343" y="1907"/>
                </a:lnTo>
                <a:lnTo>
                  <a:pt x="2331" y="1959"/>
                </a:lnTo>
                <a:close/>
                <a:moveTo>
                  <a:pt x="2328" y="1849"/>
                </a:moveTo>
                <a:lnTo>
                  <a:pt x="2328" y="1849"/>
                </a:lnTo>
                <a:lnTo>
                  <a:pt x="2280" y="1875"/>
                </a:lnTo>
                <a:lnTo>
                  <a:pt x="2228" y="1898"/>
                </a:lnTo>
                <a:lnTo>
                  <a:pt x="2174" y="1921"/>
                </a:lnTo>
                <a:lnTo>
                  <a:pt x="2116" y="1941"/>
                </a:lnTo>
                <a:lnTo>
                  <a:pt x="2116" y="1941"/>
                </a:lnTo>
                <a:lnTo>
                  <a:pt x="2059" y="1961"/>
                </a:lnTo>
                <a:lnTo>
                  <a:pt x="1996" y="1978"/>
                </a:lnTo>
                <a:lnTo>
                  <a:pt x="1933" y="1993"/>
                </a:lnTo>
                <a:lnTo>
                  <a:pt x="1867" y="2010"/>
                </a:lnTo>
                <a:lnTo>
                  <a:pt x="1867" y="2010"/>
                </a:lnTo>
                <a:lnTo>
                  <a:pt x="1856" y="2010"/>
                </a:lnTo>
                <a:lnTo>
                  <a:pt x="1856" y="2010"/>
                </a:lnTo>
                <a:lnTo>
                  <a:pt x="1861" y="1927"/>
                </a:lnTo>
                <a:lnTo>
                  <a:pt x="1864" y="1841"/>
                </a:lnTo>
                <a:lnTo>
                  <a:pt x="1864" y="1841"/>
                </a:lnTo>
                <a:lnTo>
                  <a:pt x="1861" y="1735"/>
                </a:lnTo>
                <a:lnTo>
                  <a:pt x="1861" y="1735"/>
                </a:lnTo>
                <a:lnTo>
                  <a:pt x="1879" y="1729"/>
                </a:lnTo>
                <a:lnTo>
                  <a:pt x="1879" y="1729"/>
                </a:lnTo>
                <a:lnTo>
                  <a:pt x="1945" y="1715"/>
                </a:lnTo>
                <a:lnTo>
                  <a:pt x="2010" y="1695"/>
                </a:lnTo>
                <a:lnTo>
                  <a:pt x="2073" y="1675"/>
                </a:lnTo>
                <a:lnTo>
                  <a:pt x="2134" y="1655"/>
                </a:lnTo>
                <a:lnTo>
                  <a:pt x="2134" y="1655"/>
                </a:lnTo>
                <a:lnTo>
                  <a:pt x="2191" y="1629"/>
                </a:lnTo>
                <a:lnTo>
                  <a:pt x="2191" y="1629"/>
                </a:lnTo>
                <a:lnTo>
                  <a:pt x="2245" y="1606"/>
                </a:lnTo>
                <a:lnTo>
                  <a:pt x="2245" y="1606"/>
                </a:lnTo>
                <a:lnTo>
                  <a:pt x="2297" y="1577"/>
                </a:lnTo>
                <a:lnTo>
                  <a:pt x="2346" y="1549"/>
                </a:lnTo>
                <a:lnTo>
                  <a:pt x="2346" y="1549"/>
                </a:lnTo>
                <a:lnTo>
                  <a:pt x="2365" y="1537"/>
                </a:lnTo>
                <a:lnTo>
                  <a:pt x="2365" y="1537"/>
                </a:lnTo>
                <a:lnTo>
                  <a:pt x="2368" y="1615"/>
                </a:lnTo>
                <a:lnTo>
                  <a:pt x="2368" y="1615"/>
                </a:lnTo>
                <a:lnTo>
                  <a:pt x="2368" y="1675"/>
                </a:lnTo>
                <a:lnTo>
                  <a:pt x="2365" y="1735"/>
                </a:lnTo>
                <a:lnTo>
                  <a:pt x="2365" y="1735"/>
                </a:lnTo>
                <a:lnTo>
                  <a:pt x="2360" y="1787"/>
                </a:lnTo>
                <a:lnTo>
                  <a:pt x="2354" y="1835"/>
                </a:lnTo>
                <a:lnTo>
                  <a:pt x="2354" y="1835"/>
                </a:lnTo>
                <a:lnTo>
                  <a:pt x="2328" y="1849"/>
                </a:lnTo>
                <a:close/>
                <a:moveTo>
                  <a:pt x="2615" y="1202"/>
                </a:moveTo>
                <a:lnTo>
                  <a:pt x="2615" y="1202"/>
                </a:lnTo>
                <a:lnTo>
                  <a:pt x="2603" y="1242"/>
                </a:lnTo>
                <a:lnTo>
                  <a:pt x="2595" y="1265"/>
                </a:lnTo>
                <a:lnTo>
                  <a:pt x="2583" y="1294"/>
                </a:lnTo>
                <a:lnTo>
                  <a:pt x="2583" y="1294"/>
                </a:lnTo>
                <a:lnTo>
                  <a:pt x="2566" y="1320"/>
                </a:lnTo>
                <a:lnTo>
                  <a:pt x="2543" y="1351"/>
                </a:lnTo>
                <a:lnTo>
                  <a:pt x="2517" y="1380"/>
                </a:lnTo>
                <a:lnTo>
                  <a:pt x="2489" y="1409"/>
                </a:lnTo>
                <a:lnTo>
                  <a:pt x="2489" y="1409"/>
                </a:lnTo>
                <a:lnTo>
                  <a:pt x="2451" y="1440"/>
                </a:lnTo>
                <a:lnTo>
                  <a:pt x="2411" y="1472"/>
                </a:lnTo>
                <a:lnTo>
                  <a:pt x="2411" y="1472"/>
                </a:lnTo>
                <a:lnTo>
                  <a:pt x="2406" y="1411"/>
                </a:lnTo>
                <a:lnTo>
                  <a:pt x="2397" y="1354"/>
                </a:lnTo>
                <a:lnTo>
                  <a:pt x="2397" y="1354"/>
                </a:lnTo>
                <a:lnTo>
                  <a:pt x="2386" y="1300"/>
                </a:lnTo>
                <a:lnTo>
                  <a:pt x="2374" y="1242"/>
                </a:lnTo>
                <a:lnTo>
                  <a:pt x="2360" y="1188"/>
                </a:lnTo>
                <a:lnTo>
                  <a:pt x="2346" y="1134"/>
                </a:lnTo>
                <a:lnTo>
                  <a:pt x="2346" y="1134"/>
                </a:lnTo>
                <a:lnTo>
                  <a:pt x="2357" y="1122"/>
                </a:lnTo>
                <a:lnTo>
                  <a:pt x="2357" y="1122"/>
                </a:lnTo>
                <a:lnTo>
                  <a:pt x="2391" y="1094"/>
                </a:lnTo>
                <a:lnTo>
                  <a:pt x="2391" y="1094"/>
                </a:lnTo>
                <a:lnTo>
                  <a:pt x="2409" y="1079"/>
                </a:lnTo>
                <a:lnTo>
                  <a:pt x="2409" y="1079"/>
                </a:lnTo>
                <a:lnTo>
                  <a:pt x="2414" y="1071"/>
                </a:lnTo>
                <a:lnTo>
                  <a:pt x="2414" y="1071"/>
                </a:lnTo>
                <a:lnTo>
                  <a:pt x="2423" y="1065"/>
                </a:lnTo>
                <a:lnTo>
                  <a:pt x="2423" y="1065"/>
                </a:lnTo>
                <a:lnTo>
                  <a:pt x="2449" y="1033"/>
                </a:lnTo>
                <a:lnTo>
                  <a:pt x="2472" y="1002"/>
                </a:lnTo>
                <a:lnTo>
                  <a:pt x="2489" y="973"/>
                </a:lnTo>
                <a:lnTo>
                  <a:pt x="2503" y="945"/>
                </a:lnTo>
                <a:lnTo>
                  <a:pt x="2503" y="945"/>
                </a:lnTo>
                <a:lnTo>
                  <a:pt x="2514" y="917"/>
                </a:lnTo>
                <a:lnTo>
                  <a:pt x="2520" y="891"/>
                </a:lnTo>
                <a:lnTo>
                  <a:pt x="2520" y="891"/>
                </a:lnTo>
                <a:lnTo>
                  <a:pt x="2532" y="914"/>
                </a:lnTo>
                <a:lnTo>
                  <a:pt x="2532" y="914"/>
                </a:lnTo>
                <a:lnTo>
                  <a:pt x="2563" y="993"/>
                </a:lnTo>
                <a:lnTo>
                  <a:pt x="2563" y="993"/>
                </a:lnTo>
                <a:lnTo>
                  <a:pt x="2586" y="1071"/>
                </a:lnTo>
                <a:lnTo>
                  <a:pt x="2586" y="1071"/>
                </a:lnTo>
                <a:lnTo>
                  <a:pt x="2592" y="1091"/>
                </a:lnTo>
                <a:lnTo>
                  <a:pt x="2592" y="1091"/>
                </a:lnTo>
                <a:lnTo>
                  <a:pt x="2595" y="1108"/>
                </a:lnTo>
                <a:lnTo>
                  <a:pt x="2595" y="1108"/>
                </a:lnTo>
                <a:lnTo>
                  <a:pt x="2603" y="1145"/>
                </a:lnTo>
                <a:lnTo>
                  <a:pt x="2603" y="1145"/>
                </a:lnTo>
                <a:lnTo>
                  <a:pt x="2609" y="1171"/>
                </a:lnTo>
                <a:lnTo>
                  <a:pt x="2615" y="1199"/>
                </a:lnTo>
                <a:lnTo>
                  <a:pt x="2615" y="12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467734" y="2274444"/>
            <a:ext cx="552332" cy="1157817"/>
            <a:chOff x="2511425" y="1952625"/>
            <a:chExt cx="758825" cy="1590675"/>
          </a:xfrm>
          <a:solidFill>
            <a:schemeClr val="bg2"/>
          </a:solidFill>
        </p:grpSpPr>
        <p:sp>
          <p:nvSpPr>
            <p:cNvPr id="18" name="Freeform 43"/>
            <p:cNvSpPr>
              <a:spLocks noChangeArrowheads="1"/>
            </p:cNvSpPr>
            <p:nvPr/>
          </p:nvSpPr>
          <p:spPr bwMode="auto">
            <a:xfrm>
              <a:off x="2652713" y="2417763"/>
              <a:ext cx="434975" cy="15875"/>
            </a:xfrm>
            <a:custGeom>
              <a:avLst/>
              <a:gdLst>
                <a:gd name="T0" fmla="*/ 1206 w 1210"/>
                <a:gd name="T1" fmla="*/ 20 h 44"/>
                <a:gd name="T2" fmla="*/ 1154 w 1210"/>
                <a:gd name="T3" fmla="*/ 17 h 44"/>
                <a:gd name="T4" fmla="*/ 1020 w 1210"/>
                <a:gd name="T5" fmla="*/ 14 h 44"/>
                <a:gd name="T6" fmla="*/ 928 w 1210"/>
                <a:gd name="T7" fmla="*/ 11 h 44"/>
                <a:gd name="T8" fmla="*/ 825 w 1210"/>
                <a:gd name="T9" fmla="*/ 9 h 44"/>
                <a:gd name="T10" fmla="*/ 604 w 1210"/>
                <a:gd name="T11" fmla="*/ 6 h 44"/>
                <a:gd name="T12" fmla="*/ 493 w 1210"/>
                <a:gd name="T13" fmla="*/ 3 h 44"/>
                <a:gd name="T14" fmla="*/ 384 w 1210"/>
                <a:gd name="T15" fmla="*/ 0 h 44"/>
                <a:gd name="T16" fmla="*/ 281 w 1210"/>
                <a:gd name="T17" fmla="*/ 3 h 44"/>
                <a:gd name="T18" fmla="*/ 235 w 1210"/>
                <a:gd name="T19" fmla="*/ 3 h 44"/>
                <a:gd name="T20" fmla="*/ 192 w 1210"/>
                <a:gd name="T21" fmla="*/ 6 h 44"/>
                <a:gd name="T22" fmla="*/ 115 w 1210"/>
                <a:gd name="T23" fmla="*/ 9 h 44"/>
                <a:gd name="T24" fmla="*/ 55 w 1210"/>
                <a:gd name="T25" fmla="*/ 14 h 44"/>
                <a:gd name="T26" fmla="*/ 17 w 1210"/>
                <a:gd name="T27" fmla="*/ 17 h 44"/>
                <a:gd name="T28" fmla="*/ 0 w 1210"/>
                <a:gd name="T29" fmla="*/ 20 h 44"/>
                <a:gd name="T30" fmla="*/ 3 w 1210"/>
                <a:gd name="T31" fmla="*/ 23 h 44"/>
                <a:gd name="T32" fmla="*/ 17 w 1210"/>
                <a:gd name="T33" fmla="*/ 26 h 44"/>
                <a:gd name="T34" fmla="*/ 55 w 1210"/>
                <a:gd name="T35" fmla="*/ 29 h 44"/>
                <a:gd name="T36" fmla="*/ 115 w 1210"/>
                <a:gd name="T37" fmla="*/ 34 h 44"/>
                <a:gd name="T38" fmla="*/ 192 w 1210"/>
                <a:gd name="T39" fmla="*/ 37 h 44"/>
                <a:gd name="T40" fmla="*/ 235 w 1210"/>
                <a:gd name="T41" fmla="*/ 40 h 44"/>
                <a:gd name="T42" fmla="*/ 281 w 1210"/>
                <a:gd name="T43" fmla="*/ 40 h 44"/>
                <a:gd name="T44" fmla="*/ 384 w 1210"/>
                <a:gd name="T45" fmla="*/ 43 h 44"/>
                <a:gd name="T46" fmla="*/ 493 w 1210"/>
                <a:gd name="T47" fmla="*/ 40 h 44"/>
                <a:gd name="T48" fmla="*/ 604 w 1210"/>
                <a:gd name="T49" fmla="*/ 37 h 44"/>
                <a:gd name="T50" fmla="*/ 825 w 1210"/>
                <a:gd name="T51" fmla="*/ 34 h 44"/>
                <a:gd name="T52" fmla="*/ 928 w 1210"/>
                <a:gd name="T53" fmla="*/ 32 h 44"/>
                <a:gd name="T54" fmla="*/ 1020 w 1210"/>
                <a:gd name="T55" fmla="*/ 29 h 44"/>
                <a:gd name="T56" fmla="*/ 1154 w 1210"/>
                <a:gd name="T57" fmla="*/ 26 h 44"/>
                <a:gd name="T58" fmla="*/ 1206 w 1210"/>
                <a:gd name="T59" fmla="*/ 23 h 44"/>
                <a:gd name="T60" fmla="*/ 1209 w 1210"/>
                <a:gd name="T61" fmla="*/ 20 h 44"/>
                <a:gd name="T62" fmla="*/ 1206 w 1210"/>
                <a:gd name="T6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44">
                  <a:moveTo>
                    <a:pt x="1206" y="20"/>
                  </a:moveTo>
                  <a:lnTo>
                    <a:pt x="1206" y="20"/>
                  </a:lnTo>
                  <a:lnTo>
                    <a:pt x="1154" y="17"/>
                  </a:lnTo>
                  <a:lnTo>
                    <a:pt x="1154" y="17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928" y="11"/>
                  </a:lnTo>
                  <a:lnTo>
                    <a:pt x="928" y="11"/>
                  </a:lnTo>
                  <a:lnTo>
                    <a:pt x="825" y="9"/>
                  </a:lnTo>
                  <a:lnTo>
                    <a:pt x="825" y="9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493" y="3"/>
                  </a:lnTo>
                  <a:lnTo>
                    <a:pt x="493" y="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384" y="43"/>
                  </a:lnTo>
                  <a:lnTo>
                    <a:pt x="384" y="43"/>
                  </a:lnTo>
                  <a:lnTo>
                    <a:pt x="493" y="40"/>
                  </a:lnTo>
                  <a:lnTo>
                    <a:pt x="493" y="40"/>
                  </a:lnTo>
                  <a:lnTo>
                    <a:pt x="604" y="37"/>
                  </a:lnTo>
                  <a:lnTo>
                    <a:pt x="604" y="37"/>
                  </a:lnTo>
                  <a:lnTo>
                    <a:pt x="825" y="34"/>
                  </a:lnTo>
                  <a:lnTo>
                    <a:pt x="825" y="34"/>
                  </a:lnTo>
                  <a:lnTo>
                    <a:pt x="928" y="32"/>
                  </a:lnTo>
                  <a:lnTo>
                    <a:pt x="928" y="32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154" y="26"/>
                  </a:lnTo>
                  <a:lnTo>
                    <a:pt x="1154" y="26"/>
                  </a:lnTo>
                  <a:lnTo>
                    <a:pt x="1206" y="23"/>
                  </a:lnTo>
                  <a:lnTo>
                    <a:pt x="1206" y="23"/>
                  </a:lnTo>
                  <a:lnTo>
                    <a:pt x="1209" y="20"/>
                  </a:lnTo>
                  <a:lnTo>
                    <a:pt x="1209" y="20"/>
                  </a:lnTo>
                  <a:lnTo>
                    <a:pt x="1206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44"/>
            <p:cNvSpPr>
              <a:spLocks noChangeArrowheads="1"/>
            </p:cNvSpPr>
            <p:nvPr/>
          </p:nvSpPr>
          <p:spPr bwMode="auto">
            <a:xfrm>
              <a:off x="2652713" y="2803525"/>
              <a:ext cx="434975" cy="15875"/>
            </a:xfrm>
            <a:custGeom>
              <a:avLst/>
              <a:gdLst>
                <a:gd name="T0" fmla="*/ 1206 w 1210"/>
                <a:gd name="T1" fmla="*/ 20 h 44"/>
                <a:gd name="T2" fmla="*/ 1154 w 1210"/>
                <a:gd name="T3" fmla="*/ 17 h 44"/>
                <a:gd name="T4" fmla="*/ 1020 w 1210"/>
                <a:gd name="T5" fmla="*/ 14 h 44"/>
                <a:gd name="T6" fmla="*/ 928 w 1210"/>
                <a:gd name="T7" fmla="*/ 11 h 44"/>
                <a:gd name="T8" fmla="*/ 825 w 1210"/>
                <a:gd name="T9" fmla="*/ 9 h 44"/>
                <a:gd name="T10" fmla="*/ 604 w 1210"/>
                <a:gd name="T11" fmla="*/ 6 h 44"/>
                <a:gd name="T12" fmla="*/ 493 w 1210"/>
                <a:gd name="T13" fmla="*/ 3 h 44"/>
                <a:gd name="T14" fmla="*/ 384 w 1210"/>
                <a:gd name="T15" fmla="*/ 0 h 44"/>
                <a:gd name="T16" fmla="*/ 281 w 1210"/>
                <a:gd name="T17" fmla="*/ 3 h 44"/>
                <a:gd name="T18" fmla="*/ 235 w 1210"/>
                <a:gd name="T19" fmla="*/ 3 h 44"/>
                <a:gd name="T20" fmla="*/ 192 w 1210"/>
                <a:gd name="T21" fmla="*/ 6 h 44"/>
                <a:gd name="T22" fmla="*/ 115 w 1210"/>
                <a:gd name="T23" fmla="*/ 9 h 44"/>
                <a:gd name="T24" fmla="*/ 55 w 1210"/>
                <a:gd name="T25" fmla="*/ 14 h 44"/>
                <a:gd name="T26" fmla="*/ 17 w 1210"/>
                <a:gd name="T27" fmla="*/ 17 h 44"/>
                <a:gd name="T28" fmla="*/ 0 w 1210"/>
                <a:gd name="T29" fmla="*/ 20 h 44"/>
                <a:gd name="T30" fmla="*/ 3 w 1210"/>
                <a:gd name="T31" fmla="*/ 23 h 44"/>
                <a:gd name="T32" fmla="*/ 17 w 1210"/>
                <a:gd name="T33" fmla="*/ 26 h 44"/>
                <a:gd name="T34" fmla="*/ 55 w 1210"/>
                <a:gd name="T35" fmla="*/ 29 h 44"/>
                <a:gd name="T36" fmla="*/ 115 w 1210"/>
                <a:gd name="T37" fmla="*/ 35 h 44"/>
                <a:gd name="T38" fmla="*/ 192 w 1210"/>
                <a:gd name="T39" fmla="*/ 37 h 44"/>
                <a:gd name="T40" fmla="*/ 235 w 1210"/>
                <a:gd name="T41" fmla="*/ 40 h 44"/>
                <a:gd name="T42" fmla="*/ 281 w 1210"/>
                <a:gd name="T43" fmla="*/ 40 h 44"/>
                <a:gd name="T44" fmla="*/ 384 w 1210"/>
                <a:gd name="T45" fmla="*/ 43 h 44"/>
                <a:gd name="T46" fmla="*/ 493 w 1210"/>
                <a:gd name="T47" fmla="*/ 40 h 44"/>
                <a:gd name="T48" fmla="*/ 604 w 1210"/>
                <a:gd name="T49" fmla="*/ 37 h 44"/>
                <a:gd name="T50" fmla="*/ 825 w 1210"/>
                <a:gd name="T51" fmla="*/ 35 h 44"/>
                <a:gd name="T52" fmla="*/ 928 w 1210"/>
                <a:gd name="T53" fmla="*/ 32 h 44"/>
                <a:gd name="T54" fmla="*/ 1020 w 1210"/>
                <a:gd name="T55" fmla="*/ 29 h 44"/>
                <a:gd name="T56" fmla="*/ 1154 w 1210"/>
                <a:gd name="T57" fmla="*/ 26 h 44"/>
                <a:gd name="T58" fmla="*/ 1206 w 1210"/>
                <a:gd name="T59" fmla="*/ 23 h 44"/>
                <a:gd name="T60" fmla="*/ 1209 w 1210"/>
                <a:gd name="T61" fmla="*/ 20 h 44"/>
                <a:gd name="T62" fmla="*/ 1206 w 1210"/>
                <a:gd name="T6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44">
                  <a:moveTo>
                    <a:pt x="1206" y="20"/>
                  </a:moveTo>
                  <a:lnTo>
                    <a:pt x="1206" y="20"/>
                  </a:lnTo>
                  <a:lnTo>
                    <a:pt x="1154" y="17"/>
                  </a:lnTo>
                  <a:lnTo>
                    <a:pt x="1154" y="17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928" y="11"/>
                  </a:lnTo>
                  <a:lnTo>
                    <a:pt x="928" y="11"/>
                  </a:lnTo>
                  <a:lnTo>
                    <a:pt x="825" y="9"/>
                  </a:lnTo>
                  <a:lnTo>
                    <a:pt x="825" y="9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493" y="3"/>
                  </a:lnTo>
                  <a:lnTo>
                    <a:pt x="493" y="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384" y="43"/>
                  </a:lnTo>
                  <a:lnTo>
                    <a:pt x="384" y="43"/>
                  </a:lnTo>
                  <a:lnTo>
                    <a:pt x="493" y="40"/>
                  </a:lnTo>
                  <a:lnTo>
                    <a:pt x="493" y="40"/>
                  </a:lnTo>
                  <a:lnTo>
                    <a:pt x="604" y="37"/>
                  </a:lnTo>
                  <a:lnTo>
                    <a:pt x="604" y="37"/>
                  </a:lnTo>
                  <a:lnTo>
                    <a:pt x="825" y="35"/>
                  </a:lnTo>
                  <a:lnTo>
                    <a:pt x="825" y="35"/>
                  </a:lnTo>
                  <a:lnTo>
                    <a:pt x="928" y="32"/>
                  </a:lnTo>
                  <a:lnTo>
                    <a:pt x="928" y="32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154" y="26"/>
                  </a:lnTo>
                  <a:lnTo>
                    <a:pt x="1154" y="26"/>
                  </a:lnTo>
                  <a:lnTo>
                    <a:pt x="1206" y="23"/>
                  </a:lnTo>
                  <a:lnTo>
                    <a:pt x="1206" y="23"/>
                  </a:lnTo>
                  <a:lnTo>
                    <a:pt x="1209" y="20"/>
                  </a:lnTo>
                  <a:lnTo>
                    <a:pt x="1209" y="20"/>
                  </a:lnTo>
                  <a:lnTo>
                    <a:pt x="1206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45"/>
            <p:cNvSpPr>
              <a:spLocks noChangeArrowheads="1"/>
            </p:cNvSpPr>
            <p:nvPr/>
          </p:nvSpPr>
          <p:spPr bwMode="auto">
            <a:xfrm>
              <a:off x="2652713" y="3067050"/>
              <a:ext cx="434975" cy="15875"/>
            </a:xfrm>
            <a:custGeom>
              <a:avLst/>
              <a:gdLst>
                <a:gd name="T0" fmla="*/ 1206 w 1210"/>
                <a:gd name="T1" fmla="*/ 20 h 44"/>
                <a:gd name="T2" fmla="*/ 1154 w 1210"/>
                <a:gd name="T3" fmla="*/ 20 h 44"/>
                <a:gd name="T4" fmla="*/ 1020 w 1210"/>
                <a:gd name="T5" fmla="*/ 15 h 44"/>
                <a:gd name="T6" fmla="*/ 928 w 1210"/>
                <a:gd name="T7" fmla="*/ 15 h 44"/>
                <a:gd name="T8" fmla="*/ 825 w 1210"/>
                <a:gd name="T9" fmla="*/ 12 h 44"/>
                <a:gd name="T10" fmla="*/ 604 w 1210"/>
                <a:gd name="T11" fmla="*/ 6 h 44"/>
                <a:gd name="T12" fmla="*/ 493 w 1210"/>
                <a:gd name="T13" fmla="*/ 3 h 44"/>
                <a:gd name="T14" fmla="*/ 384 w 1210"/>
                <a:gd name="T15" fmla="*/ 0 h 44"/>
                <a:gd name="T16" fmla="*/ 281 w 1210"/>
                <a:gd name="T17" fmla="*/ 3 h 44"/>
                <a:gd name="T18" fmla="*/ 235 w 1210"/>
                <a:gd name="T19" fmla="*/ 3 h 44"/>
                <a:gd name="T20" fmla="*/ 192 w 1210"/>
                <a:gd name="T21" fmla="*/ 6 h 44"/>
                <a:gd name="T22" fmla="*/ 115 w 1210"/>
                <a:gd name="T23" fmla="*/ 12 h 44"/>
                <a:gd name="T24" fmla="*/ 55 w 1210"/>
                <a:gd name="T25" fmla="*/ 15 h 44"/>
                <a:gd name="T26" fmla="*/ 17 w 1210"/>
                <a:gd name="T27" fmla="*/ 20 h 44"/>
                <a:gd name="T28" fmla="*/ 0 w 1210"/>
                <a:gd name="T29" fmla="*/ 23 h 44"/>
                <a:gd name="T30" fmla="*/ 3 w 1210"/>
                <a:gd name="T31" fmla="*/ 26 h 44"/>
                <a:gd name="T32" fmla="*/ 17 w 1210"/>
                <a:gd name="T33" fmla="*/ 26 h 44"/>
                <a:gd name="T34" fmla="*/ 55 w 1210"/>
                <a:gd name="T35" fmla="*/ 29 h 44"/>
                <a:gd name="T36" fmla="*/ 115 w 1210"/>
                <a:gd name="T37" fmla="*/ 35 h 44"/>
                <a:gd name="T38" fmla="*/ 192 w 1210"/>
                <a:gd name="T39" fmla="*/ 41 h 44"/>
                <a:gd name="T40" fmla="*/ 235 w 1210"/>
                <a:gd name="T41" fmla="*/ 41 h 44"/>
                <a:gd name="T42" fmla="*/ 281 w 1210"/>
                <a:gd name="T43" fmla="*/ 43 h 44"/>
                <a:gd name="T44" fmla="*/ 384 w 1210"/>
                <a:gd name="T45" fmla="*/ 43 h 44"/>
                <a:gd name="T46" fmla="*/ 493 w 1210"/>
                <a:gd name="T47" fmla="*/ 43 h 44"/>
                <a:gd name="T48" fmla="*/ 604 w 1210"/>
                <a:gd name="T49" fmla="*/ 41 h 44"/>
                <a:gd name="T50" fmla="*/ 825 w 1210"/>
                <a:gd name="T51" fmla="*/ 35 h 44"/>
                <a:gd name="T52" fmla="*/ 928 w 1210"/>
                <a:gd name="T53" fmla="*/ 32 h 44"/>
                <a:gd name="T54" fmla="*/ 1020 w 1210"/>
                <a:gd name="T55" fmla="*/ 29 h 44"/>
                <a:gd name="T56" fmla="*/ 1154 w 1210"/>
                <a:gd name="T57" fmla="*/ 26 h 44"/>
                <a:gd name="T58" fmla="*/ 1206 w 1210"/>
                <a:gd name="T59" fmla="*/ 26 h 44"/>
                <a:gd name="T60" fmla="*/ 1209 w 1210"/>
                <a:gd name="T61" fmla="*/ 23 h 44"/>
                <a:gd name="T62" fmla="*/ 1206 w 1210"/>
                <a:gd name="T6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44">
                  <a:moveTo>
                    <a:pt x="1206" y="20"/>
                  </a:moveTo>
                  <a:lnTo>
                    <a:pt x="1206" y="20"/>
                  </a:lnTo>
                  <a:lnTo>
                    <a:pt x="1154" y="20"/>
                  </a:lnTo>
                  <a:lnTo>
                    <a:pt x="1154" y="20"/>
                  </a:lnTo>
                  <a:lnTo>
                    <a:pt x="1020" y="15"/>
                  </a:lnTo>
                  <a:lnTo>
                    <a:pt x="1020" y="15"/>
                  </a:lnTo>
                  <a:lnTo>
                    <a:pt x="928" y="15"/>
                  </a:lnTo>
                  <a:lnTo>
                    <a:pt x="928" y="15"/>
                  </a:lnTo>
                  <a:lnTo>
                    <a:pt x="825" y="12"/>
                  </a:lnTo>
                  <a:lnTo>
                    <a:pt x="825" y="12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493" y="3"/>
                  </a:lnTo>
                  <a:lnTo>
                    <a:pt x="493" y="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92" y="41"/>
                  </a:lnTo>
                  <a:lnTo>
                    <a:pt x="192" y="41"/>
                  </a:lnTo>
                  <a:lnTo>
                    <a:pt x="235" y="41"/>
                  </a:lnTo>
                  <a:lnTo>
                    <a:pt x="235" y="41"/>
                  </a:lnTo>
                  <a:lnTo>
                    <a:pt x="281" y="43"/>
                  </a:lnTo>
                  <a:lnTo>
                    <a:pt x="281" y="43"/>
                  </a:lnTo>
                  <a:lnTo>
                    <a:pt x="384" y="43"/>
                  </a:lnTo>
                  <a:lnTo>
                    <a:pt x="384" y="43"/>
                  </a:lnTo>
                  <a:lnTo>
                    <a:pt x="493" y="43"/>
                  </a:lnTo>
                  <a:lnTo>
                    <a:pt x="493" y="43"/>
                  </a:lnTo>
                  <a:lnTo>
                    <a:pt x="604" y="41"/>
                  </a:lnTo>
                  <a:lnTo>
                    <a:pt x="604" y="41"/>
                  </a:lnTo>
                  <a:lnTo>
                    <a:pt x="825" y="35"/>
                  </a:lnTo>
                  <a:lnTo>
                    <a:pt x="825" y="35"/>
                  </a:lnTo>
                  <a:lnTo>
                    <a:pt x="928" y="32"/>
                  </a:lnTo>
                  <a:lnTo>
                    <a:pt x="928" y="32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154" y="26"/>
                  </a:lnTo>
                  <a:lnTo>
                    <a:pt x="1154" y="26"/>
                  </a:lnTo>
                  <a:lnTo>
                    <a:pt x="1206" y="26"/>
                  </a:lnTo>
                  <a:lnTo>
                    <a:pt x="1206" y="26"/>
                  </a:lnTo>
                  <a:lnTo>
                    <a:pt x="1209" y="23"/>
                  </a:lnTo>
                  <a:lnTo>
                    <a:pt x="1209" y="23"/>
                  </a:lnTo>
                  <a:lnTo>
                    <a:pt x="1206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6"/>
            <p:cNvSpPr>
              <a:spLocks noChangeArrowheads="1"/>
            </p:cNvSpPr>
            <p:nvPr/>
          </p:nvSpPr>
          <p:spPr bwMode="auto">
            <a:xfrm>
              <a:off x="2652713" y="3194050"/>
              <a:ext cx="434975" cy="14288"/>
            </a:xfrm>
            <a:custGeom>
              <a:avLst/>
              <a:gdLst>
                <a:gd name="T0" fmla="*/ 1206 w 1210"/>
                <a:gd name="T1" fmla="*/ 23 h 41"/>
                <a:gd name="T2" fmla="*/ 1209 w 1210"/>
                <a:gd name="T3" fmla="*/ 20 h 41"/>
                <a:gd name="T4" fmla="*/ 1206 w 1210"/>
                <a:gd name="T5" fmla="*/ 17 h 41"/>
                <a:gd name="T6" fmla="*/ 1154 w 1210"/>
                <a:gd name="T7" fmla="*/ 17 h 41"/>
                <a:gd name="T8" fmla="*/ 1020 w 1210"/>
                <a:gd name="T9" fmla="*/ 14 h 41"/>
                <a:gd name="T10" fmla="*/ 928 w 1210"/>
                <a:gd name="T11" fmla="*/ 11 h 41"/>
                <a:gd name="T12" fmla="*/ 825 w 1210"/>
                <a:gd name="T13" fmla="*/ 8 h 41"/>
                <a:gd name="T14" fmla="*/ 604 w 1210"/>
                <a:gd name="T15" fmla="*/ 3 h 41"/>
                <a:gd name="T16" fmla="*/ 493 w 1210"/>
                <a:gd name="T17" fmla="*/ 0 h 41"/>
                <a:gd name="T18" fmla="*/ 384 w 1210"/>
                <a:gd name="T19" fmla="*/ 0 h 41"/>
                <a:gd name="T20" fmla="*/ 281 w 1210"/>
                <a:gd name="T21" fmla="*/ 0 h 41"/>
                <a:gd name="T22" fmla="*/ 235 w 1210"/>
                <a:gd name="T23" fmla="*/ 3 h 41"/>
                <a:gd name="T24" fmla="*/ 192 w 1210"/>
                <a:gd name="T25" fmla="*/ 3 h 41"/>
                <a:gd name="T26" fmla="*/ 115 w 1210"/>
                <a:gd name="T27" fmla="*/ 8 h 41"/>
                <a:gd name="T28" fmla="*/ 55 w 1210"/>
                <a:gd name="T29" fmla="*/ 14 h 41"/>
                <a:gd name="T30" fmla="*/ 17 w 1210"/>
                <a:gd name="T31" fmla="*/ 17 h 41"/>
                <a:gd name="T32" fmla="*/ 0 w 1210"/>
                <a:gd name="T33" fmla="*/ 20 h 41"/>
                <a:gd name="T34" fmla="*/ 3 w 1210"/>
                <a:gd name="T35" fmla="*/ 23 h 41"/>
                <a:gd name="T36" fmla="*/ 17 w 1210"/>
                <a:gd name="T37" fmla="*/ 23 h 41"/>
                <a:gd name="T38" fmla="*/ 55 w 1210"/>
                <a:gd name="T39" fmla="*/ 28 h 41"/>
                <a:gd name="T40" fmla="*/ 115 w 1210"/>
                <a:gd name="T41" fmla="*/ 31 h 41"/>
                <a:gd name="T42" fmla="*/ 192 w 1210"/>
                <a:gd name="T43" fmla="*/ 37 h 41"/>
                <a:gd name="T44" fmla="*/ 235 w 1210"/>
                <a:gd name="T45" fmla="*/ 37 h 41"/>
                <a:gd name="T46" fmla="*/ 281 w 1210"/>
                <a:gd name="T47" fmla="*/ 40 h 41"/>
                <a:gd name="T48" fmla="*/ 384 w 1210"/>
                <a:gd name="T49" fmla="*/ 40 h 41"/>
                <a:gd name="T50" fmla="*/ 493 w 1210"/>
                <a:gd name="T51" fmla="*/ 40 h 41"/>
                <a:gd name="T52" fmla="*/ 604 w 1210"/>
                <a:gd name="T53" fmla="*/ 37 h 41"/>
                <a:gd name="T54" fmla="*/ 825 w 1210"/>
                <a:gd name="T55" fmla="*/ 31 h 41"/>
                <a:gd name="T56" fmla="*/ 928 w 1210"/>
                <a:gd name="T57" fmla="*/ 28 h 41"/>
                <a:gd name="T58" fmla="*/ 1020 w 1210"/>
                <a:gd name="T59" fmla="*/ 28 h 41"/>
                <a:gd name="T60" fmla="*/ 1154 w 1210"/>
                <a:gd name="T61" fmla="*/ 23 h 41"/>
                <a:gd name="T62" fmla="*/ 1206 w 1210"/>
                <a:gd name="T63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41">
                  <a:moveTo>
                    <a:pt x="1206" y="23"/>
                  </a:moveTo>
                  <a:lnTo>
                    <a:pt x="1206" y="23"/>
                  </a:lnTo>
                  <a:lnTo>
                    <a:pt x="1209" y="20"/>
                  </a:lnTo>
                  <a:lnTo>
                    <a:pt x="1209" y="20"/>
                  </a:lnTo>
                  <a:lnTo>
                    <a:pt x="1206" y="17"/>
                  </a:lnTo>
                  <a:lnTo>
                    <a:pt x="1206" y="17"/>
                  </a:lnTo>
                  <a:lnTo>
                    <a:pt x="1154" y="17"/>
                  </a:lnTo>
                  <a:lnTo>
                    <a:pt x="1154" y="17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928" y="11"/>
                  </a:lnTo>
                  <a:lnTo>
                    <a:pt x="928" y="11"/>
                  </a:lnTo>
                  <a:lnTo>
                    <a:pt x="825" y="8"/>
                  </a:lnTo>
                  <a:lnTo>
                    <a:pt x="825" y="8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235" y="37"/>
                  </a:lnTo>
                  <a:lnTo>
                    <a:pt x="235" y="37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384" y="40"/>
                  </a:lnTo>
                  <a:lnTo>
                    <a:pt x="384" y="40"/>
                  </a:lnTo>
                  <a:lnTo>
                    <a:pt x="493" y="40"/>
                  </a:lnTo>
                  <a:lnTo>
                    <a:pt x="493" y="40"/>
                  </a:lnTo>
                  <a:lnTo>
                    <a:pt x="604" y="37"/>
                  </a:lnTo>
                  <a:lnTo>
                    <a:pt x="604" y="37"/>
                  </a:lnTo>
                  <a:lnTo>
                    <a:pt x="825" y="31"/>
                  </a:lnTo>
                  <a:lnTo>
                    <a:pt x="825" y="31"/>
                  </a:lnTo>
                  <a:lnTo>
                    <a:pt x="928" y="28"/>
                  </a:lnTo>
                  <a:lnTo>
                    <a:pt x="928" y="28"/>
                  </a:lnTo>
                  <a:lnTo>
                    <a:pt x="1020" y="28"/>
                  </a:lnTo>
                  <a:lnTo>
                    <a:pt x="1020" y="28"/>
                  </a:lnTo>
                  <a:lnTo>
                    <a:pt x="1154" y="23"/>
                  </a:lnTo>
                  <a:lnTo>
                    <a:pt x="1154" y="23"/>
                  </a:lnTo>
                  <a:lnTo>
                    <a:pt x="1206" y="2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47"/>
            <p:cNvSpPr>
              <a:spLocks noChangeArrowheads="1"/>
            </p:cNvSpPr>
            <p:nvPr/>
          </p:nvSpPr>
          <p:spPr bwMode="auto">
            <a:xfrm>
              <a:off x="2652713" y="2265363"/>
              <a:ext cx="434975" cy="15875"/>
            </a:xfrm>
            <a:custGeom>
              <a:avLst/>
              <a:gdLst>
                <a:gd name="T0" fmla="*/ 1206 w 1210"/>
                <a:gd name="T1" fmla="*/ 17 h 44"/>
                <a:gd name="T2" fmla="*/ 1154 w 1210"/>
                <a:gd name="T3" fmla="*/ 17 h 44"/>
                <a:gd name="T4" fmla="*/ 1020 w 1210"/>
                <a:gd name="T5" fmla="*/ 14 h 44"/>
                <a:gd name="T6" fmla="*/ 928 w 1210"/>
                <a:gd name="T7" fmla="*/ 12 h 44"/>
                <a:gd name="T8" fmla="*/ 825 w 1210"/>
                <a:gd name="T9" fmla="*/ 9 h 44"/>
                <a:gd name="T10" fmla="*/ 604 w 1210"/>
                <a:gd name="T11" fmla="*/ 3 h 44"/>
                <a:gd name="T12" fmla="*/ 493 w 1210"/>
                <a:gd name="T13" fmla="*/ 3 h 44"/>
                <a:gd name="T14" fmla="*/ 384 w 1210"/>
                <a:gd name="T15" fmla="*/ 0 h 44"/>
                <a:gd name="T16" fmla="*/ 281 w 1210"/>
                <a:gd name="T17" fmla="*/ 0 h 44"/>
                <a:gd name="T18" fmla="*/ 235 w 1210"/>
                <a:gd name="T19" fmla="*/ 3 h 44"/>
                <a:gd name="T20" fmla="*/ 192 w 1210"/>
                <a:gd name="T21" fmla="*/ 3 h 44"/>
                <a:gd name="T22" fmla="*/ 115 w 1210"/>
                <a:gd name="T23" fmla="*/ 9 h 44"/>
                <a:gd name="T24" fmla="*/ 55 w 1210"/>
                <a:gd name="T25" fmla="*/ 14 h 44"/>
                <a:gd name="T26" fmla="*/ 17 w 1210"/>
                <a:gd name="T27" fmla="*/ 17 h 44"/>
                <a:gd name="T28" fmla="*/ 0 w 1210"/>
                <a:gd name="T29" fmla="*/ 20 h 44"/>
                <a:gd name="T30" fmla="*/ 3 w 1210"/>
                <a:gd name="T31" fmla="*/ 23 h 44"/>
                <a:gd name="T32" fmla="*/ 17 w 1210"/>
                <a:gd name="T33" fmla="*/ 23 h 44"/>
                <a:gd name="T34" fmla="*/ 55 w 1210"/>
                <a:gd name="T35" fmla="*/ 29 h 44"/>
                <a:gd name="T36" fmla="*/ 115 w 1210"/>
                <a:gd name="T37" fmla="*/ 31 h 44"/>
                <a:gd name="T38" fmla="*/ 192 w 1210"/>
                <a:gd name="T39" fmla="*/ 37 h 44"/>
                <a:gd name="T40" fmla="*/ 235 w 1210"/>
                <a:gd name="T41" fmla="*/ 40 h 44"/>
                <a:gd name="T42" fmla="*/ 281 w 1210"/>
                <a:gd name="T43" fmla="*/ 40 h 44"/>
                <a:gd name="T44" fmla="*/ 384 w 1210"/>
                <a:gd name="T45" fmla="*/ 43 h 44"/>
                <a:gd name="T46" fmla="*/ 493 w 1210"/>
                <a:gd name="T47" fmla="*/ 40 h 44"/>
                <a:gd name="T48" fmla="*/ 604 w 1210"/>
                <a:gd name="T49" fmla="*/ 37 h 44"/>
                <a:gd name="T50" fmla="*/ 825 w 1210"/>
                <a:gd name="T51" fmla="*/ 31 h 44"/>
                <a:gd name="T52" fmla="*/ 928 w 1210"/>
                <a:gd name="T53" fmla="*/ 31 h 44"/>
                <a:gd name="T54" fmla="*/ 1020 w 1210"/>
                <a:gd name="T55" fmla="*/ 29 h 44"/>
                <a:gd name="T56" fmla="*/ 1154 w 1210"/>
                <a:gd name="T57" fmla="*/ 23 h 44"/>
                <a:gd name="T58" fmla="*/ 1206 w 1210"/>
                <a:gd name="T59" fmla="*/ 23 h 44"/>
                <a:gd name="T60" fmla="*/ 1209 w 1210"/>
                <a:gd name="T61" fmla="*/ 20 h 44"/>
                <a:gd name="T62" fmla="*/ 1206 w 1210"/>
                <a:gd name="T63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44">
                  <a:moveTo>
                    <a:pt x="1206" y="17"/>
                  </a:moveTo>
                  <a:lnTo>
                    <a:pt x="1206" y="17"/>
                  </a:lnTo>
                  <a:lnTo>
                    <a:pt x="1154" y="17"/>
                  </a:lnTo>
                  <a:lnTo>
                    <a:pt x="1154" y="17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928" y="12"/>
                  </a:lnTo>
                  <a:lnTo>
                    <a:pt x="928" y="12"/>
                  </a:lnTo>
                  <a:lnTo>
                    <a:pt x="825" y="9"/>
                  </a:lnTo>
                  <a:lnTo>
                    <a:pt x="825" y="9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493" y="3"/>
                  </a:lnTo>
                  <a:lnTo>
                    <a:pt x="493" y="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384" y="43"/>
                  </a:lnTo>
                  <a:lnTo>
                    <a:pt x="384" y="43"/>
                  </a:lnTo>
                  <a:lnTo>
                    <a:pt x="493" y="40"/>
                  </a:lnTo>
                  <a:lnTo>
                    <a:pt x="493" y="40"/>
                  </a:lnTo>
                  <a:lnTo>
                    <a:pt x="604" y="37"/>
                  </a:lnTo>
                  <a:lnTo>
                    <a:pt x="604" y="37"/>
                  </a:lnTo>
                  <a:lnTo>
                    <a:pt x="825" y="31"/>
                  </a:lnTo>
                  <a:lnTo>
                    <a:pt x="825" y="31"/>
                  </a:lnTo>
                  <a:lnTo>
                    <a:pt x="928" y="31"/>
                  </a:lnTo>
                  <a:lnTo>
                    <a:pt x="928" y="31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154" y="23"/>
                  </a:lnTo>
                  <a:lnTo>
                    <a:pt x="1154" y="23"/>
                  </a:lnTo>
                  <a:lnTo>
                    <a:pt x="1206" y="23"/>
                  </a:lnTo>
                  <a:lnTo>
                    <a:pt x="1206" y="23"/>
                  </a:lnTo>
                  <a:lnTo>
                    <a:pt x="1209" y="20"/>
                  </a:lnTo>
                  <a:lnTo>
                    <a:pt x="1209" y="20"/>
                  </a:lnTo>
                  <a:lnTo>
                    <a:pt x="1206" y="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48"/>
            <p:cNvSpPr>
              <a:spLocks noChangeArrowheads="1"/>
            </p:cNvSpPr>
            <p:nvPr/>
          </p:nvSpPr>
          <p:spPr bwMode="auto">
            <a:xfrm>
              <a:off x="2652713" y="2120900"/>
              <a:ext cx="434975" cy="15875"/>
            </a:xfrm>
            <a:custGeom>
              <a:avLst/>
              <a:gdLst>
                <a:gd name="T0" fmla="*/ 1206 w 1210"/>
                <a:gd name="T1" fmla="*/ 20 h 44"/>
                <a:gd name="T2" fmla="*/ 1154 w 1210"/>
                <a:gd name="T3" fmla="*/ 17 h 44"/>
                <a:gd name="T4" fmla="*/ 1020 w 1210"/>
                <a:gd name="T5" fmla="*/ 14 h 44"/>
                <a:gd name="T6" fmla="*/ 928 w 1210"/>
                <a:gd name="T7" fmla="*/ 12 h 44"/>
                <a:gd name="T8" fmla="*/ 825 w 1210"/>
                <a:gd name="T9" fmla="*/ 9 h 44"/>
                <a:gd name="T10" fmla="*/ 604 w 1210"/>
                <a:gd name="T11" fmla="*/ 6 h 44"/>
                <a:gd name="T12" fmla="*/ 493 w 1210"/>
                <a:gd name="T13" fmla="*/ 3 h 44"/>
                <a:gd name="T14" fmla="*/ 384 w 1210"/>
                <a:gd name="T15" fmla="*/ 0 h 44"/>
                <a:gd name="T16" fmla="*/ 281 w 1210"/>
                <a:gd name="T17" fmla="*/ 3 h 44"/>
                <a:gd name="T18" fmla="*/ 235 w 1210"/>
                <a:gd name="T19" fmla="*/ 3 h 44"/>
                <a:gd name="T20" fmla="*/ 192 w 1210"/>
                <a:gd name="T21" fmla="*/ 6 h 44"/>
                <a:gd name="T22" fmla="*/ 115 w 1210"/>
                <a:gd name="T23" fmla="*/ 9 h 44"/>
                <a:gd name="T24" fmla="*/ 55 w 1210"/>
                <a:gd name="T25" fmla="*/ 14 h 44"/>
                <a:gd name="T26" fmla="*/ 17 w 1210"/>
                <a:gd name="T27" fmla="*/ 17 h 44"/>
                <a:gd name="T28" fmla="*/ 0 w 1210"/>
                <a:gd name="T29" fmla="*/ 20 h 44"/>
                <a:gd name="T30" fmla="*/ 3 w 1210"/>
                <a:gd name="T31" fmla="*/ 23 h 44"/>
                <a:gd name="T32" fmla="*/ 17 w 1210"/>
                <a:gd name="T33" fmla="*/ 26 h 44"/>
                <a:gd name="T34" fmla="*/ 55 w 1210"/>
                <a:gd name="T35" fmla="*/ 29 h 44"/>
                <a:gd name="T36" fmla="*/ 115 w 1210"/>
                <a:gd name="T37" fmla="*/ 34 h 44"/>
                <a:gd name="T38" fmla="*/ 192 w 1210"/>
                <a:gd name="T39" fmla="*/ 37 h 44"/>
                <a:gd name="T40" fmla="*/ 235 w 1210"/>
                <a:gd name="T41" fmla="*/ 40 h 44"/>
                <a:gd name="T42" fmla="*/ 281 w 1210"/>
                <a:gd name="T43" fmla="*/ 40 h 44"/>
                <a:gd name="T44" fmla="*/ 384 w 1210"/>
                <a:gd name="T45" fmla="*/ 43 h 44"/>
                <a:gd name="T46" fmla="*/ 493 w 1210"/>
                <a:gd name="T47" fmla="*/ 40 h 44"/>
                <a:gd name="T48" fmla="*/ 604 w 1210"/>
                <a:gd name="T49" fmla="*/ 37 h 44"/>
                <a:gd name="T50" fmla="*/ 825 w 1210"/>
                <a:gd name="T51" fmla="*/ 34 h 44"/>
                <a:gd name="T52" fmla="*/ 928 w 1210"/>
                <a:gd name="T53" fmla="*/ 32 h 44"/>
                <a:gd name="T54" fmla="*/ 1020 w 1210"/>
                <a:gd name="T55" fmla="*/ 29 h 44"/>
                <a:gd name="T56" fmla="*/ 1154 w 1210"/>
                <a:gd name="T57" fmla="*/ 26 h 44"/>
                <a:gd name="T58" fmla="*/ 1206 w 1210"/>
                <a:gd name="T59" fmla="*/ 23 h 44"/>
                <a:gd name="T60" fmla="*/ 1209 w 1210"/>
                <a:gd name="T61" fmla="*/ 23 h 44"/>
                <a:gd name="T62" fmla="*/ 1206 w 1210"/>
                <a:gd name="T6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44">
                  <a:moveTo>
                    <a:pt x="1206" y="20"/>
                  </a:moveTo>
                  <a:lnTo>
                    <a:pt x="1206" y="20"/>
                  </a:lnTo>
                  <a:lnTo>
                    <a:pt x="1154" y="17"/>
                  </a:lnTo>
                  <a:lnTo>
                    <a:pt x="1154" y="17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928" y="12"/>
                  </a:lnTo>
                  <a:lnTo>
                    <a:pt x="928" y="12"/>
                  </a:lnTo>
                  <a:lnTo>
                    <a:pt x="825" y="9"/>
                  </a:lnTo>
                  <a:lnTo>
                    <a:pt x="825" y="9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493" y="3"/>
                  </a:lnTo>
                  <a:lnTo>
                    <a:pt x="493" y="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384" y="43"/>
                  </a:lnTo>
                  <a:lnTo>
                    <a:pt x="384" y="43"/>
                  </a:lnTo>
                  <a:lnTo>
                    <a:pt x="493" y="40"/>
                  </a:lnTo>
                  <a:lnTo>
                    <a:pt x="493" y="40"/>
                  </a:lnTo>
                  <a:lnTo>
                    <a:pt x="604" y="37"/>
                  </a:lnTo>
                  <a:lnTo>
                    <a:pt x="604" y="37"/>
                  </a:lnTo>
                  <a:lnTo>
                    <a:pt x="825" y="34"/>
                  </a:lnTo>
                  <a:lnTo>
                    <a:pt x="825" y="34"/>
                  </a:lnTo>
                  <a:lnTo>
                    <a:pt x="928" y="32"/>
                  </a:lnTo>
                  <a:lnTo>
                    <a:pt x="928" y="32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154" y="26"/>
                  </a:lnTo>
                  <a:lnTo>
                    <a:pt x="1154" y="26"/>
                  </a:lnTo>
                  <a:lnTo>
                    <a:pt x="1206" y="23"/>
                  </a:lnTo>
                  <a:lnTo>
                    <a:pt x="1206" y="23"/>
                  </a:lnTo>
                  <a:lnTo>
                    <a:pt x="1209" y="23"/>
                  </a:lnTo>
                  <a:lnTo>
                    <a:pt x="1209" y="23"/>
                  </a:lnTo>
                  <a:lnTo>
                    <a:pt x="1206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9"/>
            <p:cNvSpPr>
              <a:spLocks noChangeArrowheads="1"/>
            </p:cNvSpPr>
            <p:nvPr/>
          </p:nvSpPr>
          <p:spPr bwMode="auto">
            <a:xfrm>
              <a:off x="2682875" y="2146300"/>
              <a:ext cx="7938" cy="107950"/>
            </a:xfrm>
            <a:custGeom>
              <a:avLst/>
              <a:gdLst>
                <a:gd name="T0" fmla="*/ 6 w 21"/>
                <a:gd name="T1" fmla="*/ 289 h 301"/>
                <a:gd name="T2" fmla="*/ 6 w 21"/>
                <a:gd name="T3" fmla="*/ 289 h 301"/>
                <a:gd name="T4" fmla="*/ 8 w 21"/>
                <a:gd name="T5" fmla="*/ 300 h 301"/>
                <a:gd name="T6" fmla="*/ 8 w 21"/>
                <a:gd name="T7" fmla="*/ 300 h 301"/>
                <a:gd name="T8" fmla="*/ 11 w 21"/>
                <a:gd name="T9" fmla="*/ 289 h 301"/>
                <a:gd name="T10" fmla="*/ 11 w 21"/>
                <a:gd name="T11" fmla="*/ 289 h 301"/>
                <a:gd name="T12" fmla="*/ 14 w 21"/>
                <a:gd name="T13" fmla="*/ 255 h 301"/>
                <a:gd name="T14" fmla="*/ 14 w 21"/>
                <a:gd name="T15" fmla="*/ 255 h 301"/>
                <a:gd name="T16" fmla="*/ 17 w 21"/>
                <a:gd name="T17" fmla="*/ 206 h 301"/>
                <a:gd name="T18" fmla="*/ 17 w 21"/>
                <a:gd name="T19" fmla="*/ 206 h 301"/>
                <a:gd name="T20" fmla="*/ 20 w 21"/>
                <a:gd name="T21" fmla="*/ 152 h 301"/>
                <a:gd name="T22" fmla="*/ 20 w 21"/>
                <a:gd name="T23" fmla="*/ 152 h 301"/>
                <a:gd name="T24" fmla="*/ 17 w 21"/>
                <a:gd name="T25" fmla="*/ 97 h 301"/>
                <a:gd name="T26" fmla="*/ 17 w 21"/>
                <a:gd name="T27" fmla="*/ 97 h 301"/>
                <a:gd name="T28" fmla="*/ 17 w 21"/>
                <a:gd name="T29" fmla="*/ 71 h 301"/>
                <a:gd name="T30" fmla="*/ 17 w 21"/>
                <a:gd name="T31" fmla="*/ 71 h 301"/>
                <a:gd name="T32" fmla="*/ 14 w 21"/>
                <a:gd name="T33" fmla="*/ 48 h 301"/>
                <a:gd name="T34" fmla="*/ 14 w 21"/>
                <a:gd name="T35" fmla="*/ 48 h 301"/>
                <a:gd name="T36" fmla="*/ 11 w 21"/>
                <a:gd name="T37" fmla="*/ 14 h 301"/>
                <a:gd name="T38" fmla="*/ 11 w 21"/>
                <a:gd name="T39" fmla="*/ 14 h 301"/>
                <a:gd name="T40" fmla="*/ 8 w 21"/>
                <a:gd name="T41" fmla="*/ 0 h 301"/>
                <a:gd name="T42" fmla="*/ 8 w 21"/>
                <a:gd name="T43" fmla="*/ 0 h 301"/>
                <a:gd name="T44" fmla="*/ 6 w 21"/>
                <a:gd name="T45" fmla="*/ 14 h 301"/>
                <a:gd name="T46" fmla="*/ 6 w 21"/>
                <a:gd name="T47" fmla="*/ 14 h 301"/>
                <a:gd name="T48" fmla="*/ 3 w 21"/>
                <a:gd name="T49" fmla="*/ 48 h 301"/>
                <a:gd name="T50" fmla="*/ 3 w 21"/>
                <a:gd name="T51" fmla="*/ 48 h 301"/>
                <a:gd name="T52" fmla="*/ 3 w 21"/>
                <a:gd name="T53" fmla="*/ 71 h 301"/>
                <a:gd name="T54" fmla="*/ 3 w 21"/>
                <a:gd name="T55" fmla="*/ 71 h 301"/>
                <a:gd name="T56" fmla="*/ 0 w 21"/>
                <a:gd name="T57" fmla="*/ 97 h 301"/>
                <a:gd name="T58" fmla="*/ 0 w 21"/>
                <a:gd name="T59" fmla="*/ 97 h 301"/>
                <a:gd name="T60" fmla="*/ 0 w 21"/>
                <a:gd name="T61" fmla="*/ 152 h 301"/>
                <a:gd name="T62" fmla="*/ 0 w 21"/>
                <a:gd name="T63" fmla="*/ 152 h 301"/>
                <a:gd name="T64" fmla="*/ 0 w 21"/>
                <a:gd name="T65" fmla="*/ 206 h 301"/>
                <a:gd name="T66" fmla="*/ 0 w 21"/>
                <a:gd name="T67" fmla="*/ 206 h 301"/>
                <a:gd name="T68" fmla="*/ 3 w 21"/>
                <a:gd name="T69" fmla="*/ 255 h 301"/>
                <a:gd name="T70" fmla="*/ 3 w 21"/>
                <a:gd name="T71" fmla="*/ 255 h 301"/>
                <a:gd name="T72" fmla="*/ 6 w 21"/>
                <a:gd name="T7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301">
                  <a:moveTo>
                    <a:pt x="6" y="289"/>
                  </a:moveTo>
                  <a:lnTo>
                    <a:pt x="6" y="289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7" y="206"/>
                  </a:lnTo>
                  <a:lnTo>
                    <a:pt x="17" y="206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6" y="2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0"/>
            <p:cNvSpPr>
              <a:spLocks noChangeArrowheads="1"/>
            </p:cNvSpPr>
            <p:nvPr/>
          </p:nvSpPr>
          <p:spPr bwMode="auto">
            <a:xfrm>
              <a:off x="2735263" y="2146300"/>
              <a:ext cx="7937" cy="107950"/>
            </a:xfrm>
            <a:custGeom>
              <a:avLst/>
              <a:gdLst>
                <a:gd name="T0" fmla="*/ 9 w 21"/>
                <a:gd name="T1" fmla="*/ 289 h 301"/>
                <a:gd name="T2" fmla="*/ 9 w 21"/>
                <a:gd name="T3" fmla="*/ 289 h 301"/>
                <a:gd name="T4" fmla="*/ 12 w 21"/>
                <a:gd name="T5" fmla="*/ 300 h 301"/>
                <a:gd name="T6" fmla="*/ 12 w 21"/>
                <a:gd name="T7" fmla="*/ 300 h 301"/>
                <a:gd name="T8" fmla="*/ 12 w 21"/>
                <a:gd name="T9" fmla="*/ 289 h 301"/>
                <a:gd name="T10" fmla="*/ 12 w 21"/>
                <a:gd name="T11" fmla="*/ 289 h 301"/>
                <a:gd name="T12" fmla="*/ 17 w 21"/>
                <a:gd name="T13" fmla="*/ 255 h 301"/>
                <a:gd name="T14" fmla="*/ 17 w 21"/>
                <a:gd name="T15" fmla="*/ 255 h 301"/>
                <a:gd name="T16" fmla="*/ 20 w 21"/>
                <a:gd name="T17" fmla="*/ 206 h 301"/>
                <a:gd name="T18" fmla="*/ 20 w 21"/>
                <a:gd name="T19" fmla="*/ 206 h 301"/>
                <a:gd name="T20" fmla="*/ 20 w 21"/>
                <a:gd name="T21" fmla="*/ 152 h 301"/>
                <a:gd name="T22" fmla="*/ 20 w 21"/>
                <a:gd name="T23" fmla="*/ 152 h 301"/>
                <a:gd name="T24" fmla="*/ 20 w 21"/>
                <a:gd name="T25" fmla="*/ 97 h 301"/>
                <a:gd name="T26" fmla="*/ 20 w 21"/>
                <a:gd name="T27" fmla="*/ 97 h 301"/>
                <a:gd name="T28" fmla="*/ 17 w 21"/>
                <a:gd name="T29" fmla="*/ 71 h 301"/>
                <a:gd name="T30" fmla="*/ 17 w 21"/>
                <a:gd name="T31" fmla="*/ 71 h 301"/>
                <a:gd name="T32" fmla="*/ 17 w 21"/>
                <a:gd name="T33" fmla="*/ 48 h 301"/>
                <a:gd name="T34" fmla="*/ 17 w 21"/>
                <a:gd name="T35" fmla="*/ 48 h 301"/>
                <a:gd name="T36" fmla="*/ 12 w 21"/>
                <a:gd name="T37" fmla="*/ 14 h 301"/>
                <a:gd name="T38" fmla="*/ 12 w 21"/>
                <a:gd name="T39" fmla="*/ 14 h 301"/>
                <a:gd name="T40" fmla="*/ 12 w 21"/>
                <a:gd name="T41" fmla="*/ 0 h 301"/>
                <a:gd name="T42" fmla="*/ 12 w 21"/>
                <a:gd name="T43" fmla="*/ 0 h 301"/>
                <a:gd name="T44" fmla="*/ 9 w 21"/>
                <a:gd name="T45" fmla="*/ 14 h 301"/>
                <a:gd name="T46" fmla="*/ 9 w 21"/>
                <a:gd name="T47" fmla="*/ 14 h 301"/>
                <a:gd name="T48" fmla="*/ 6 w 21"/>
                <a:gd name="T49" fmla="*/ 48 h 301"/>
                <a:gd name="T50" fmla="*/ 6 w 21"/>
                <a:gd name="T51" fmla="*/ 48 h 301"/>
                <a:gd name="T52" fmla="*/ 3 w 21"/>
                <a:gd name="T53" fmla="*/ 71 h 301"/>
                <a:gd name="T54" fmla="*/ 3 w 21"/>
                <a:gd name="T55" fmla="*/ 71 h 301"/>
                <a:gd name="T56" fmla="*/ 3 w 21"/>
                <a:gd name="T57" fmla="*/ 97 h 301"/>
                <a:gd name="T58" fmla="*/ 3 w 21"/>
                <a:gd name="T59" fmla="*/ 97 h 301"/>
                <a:gd name="T60" fmla="*/ 0 w 21"/>
                <a:gd name="T61" fmla="*/ 152 h 301"/>
                <a:gd name="T62" fmla="*/ 0 w 21"/>
                <a:gd name="T63" fmla="*/ 152 h 301"/>
                <a:gd name="T64" fmla="*/ 3 w 21"/>
                <a:gd name="T65" fmla="*/ 206 h 301"/>
                <a:gd name="T66" fmla="*/ 3 w 21"/>
                <a:gd name="T67" fmla="*/ 206 h 301"/>
                <a:gd name="T68" fmla="*/ 6 w 21"/>
                <a:gd name="T69" fmla="*/ 255 h 301"/>
                <a:gd name="T70" fmla="*/ 6 w 21"/>
                <a:gd name="T71" fmla="*/ 255 h 301"/>
                <a:gd name="T72" fmla="*/ 9 w 21"/>
                <a:gd name="T7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301">
                  <a:moveTo>
                    <a:pt x="9" y="289"/>
                  </a:moveTo>
                  <a:lnTo>
                    <a:pt x="9" y="28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289"/>
                  </a:lnTo>
                  <a:lnTo>
                    <a:pt x="12" y="289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3" y="206"/>
                  </a:lnTo>
                  <a:lnTo>
                    <a:pt x="3" y="206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9" y="2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51"/>
            <p:cNvSpPr>
              <a:spLocks noChangeArrowheads="1"/>
            </p:cNvSpPr>
            <p:nvPr/>
          </p:nvSpPr>
          <p:spPr bwMode="auto">
            <a:xfrm>
              <a:off x="2789238" y="2146300"/>
              <a:ext cx="6350" cy="107950"/>
            </a:xfrm>
            <a:custGeom>
              <a:avLst/>
              <a:gdLst>
                <a:gd name="T0" fmla="*/ 6 w 18"/>
                <a:gd name="T1" fmla="*/ 289 h 301"/>
                <a:gd name="T2" fmla="*/ 6 w 18"/>
                <a:gd name="T3" fmla="*/ 289 h 301"/>
                <a:gd name="T4" fmla="*/ 9 w 18"/>
                <a:gd name="T5" fmla="*/ 300 h 301"/>
                <a:gd name="T6" fmla="*/ 9 w 18"/>
                <a:gd name="T7" fmla="*/ 300 h 301"/>
                <a:gd name="T8" fmla="*/ 12 w 18"/>
                <a:gd name="T9" fmla="*/ 289 h 301"/>
                <a:gd name="T10" fmla="*/ 12 w 18"/>
                <a:gd name="T11" fmla="*/ 289 h 301"/>
                <a:gd name="T12" fmla="*/ 14 w 18"/>
                <a:gd name="T13" fmla="*/ 255 h 301"/>
                <a:gd name="T14" fmla="*/ 14 w 18"/>
                <a:gd name="T15" fmla="*/ 255 h 301"/>
                <a:gd name="T16" fmla="*/ 17 w 18"/>
                <a:gd name="T17" fmla="*/ 206 h 301"/>
                <a:gd name="T18" fmla="*/ 17 w 18"/>
                <a:gd name="T19" fmla="*/ 206 h 301"/>
                <a:gd name="T20" fmla="*/ 17 w 18"/>
                <a:gd name="T21" fmla="*/ 152 h 301"/>
                <a:gd name="T22" fmla="*/ 17 w 18"/>
                <a:gd name="T23" fmla="*/ 152 h 301"/>
                <a:gd name="T24" fmla="*/ 17 w 18"/>
                <a:gd name="T25" fmla="*/ 97 h 301"/>
                <a:gd name="T26" fmla="*/ 17 w 18"/>
                <a:gd name="T27" fmla="*/ 97 h 301"/>
                <a:gd name="T28" fmla="*/ 17 w 18"/>
                <a:gd name="T29" fmla="*/ 71 h 301"/>
                <a:gd name="T30" fmla="*/ 17 w 18"/>
                <a:gd name="T31" fmla="*/ 71 h 301"/>
                <a:gd name="T32" fmla="*/ 14 w 18"/>
                <a:gd name="T33" fmla="*/ 48 h 301"/>
                <a:gd name="T34" fmla="*/ 14 w 18"/>
                <a:gd name="T35" fmla="*/ 48 h 301"/>
                <a:gd name="T36" fmla="*/ 12 w 18"/>
                <a:gd name="T37" fmla="*/ 14 h 301"/>
                <a:gd name="T38" fmla="*/ 12 w 18"/>
                <a:gd name="T39" fmla="*/ 14 h 301"/>
                <a:gd name="T40" fmla="*/ 9 w 18"/>
                <a:gd name="T41" fmla="*/ 0 h 301"/>
                <a:gd name="T42" fmla="*/ 9 w 18"/>
                <a:gd name="T43" fmla="*/ 0 h 301"/>
                <a:gd name="T44" fmla="*/ 6 w 18"/>
                <a:gd name="T45" fmla="*/ 14 h 301"/>
                <a:gd name="T46" fmla="*/ 6 w 18"/>
                <a:gd name="T47" fmla="*/ 14 h 301"/>
                <a:gd name="T48" fmla="*/ 3 w 18"/>
                <a:gd name="T49" fmla="*/ 48 h 301"/>
                <a:gd name="T50" fmla="*/ 3 w 18"/>
                <a:gd name="T51" fmla="*/ 48 h 301"/>
                <a:gd name="T52" fmla="*/ 3 w 18"/>
                <a:gd name="T53" fmla="*/ 71 h 301"/>
                <a:gd name="T54" fmla="*/ 3 w 18"/>
                <a:gd name="T55" fmla="*/ 71 h 301"/>
                <a:gd name="T56" fmla="*/ 0 w 18"/>
                <a:gd name="T57" fmla="*/ 97 h 301"/>
                <a:gd name="T58" fmla="*/ 0 w 18"/>
                <a:gd name="T59" fmla="*/ 97 h 301"/>
                <a:gd name="T60" fmla="*/ 0 w 18"/>
                <a:gd name="T61" fmla="*/ 152 h 301"/>
                <a:gd name="T62" fmla="*/ 0 w 18"/>
                <a:gd name="T63" fmla="*/ 152 h 301"/>
                <a:gd name="T64" fmla="*/ 0 w 18"/>
                <a:gd name="T65" fmla="*/ 206 h 301"/>
                <a:gd name="T66" fmla="*/ 0 w 18"/>
                <a:gd name="T67" fmla="*/ 206 h 301"/>
                <a:gd name="T68" fmla="*/ 3 w 18"/>
                <a:gd name="T69" fmla="*/ 255 h 301"/>
                <a:gd name="T70" fmla="*/ 3 w 18"/>
                <a:gd name="T71" fmla="*/ 255 h 301"/>
                <a:gd name="T72" fmla="*/ 6 w 18"/>
                <a:gd name="T7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301">
                  <a:moveTo>
                    <a:pt x="6" y="289"/>
                  </a:moveTo>
                  <a:lnTo>
                    <a:pt x="6" y="289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2" y="289"/>
                  </a:lnTo>
                  <a:lnTo>
                    <a:pt x="12" y="289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7" y="206"/>
                  </a:lnTo>
                  <a:lnTo>
                    <a:pt x="17" y="206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6" y="2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52"/>
            <p:cNvSpPr>
              <a:spLocks noChangeArrowheads="1"/>
            </p:cNvSpPr>
            <p:nvPr/>
          </p:nvSpPr>
          <p:spPr bwMode="auto">
            <a:xfrm>
              <a:off x="2841625" y="2146300"/>
              <a:ext cx="7938" cy="107950"/>
            </a:xfrm>
            <a:custGeom>
              <a:avLst/>
              <a:gdLst>
                <a:gd name="T0" fmla="*/ 9 w 21"/>
                <a:gd name="T1" fmla="*/ 289 h 301"/>
                <a:gd name="T2" fmla="*/ 9 w 21"/>
                <a:gd name="T3" fmla="*/ 289 h 301"/>
                <a:gd name="T4" fmla="*/ 11 w 21"/>
                <a:gd name="T5" fmla="*/ 300 h 301"/>
                <a:gd name="T6" fmla="*/ 11 w 21"/>
                <a:gd name="T7" fmla="*/ 300 h 301"/>
                <a:gd name="T8" fmla="*/ 11 w 21"/>
                <a:gd name="T9" fmla="*/ 289 h 301"/>
                <a:gd name="T10" fmla="*/ 11 w 21"/>
                <a:gd name="T11" fmla="*/ 289 h 301"/>
                <a:gd name="T12" fmla="*/ 17 w 21"/>
                <a:gd name="T13" fmla="*/ 255 h 301"/>
                <a:gd name="T14" fmla="*/ 17 w 21"/>
                <a:gd name="T15" fmla="*/ 255 h 301"/>
                <a:gd name="T16" fmla="*/ 20 w 21"/>
                <a:gd name="T17" fmla="*/ 206 h 301"/>
                <a:gd name="T18" fmla="*/ 20 w 21"/>
                <a:gd name="T19" fmla="*/ 206 h 301"/>
                <a:gd name="T20" fmla="*/ 20 w 21"/>
                <a:gd name="T21" fmla="*/ 152 h 301"/>
                <a:gd name="T22" fmla="*/ 20 w 21"/>
                <a:gd name="T23" fmla="*/ 152 h 301"/>
                <a:gd name="T24" fmla="*/ 20 w 21"/>
                <a:gd name="T25" fmla="*/ 97 h 301"/>
                <a:gd name="T26" fmla="*/ 20 w 21"/>
                <a:gd name="T27" fmla="*/ 97 h 301"/>
                <a:gd name="T28" fmla="*/ 17 w 21"/>
                <a:gd name="T29" fmla="*/ 71 h 301"/>
                <a:gd name="T30" fmla="*/ 17 w 21"/>
                <a:gd name="T31" fmla="*/ 71 h 301"/>
                <a:gd name="T32" fmla="*/ 17 w 21"/>
                <a:gd name="T33" fmla="*/ 48 h 301"/>
                <a:gd name="T34" fmla="*/ 17 w 21"/>
                <a:gd name="T35" fmla="*/ 48 h 301"/>
                <a:gd name="T36" fmla="*/ 11 w 21"/>
                <a:gd name="T37" fmla="*/ 14 h 301"/>
                <a:gd name="T38" fmla="*/ 11 w 21"/>
                <a:gd name="T39" fmla="*/ 14 h 301"/>
                <a:gd name="T40" fmla="*/ 11 w 21"/>
                <a:gd name="T41" fmla="*/ 0 h 301"/>
                <a:gd name="T42" fmla="*/ 11 w 21"/>
                <a:gd name="T43" fmla="*/ 0 h 301"/>
                <a:gd name="T44" fmla="*/ 9 w 21"/>
                <a:gd name="T45" fmla="*/ 14 h 301"/>
                <a:gd name="T46" fmla="*/ 9 w 21"/>
                <a:gd name="T47" fmla="*/ 14 h 301"/>
                <a:gd name="T48" fmla="*/ 6 w 21"/>
                <a:gd name="T49" fmla="*/ 48 h 301"/>
                <a:gd name="T50" fmla="*/ 6 w 21"/>
                <a:gd name="T51" fmla="*/ 48 h 301"/>
                <a:gd name="T52" fmla="*/ 3 w 21"/>
                <a:gd name="T53" fmla="*/ 71 h 301"/>
                <a:gd name="T54" fmla="*/ 3 w 21"/>
                <a:gd name="T55" fmla="*/ 71 h 301"/>
                <a:gd name="T56" fmla="*/ 3 w 21"/>
                <a:gd name="T57" fmla="*/ 97 h 301"/>
                <a:gd name="T58" fmla="*/ 3 w 21"/>
                <a:gd name="T59" fmla="*/ 97 h 301"/>
                <a:gd name="T60" fmla="*/ 0 w 21"/>
                <a:gd name="T61" fmla="*/ 152 h 301"/>
                <a:gd name="T62" fmla="*/ 0 w 21"/>
                <a:gd name="T63" fmla="*/ 152 h 301"/>
                <a:gd name="T64" fmla="*/ 3 w 21"/>
                <a:gd name="T65" fmla="*/ 206 h 301"/>
                <a:gd name="T66" fmla="*/ 3 w 21"/>
                <a:gd name="T67" fmla="*/ 206 h 301"/>
                <a:gd name="T68" fmla="*/ 6 w 21"/>
                <a:gd name="T69" fmla="*/ 255 h 301"/>
                <a:gd name="T70" fmla="*/ 6 w 21"/>
                <a:gd name="T71" fmla="*/ 255 h 301"/>
                <a:gd name="T72" fmla="*/ 9 w 21"/>
                <a:gd name="T7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301">
                  <a:moveTo>
                    <a:pt x="9" y="289"/>
                  </a:moveTo>
                  <a:lnTo>
                    <a:pt x="9" y="289"/>
                  </a:lnTo>
                  <a:lnTo>
                    <a:pt x="11" y="300"/>
                  </a:lnTo>
                  <a:lnTo>
                    <a:pt x="11" y="300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3" y="206"/>
                  </a:lnTo>
                  <a:lnTo>
                    <a:pt x="3" y="206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9" y="2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53"/>
            <p:cNvSpPr>
              <a:spLocks noChangeArrowheads="1"/>
            </p:cNvSpPr>
            <p:nvPr/>
          </p:nvSpPr>
          <p:spPr bwMode="auto">
            <a:xfrm>
              <a:off x="2895600" y="2146300"/>
              <a:ext cx="6350" cy="107950"/>
            </a:xfrm>
            <a:custGeom>
              <a:avLst/>
              <a:gdLst>
                <a:gd name="T0" fmla="*/ 6 w 18"/>
                <a:gd name="T1" fmla="*/ 289 h 301"/>
                <a:gd name="T2" fmla="*/ 6 w 18"/>
                <a:gd name="T3" fmla="*/ 289 h 301"/>
                <a:gd name="T4" fmla="*/ 8 w 18"/>
                <a:gd name="T5" fmla="*/ 300 h 301"/>
                <a:gd name="T6" fmla="*/ 8 w 18"/>
                <a:gd name="T7" fmla="*/ 300 h 301"/>
                <a:gd name="T8" fmla="*/ 11 w 18"/>
                <a:gd name="T9" fmla="*/ 289 h 301"/>
                <a:gd name="T10" fmla="*/ 11 w 18"/>
                <a:gd name="T11" fmla="*/ 289 h 301"/>
                <a:gd name="T12" fmla="*/ 14 w 18"/>
                <a:gd name="T13" fmla="*/ 255 h 301"/>
                <a:gd name="T14" fmla="*/ 14 w 18"/>
                <a:gd name="T15" fmla="*/ 255 h 301"/>
                <a:gd name="T16" fmla="*/ 17 w 18"/>
                <a:gd name="T17" fmla="*/ 206 h 301"/>
                <a:gd name="T18" fmla="*/ 17 w 18"/>
                <a:gd name="T19" fmla="*/ 206 h 301"/>
                <a:gd name="T20" fmla="*/ 17 w 18"/>
                <a:gd name="T21" fmla="*/ 152 h 301"/>
                <a:gd name="T22" fmla="*/ 17 w 18"/>
                <a:gd name="T23" fmla="*/ 152 h 301"/>
                <a:gd name="T24" fmla="*/ 17 w 18"/>
                <a:gd name="T25" fmla="*/ 97 h 301"/>
                <a:gd name="T26" fmla="*/ 17 w 18"/>
                <a:gd name="T27" fmla="*/ 97 h 301"/>
                <a:gd name="T28" fmla="*/ 17 w 18"/>
                <a:gd name="T29" fmla="*/ 71 h 301"/>
                <a:gd name="T30" fmla="*/ 17 w 18"/>
                <a:gd name="T31" fmla="*/ 71 h 301"/>
                <a:gd name="T32" fmla="*/ 14 w 18"/>
                <a:gd name="T33" fmla="*/ 48 h 301"/>
                <a:gd name="T34" fmla="*/ 14 w 18"/>
                <a:gd name="T35" fmla="*/ 48 h 301"/>
                <a:gd name="T36" fmla="*/ 11 w 18"/>
                <a:gd name="T37" fmla="*/ 14 h 301"/>
                <a:gd name="T38" fmla="*/ 11 w 18"/>
                <a:gd name="T39" fmla="*/ 14 h 301"/>
                <a:gd name="T40" fmla="*/ 8 w 18"/>
                <a:gd name="T41" fmla="*/ 0 h 301"/>
                <a:gd name="T42" fmla="*/ 8 w 18"/>
                <a:gd name="T43" fmla="*/ 0 h 301"/>
                <a:gd name="T44" fmla="*/ 6 w 18"/>
                <a:gd name="T45" fmla="*/ 14 h 301"/>
                <a:gd name="T46" fmla="*/ 6 w 18"/>
                <a:gd name="T47" fmla="*/ 14 h 301"/>
                <a:gd name="T48" fmla="*/ 3 w 18"/>
                <a:gd name="T49" fmla="*/ 48 h 301"/>
                <a:gd name="T50" fmla="*/ 3 w 18"/>
                <a:gd name="T51" fmla="*/ 48 h 301"/>
                <a:gd name="T52" fmla="*/ 3 w 18"/>
                <a:gd name="T53" fmla="*/ 71 h 301"/>
                <a:gd name="T54" fmla="*/ 3 w 18"/>
                <a:gd name="T55" fmla="*/ 71 h 301"/>
                <a:gd name="T56" fmla="*/ 0 w 18"/>
                <a:gd name="T57" fmla="*/ 97 h 301"/>
                <a:gd name="T58" fmla="*/ 0 w 18"/>
                <a:gd name="T59" fmla="*/ 97 h 301"/>
                <a:gd name="T60" fmla="*/ 0 w 18"/>
                <a:gd name="T61" fmla="*/ 152 h 301"/>
                <a:gd name="T62" fmla="*/ 0 w 18"/>
                <a:gd name="T63" fmla="*/ 152 h 301"/>
                <a:gd name="T64" fmla="*/ 0 w 18"/>
                <a:gd name="T65" fmla="*/ 206 h 301"/>
                <a:gd name="T66" fmla="*/ 0 w 18"/>
                <a:gd name="T67" fmla="*/ 206 h 301"/>
                <a:gd name="T68" fmla="*/ 3 w 18"/>
                <a:gd name="T69" fmla="*/ 255 h 301"/>
                <a:gd name="T70" fmla="*/ 3 w 18"/>
                <a:gd name="T71" fmla="*/ 255 h 301"/>
                <a:gd name="T72" fmla="*/ 6 w 18"/>
                <a:gd name="T7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301">
                  <a:moveTo>
                    <a:pt x="6" y="289"/>
                  </a:moveTo>
                  <a:lnTo>
                    <a:pt x="6" y="289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7" y="206"/>
                  </a:lnTo>
                  <a:lnTo>
                    <a:pt x="17" y="206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6" y="2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54"/>
            <p:cNvSpPr>
              <a:spLocks noChangeArrowheads="1"/>
            </p:cNvSpPr>
            <p:nvPr/>
          </p:nvSpPr>
          <p:spPr bwMode="auto">
            <a:xfrm>
              <a:off x="2947988" y="2146300"/>
              <a:ext cx="7937" cy="107950"/>
            </a:xfrm>
            <a:custGeom>
              <a:avLst/>
              <a:gdLst>
                <a:gd name="T0" fmla="*/ 9 w 21"/>
                <a:gd name="T1" fmla="*/ 289 h 301"/>
                <a:gd name="T2" fmla="*/ 9 w 21"/>
                <a:gd name="T3" fmla="*/ 289 h 301"/>
                <a:gd name="T4" fmla="*/ 12 w 21"/>
                <a:gd name="T5" fmla="*/ 300 h 301"/>
                <a:gd name="T6" fmla="*/ 12 w 21"/>
                <a:gd name="T7" fmla="*/ 300 h 301"/>
                <a:gd name="T8" fmla="*/ 12 w 21"/>
                <a:gd name="T9" fmla="*/ 289 h 301"/>
                <a:gd name="T10" fmla="*/ 12 w 21"/>
                <a:gd name="T11" fmla="*/ 289 h 301"/>
                <a:gd name="T12" fmla="*/ 14 w 21"/>
                <a:gd name="T13" fmla="*/ 255 h 301"/>
                <a:gd name="T14" fmla="*/ 14 w 21"/>
                <a:gd name="T15" fmla="*/ 255 h 301"/>
                <a:gd name="T16" fmla="*/ 20 w 21"/>
                <a:gd name="T17" fmla="*/ 206 h 301"/>
                <a:gd name="T18" fmla="*/ 20 w 21"/>
                <a:gd name="T19" fmla="*/ 206 h 301"/>
                <a:gd name="T20" fmla="*/ 20 w 21"/>
                <a:gd name="T21" fmla="*/ 152 h 301"/>
                <a:gd name="T22" fmla="*/ 20 w 21"/>
                <a:gd name="T23" fmla="*/ 152 h 301"/>
                <a:gd name="T24" fmla="*/ 20 w 21"/>
                <a:gd name="T25" fmla="*/ 97 h 301"/>
                <a:gd name="T26" fmla="*/ 20 w 21"/>
                <a:gd name="T27" fmla="*/ 97 h 301"/>
                <a:gd name="T28" fmla="*/ 17 w 21"/>
                <a:gd name="T29" fmla="*/ 71 h 301"/>
                <a:gd name="T30" fmla="*/ 17 w 21"/>
                <a:gd name="T31" fmla="*/ 71 h 301"/>
                <a:gd name="T32" fmla="*/ 14 w 21"/>
                <a:gd name="T33" fmla="*/ 48 h 301"/>
                <a:gd name="T34" fmla="*/ 14 w 21"/>
                <a:gd name="T35" fmla="*/ 48 h 301"/>
                <a:gd name="T36" fmla="*/ 12 w 21"/>
                <a:gd name="T37" fmla="*/ 14 h 301"/>
                <a:gd name="T38" fmla="*/ 12 w 21"/>
                <a:gd name="T39" fmla="*/ 14 h 301"/>
                <a:gd name="T40" fmla="*/ 12 w 21"/>
                <a:gd name="T41" fmla="*/ 0 h 301"/>
                <a:gd name="T42" fmla="*/ 12 w 21"/>
                <a:gd name="T43" fmla="*/ 0 h 301"/>
                <a:gd name="T44" fmla="*/ 9 w 21"/>
                <a:gd name="T45" fmla="*/ 14 h 301"/>
                <a:gd name="T46" fmla="*/ 9 w 21"/>
                <a:gd name="T47" fmla="*/ 14 h 301"/>
                <a:gd name="T48" fmla="*/ 6 w 21"/>
                <a:gd name="T49" fmla="*/ 48 h 301"/>
                <a:gd name="T50" fmla="*/ 6 w 21"/>
                <a:gd name="T51" fmla="*/ 48 h 301"/>
                <a:gd name="T52" fmla="*/ 3 w 21"/>
                <a:gd name="T53" fmla="*/ 71 h 301"/>
                <a:gd name="T54" fmla="*/ 3 w 21"/>
                <a:gd name="T55" fmla="*/ 71 h 301"/>
                <a:gd name="T56" fmla="*/ 3 w 21"/>
                <a:gd name="T57" fmla="*/ 97 h 301"/>
                <a:gd name="T58" fmla="*/ 3 w 21"/>
                <a:gd name="T59" fmla="*/ 97 h 301"/>
                <a:gd name="T60" fmla="*/ 0 w 21"/>
                <a:gd name="T61" fmla="*/ 152 h 301"/>
                <a:gd name="T62" fmla="*/ 0 w 21"/>
                <a:gd name="T63" fmla="*/ 152 h 301"/>
                <a:gd name="T64" fmla="*/ 3 w 21"/>
                <a:gd name="T65" fmla="*/ 206 h 301"/>
                <a:gd name="T66" fmla="*/ 3 w 21"/>
                <a:gd name="T67" fmla="*/ 206 h 301"/>
                <a:gd name="T68" fmla="*/ 6 w 21"/>
                <a:gd name="T69" fmla="*/ 255 h 301"/>
                <a:gd name="T70" fmla="*/ 6 w 21"/>
                <a:gd name="T71" fmla="*/ 255 h 301"/>
                <a:gd name="T72" fmla="*/ 9 w 21"/>
                <a:gd name="T7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301">
                  <a:moveTo>
                    <a:pt x="9" y="289"/>
                  </a:moveTo>
                  <a:lnTo>
                    <a:pt x="9" y="28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289"/>
                  </a:lnTo>
                  <a:lnTo>
                    <a:pt x="12" y="289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3" y="206"/>
                  </a:lnTo>
                  <a:lnTo>
                    <a:pt x="3" y="206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9" y="2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55"/>
            <p:cNvSpPr>
              <a:spLocks noChangeArrowheads="1"/>
            </p:cNvSpPr>
            <p:nvPr/>
          </p:nvSpPr>
          <p:spPr bwMode="auto">
            <a:xfrm>
              <a:off x="3001963" y="2146300"/>
              <a:ext cx="6350" cy="79375"/>
            </a:xfrm>
            <a:custGeom>
              <a:avLst/>
              <a:gdLst>
                <a:gd name="T0" fmla="*/ 9 w 18"/>
                <a:gd name="T1" fmla="*/ 220 h 221"/>
                <a:gd name="T2" fmla="*/ 9 w 18"/>
                <a:gd name="T3" fmla="*/ 220 h 221"/>
                <a:gd name="T4" fmla="*/ 12 w 18"/>
                <a:gd name="T5" fmla="*/ 212 h 221"/>
                <a:gd name="T6" fmla="*/ 12 w 18"/>
                <a:gd name="T7" fmla="*/ 212 h 221"/>
                <a:gd name="T8" fmla="*/ 14 w 18"/>
                <a:gd name="T9" fmla="*/ 186 h 221"/>
                <a:gd name="T10" fmla="*/ 14 w 18"/>
                <a:gd name="T11" fmla="*/ 186 h 221"/>
                <a:gd name="T12" fmla="*/ 17 w 18"/>
                <a:gd name="T13" fmla="*/ 152 h 221"/>
                <a:gd name="T14" fmla="*/ 17 w 18"/>
                <a:gd name="T15" fmla="*/ 111 h 221"/>
                <a:gd name="T16" fmla="*/ 17 w 18"/>
                <a:gd name="T17" fmla="*/ 111 h 221"/>
                <a:gd name="T18" fmla="*/ 17 w 18"/>
                <a:gd name="T19" fmla="*/ 71 h 221"/>
                <a:gd name="T20" fmla="*/ 14 w 18"/>
                <a:gd name="T21" fmla="*/ 34 h 221"/>
                <a:gd name="T22" fmla="*/ 14 w 18"/>
                <a:gd name="T23" fmla="*/ 34 h 221"/>
                <a:gd name="T24" fmla="*/ 12 w 18"/>
                <a:gd name="T25" fmla="*/ 11 h 221"/>
                <a:gd name="T26" fmla="*/ 12 w 18"/>
                <a:gd name="T27" fmla="*/ 11 h 221"/>
                <a:gd name="T28" fmla="*/ 9 w 18"/>
                <a:gd name="T29" fmla="*/ 0 h 221"/>
                <a:gd name="T30" fmla="*/ 9 w 18"/>
                <a:gd name="T31" fmla="*/ 0 h 221"/>
                <a:gd name="T32" fmla="*/ 6 w 18"/>
                <a:gd name="T33" fmla="*/ 11 h 221"/>
                <a:gd name="T34" fmla="*/ 6 w 18"/>
                <a:gd name="T35" fmla="*/ 11 h 221"/>
                <a:gd name="T36" fmla="*/ 3 w 18"/>
                <a:gd name="T37" fmla="*/ 34 h 221"/>
                <a:gd name="T38" fmla="*/ 3 w 18"/>
                <a:gd name="T39" fmla="*/ 34 h 221"/>
                <a:gd name="T40" fmla="*/ 0 w 18"/>
                <a:gd name="T41" fmla="*/ 71 h 221"/>
                <a:gd name="T42" fmla="*/ 0 w 18"/>
                <a:gd name="T43" fmla="*/ 111 h 221"/>
                <a:gd name="T44" fmla="*/ 0 w 18"/>
                <a:gd name="T45" fmla="*/ 111 h 221"/>
                <a:gd name="T46" fmla="*/ 0 w 18"/>
                <a:gd name="T47" fmla="*/ 152 h 221"/>
                <a:gd name="T48" fmla="*/ 3 w 18"/>
                <a:gd name="T49" fmla="*/ 186 h 221"/>
                <a:gd name="T50" fmla="*/ 3 w 18"/>
                <a:gd name="T51" fmla="*/ 186 h 221"/>
                <a:gd name="T52" fmla="*/ 6 w 18"/>
                <a:gd name="T53" fmla="*/ 212 h 221"/>
                <a:gd name="T54" fmla="*/ 6 w 18"/>
                <a:gd name="T55" fmla="*/ 212 h 221"/>
                <a:gd name="T56" fmla="*/ 9 w 18"/>
                <a:gd name="T57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221">
                  <a:moveTo>
                    <a:pt x="9" y="220"/>
                  </a:moveTo>
                  <a:lnTo>
                    <a:pt x="9" y="22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7" y="152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7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7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52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9" y="2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56"/>
            <p:cNvSpPr>
              <a:spLocks noChangeArrowheads="1"/>
            </p:cNvSpPr>
            <p:nvPr/>
          </p:nvSpPr>
          <p:spPr bwMode="auto">
            <a:xfrm>
              <a:off x="3054350" y="2146300"/>
              <a:ext cx="7938" cy="58738"/>
            </a:xfrm>
            <a:custGeom>
              <a:avLst/>
              <a:gdLst>
                <a:gd name="T0" fmla="*/ 11 w 21"/>
                <a:gd name="T1" fmla="*/ 160 h 161"/>
                <a:gd name="T2" fmla="*/ 11 w 21"/>
                <a:gd name="T3" fmla="*/ 160 h 161"/>
                <a:gd name="T4" fmla="*/ 11 w 21"/>
                <a:gd name="T5" fmla="*/ 154 h 161"/>
                <a:gd name="T6" fmla="*/ 11 w 21"/>
                <a:gd name="T7" fmla="*/ 154 h 161"/>
                <a:gd name="T8" fmla="*/ 14 w 21"/>
                <a:gd name="T9" fmla="*/ 137 h 161"/>
                <a:gd name="T10" fmla="*/ 14 w 21"/>
                <a:gd name="T11" fmla="*/ 137 h 161"/>
                <a:gd name="T12" fmla="*/ 20 w 21"/>
                <a:gd name="T13" fmla="*/ 111 h 161"/>
                <a:gd name="T14" fmla="*/ 20 w 21"/>
                <a:gd name="T15" fmla="*/ 80 h 161"/>
                <a:gd name="T16" fmla="*/ 20 w 21"/>
                <a:gd name="T17" fmla="*/ 80 h 161"/>
                <a:gd name="T18" fmla="*/ 20 w 21"/>
                <a:gd name="T19" fmla="*/ 51 h 161"/>
                <a:gd name="T20" fmla="*/ 14 w 21"/>
                <a:gd name="T21" fmla="*/ 25 h 161"/>
                <a:gd name="T22" fmla="*/ 14 w 21"/>
                <a:gd name="T23" fmla="*/ 25 h 161"/>
                <a:gd name="T24" fmla="*/ 11 w 21"/>
                <a:gd name="T25" fmla="*/ 8 h 161"/>
                <a:gd name="T26" fmla="*/ 11 w 21"/>
                <a:gd name="T27" fmla="*/ 8 h 161"/>
                <a:gd name="T28" fmla="*/ 11 w 21"/>
                <a:gd name="T29" fmla="*/ 0 h 161"/>
                <a:gd name="T30" fmla="*/ 11 w 21"/>
                <a:gd name="T31" fmla="*/ 0 h 161"/>
                <a:gd name="T32" fmla="*/ 9 w 21"/>
                <a:gd name="T33" fmla="*/ 8 h 161"/>
                <a:gd name="T34" fmla="*/ 9 w 21"/>
                <a:gd name="T35" fmla="*/ 8 h 161"/>
                <a:gd name="T36" fmla="*/ 6 w 21"/>
                <a:gd name="T37" fmla="*/ 25 h 161"/>
                <a:gd name="T38" fmla="*/ 6 w 21"/>
                <a:gd name="T39" fmla="*/ 25 h 161"/>
                <a:gd name="T40" fmla="*/ 3 w 21"/>
                <a:gd name="T41" fmla="*/ 51 h 161"/>
                <a:gd name="T42" fmla="*/ 0 w 21"/>
                <a:gd name="T43" fmla="*/ 80 h 161"/>
                <a:gd name="T44" fmla="*/ 0 w 21"/>
                <a:gd name="T45" fmla="*/ 80 h 161"/>
                <a:gd name="T46" fmla="*/ 3 w 21"/>
                <a:gd name="T47" fmla="*/ 111 h 161"/>
                <a:gd name="T48" fmla="*/ 6 w 21"/>
                <a:gd name="T49" fmla="*/ 137 h 161"/>
                <a:gd name="T50" fmla="*/ 6 w 21"/>
                <a:gd name="T51" fmla="*/ 137 h 161"/>
                <a:gd name="T52" fmla="*/ 9 w 21"/>
                <a:gd name="T53" fmla="*/ 154 h 161"/>
                <a:gd name="T54" fmla="*/ 9 w 21"/>
                <a:gd name="T55" fmla="*/ 154 h 161"/>
                <a:gd name="T56" fmla="*/ 11 w 21"/>
                <a:gd name="T57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161">
                  <a:moveTo>
                    <a:pt x="11" y="160"/>
                  </a:moveTo>
                  <a:lnTo>
                    <a:pt x="11" y="160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20" y="111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51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5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3" y="111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1" y="16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57"/>
            <p:cNvSpPr>
              <a:spLocks noChangeArrowheads="1"/>
            </p:cNvSpPr>
            <p:nvPr/>
          </p:nvSpPr>
          <p:spPr bwMode="auto">
            <a:xfrm>
              <a:off x="2676525" y="2298700"/>
              <a:ext cx="38100" cy="106363"/>
            </a:xfrm>
            <a:custGeom>
              <a:avLst/>
              <a:gdLst>
                <a:gd name="T0" fmla="*/ 88 w 107"/>
                <a:gd name="T1" fmla="*/ 286 h 296"/>
                <a:gd name="T2" fmla="*/ 74 w 107"/>
                <a:gd name="T3" fmla="*/ 292 h 296"/>
                <a:gd name="T4" fmla="*/ 71 w 107"/>
                <a:gd name="T5" fmla="*/ 292 h 296"/>
                <a:gd name="T6" fmla="*/ 80 w 107"/>
                <a:gd name="T7" fmla="*/ 292 h 296"/>
                <a:gd name="T8" fmla="*/ 94 w 107"/>
                <a:gd name="T9" fmla="*/ 283 h 296"/>
                <a:gd name="T10" fmla="*/ 100 w 107"/>
                <a:gd name="T11" fmla="*/ 272 h 296"/>
                <a:gd name="T12" fmla="*/ 100 w 107"/>
                <a:gd name="T13" fmla="*/ 263 h 296"/>
                <a:gd name="T14" fmla="*/ 103 w 107"/>
                <a:gd name="T15" fmla="*/ 200 h 296"/>
                <a:gd name="T16" fmla="*/ 106 w 107"/>
                <a:gd name="T17" fmla="*/ 88 h 296"/>
                <a:gd name="T18" fmla="*/ 106 w 107"/>
                <a:gd name="T19" fmla="*/ 40 h 296"/>
                <a:gd name="T20" fmla="*/ 106 w 107"/>
                <a:gd name="T21" fmla="*/ 31 h 296"/>
                <a:gd name="T22" fmla="*/ 103 w 107"/>
                <a:gd name="T23" fmla="*/ 22 h 296"/>
                <a:gd name="T24" fmla="*/ 83 w 107"/>
                <a:gd name="T25" fmla="*/ 3 h 296"/>
                <a:gd name="T26" fmla="*/ 40 w 107"/>
                <a:gd name="T27" fmla="*/ 0 h 296"/>
                <a:gd name="T28" fmla="*/ 31 w 107"/>
                <a:gd name="T29" fmla="*/ 0 h 296"/>
                <a:gd name="T30" fmla="*/ 23 w 107"/>
                <a:gd name="T31" fmla="*/ 3 h 296"/>
                <a:gd name="T32" fmla="*/ 5 w 107"/>
                <a:gd name="T33" fmla="*/ 14 h 296"/>
                <a:gd name="T34" fmla="*/ 0 w 107"/>
                <a:gd name="T35" fmla="*/ 28 h 296"/>
                <a:gd name="T36" fmla="*/ 0 w 107"/>
                <a:gd name="T37" fmla="*/ 34 h 296"/>
                <a:gd name="T38" fmla="*/ 0 w 107"/>
                <a:gd name="T39" fmla="*/ 111 h 296"/>
                <a:gd name="T40" fmla="*/ 3 w 107"/>
                <a:gd name="T41" fmla="*/ 226 h 296"/>
                <a:gd name="T42" fmla="*/ 3 w 107"/>
                <a:gd name="T43" fmla="*/ 260 h 296"/>
                <a:gd name="T44" fmla="*/ 5 w 107"/>
                <a:gd name="T45" fmla="*/ 269 h 296"/>
                <a:gd name="T46" fmla="*/ 14 w 107"/>
                <a:gd name="T47" fmla="*/ 286 h 296"/>
                <a:gd name="T48" fmla="*/ 28 w 107"/>
                <a:gd name="T49" fmla="*/ 295 h 296"/>
                <a:gd name="T50" fmla="*/ 51 w 107"/>
                <a:gd name="T51" fmla="*/ 292 h 296"/>
                <a:gd name="T52" fmla="*/ 60 w 107"/>
                <a:gd name="T53" fmla="*/ 292 h 296"/>
                <a:gd name="T54" fmla="*/ 43 w 107"/>
                <a:gd name="T55" fmla="*/ 292 h 296"/>
                <a:gd name="T56" fmla="*/ 28 w 107"/>
                <a:gd name="T57" fmla="*/ 292 h 296"/>
                <a:gd name="T58" fmla="*/ 17 w 107"/>
                <a:gd name="T59" fmla="*/ 283 h 296"/>
                <a:gd name="T60" fmla="*/ 8 w 107"/>
                <a:gd name="T61" fmla="*/ 269 h 296"/>
                <a:gd name="T62" fmla="*/ 8 w 107"/>
                <a:gd name="T63" fmla="*/ 249 h 296"/>
                <a:gd name="T64" fmla="*/ 11 w 107"/>
                <a:gd name="T65" fmla="*/ 226 h 296"/>
                <a:gd name="T66" fmla="*/ 11 w 107"/>
                <a:gd name="T67" fmla="*/ 48 h 296"/>
                <a:gd name="T68" fmla="*/ 11 w 107"/>
                <a:gd name="T69" fmla="*/ 31 h 296"/>
                <a:gd name="T70" fmla="*/ 14 w 107"/>
                <a:gd name="T71" fmla="*/ 28 h 296"/>
                <a:gd name="T72" fmla="*/ 20 w 107"/>
                <a:gd name="T73" fmla="*/ 17 h 296"/>
                <a:gd name="T74" fmla="*/ 31 w 107"/>
                <a:gd name="T75" fmla="*/ 14 h 296"/>
                <a:gd name="T76" fmla="*/ 40 w 107"/>
                <a:gd name="T77" fmla="*/ 14 h 296"/>
                <a:gd name="T78" fmla="*/ 71 w 107"/>
                <a:gd name="T79" fmla="*/ 14 h 296"/>
                <a:gd name="T80" fmla="*/ 88 w 107"/>
                <a:gd name="T81" fmla="*/ 22 h 296"/>
                <a:gd name="T82" fmla="*/ 94 w 107"/>
                <a:gd name="T83" fmla="*/ 34 h 296"/>
                <a:gd name="T84" fmla="*/ 94 w 107"/>
                <a:gd name="T85" fmla="*/ 40 h 296"/>
                <a:gd name="T86" fmla="*/ 94 w 107"/>
                <a:gd name="T87" fmla="*/ 57 h 296"/>
                <a:gd name="T88" fmla="*/ 94 w 107"/>
                <a:gd name="T89" fmla="*/ 200 h 296"/>
                <a:gd name="T90" fmla="*/ 97 w 107"/>
                <a:gd name="T91" fmla="*/ 243 h 296"/>
                <a:gd name="T92" fmla="*/ 97 w 107"/>
                <a:gd name="T93" fmla="*/ 27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296">
                  <a:moveTo>
                    <a:pt x="94" y="277"/>
                  </a:moveTo>
                  <a:lnTo>
                    <a:pt x="94" y="277"/>
                  </a:lnTo>
                  <a:lnTo>
                    <a:pt x="88" y="286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8" y="289"/>
                  </a:lnTo>
                  <a:lnTo>
                    <a:pt x="94" y="283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100" y="272"/>
                  </a:lnTo>
                  <a:lnTo>
                    <a:pt x="100" y="272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3" y="200"/>
                  </a:lnTo>
                  <a:lnTo>
                    <a:pt x="103" y="200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40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0" y="14"/>
                  </a:lnTo>
                  <a:lnTo>
                    <a:pt x="91" y="8"/>
                  </a:lnTo>
                  <a:lnTo>
                    <a:pt x="83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4" y="8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" y="226"/>
                  </a:lnTo>
                  <a:lnTo>
                    <a:pt x="3" y="226"/>
                  </a:lnTo>
                  <a:lnTo>
                    <a:pt x="3" y="249"/>
                  </a:lnTo>
                  <a:lnTo>
                    <a:pt x="3" y="249"/>
                  </a:lnTo>
                  <a:lnTo>
                    <a:pt x="3" y="260"/>
                  </a:lnTo>
                  <a:lnTo>
                    <a:pt x="3" y="260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8" y="280"/>
                  </a:lnTo>
                  <a:lnTo>
                    <a:pt x="14" y="286"/>
                  </a:lnTo>
                  <a:lnTo>
                    <a:pt x="14" y="286"/>
                  </a:lnTo>
                  <a:lnTo>
                    <a:pt x="20" y="292"/>
                  </a:lnTo>
                  <a:lnTo>
                    <a:pt x="28" y="295"/>
                  </a:lnTo>
                  <a:lnTo>
                    <a:pt x="28" y="295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60" y="292"/>
                  </a:lnTo>
                  <a:lnTo>
                    <a:pt x="60" y="292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23" y="289"/>
                  </a:lnTo>
                  <a:lnTo>
                    <a:pt x="17" y="283"/>
                  </a:lnTo>
                  <a:lnTo>
                    <a:pt x="17" y="283"/>
                  </a:lnTo>
                  <a:lnTo>
                    <a:pt x="11" y="277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11" y="226"/>
                  </a:lnTo>
                  <a:lnTo>
                    <a:pt x="11" y="226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80" y="14"/>
                  </a:lnTo>
                  <a:lnTo>
                    <a:pt x="83" y="17"/>
                  </a:lnTo>
                  <a:lnTo>
                    <a:pt x="88" y="22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97" y="243"/>
                  </a:lnTo>
                  <a:lnTo>
                    <a:pt x="97" y="24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72"/>
                  </a:lnTo>
                  <a:lnTo>
                    <a:pt x="97" y="272"/>
                  </a:lnTo>
                  <a:lnTo>
                    <a:pt x="94" y="27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58"/>
            <p:cNvSpPr>
              <a:spLocks noChangeArrowheads="1"/>
            </p:cNvSpPr>
            <p:nvPr/>
          </p:nvSpPr>
          <p:spPr bwMode="auto">
            <a:xfrm>
              <a:off x="2816225" y="2298700"/>
              <a:ext cx="38100" cy="106363"/>
            </a:xfrm>
            <a:custGeom>
              <a:avLst/>
              <a:gdLst>
                <a:gd name="T0" fmla="*/ 85 w 106"/>
                <a:gd name="T1" fmla="*/ 286 h 296"/>
                <a:gd name="T2" fmla="*/ 71 w 106"/>
                <a:gd name="T3" fmla="*/ 292 h 296"/>
                <a:gd name="T4" fmla="*/ 71 w 106"/>
                <a:gd name="T5" fmla="*/ 292 h 296"/>
                <a:gd name="T6" fmla="*/ 80 w 106"/>
                <a:gd name="T7" fmla="*/ 292 h 296"/>
                <a:gd name="T8" fmla="*/ 91 w 106"/>
                <a:gd name="T9" fmla="*/ 283 h 296"/>
                <a:gd name="T10" fmla="*/ 100 w 106"/>
                <a:gd name="T11" fmla="*/ 272 h 296"/>
                <a:gd name="T12" fmla="*/ 100 w 106"/>
                <a:gd name="T13" fmla="*/ 263 h 296"/>
                <a:gd name="T14" fmla="*/ 103 w 106"/>
                <a:gd name="T15" fmla="*/ 200 h 296"/>
                <a:gd name="T16" fmla="*/ 103 w 106"/>
                <a:gd name="T17" fmla="*/ 88 h 296"/>
                <a:gd name="T18" fmla="*/ 105 w 106"/>
                <a:gd name="T19" fmla="*/ 40 h 296"/>
                <a:gd name="T20" fmla="*/ 105 w 106"/>
                <a:gd name="T21" fmla="*/ 31 h 296"/>
                <a:gd name="T22" fmla="*/ 103 w 106"/>
                <a:gd name="T23" fmla="*/ 22 h 296"/>
                <a:gd name="T24" fmla="*/ 82 w 106"/>
                <a:gd name="T25" fmla="*/ 3 h 296"/>
                <a:gd name="T26" fmla="*/ 40 w 106"/>
                <a:gd name="T27" fmla="*/ 0 h 296"/>
                <a:gd name="T28" fmla="*/ 31 w 106"/>
                <a:gd name="T29" fmla="*/ 0 h 296"/>
                <a:gd name="T30" fmla="*/ 19 w 106"/>
                <a:gd name="T31" fmla="*/ 3 h 296"/>
                <a:gd name="T32" fmla="*/ 5 w 106"/>
                <a:gd name="T33" fmla="*/ 14 h 296"/>
                <a:gd name="T34" fmla="*/ 0 w 106"/>
                <a:gd name="T35" fmla="*/ 28 h 296"/>
                <a:gd name="T36" fmla="*/ 0 w 106"/>
                <a:gd name="T37" fmla="*/ 34 h 296"/>
                <a:gd name="T38" fmla="*/ 0 w 106"/>
                <a:gd name="T39" fmla="*/ 111 h 296"/>
                <a:gd name="T40" fmla="*/ 2 w 106"/>
                <a:gd name="T41" fmla="*/ 226 h 296"/>
                <a:gd name="T42" fmla="*/ 2 w 106"/>
                <a:gd name="T43" fmla="*/ 260 h 296"/>
                <a:gd name="T44" fmla="*/ 2 w 106"/>
                <a:gd name="T45" fmla="*/ 269 h 296"/>
                <a:gd name="T46" fmla="*/ 14 w 106"/>
                <a:gd name="T47" fmla="*/ 286 h 296"/>
                <a:gd name="T48" fmla="*/ 28 w 106"/>
                <a:gd name="T49" fmla="*/ 295 h 296"/>
                <a:gd name="T50" fmla="*/ 51 w 106"/>
                <a:gd name="T51" fmla="*/ 292 h 296"/>
                <a:gd name="T52" fmla="*/ 57 w 106"/>
                <a:gd name="T53" fmla="*/ 292 h 296"/>
                <a:gd name="T54" fmla="*/ 40 w 106"/>
                <a:gd name="T55" fmla="*/ 292 h 296"/>
                <a:gd name="T56" fmla="*/ 28 w 106"/>
                <a:gd name="T57" fmla="*/ 292 h 296"/>
                <a:gd name="T58" fmla="*/ 14 w 106"/>
                <a:gd name="T59" fmla="*/ 283 h 296"/>
                <a:gd name="T60" fmla="*/ 8 w 106"/>
                <a:gd name="T61" fmla="*/ 269 h 296"/>
                <a:gd name="T62" fmla="*/ 8 w 106"/>
                <a:gd name="T63" fmla="*/ 249 h 296"/>
                <a:gd name="T64" fmla="*/ 8 w 106"/>
                <a:gd name="T65" fmla="*/ 226 h 296"/>
                <a:gd name="T66" fmla="*/ 11 w 106"/>
                <a:gd name="T67" fmla="*/ 48 h 296"/>
                <a:gd name="T68" fmla="*/ 11 w 106"/>
                <a:gd name="T69" fmla="*/ 31 h 296"/>
                <a:gd name="T70" fmla="*/ 11 w 106"/>
                <a:gd name="T71" fmla="*/ 28 h 296"/>
                <a:gd name="T72" fmla="*/ 19 w 106"/>
                <a:gd name="T73" fmla="*/ 17 h 296"/>
                <a:gd name="T74" fmla="*/ 31 w 106"/>
                <a:gd name="T75" fmla="*/ 14 h 296"/>
                <a:gd name="T76" fmla="*/ 40 w 106"/>
                <a:gd name="T77" fmla="*/ 14 h 296"/>
                <a:gd name="T78" fmla="*/ 71 w 106"/>
                <a:gd name="T79" fmla="*/ 14 h 296"/>
                <a:gd name="T80" fmla="*/ 88 w 106"/>
                <a:gd name="T81" fmla="*/ 22 h 296"/>
                <a:gd name="T82" fmla="*/ 91 w 106"/>
                <a:gd name="T83" fmla="*/ 34 h 296"/>
                <a:gd name="T84" fmla="*/ 91 w 106"/>
                <a:gd name="T85" fmla="*/ 40 h 296"/>
                <a:gd name="T86" fmla="*/ 91 w 106"/>
                <a:gd name="T87" fmla="*/ 57 h 296"/>
                <a:gd name="T88" fmla="*/ 94 w 106"/>
                <a:gd name="T89" fmla="*/ 200 h 296"/>
                <a:gd name="T90" fmla="*/ 97 w 106"/>
                <a:gd name="T91" fmla="*/ 243 h 296"/>
                <a:gd name="T92" fmla="*/ 97 w 106"/>
                <a:gd name="T93" fmla="*/ 27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296">
                  <a:moveTo>
                    <a:pt x="94" y="277"/>
                  </a:moveTo>
                  <a:lnTo>
                    <a:pt x="94" y="277"/>
                  </a:lnTo>
                  <a:lnTo>
                    <a:pt x="85" y="286"/>
                  </a:lnTo>
                  <a:lnTo>
                    <a:pt x="77" y="292"/>
                  </a:lnTo>
                  <a:lnTo>
                    <a:pt x="77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8" y="289"/>
                  </a:lnTo>
                  <a:lnTo>
                    <a:pt x="91" y="283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100" y="272"/>
                  </a:lnTo>
                  <a:lnTo>
                    <a:pt x="100" y="272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43"/>
                  </a:lnTo>
                  <a:lnTo>
                    <a:pt x="100" y="243"/>
                  </a:lnTo>
                  <a:lnTo>
                    <a:pt x="103" y="200"/>
                  </a:lnTo>
                  <a:lnTo>
                    <a:pt x="103" y="200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05" y="40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97" y="14"/>
                  </a:lnTo>
                  <a:lnTo>
                    <a:pt x="91" y="8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226"/>
                  </a:lnTo>
                  <a:lnTo>
                    <a:pt x="2" y="226"/>
                  </a:lnTo>
                  <a:lnTo>
                    <a:pt x="2" y="249"/>
                  </a:lnTo>
                  <a:lnTo>
                    <a:pt x="2" y="249"/>
                  </a:lnTo>
                  <a:lnTo>
                    <a:pt x="2" y="260"/>
                  </a:lnTo>
                  <a:lnTo>
                    <a:pt x="2" y="260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5" y="280"/>
                  </a:lnTo>
                  <a:lnTo>
                    <a:pt x="14" y="286"/>
                  </a:lnTo>
                  <a:lnTo>
                    <a:pt x="14" y="286"/>
                  </a:lnTo>
                  <a:lnTo>
                    <a:pt x="19" y="292"/>
                  </a:lnTo>
                  <a:lnTo>
                    <a:pt x="28" y="295"/>
                  </a:lnTo>
                  <a:lnTo>
                    <a:pt x="28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57" y="292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28" y="292"/>
                  </a:lnTo>
                  <a:lnTo>
                    <a:pt x="28" y="292"/>
                  </a:lnTo>
                  <a:lnTo>
                    <a:pt x="22" y="289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1" y="277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7" y="14"/>
                  </a:lnTo>
                  <a:lnTo>
                    <a:pt x="82" y="17"/>
                  </a:lnTo>
                  <a:lnTo>
                    <a:pt x="88" y="22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0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97" y="243"/>
                  </a:lnTo>
                  <a:lnTo>
                    <a:pt x="97" y="24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72"/>
                  </a:lnTo>
                  <a:lnTo>
                    <a:pt x="97" y="272"/>
                  </a:lnTo>
                  <a:lnTo>
                    <a:pt x="94" y="27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9"/>
            <p:cNvSpPr>
              <a:spLocks noChangeArrowheads="1"/>
            </p:cNvSpPr>
            <p:nvPr/>
          </p:nvSpPr>
          <p:spPr bwMode="auto">
            <a:xfrm>
              <a:off x="2884488" y="2298700"/>
              <a:ext cx="38100" cy="106363"/>
            </a:xfrm>
            <a:custGeom>
              <a:avLst/>
              <a:gdLst>
                <a:gd name="T0" fmla="*/ 89 w 107"/>
                <a:gd name="T1" fmla="*/ 286 h 296"/>
                <a:gd name="T2" fmla="*/ 75 w 107"/>
                <a:gd name="T3" fmla="*/ 292 h 296"/>
                <a:gd name="T4" fmla="*/ 72 w 107"/>
                <a:gd name="T5" fmla="*/ 292 h 296"/>
                <a:gd name="T6" fmla="*/ 81 w 107"/>
                <a:gd name="T7" fmla="*/ 292 h 296"/>
                <a:gd name="T8" fmla="*/ 95 w 107"/>
                <a:gd name="T9" fmla="*/ 283 h 296"/>
                <a:gd name="T10" fmla="*/ 100 w 107"/>
                <a:gd name="T11" fmla="*/ 272 h 296"/>
                <a:gd name="T12" fmla="*/ 100 w 107"/>
                <a:gd name="T13" fmla="*/ 263 h 296"/>
                <a:gd name="T14" fmla="*/ 103 w 107"/>
                <a:gd name="T15" fmla="*/ 200 h 296"/>
                <a:gd name="T16" fmla="*/ 106 w 107"/>
                <a:gd name="T17" fmla="*/ 88 h 296"/>
                <a:gd name="T18" fmla="*/ 106 w 107"/>
                <a:gd name="T19" fmla="*/ 40 h 296"/>
                <a:gd name="T20" fmla="*/ 106 w 107"/>
                <a:gd name="T21" fmla="*/ 31 h 296"/>
                <a:gd name="T22" fmla="*/ 103 w 107"/>
                <a:gd name="T23" fmla="*/ 22 h 296"/>
                <a:gd name="T24" fmla="*/ 83 w 107"/>
                <a:gd name="T25" fmla="*/ 3 h 296"/>
                <a:gd name="T26" fmla="*/ 40 w 107"/>
                <a:gd name="T27" fmla="*/ 0 h 296"/>
                <a:gd name="T28" fmla="*/ 32 w 107"/>
                <a:gd name="T29" fmla="*/ 0 h 296"/>
                <a:gd name="T30" fmla="*/ 23 w 107"/>
                <a:gd name="T31" fmla="*/ 3 h 296"/>
                <a:gd name="T32" fmla="*/ 6 w 107"/>
                <a:gd name="T33" fmla="*/ 14 h 296"/>
                <a:gd name="T34" fmla="*/ 0 w 107"/>
                <a:gd name="T35" fmla="*/ 28 h 296"/>
                <a:gd name="T36" fmla="*/ 0 w 107"/>
                <a:gd name="T37" fmla="*/ 34 h 296"/>
                <a:gd name="T38" fmla="*/ 0 w 107"/>
                <a:gd name="T39" fmla="*/ 111 h 296"/>
                <a:gd name="T40" fmla="*/ 3 w 107"/>
                <a:gd name="T41" fmla="*/ 226 h 296"/>
                <a:gd name="T42" fmla="*/ 3 w 107"/>
                <a:gd name="T43" fmla="*/ 260 h 296"/>
                <a:gd name="T44" fmla="*/ 6 w 107"/>
                <a:gd name="T45" fmla="*/ 269 h 296"/>
                <a:gd name="T46" fmla="*/ 15 w 107"/>
                <a:gd name="T47" fmla="*/ 286 h 296"/>
                <a:gd name="T48" fmla="*/ 29 w 107"/>
                <a:gd name="T49" fmla="*/ 295 h 296"/>
                <a:gd name="T50" fmla="*/ 52 w 107"/>
                <a:gd name="T51" fmla="*/ 292 h 296"/>
                <a:gd name="T52" fmla="*/ 61 w 107"/>
                <a:gd name="T53" fmla="*/ 292 h 296"/>
                <a:gd name="T54" fmla="*/ 43 w 107"/>
                <a:gd name="T55" fmla="*/ 292 h 296"/>
                <a:gd name="T56" fmla="*/ 29 w 107"/>
                <a:gd name="T57" fmla="*/ 292 h 296"/>
                <a:gd name="T58" fmla="*/ 17 w 107"/>
                <a:gd name="T59" fmla="*/ 283 h 296"/>
                <a:gd name="T60" fmla="*/ 9 w 107"/>
                <a:gd name="T61" fmla="*/ 269 h 296"/>
                <a:gd name="T62" fmla="*/ 9 w 107"/>
                <a:gd name="T63" fmla="*/ 249 h 296"/>
                <a:gd name="T64" fmla="*/ 12 w 107"/>
                <a:gd name="T65" fmla="*/ 226 h 296"/>
                <a:gd name="T66" fmla="*/ 12 w 107"/>
                <a:gd name="T67" fmla="*/ 48 h 296"/>
                <a:gd name="T68" fmla="*/ 12 w 107"/>
                <a:gd name="T69" fmla="*/ 31 h 296"/>
                <a:gd name="T70" fmla="*/ 15 w 107"/>
                <a:gd name="T71" fmla="*/ 28 h 296"/>
                <a:gd name="T72" fmla="*/ 20 w 107"/>
                <a:gd name="T73" fmla="*/ 17 h 296"/>
                <a:gd name="T74" fmla="*/ 32 w 107"/>
                <a:gd name="T75" fmla="*/ 14 h 296"/>
                <a:gd name="T76" fmla="*/ 40 w 107"/>
                <a:gd name="T77" fmla="*/ 14 h 296"/>
                <a:gd name="T78" fmla="*/ 72 w 107"/>
                <a:gd name="T79" fmla="*/ 14 h 296"/>
                <a:gd name="T80" fmla="*/ 89 w 107"/>
                <a:gd name="T81" fmla="*/ 22 h 296"/>
                <a:gd name="T82" fmla="*/ 95 w 107"/>
                <a:gd name="T83" fmla="*/ 34 h 296"/>
                <a:gd name="T84" fmla="*/ 95 w 107"/>
                <a:gd name="T85" fmla="*/ 40 h 296"/>
                <a:gd name="T86" fmla="*/ 95 w 107"/>
                <a:gd name="T87" fmla="*/ 57 h 296"/>
                <a:gd name="T88" fmla="*/ 95 w 107"/>
                <a:gd name="T89" fmla="*/ 200 h 296"/>
                <a:gd name="T90" fmla="*/ 98 w 107"/>
                <a:gd name="T91" fmla="*/ 243 h 296"/>
                <a:gd name="T92" fmla="*/ 98 w 107"/>
                <a:gd name="T93" fmla="*/ 27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296">
                  <a:moveTo>
                    <a:pt x="95" y="277"/>
                  </a:moveTo>
                  <a:lnTo>
                    <a:pt x="95" y="277"/>
                  </a:lnTo>
                  <a:lnTo>
                    <a:pt x="89" y="286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9" y="289"/>
                  </a:lnTo>
                  <a:lnTo>
                    <a:pt x="95" y="283"/>
                  </a:lnTo>
                  <a:lnTo>
                    <a:pt x="98" y="277"/>
                  </a:lnTo>
                  <a:lnTo>
                    <a:pt x="98" y="277"/>
                  </a:lnTo>
                  <a:lnTo>
                    <a:pt x="100" y="272"/>
                  </a:lnTo>
                  <a:lnTo>
                    <a:pt x="100" y="272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3" y="200"/>
                  </a:lnTo>
                  <a:lnTo>
                    <a:pt x="103" y="200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40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0" y="14"/>
                  </a:lnTo>
                  <a:lnTo>
                    <a:pt x="92" y="8"/>
                  </a:lnTo>
                  <a:lnTo>
                    <a:pt x="83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" y="226"/>
                  </a:lnTo>
                  <a:lnTo>
                    <a:pt x="3" y="226"/>
                  </a:lnTo>
                  <a:lnTo>
                    <a:pt x="3" y="249"/>
                  </a:lnTo>
                  <a:lnTo>
                    <a:pt x="3" y="249"/>
                  </a:lnTo>
                  <a:lnTo>
                    <a:pt x="3" y="260"/>
                  </a:lnTo>
                  <a:lnTo>
                    <a:pt x="3" y="260"/>
                  </a:lnTo>
                  <a:lnTo>
                    <a:pt x="6" y="269"/>
                  </a:lnTo>
                  <a:lnTo>
                    <a:pt x="6" y="269"/>
                  </a:lnTo>
                  <a:lnTo>
                    <a:pt x="9" y="280"/>
                  </a:lnTo>
                  <a:lnTo>
                    <a:pt x="15" y="286"/>
                  </a:lnTo>
                  <a:lnTo>
                    <a:pt x="15" y="286"/>
                  </a:lnTo>
                  <a:lnTo>
                    <a:pt x="20" y="292"/>
                  </a:lnTo>
                  <a:lnTo>
                    <a:pt x="29" y="295"/>
                  </a:lnTo>
                  <a:lnTo>
                    <a:pt x="29" y="295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61" y="292"/>
                  </a:lnTo>
                  <a:lnTo>
                    <a:pt x="61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29" y="292"/>
                  </a:lnTo>
                  <a:lnTo>
                    <a:pt x="29" y="292"/>
                  </a:lnTo>
                  <a:lnTo>
                    <a:pt x="23" y="289"/>
                  </a:lnTo>
                  <a:lnTo>
                    <a:pt x="17" y="283"/>
                  </a:lnTo>
                  <a:lnTo>
                    <a:pt x="17" y="283"/>
                  </a:lnTo>
                  <a:lnTo>
                    <a:pt x="12" y="277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9" y="249"/>
                  </a:lnTo>
                  <a:lnTo>
                    <a:pt x="9" y="249"/>
                  </a:lnTo>
                  <a:lnTo>
                    <a:pt x="12" y="226"/>
                  </a:lnTo>
                  <a:lnTo>
                    <a:pt x="12" y="226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81" y="14"/>
                  </a:lnTo>
                  <a:lnTo>
                    <a:pt x="83" y="17"/>
                  </a:lnTo>
                  <a:lnTo>
                    <a:pt x="89" y="22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7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200"/>
                  </a:lnTo>
                  <a:lnTo>
                    <a:pt x="95" y="200"/>
                  </a:lnTo>
                  <a:lnTo>
                    <a:pt x="98" y="243"/>
                  </a:lnTo>
                  <a:lnTo>
                    <a:pt x="98" y="243"/>
                  </a:lnTo>
                  <a:lnTo>
                    <a:pt x="98" y="263"/>
                  </a:lnTo>
                  <a:lnTo>
                    <a:pt x="98" y="263"/>
                  </a:lnTo>
                  <a:lnTo>
                    <a:pt x="98" y="272"/>
                  </a:lnTo>
                  <a:lnTo>
                    <a:pt x="98" y="272"/>
                  </a:lnTo>
                  <a:lnTo>
                    <a:pt x="95" y="27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60"/>
            <p:cNvSpPr>
              <a:spLocks noChangeArrowheads="1"/>
            </p:cNvSpPr>
            <p:nvPr/>
          </p:nvSpPr>
          <p:spPr bwMode="auto">
            <a:xfrm>
              <a:off x="2954338" y="2298700"/>
              <a:ext cx="38100" cy="106363"/>
            </a:xfrm>
            <a:custGeom>
              <a:avLst/>
              <a:gdLst>
                <a:gd name="T0" fmla="*/ 12 w 107"/>
                <a:gd name="T1" fmla="*/ 237 h 296"/>
                <a:gd name="T2" fmla="*/ 12 w 107"/>
                <a:gd name="T3" fmla="*/ 189 h 296"/>
                <a:gd name="T4" fmla="*/ 15 w 107"/>
                <a:gd name="T5" fmla="*/ 137 h 296"/>
                <a:gd name="T6" fmla="*/ 15 w 107"/>
                <a:gd name="T7" fmla="*/ 83 h 296"/>
                <a:gd name="T8" fmla="*/ 15 w 107"/>
                <a:gd name="T9" fmla="*/ 37 h 296"/>
                <a:gd name="T10" fmla="*/ 15 w 107"/>
                <a:gd name="T11" fmla="*/ 31 h 296"/>
                <a:gd name="T12" fmla="*/ 15 w 107"/>
                <a:gd name="T13" fmla="*/ 25 h 296"/>
                <a:gd name="T14" fmla="*/ 23 w 107"/>
                <a:gd name="T15" fmla="*/ 17 h 296"/>
                <a:gd name="T16" fmla="*/ 34 w 107"/>
                <a:gd name="T17" fmla="*/ 14 h 296"/>
                <a:gd name="T18" fmla="*/ 46 w 107"/>
                <a:gd name="T19" fmla="*/ 14 h 296"/>
                <a:gd name="T20" fmla="*/ 60 w 107"/>
                <a:gd name="T21" fmla="*/ 14 h 296"/>
                <a:gd name="T22" fmla="*/ 75 w 107"/>
                <a:gd name="T23" fmla="*/ 14 h 296"/>
                <a:gd name="T24" fmla="*/ 78 w 107"/>
                <a:gd name="T25" fmla="*/ 14 h 296"/>
                <a:gd name="T26" fmla="*/ 80 w 107"/>
                <a:gd name="T27" fmla="*/ 14 h 296"/>
                <a:gd name="T28" fmla="*/ 83 w 107"/>
                <a:gd name="T29" fmla="*/ 17 h 296"/>
                <a:gd name="T30" fmla="*/ 95 w 107"/>
                <a:gd name="T31" fmla="*/ 34 h 296"/>
                <a:gd name="T32" fmla="*/ 95 w 107"/>
                <a:gd name="T33" fmla="*/ 85 h 296"/>
                <a:gd name="T34" fmla="*/ 97 w 107"/>
                <a:gd name="T35" fmla="*/ 134 h 296"/>
                <a:gd name="T36" fmla="*/ 100 w 107"/>
                <a:gd name="T37" fmla="*/ 203 h 296"/>
                <a:gd name="T38" fmla="*/ 100 w 107"/>
                <a:gd name="T39" fmla="*/ 223 h 296"/>
                <a:gd name="T40" fmla="*/ 100 w 107"/>
                <a:gd name="T41" fmla="*/ 229 h 296"/>
                <a:gd name="T42" fmla="*/ 100 w 107"/>
                <a:gd name="T43" fmla="*/ 223 h 296"/>
                <a:gd name="T44" fmla="*/ 103 w 107"/>
                <a:gd name="T45" fmla="*/ 203 h 296"/>
                <a:gd name="T46" fmla="*/ 103 w 107"/>
                <a:gd name="T47" fmla="*/ 134 h 296"/>
                <a:gd name="T48" fmla="*/ 106 w 107"/>
                <a:gd name="T49" fmla="*/ 85 h 296"/>
                <a:gd name="T50" fmla="*/ 106 w 107"/>
                <a:gd name="T51" fmla="*/ 34 h 296"/>
                <a:gd name="T52" fmla="*/ 106 w 107"/>
                <a:gd name="T53" fmla="*/ 25 h 296"/>
                <a:gd name="T54" fmla="*/ 97 w 107"/>
                <a:gd name="T55" fmla="*/ 11 h 296"/>
                <a:gd name="T56" fmla="*/ 92 w 107"/>
                <a:gd name="T57" fmla="*/ 5 h 296"/>
                <a:gd name="T58" fmla="*/ 83 w 107"/>
                <a:gd name="T59" fmla="*/ 3 h 296"/>
                <a:gd name="T60" fmla="*/ 78 w 107"/>
                <a:gd name="T61" fmla="*/ 0 h 296"/>
                <a:gd name="T62" fmla="*/ 75 w 107"/>
                <a:gd name="T63" fmla="*/ 0 h 296"/>
                <a:gd name="T64" fmla="*/ 60 w 107"/>
                <a:gd name="T65" fmla="*/ 0 h 296"/>
                <a:gd name="T66" fmla="*/ 37 w 107"/>
                <a:gd name="T67" fmla="*/ 0 h 296"/>
                <a:gd name="T68" fmla="*/ 34 w 107"/>
                <a:gd name="T69" fmla="*/ 0 h 296"/>
                <a:gd name="T70" fmla="*/ 32 w 107"/>
                <a:gd name="T71" fmla="*/ 0 h 296"/>
                <a:gd name="T72" fmla="*/ 15 w 107"/>
                <a:gd name="T73" fmla="*/ 8 h 296"/>
                <a:gd name="T74" fmla="*/ 3 w 107"/>
                <a:gd name="T75" fmla="*/ 22 h 296"/>
                <a:gd name="T76" fmla="*/ 0 w 107"/>
                <a:gd name="T77" fmla="*/ 31 h 296"/>
                <a:gd name="T78" fmla="*/ 0 w 107"/>
                <a:gd name="T79" fmla="*/ 34 h 296"/>
                <a:gd name="T80" fmla="*/ 0 w 107"/>
                <a:gd name="T81" fmla="*/ 54 h 296"/>
                <a:gd name="T82" fmla="*/ 0 w 107"/>
                <a:gd name="T83" fmla="*/ 83 h 296"/>
                <a:gd name="T84" fmla="*/ 3 w 107"/>
                <a:gd name="T85" fmla="*/ 137 h 296"/>
                <a:gd name="T86" fmla="*/ 3 w 107"/>
                <a:gd name="T87" fmla="*/ 189 h 296"/>
                <a:gd name="T88" fmla="*/ 3 w 107"/>
                <a:gd name="T89" fmla="*/ 237 h 296"/>
                <a:gd name="T90" fmla="*/ 6 w 107"/>
                <a:gd name="T91" fmla="*/ 258 h 296"/>
                <a:gd name="T92" fmla="*/ 6 w 107"/>
                <a:gd name="T93" fmla="*/ 269 h 296"/>
                <a:gd name="T94" fmla="*/ 9 w 107"/>
                <a:gd name="T95" fmla="*/ 277 h 296"/>
                <a:gd name="T96" fmla="*/ 12 w 107"/>
                <a:gd name="T97" fmla="*/ 286 h 296"/>
                <a:gd name="T98" fmla="*/ 26 w 107"/>
                <a:gd name="T99" fmla="*/ 292 h 296"/>
                <a:gd name="T100" fmla="*/ 34 w 107"/>
                <a:gd name="T101" fmla="*/ 295 h 296"/>
                <a:gd name="T102" fmla="*/ 55 w 107"/>
                <a:gd name="T103" fmla="*/ 292 h 296"/>
                <a:gd name="T104" fmla="*/ 60 w 107"/>
                <a:gd name="T105" fmla="*/ 292 h 296"/>
                <a:gd name="T106" fmla="*/ 34 w 107"/>
                <a:gd name="T107" fmla="*/ 292 h 296"/>
                <a:gd name="T108" fmla="*/ 20 w 107"/>
                <a:gd name="T109" fmla="*/ 286 h 296"/>
                <a:gd name="T110" fmla="*/ 12 w 107"/>
                <a:gd name="T111" fmla="*/ 275 h 296"/>
                <a:gd name="T112" fmla="*/ 12 w 107"/>
                <a:gd name="T113" fmla="*/ 266 h 296"/>
                <a:gd name="T114" fmla="*/ 12 w 107"/>
                <a:gd name="T115" fmla="*/ 258 h 296"/>
                <a:gd name="T116" fmla="*/ 12 w 107"/>
                <a:gd name="T117" fmla="*/ 23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296">
                  <a:moveTo>
                    <a:pt x="12" y="237"/>
                  </a:moveTo>
                  <a:lnTo>
                    <a:pt x="12" y="237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54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23" y="17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92" y="22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85"/>
                  </a:lnTo>
                  <a:lnTo>
                    <a:pt x="95" y="85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100" y="203"/>
                  </a:lnTo>
                  <a:lnTo>
                    <a:pt x="100" y="20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9"/>
                  </a:lnTo>
                  <a:lnTo>
                    <a:pt x="100" y="229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34"/>
                  </a:lnTo>
                  <a:lnTo>
                    <a:pt x="106" y="34"/>
                  </a:lnTo>
                  <a:lnTo>
                    <a:pt x="106" y="25"/>
                  </a:lnTo>
                  <a:lnTo>
                    <a:pt x="103" y="17"/>
                  </a:lnTo>
                  <a:lnTo>
                    <a:pt x="97" y="11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3"/>
                  </a:lnTo>
                  <a:lnTo>
                    <a:pt x="15" y="8"/>
                  </a:lnTo>
                  <a:lnTo>
                    <a:pt x="9" y="1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6" y="269"/>
                  </a:lnTo>
                  <a:lnTo>
                    <a:pt x="6" y="269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12" y="286"/>
                  </a:lnTo>
                  <a:lnTo>
                    <a:pt x="20" y="289"/>
                  </a:lnTo>
                  <a:lnTo>
                    <a:pt x="26" y="292"/>
                  </a:lnTo>
                  <a:lnTo>
                    <a:pt x="34" y="295"/>
                  </a:lnTo>
                  <a:lnTo>
                    <a:pt x="34" y="295"/>
                  </a:lnTo>
                  <a:lnTo>
                    <a:pt x="55" y="292"/>
                  </a:lnTo>
                  <a:lnTo>
                    <a:pt x="55" y="292"/>
                  </a:lnTo>
                  <a:lnTo>
                    <a:pt x="60" y="292"/>
                  </a:lnTo>
                  <a:lnTo>
                    <a:pt x="60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29" y="289"/>
                  </a:lnTo>
                  <a:lnTo>
                    <a:pt x="20" y="286"/>
                  </a:lnTo>
                  <a:lnTo>
                    <a:pt x="15" y="283"/>
                  </a:lnTo>
                  <a:lnTo>
                    <a:pt x="12" y="275"/>
                  </a:lnTo>
                  <a:lnTo>
                    <a:pt x="12" y="275"/>
                  </a:lnTo>
                  <a:lnTo>
                    <a:pt x="12" y="266"/>
                  </a:lnTo>
                  <a:lnTo>
                    <a:pt x="12" y="266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2" y="2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61"/>
            <p:cNvSpPr>
              <a:spLocks noChangeArrowheads="1"/>
            </p:cNvSpPr>
            <p:nvPr/>
          </p:nvSpPr>
          <p:spPr bwMode="auto">
            <a:xfrm>
              <a:off x="3024188" y="2298700"/>
              <a:ext cx="38100" cy="71438"/>
            </a:xfrm>
            <a:custGeom>
              <a:avLst/>
              <a:gdLst>
                <a:gd name="T0" fmla="*/ 0 w 104"/>
                <a:gd name="T1" fmla="*/ 114 h 198"/>
                <a:gd name="T2" fmla="*/ 3 w 104"/>
                <a:gd name="T3" fmla="*/ 140 h 198"/>
                <a:gd name="T4" fmla="*/ 6 w 104"/>
                <a:gd name="T5" fmla="*/ 197 h 198"/>
                <a:gd name="T6" fmla="*/ 9 w 104"/>
                <a:gd name="T7" fmla="*/ 140 h 198"/>
                <a:gd name="T8" fmla="*/ 12 w 104"/>
                <a:gd name="T9" fmla="*/ 114 h 198"/>
                <a:gd name="T10" fmla="*/ 12 w 104"/>
                <a:gd name="T11" fmla="*/ 83 h 198"/>
                <a:gd name="T12" fmla="*/ 12 w 104"/>
                <a:gd name="T13" fmla="*/ 51 h 198"/>
                <a:gd name="T14" fmla="*/ 12 w 104"/>
                <a:gd name="T15" fmla="*/ 34 h 198"/>
                <a:gd name="T16" fmla="*/ 14 w 104"/>
                <a:gd name="T17" fmla="*/ 28 h 198"/>
                <a:gd name="T18" fmla="*/ 17 w 104"/>
                <a:gd name="T19" fmla="*/ 22 h 198"/>
                <a:gd name="T20" fmla="*/ 20 w 104"/>
                <a:gd name="T21" fmla="*/ 17 h 198"/>
                <a:gd name="T22" fmla="*/ 26 w 104"/>
                <a:gd name="T23" fmla="*/ 14 h 198"/>
                <a:gd name="T24" fmla="*/ 31 w 104"/>
                <a:gd name="T25" fmla="*/ 14 h 198"/>
                <a:gd name="T26" fmla="*/ 40 w 104"/>
                <a:gd name="T27" fmla="*/ 14 h 198"/>
                <a:gd name="T28" fmla="*/ 72 w 104"/>
                <a:gd name="T29" fmla="*/ 11 h 198"/>
                <a:gd name="T30" fmla="*/ 83 w 104"/>
                <a:gd name="T31" fmla="*/ 17 h 198"/>
                <a:gd name="T32" fmla="*/ 92 w 104"/>
                <a:gd name="T33" fmla="*/ 25 h 198"/>
                <a:gd name="T34" fmla="*/ 94 w 104"/>
                <a:gd name="T35" fmla="*/ 34 h 198"/>
                <a:gd name="T36" fmla="*/ 94 w 104"/>
                <a:gd name="T37" fmla="*/ 37 h 198"/>
                <a:gd name="T38" fmla="*/ 94 w 104"/>
                <a:gd name="T39" fmla="*/ 51 h 198"/>
                <a:gd name="T40" fmla="*/ 97 w 104"/>
                <a:gd name="T41" fmla="*/ 106 h 198"/>
                <a:gd name="T42" fmla="*/ 103 w 104"/>
                <a:gd name="T43" fmla="*/ 51 h 198"/>
                <a:gd name="T44" fmla="*/ 103 w 104"/>
                <a:gd name="T45" fmla="*/ 37 h 198"/>
                <a:gd name="T46" fmla="*/ 103 w 104"/>
                <a:gd name="T47" fmla="*/ 34 h 198"/>
                <a:gd name="T48" fmla="*/ 103 w 104"/>
                <a:gd name="T49" fmla="*/ 31 h 198"/>
                <a:gd name="T50" fmla="*/ 100 w 104"/>
                <a:gd name="T51" fmla="*/ 22 h 198"/>
                <a:gd name="T52" fmla="*/ 92 w 104"/>
                <a:gd name="T53" fmla="*/ 8 h 198"/>
                <a:gd name="T54" fmla="*/ 75 w 104"/>
                <a:gd name="T55" fmla="*/ 3 h 198"/>
                <a:gd name="T56" fmla="*/ 40 w 104"/>
                <a:gd name="T57" fmla="*/ 0 h 198"/>
                <a:gd name="T58" fmla="*/ 31 w 104"/>
                <a:gd name="T59" fmla="*/ 0 h 198"/>
                <a:gd name="T60" fmla="*/ 23 w 104"/>
                <a:gd name="T61" fmla="*/ 3 h 198"/>
                <a:gd name="T62" fmla="*/ 12 w 104"/>
                <a:gd name="T63" fmla="*/ 8 h 198"/>
                <a:gd name="T64" fmla="*/ 6 w 104"/>
                <a:gd name="T65" fmla="*/ 14 h 198"/>
                <a:gd name="T66" fmla="*/ 0 w 104"/>
                <a:gd name="T67" fmla="*/ 22 h 198"/>
                <a:gd name="T68" fmla="*/ 0 w 104"/>
                <a:gd name="T69" fmla="*/ 28 h 198"/>
                <a:gd name="T70" fmla="*/ 0 w 104"/>
                <a:gd name="T71" fmla="*/ 34 h 198"/>
                <a:gd name="T72" fmla="*/ 0 w 104"/>
                <a:gd name="T73" fmla="*/ 51 h 198"/>
                <a:gd name="T74" fmla="*/ 0 w 104"/>
                <a:gd name="T75" fmla="*/ 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98">
                  <a:moveTo>
                    <a:pt x="0" y="114"/>
                  </a:moveTo>
                  <a:lnTo>
                    <a:pt x="0" y="114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7" y="14"/>
                  </a:lnTo>
                  <a:lnTo>
                    <a:pt x="83" y="17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4" y="31"/>
                  </a:lnTo>
                  <a:lnTo>
                    <a:pt x="94" y="34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103" y="51"/>
                  </a:lnTo>
                  <a:lnTo>
                    <a:pt x="103" y="51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7" y="14"/>
                  </a:lnTo>
                  <a:lnTo>
                    <a:pt x="92" y="8"/>
                  </a:lnTo>
                  <a:lnTo>
                    <a:pt x="83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1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62"/>
            <p:cNvSpPr>
              <a:spLocks noChangeArrowheads="1"/>
            </p:cNvSpPr>
            <p:nvPr/>
          </p:nvSpPr>
          <p:spPr bwMode="auto">
            <a:xfrm>
              <a:off x="2652713" y="2024063"/>
              <a:ext cx="434975" cy="15875"/>
            </a:xfrm>
            <a:custGeom>
              <a:avLst/>
              <a:gdLst>
                <a:gd name="T0" fmla="*/ 1206 w 1210"/>
                <a:gd name="T1" fmla="*/ 20 h 44"/>
                <a:gd name="T2" fmla="*/ 1154 w 1210"/>
                <a:gd name="T3" fmla="*/ 17 h 44"/>
                <a:gd name="T4" fmla="*/ 1020 w 1210"/>
                <a:gd name="T5" fmla="*/ 14 h 44"/>
                <a:gd name="T6" fmla="*/ 928 w 1210"/>
                <a:gd name="T7" fmla="*/ 11 h 44"/>
                <a:gd name="T8" fmla="*/ 825 w 1210"/>
                <a:gd name="T9" fmla="*/ 11 h 44"/>
                <a:gd name="T10" fmla="*/ 604 w 1210"/>
                <a:gd name="T11" fmla="*/ 6 h 44"/>
                <a:gd name="T12" fmla="*/ 493 w 1210"/>
                <a:gd name="T13" fmla="*/ 3 h 44"/>
                <a:gd name="T14" fmla="*/ 384 w 1210"/>
                <a:gd name="T15" fmla="*/ 0 h 44"/>
                <a:gd name="T16" fmla="*/ 281 w 1210"/>
                <a:gd name="T17" fmla="*/ 3 h 44"/>
                <a:gd name="T18" fmla="*/ 235 w 1210"/>
                <a:gd name="T19" fmla="*/ 3 h 44"/>
                <a:gd name="T20" fmla="*/ 192 w 1210"/>
                <a:gd name="T21" fmla="*/ 6 h 44"/>
                <a:gd name="T22" fmla="*/ 115 w 1210"/>
                <a:gd name="T23" fmla="*/ 8 h 44"/>
                <a:gd name="T24" fmla="*/ 55 w 1210"/>
                <a:gd name="T25" fmla="*/ 14 h 44"/>
                <a:gd name="T26" fmla="*/ 17 w 1210"/>
                <a:gd name="T27" fmla="*/ 17 h 44"/>
                <a:gd name="T28" fmla="*/ 0 w 1210"/>
                <a:gd name="T29" fmla="*/ 23 h 44"/>
                <a:gd name="T30" fmla="*/ 3 w 1210"/>
                <a:gd name="T31" fmla="*/ 23 h 44"/>
                <a:gd name="T32" fmla="*/ 17 w 1210"/>
                <a:gd name="T33" fmla="*/ 26 h 44"/>
                <a:gd name="T34" fmla="*/ 55 w 1210"/>
                <a:gd name="T35" fmla="*/ 29 h 44"/>
                <a:gd name="T36" fmla="*/ 115 w 1210"/>
                <a:gd name="T37" fmla="*/ 34 h 44"/>
                <a:gd name="T38" fmla="*/ 192 w 1210"/>
                <a:gd name="T39" fmla="*/ 37 h 44"/>
                <a:gd name="T40" fmla="*/ 235 w 1210"/>
                <a:gd name="T41" fmla="*/ 40 h 44"/>
                <a:gd name="T42" fmla="*/ 281 w 1210"/>
                <a:gd name="T43" fmla="*/ 43 h 44"/>
                <a:gd name="T44" fmla="*/ 384 w 1210"/>
                <a:gd name="T45" fmla="*/ 43 h 44"/>
                <a:gd name="T46" fmla="*/ 493 w 1210"/>
                <a:gd name="T47" fmla="*/ 40 h 44"/>
                <a:gd name="T48" fmla="*/ 604 w 1210"/>
                <a:gd name="T49" fmla="*/ 37 h 44"/>
                <a:gd name="T50" fmla="*/ 825 w 1210"/>
                <a:gd name="T51" fmla="*/ 34 h 44"/>
                <a:gd name="T52" fmla="*/ 928 w 1210"/>
                <a:gd name="T53" fmla="*/ 31 h 44"/>
                <a:gd name="T54" fmla="*/ 1020 w 1210"/>
                <a:gd name="T55" fmla="*/ 29 h 44"/>
                <a:gd name="T56" fmla="*/ 1154 w 1210"/>
                <a:gd name="T57" fmla="*/ 26 h 44"/>
                <a:gd name="T58" fmla="*/ 1206 w 1210"/>
                <a:gd name="T59" fmla="*/ 23 h 44"/>
                <a:gd name="T60" fmla="*/ 1209 w 1210"/>
                <a:gd name="T61" fmla="*/ 23 h 44"/>
                <a:gd name="T62" fmla="*/ 1206 w 1210"/>
                <a:gd name="T6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44">
                  <a:moveTo>
                    <a:pt x="1206" y="20"/>
                  </a:moveTo>
                  <a:lnTo>
                    <a:pt x="1206" y="20"/>
                  </a:lnTo>
                  <a:lnTo>
                    <a:pt x="1154" y="17"/>
                  </a:lnTo>
                  <a:lnTo>
                    <a:pt x="1154" y="17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928" y="11"/>
                  </a:lnTo>
                  <a:lnTo>
                    <a:pt x="928" y="11"/>
                  </a:lnTo>
                  <a:lnTo>
                    <a:pt x="825" y="11"/>
                  </a:lnTo>
                  <a:lnTo>
                    <a:pt x="825" y="11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493" y="3"/>
                  </a:lnTo>
                  <a:lnTo>
                    <a:pt x="493" y="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81" y="43"/>
                  </a:lnTo>
                  <a:lnTo>
                    <a:pt x="281" y="43"/>
                  </a:lnTo>
                  <a:lnTo>
                    <a:pt x="384" y="43"/>
                  </a:lnTo>
                  <a:lnTo>
                    <a:pt x="384" y="43"/>
                  </a:lnTo>
                  <a:lnTo>
                    <a:pt x="493" y="40"/>
                  </a:lnTo>
                  <a:lnTo>
                    <a:pt x="493" y="40"/>
                  </a:lnTo>
                  <a:lnTo>
                    <a:pt x="604" y="37"/>
                  </a:lnTo>
                  <a:lnTo>
                    <a:pt x="604" y="37"/>
                  </a:lnTo>
                  <a:lnTo>
                    <a:pt x="825" y="34"/>
                  </a:lnTo>
                  <a:lnTo>
                    <a:pt x="825" y="34"/>
                  </a:lnTo>
                  <a:lnTo>
                    <a:pt x="928" y="31"/>
                  </a:lnTo>
                  <a:lnTo>
                    <a:pt x="928" y="31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154" y="26"/>
                  </a:lnTo>
                  <a:lnTo>
                    <a:pt x="1154" y="26"/>
                  </a:lnTo>
                  <a:lnTo>
                    <a:pt x="1206" y="23"/>
                  </a:lnTo>
                  <a:lnTo>
                    <a:pt x="1206" y="23"/>
                  </a:lnTo>
                  <a:lnTo>
                    <a:pt x="1209" y="23"/>
                  </a:lnTo>
                  <a:lnTo>
                    <a:pt x="1209" y="23"/>
                  </a:lnTo>
                  <a:lnTo>
                    <a:pt x="1206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63"/>
            <p:cNvSpPr>
              <a:spLocks noChangeArrowheads="1"/>
            </p:cNvSpPr>
            <p:nvPr/>
          </p:nvSpPr>
          <p:spPr bwMode="auto">
            <a:xfrm>
              <a:off x="2674938" y="2063750"/>
              <a:ext cx="41275" cy="25400"/>
            </a:xfrm>
            <a:custGeom>
              <a:avLst/>
              <a:gdLst>
                <a:gd name="T0" fmla="*/ 106 w 116"/>
                <a:gd name="T1" fmla="*/ 68 h 72"/>
                <a:gd name="T2" fmla="*/ 100 w 116"/>
                <a:gd name="T3" fmla="*/ 71 h 72"/>
                <a:gd name="T4" fmla="*/ 97 w 116"/>
                <a:gd name="T5" fmla="*/ 71 h 72"/>
                <a:gd name="T6" fmla="*/ 100 w 116"/>
                <a:gd name="T7" fmla="*/ 71 h 72"/>
                <a:gd name="T8" fmla="*/ 106 w 116"/>
                <a:gd name="T9" fmla="*/ 71 h 72"/>
                <a:gd name="T10" fmla="*/ 112 w 116"/>
                <a:gd name="T11" fmla="*/ 65 h 72"/>
                <a:gd name="T12" fmla="*/ 112 w 116"/>
                <a:gd name="T13" fmla="*/ 57 h 72"/>
                <a:gd name="T14" fmla="*/ 115 w 116"/>
                <a:gd name="T15" fmla="*/ 43 h 72"/>
                <a:gd name="T16" fmla="*/ 115 w 116"/>
                <a:gd name="T17" fmla="*/ 25 h 72"/>
                <a:gd name="T18" fmla="*/ 115 w 116"/>
                <a:gd name="T19" fmla="*/ 20 h 72"/>
                <a:gd name="T20" fmla="*/ 115 w 116"/>
                <a:gd name="T21" fmla="*/ 11 h 72"/>
                <a:gd name="T22" fmla="*/ 103 w 116"/>
                <a:gd name="T23" fmla="*/ 2 h 72"/>
                <a:gd name="T24" fmla="*/ 100 w 116"/>
                <a:gd name="T25" fmla="*/ 2 h 72"/>
                <a:gd name="T26" fmla="*/ 97 w 116"/>
                <a:gd name="T27" fmla="*/ 2 h 72"/>
                <a:gd name="T28" fmla="*/ 92 w 116"/>
                <a:gd name="T29" fmla="*/ 0 h 72"/>
                <a:gd name="T30" fmla="*/ 80 w 116"/>
                <a:gd name="T31" fmla="*/ 0 h 72"/>
                <a:gd name="T32" fmla="*/ 57 w 116"/>
                <a:gd name="T33" fmla="*/ 0 h 72"/>
                <a:gd name="T34" fmla="*/ 34 w 116"/>
                <a:gd name="T35" fmla="*/ 0 h 72"/>
                <a:gd name="T36" fmla="*/ 23 w 116"/>
                <a:gd name="T37" fmla="*/ 0 h 72"/>
                <a:gd name="T38" fmla="*/ 17 w 116"/>
                <a:gd name="T39" fmla="*/ 2 h 72"/>
                <a:gd name="T40" fmla="*/ 11 w 116"/>
                <a:gd name="T41" fmla="*/ 2 h 72"/>
                <a:gd name="T42" fmla="*/ 6 w 116"/>
                <a:gd name="T43" fmla="*/ 5 h 72"/>
                <a:gd name="T44" fmla="*/ 0 w 116"/>
                <a:gd name="T45" fmla="*/ 14 h 72"/>
                <a:gd name="T46" fmla="*/ 0 w 116"/>
                <a:gd name="T47" fmla="*/ 17 h 72"/>
                <a:gd name="T48" fmla="*/ 0 w 116"/>
                <a:gd name="T49" fmla="*/ 17 h 72"/>
                <a:gd name="T50" fmla="*/ 0 w 116"/>
                <a:gd name="T51" fmla="*/ 20 h 72"/>
                <a:gd name="T52" fmla="*/ 0 w 116"/>
                <a:gd name="T53" fmla="*/ 25 h 72"/>
                <a:gd name="T54" fmla="*/ 0 w 116"/>
                <a:gd name="T55" fmla="*/ 43 h 72"/>
                <a:gd name="T56" fmla="*/ 3 w 116"/>
                <a:gd name="T57" fmla="*/ 57 h 72"/>
                <a:gd name="T58" fmla="*/ 3 w 116"/>
                <a:gd name="T59" fmla="*/ 63 h 72"/>
                <a:gd name="T60" fmla="*/ 3 w 116"/>
                <a:gd name="T61" fmla="*/ 65 h 72"/>
                <a:gd name="T62" fmla="*/ 9 w 116"/>
                <a:gd name="T63" fmla="*/ 71 h 72"/>
                <a:gd name="T64" fmla="*/ 14 w 116"/>
                <a:gd name="T65" fmla="*/ 71 h 72"/>
                <a:gd name="T66" fmla="*/ 17 w 116"/>
                <a:gd name="T67" fmla="*/ 71 h 72"/>
                <a:gd name="T68" fmla="*/ 14 w 116"/>
                <a:gd name="T69" fmla="*/ 71 h 72"/>
                <a:gd name="T70" fmla="*/ 9 w 116"/>
                <a:gd name="T71" fmla="*/ 68 h 72"/>
                <a:gd name="T72" fmla="*/ 6 w 116"/>
                <a:gd name="T73" fmla="*/ 63 h 72"/>
                <a:gd name="T74" fmla="*/ 6 w 116"/>
                <a:gd name="T75" fmla="*/ 57 h 72"/>
                <a:gd name="T76" fmla="*/ 9 w 116"/>
                <a:gd name="T77" fmla="*/ 43 h 72"/>
                <a:gd name="T78" fmla="*/ 9 w 116"/>
                <a:gd name="T79" fmla="*/ 25 h 72"/>
                <a:gd name="T80" fmla="*/ 9 w 116"/>
                <a:gd name="T81" fmla="*/ 20 h 72"/>
                <a:gd name="T82" fmla="*/ 9 w 116"/>
                <a:gd name="T83" fmla="*/ 17 h 72"/>
                <a:gd name="T84" fmla="*/ 9 w 116"/>
                <a:gd name="T85" fmla="*/ 17 h 72"/>
                <a:gd name="T86" fmla="*/ 9 w 116"/>
                <a:gd name="T87" fmla="*/ 17 h 72"/>
                <a:gd name="T88" fmla="*/ 14 w 116"/>
                <a:gd name="T89" fmla="*/ 14 h 72"/>
                <a:gd name="T90" fmla="*/ 17 w 116"/>
                <a:gd name="T91" fmla="*/ 14 h 72"/>
                <a:gd name="T92" fmla="*/ 23 w 116"/>
                <a:gd name="T93" fmla="*/ 14 h 72"/>
                <a:gd name="T94" fmla="*/ 34 w 116"/>
                <a:gd name="T95" fmla="*/ 14 h 72"/>
                <a:gd name="T96" fmla="*/ 57 w 116"/>
                <a:gd name="T97" fmla="*/ 14 h 72"/>
                <a:gd name="T98" fmla="*/ 80 w 116"/>
                <a:gd name="T99" fmla="*/ 14 h 72"/>
                <a:gd name="T100" fmla="*/ 92 w 116"/>
                <a:gd name="T101" fmla="*/ 14 h 72"/>
                <a:gd name="T102" fmla="*/ 97 w 116"/>
                <a:gd name="T103" fmla="*/ 14 h 72"/>
                <a:gd name="T104" fmla="*/ 97 w 116"/>
                <a:gd name="T105" fmla="*/ 14 h 72"/>
                <a:gd name="T106" fmla="*/ 100 w 116"/>
                <a:gd name="T107" fmla="*/ 14 h 72"/>
                <a:gd name="T108" fmla="*/ 106 w 116"/>
                <a:gd name="T109" fmla="*/ 17 h 72"/>
                <a:gd name="T110" fmla="*/ 106 w 116"/>
                <a:gd name="T111" fmla="*/ 25 h 72"/>
                <a:gd name="T112" fmla="*/ 106 w 116"/>
                <a:gd name="T113" fmla="*/ 43 h 72"/>
                <a:gd name="T114" fmla="*/ 109 w 116"/>
                <a:gd name="T115" fmla="*/ 57 h 72"/>
                <a:gd name="T116" fmla="*/ 109 w 116"/>
                <a:gd name="T1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72">
                  <a:moveTo>
                    <a:pt x="106" y="68"/>
                  </a:moveTo>
                  <a:lnTo>
                    <a:pt x="106" y="68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09" y="5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6" y="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64"/>
            <p:cNvSpPr>
              <a:spLocks noChangeArrowheads="1"/>
            </p:cNvSpPr>
            <p:nvPr/>
          </p:nvSpPr>
          <p:spPr bwMode="auto">
            <a:xfrm>
              <a:off x="2732088" y="2063750"/>
              <a:ext cx="41275" cy="25400"/>
            </a:xfrm>
            <a:custGeom>
              <a:avLst/>
              <a:gdLst>
                <a:gd name="T0" fmla="*/ 107 w 116"/>
                <a:gd name="T1" fmla="*/ 68 h 72"/>
                <a:gd name="T2" fmla="*/ 101 w 116"/>
                <a:gd name="T3" fmla="*/ 71 h 72"/>
                <a:gd name="T4" fmla="*/ 98 w 116"/>
                <a:gd name="T5" fmla="*/ 71 h 72"/>
                <a:gd name="T6" fmla="*/ 101 w 116"/>
                <a:gd name="T7" fmla="*/ 71 h 72"/>
                <a:gd name="T8" fmla="*/ 107 w 116"/>
                <a:gd name="T9" fmla="*/ 71 h 72"/>
                <a:gd name="T10" fmla="*/ 112 w 116"/>
                <a:gd name="T11" fmla="*/ 65 h 72"/>
                <a:gd name="T12" fmla="*/ 112 w 116"/>
                <a:gd name="T13" fmla="*/ 57 h 72"/>
                <a:gd name="T14" fmla="*/ 115 w 116"/>
                <a:gd name="T15" fmla="*/ 43 h 72"/>
                <a:gd name="T16" fmla="*/ 115 w 116"/>
                <a:gd name="T17" fmla="*/ 25 h 72"/>
                <a:gd name="T18" fmla="*/ 115 w 116"/>
                <a:gd name="T19" fmla="*/ 20 h 72"/>
                <a:gd name="T20" fmla="*/ 115 w 116"/>
                <a:gd name="T21" fmla="*/ 11 h 72"/>
                <a:gd name="T22" fmla="*/ 104 w 116"/>
                <a:gd name="T23" fmla="*/ 2 h 72"/>
                <a:gd name="T24" fmla="*/ 101 w 116"/>
                <a:gd name="T25" fmla="*/ 2 h 72"/>
                <a:gd name="T26" fmla="*/ 98 w 116"/>
                <a:gd name="T27" fmla="*/ 2 h 72"/>
                <a:gd name="T28" fmla="*/ 92 w 116"/>
                <a:gd name="T29" fmla="*/ 0 h 72"/>
                <a:gd name="T30" fmla="*/ 81 w 116"/>
                <a:gd name="T31" fmla="*/ 0 h 72"/>
                <a:gd name="T32" fmla="*/ 58 w 116"/>
                <a:gd name="T33" fmla="*/ 0 h 72"/>
                <a:gd name="T34" fmla="*/ 35 w 116"/>
                <a:gd name="T35" fmla="*/ 0 h 72"/>
                <a:gd name="T36" fmla="*/ 24 w 116"/>
                <a:gd name="T37" fmla="*/ 0 h 72"/>
                <a:gd name="T38" fmla="*/ 18 w 116"/>
                <a:gd name="T39" fmla="*/ 2 h 72"/>
                <a:gd name="T40" fmla="*/ 12 w 116"/>
                <a:gd name="T41" fmla="*/ 2 h 72"/>
                <a:gd name="T42" fmla="*/ 3 w 116"/>
                <a:gd name="T43" fmla="*/ 5 h 72"/>
                <a:gd name="T44" fmla="*/ 0 w 116"/>
                <a:gd name="T45" fmla="*/ 14 h 72"/>
                <a:gd name="T46" fmla="*/ 0 w 116"/>
                <a:gd name="T47" fmla="*/ 17 h 72"/>
                <a:gd name="T48" fmla="*/ 0 w 116"/>
                <a:gd name="T49" fmla="*/ 17 h 72"/>
                <a:gd name="T50" fmla="*/ 0 w 116"/>
                <a:gd name="T51" fmla="*/ 20 h 72"/>
                <a:gd name="T52" fmla="*/ 0 w 116"/>
                <a:gd name="T53" fmla="*/ 25 h 72"/>
                <a:gd name="T54" fmla="*/ 0 w 116"/>
                <a:gd name="T55" fmla="*/ 43 h 72"/>
                <a:gd name="T56" fmla="*/ 0 w 116"/>
                <a:gd name="T57" fmla="*/ 57 h 72"/>
                <a:gd name="T58" fmla="*/ 3 w 116"/>
                <a:gd name="T59" fmla="*/ 63 h 72"/>
                <a:gd name="T60" fmla="*/ 3 w 116"/>
                <a:gd name="T61" fmla="*/ 65 h 72"/>
                <a:gd name="T62" fmla="*/ 6 w 116"/>
                <a:gd name="T63" fmla="*/ 71 h 72"/>
                <a:gd name="T64" fmla="*/ 15 w 116"/>
                <a:gd name="T65" fmla="*/ 71 h 72"/>
                <a:gd name="T66" fmla="*/ 18 w 116"/>
                <a:gd name="T67" fmla="*/ 71 h 72"/>
                <a:gd name="T68" fmla="*/ 15 w 116"/>
                <a:gd name="T69" fmla="*/ 71 h 72"/>
                <a:gd name="T70" fmla="*/ 9 w 116"/>
                <a:gd name="T71" fmla="*/ 68 h 72"/>
                <a:gd name="T72" fmla="*/ 6 w 116"/>
                <a:gd name="T73" fmla="*/ 63 h 72"/>
                <a:gd name="T74" fmla="*/ 6 w 116"/>
                <a:gd name="T75" fmla="*/ 57 h 72"/>
                <a:gd name="T76" fmla="*/ 9 w 116"/>
                <a:gd name="T77" fmla="*/ 43 h 72"/>
                <a:gd name="T78" fmla="*/ 9 w 116"/>
                <a:gd name="T79" fmla="*/ 25 h 72"/>
                <a:gd name="T80" fmla="*/ 9 w 116"/>
                <a:gd name="T81" fmla="*/ 20 h 72"/>
                <a:gd name="T82" fmla="*/ 9 w 116"/>
                <a:gd name="T83" fmla="*/ 17 h 72"/>
                <a:gd name="T84" fmla="*/ 9 w 116"/>
                <a:gd name="T85" fmla="*/ 17 h 72"/>
                <a:gd name="T86" fmla="*/ 9 w 116"/>
                <a:gd name="T87" fmla="*/ 17 h 72"/>
                <a:gd name="T88" fmla="*/ 15 w 116"/>
                <a:gd name="T89" fmla="*/ 14 h 72"/>
                <a:gd name="T90" fmla="*/ 18 w 116"/>
                <a:gd name="T91" fmla="*/ 14 h 72"/>
                <a:gd name="T92" fmla="*/ 24 w 116"/>
                <a:gd name="T93" fmla="*/ 14 h 72"/>
                <a:gd name="T94" fmla="*/ 35 w 116"/>
                <a:gd name="T95" fmla="*/ 14 h 72"/>
                <a:gd name="T96" fmla="*/ 58 w 116"/>
                <a:gd name="T97" fmla="*/ 14 h 72"/>
                <a:gd name="T98" fmla="*/ 81 w 116"/>
                <a:gd name="T99" fmla="*/ 14 h 72"/>
                <a:gd name="T100" fmla="*/ 92 w 116"/>
                <a:gd name="T101" fmla="*/ 14 h 72"/>
                <a:gd name="T102" fmla="*/ 98 w 116"/>
                <a:gd name="T103" fmla="*/ 14 h 72"/>
                <a:gd name="T104" fmla="*/ 98 w 116"/>
                <a:gd name="T105" fmla="*/ 14 h 72"/>
                <a:gd name="T106" fmla="*/ 101 w 116"/>
                <a:gd name="T107" fmla="*/ 14 h 72"/>
                <a:gd name="T108" fmla="*/ 104 w 116"/>
                <a:gd name="T109" fmla="*/ 17 h 72"/>
                <a:gd name="T110" fmla="*/ 107 w 116"/>
                <a:gd name="T111" fmla="*/ 25 h 72"/>
                <a:gd name="T112" fmla="*/ 107 w 116"/>
                <a:gd name="T113" fmla="*/ 43 h 72"/>
                <a:gd name="T114" fmla="*/ 109 w 116"/>
                <a:gd name="T115" fmla="*/ 57 h 72"/>
                <a:gd name="T116" fmla="*/ 109 w 116"/>
                <a:gd name="T1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72">
                  <a:moveTo>
                    <a:pt x="107" y="68"/>
                  </a:moveTo>
                  <a:lnTo>
                    <a:pt x="107" y="68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98" y="71"/>
                  </a:lnTo>
                  <a:lnTo>
                    <a:pt x="98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1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7" y="25"/>
                  </a:lnTo>
                  <a:lnTo>
                    <a:pt x="107" y="25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65"/>
            <p:cNvSpPr>
              <a:spLocks noChangeArrowheads="1"/>
            </p:cNvSpPr>
            <p:nvPr/>
          </p:nvSpPr>
          <p:spPr bwMode="auto">
            <a:xfrm>
              <a:off x="2843213" y="2063750"/>
              <a:ext cx="42862" cy="25400"/>
            </a:xfrm>
            <a:custGeom>
              <a:avLst/>
              <a:gdLst>
                <a:gd name="T0" fmla="*/ 106 w 118"/>
                <a:gd name="T1" fmla="*/ 68 h 72"/>
                <a:gd name="T2" fmla="*/ 100 w 118"/>
                <a:gd name="T3" fmla="*/ 71 h 72"/>
                <a:gd name="T4" fmla="*/ 97 w 118"/>
                <a:gd name="T5" fmla="*/ 71 h 72"/>
                <a:gd name="T6" fmla="*/ 100 w 118"/>
                <a:gd name="T7" fmla="*/ 71 h 72"/>
                <a:gd name="T8" fmla="*/ 109 w 118"/>
                <a:gd name="T9" fmla="*/ 71 h 72"/>
                <a:gd name="T10" fmla="*/ 112 w 118"/>
                <a:gd name="T11" fmla="*/ 65 h 72"/>
                <a:gd name="T12" fmla="*/ 114 w 118"/>
                <a:gd name="T13" fmla="*/ 57 h 72"/>
                <a:gd name="T14" fmla="*/ 114 w 118"/>
                <a:gd name="T15" fmla="*/ 43 h 72"/>
                <a:gd name="T16" fmla="*/ 117 w 118"/>
                <a:gd name="T17" fmla="*/ 25 h 72"/>
                <a:gd name="T18" fmla="*/ 117 w 118"/>
                <a:gd name="T19" fmla="*/ 20 h 72"/>
                <a:gd name="T20" fmla="*/ 114 w 118"/>
                <a:gd name="T21" fmla="*/ 11 h 72"/>
                <a:gd name="T22" fmla="*/ 106 w 118"/>
                <a:gd name="T23" fmla="*/ 2 h 72"/>
                <a:gd name="T24" fmla="*/ 100 w 118"/>
                <a:gd name="T25" fmla="*/ 2 h 72"/>
                <a:gd name="T26" fmla="*/ 97 w 118"/>
                <a:gd name="T27" fmla="*/ 2 h 72"/>
                <a:gd name="T28" fmla="*/ 91 w 118"/>
                <a:gd name="T29" fmla="*/ 0 h 72"/>
                <a:gd name="T30" fmla="*/ 80 w 118"/>
                <a:gd name="T31" fmla="*/ 0 h 72"/>
                <a:gd name="T32" fmla="*/ 57 w 118"/>
                <a:gd name="T33" fmla="*/ 0 h 72"/>
                <a:gd name="T34" fmla="*/ 37 w 118"/>
                <a:gd name="T35" fmla="*/ 0 h 72"/>
                <a:gd name="T36" fmla="*/ 26 w 118"/>
                <a:gd name="T37" fmla="*/ 0 h 72"/>
                <a:gd name="T38" fmla="*/ 20 w 118"/>
                <a:gd name="T39" fmla="*/ 2 h 72"/>
                <a:gd name="T40" fmla="*/ 11 w 118"/>
                <a:gd name="T41" fmla="*/ 2 h 72"/>
                <a:gd name="T42" fmla="*/ 5 w 118"/>
                <a:gd name="T43" fmla="*/ 5 h 72"/>
                <a:gd name="T44" fmla="*/ 0 w 118"/>
                <a:gd name="T45" fmla="*/ 14 h 72"/>
                <a:gd name="T46" fmla="*/ 0 w 118"/>
                <a:gd name="T47" fmla="*/ 17 h 72"/>
                <a:gd name="T48" fmla="*/ 0 w 118"/>
                <a:gd name="T49" fmla="*/ 17 h 72"/>
                <a:gd name="T50" fmla="*/ 0 w 118"/>
                <a:gd name="T51" fmla="*/ 20 h 72"/>
                <a:gd name="T52" fmla="*/ 0 w 118"/>
                <a:gd name="T53" fmla="*/ 25 h 72"/>
                <a:gd name="T54" fmla="*/ 3 w 118"/>
                <a:gd name="T55" fmla="*/ 43 h 72"/>
                <a:gd name="T56" fmla="*/ 3 w 118"/>
                <a:gd name="T57" fmla="*/ 57 h 72"/>
                <a:gd name="T58" fmla="*/ 3 w 118"/>
                <a:gd name="T59" fmla="*/ 63 h 72"/>
                <a:gd name="T60" fmla="*/ 5 w 118"/>
                <a:gd name="T61" fmla="*/ 65 h 72"/>
                <a:gd name="T62" fmla="*/ 8 w 118"/>
                <a:gd name="T63" fmla="*/ 71 h 72"/>
                <a:gd name="T64" fmla="*/ 17 w 118"/>
                <a:gd name="T65" fmla="*/ 71 h 72"/>
                <a:gd name="T66" fmla="*/ 20 w 118"/>
                <a:gd name="T67" fmla="*/ 71 h 72"/>
                <a:gd name="T68" fmla="*/ 17 w 118"/>
                <a:gd name="T69" fmla="*/ 71 h 72"/>
                <a:gd name="T70" fmla="*/ 11 w 118"/>
                <a:gd name="T71" fmla="*/ 68 h 72"/>
                <a:gd name="T72" fmla="*/ 8 w 118"/>
                <a:gd name="T73" fmla="*/ 63 h 72"/>
                <a:gd name="T74" fmla="*/ 8 w 118"/>
                <a:gd name="T75" fmla="*/ 57 h 72"/>
                <a:gd name="T76" fmla="*/ 8 w 118"/>
                <a:gd name="T77" fmla="*/ 43 h 72"/>
                <a:gd name="T78" fmla="*/ 11 w 118"/>
                <a:gd name="T79" fmla="*/ 25 h 72"/>
                <a:gd name="T80" fmla="*/ 11 w 118"/>
                <a:gd name="T81" fmla="*/ 20 h 72"/>
                <a:gd name="T82" fmla="*/ 11 w 118"/>
                <a:gd name="T83" fmla="*/ 17 h 72"/>
                <a:gd name="T84" fmla="*/ 11 w 118"/>
                <a:gd name="T85" fmla="*/ 17 h 72"/>
                <a:gd name="T86" fmla="*/ 11 w 118"/>
                <a:gd name="T87" fmla="*/ 17 h 72"/>
                <a:gd name="T88" fmla="*/ 17 w 118"/>
                <a:gd name="T89" fmla="*/ 14 h 72"/>
                <a:gd name="T90" fmla="*/ 20 w 118"/>
                <a:gd name="T91" fmla="*/ 14 h 72"/>
                <a:gd name="T92" fmla="*/ 26 w 118"/>
                <a:gd name="T93" fmla="*/ 14 h 72"/>
                <a:gd name="T94" fmla="*/ 37 w 118"/>
                <a:gd name="T95" fmla="*/ 14 h 72"/>
                <a:gd name="T96" fmla="*/ 57 w 118"/>
                <a:gd name="T97" fmla="*/ 14 h 72"/>
                <a:gd name="T98" fmla="*/ 80 w 118"/>
                <a:gd name="T99" fmla="*/ 14 h 72"/>
                <a:gd name="T100" fmla="*/ 91 w 118"/>
                <a:gd name="T101" fmla="*/ 14 h 72"/>
                <a:gd name="T102" fmla="*/ 97 w 118"/>
                <a:gd name="T103" fmla="*/ 14 h 72"/>
                <a:gd name="T104" fmla="*/ 100 w 118"/>
                <a:gd name="T105" fmla="*/ 14 h 72"/>
                <a:gd name="T106" fmla="*/ 100 w 118"/>
                <a:gd name="T107" fmla="*/ 14 h 72"/>
                <a:gd name="T108" fmla="*/ 106 w 118"/>
                <a:gd name="T109" fmla="*/ 17 h 72"/>
                <a:gd name="T110" fmla="*/ 106 w 118"/>
                <a:gd name="T111" fmla="*/ 25 h 72"/>
                <a:gd name="T112" fmla="*/ 109 w 118"/>
                <a:gd name="T113" fmla="*/ 43 h 72"/>
                <a:gd name="T114" fmla="*/ 109 w 118"/>
                <a:gd name="T115" fmla="*/ 57 h 72"/>
                <a:gd name="T116" fmla="*/ 109 w 118"/>
                <a:gd name="T1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72">
                  <a:moveTo>
                    <a:pt x="106" y="68"/>
                  </a:moveTo>
                  <a:lnTo>
                    <a:pt x="106" y="68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2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7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9" y="43"/>
                  </a:lnTo>
                  <a:lnTo>
                    <a:pt x="109" y="43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6" y="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66"/>
            <p:cNvSpPr>
              <a:spLocks noChangeArrowheads="1"/>
            </p:cNvSpPr>
            <p:nvPr/>
          </p:nvSpPr>
          <p:spPr bwMode="auto">
            <a:xfrm>
              <a:off x="2957513" y="2063750"/>
              <a:ext cx="41275" cy="25400"/>
            </a:xfrm>
            <a:custGeom>
              <a:avLst/>
              <a:gdLst>
                <a:gd name="T0" fmla="*/ 106 w 115"/>
                <a:gd name="T1" fmla="*/ 68 h 72"/>
                <a:gd name="T2" fmla="*/ 100 w 115"/>
                <a:gd name="T3" fmla="*/ 71 h 72"/>
                <a:gd name="T4" fmla="*/ 97 w 115"/>
                <a:gd name="T5" fmla="*/ 71 h 72"/>
                <a:gd name="T6" fmla="*/ 100 w 115"/>
                <a:gd name="T7" fmla="*/ 71 h 72"/>
                <a:gd name="T8" fmla="*/ 109 w 115"/>
                <a:gd name="T9" fmla="*/ 71 h 72"/>
                <a:gd name="T10" fmla="*/ 112 w 115"/>
                <a:gd name="T11" fmla="*/ 65 h 72"/>
                <a:gd name="T12" fmla="*/ 114 w 115"/>
                <a:gd name="T13" fmla="*/ 57 h 72"/>
                <a:gd name="T14" fmla="*/ 114 w 115"/>
                <a:gd name="T15" fmla="*/ 43 h 72"/>
                <a:gd name="T16" fmla="*/ 114 w 115"/>
                <a:gd name="T17" fmla="*/ 25 h 72"/>
                <a:gd name="T18" fmla="*/ 114 w 115"/>
                <a:gd name="T19" fmla="*/ 20 h 72"/>
                <a:gd name="T20" fmla="*/ 114 w 115"/>
                <a:gd name="T21" fmla="*/ 11 h 72"/>
                <a:gd name="T22" fmla="*/ 103 w 115"/>
                <a:gd name="T23" fmla="*/ 2 h 72"/>
                <a:gd name="T24" fmla="*/ 100 w 115"/>
                <a:gd name="T25" fmla="*/ 2 h 72"/>
                <a:gd name="T26" fmla="*/ 97 w 115"/>
                <a:gd name="T27" fmla="*/ 2 h 72"/>
                <a:gd name="T28" fmla="*/ 91 w 115"/>
                <a:gd name="T29" fmla="*/ 0 h 72"/>
                <a:gd name="T30" fmla="*/ 80 w 115"/>
                <a:gd name="T31" fmla="*/ 0 h 72"/>
                <a:gd name="T32" fmla="*/ 57 w 115"/>
                <a:gd name="T33" fmla="*/ 0 h 72"/>
                <a:gd name="T34" fmla="*/ 34 w 115"/>
                <a:gd name="T35" fmla="*/ 0 h 72"/>
                <a:gd name="T36" fmla="*/ 23 w 115"/>
                <a:gd name="T37" fmla="*/ 0 h 72"/>
                <a:gd name="T38" fmla="*/ 17 w 115"/>
                <a:gd name="T39" fmla="*/ 2 h 72"/>
                <a:gd name="T40" fmla="*/ 11 w 115"/>
                <a:gd name="T41" fmla="*/ 2 h 72"/>
                <a:gd name="T42" fmla="*/ 6 w 115"/>
                <a:gd name="T43" fmla="*/ 5 h 72"/>
                <a:gd name="T44" fmla="*/ 0 w 115"/>
                <a:gd name="T45" fmla="*/ 14 h 72"/>
                <a:gd name="T46" fmla="*/ 0 w 115"/>
                <a:gd name="T47" fmla="*/ 17 h 72"/>
                <a:gd name="T48" fmla="*/ 0 w 115"/>
                <a:gd name="T49" fmla="*/ 17 h 72"/>
                <a:gd name="T50" fmla="*/ 0 w 115"/>
                <a:gd name="T51" fmla="*/ 20 h 72"/>
                <a:gd name="T52" fmla="*/ 0 w 115"/>
                <a:gd name="T53" fmla="*/ 25 h 72"/>
                <a:gd name="T54" fmla="*/ 0 w 115"/>
                <a:gd name="T55" fmla="*/ 43 h 72"/>
                <a:gd name="T56" fmla="*/ 3 w 115"/>
                <a:gd name="T57" fmla="*/ 57 h 72"/>
                <a:gd name="T58" fmla="*/ 3 w 115"/>
                <a:gd name="T59" fmla="*/ 63 h 72"/>
                <a:gd name="T60" fmla="*/ 3 w 115"/>
                <a:gd name="T61" fmla="*/ 65 h 72"/>
                <a:gd name="T62" fmla="*/ 8 w 115"/>
                <a:gd name="T63" fmla="*/ 71 h 72"/>
                <a:gd name="T64" fmla="*/ 14 w 115"/>
                <a:gd name="T65" fmla="*/ 71 h 72"/>
                <a:gd name="T66" fmla="*/ 17 w 115"/>
                <a:gd name="T67" fmla="*/ 71 h 72"/>
                <a:gd name="T68" fmla="*/ 14 w 115"/>
                <a:gd name="T69" fmla="*/ 71 h 72"/>
                <a:gd name="T70" fmla="*/ 8 w 115"/>
                <a:gd name="T71" fmla="*/ 68 h 72"/>
                <a:gd name="T72" fmla="*/ 6 w 115"/>
                <a:gd name="T73" fmla="*/ 63 h 72"/>
                <a:gd name="T74" fmla="*/ 6 w 115"/>
                <a:gd name="T75" fmla="*/ 57 h 72"/>
                <a:gd name="T76" fmla="*/ 8 w 115"/>
                <a:gd name="T77" fmla="*/ 43 h 72"/>
                <a:gd name="T78" fmla="*/ 8 w 115"/>
                <a:gd name="T79" fmla="*/ 25 h 72"/>
                <a:gd name="T80" fmla="*/ 8 w 115"/>
                <a:gd name="T81" fmla="*/ 20 h 72"/>
                <a:gd name="T82" fmla="*/ 8 w 115"/>
                <a:gd name="T83" fmla="*/ 17 h 72"/>
                <a:gd name="T84" fmla="*/ 8 w 115"/>
                <a:gd name="T85" fmla="*/ 17 h 72"/>
                <a:gd name="T86" fmla="*/ 11 w 115"/>
                <a:gd name="T87" fmla="*/ 17 h 72"/>
                <a:gd name="T88" fmla="*/ 14 w 115"/>
                <a:gd name="T89" fmla="*/ 14 h 72"/>
                <a:gd name="T90" fmla="*/ 17 w 115"/>
                <a:gd name="T91" fmla="*/ 14 h 72"/>
                <a:gd name="T92" fmla="*/ 23 w 115"/>
                <a:gd name="T93" fmla="*/ 14 h 72"/>
                <a:gd name="T94" fmla="*/ 34 w 115"/>
                <a:gd name="T95" fmla="*/ 14 h 72"/>
                <a:gd name="T96" fmla="*/ 57 w 115"/>
                <a:gd name="T97" fmla="*/ 14 h 72"/>
                <a:gd name="T98" fmla="*/ 80 w 115"/>
                <a:gd name="T99" fmla="*/ 14 h 72"/>
                <a:gd name="T100" fmla="*/ 91 w 115"/>
                <a:gd name="T101" fmla="*/ 14 h 72"/>
                <a:gd name="T102" fmla="*/ 97 w 115"/>
                <a:gd name="T103" fmla="*/ 14 h 72"/>
                <a:gd name="T104" fmla="*/ 97 w 115"/>
                <a:gd name="T105" fmla="*/ 14 h 72"/>
                <a:gd name="T106" fmla="*/ 100 w 115"/>
                <a:gd name="T107" fmla="*/ 14 h 72"/>
                <a:gd name="T108" fmla="*/ 106 w 115"/>
                <a:gd name="T109" fmla="*/ 17 h 72"/>
                <a:gd name="T110" fmla="*/ 106 w 115"/>
                <a:gd name="T111" fmla="*/ 25 h 72"/>
                <a:gd name="T112" fmla="*/ 106 w 115"/>
                <a:gd name="T113" fmla="*/ 43 h 72"/>
                <a:gd name="T114" fmla="*/ 109 w 115"/>
                <a:gd name="T115" fmla="*/ 57 h 72"/>
                <a:gd name="T116" fmla="*/ 109 w 115"/>
                <a:gd name="T1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" h="72">
                  <a:moveTo>
                    <a:pt x="106" y="68"/>
                  </a:moveTo>
                  <a:lnTo>
                    <a:pt x="106" y="68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2" y="5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6" y="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67"/>
            <p:cNvSpPr>
              <a:spLocks noChangeArrowheads="1"/>
            </p:cNvSpPr>
            <p:nvPr/>
          </p:nvSpPr>
          <p:spPr bwMode="auto">
            <a:xfrm>
              <a:off x="3014663" y="2063750"/>
              <a:ext cx="41275" cy="25400"/>
            </a:xfrm>
            <a:custGeom>
              <a:avLst/>
              <a:gdLst>
                <a:gd name="T0" fmla="*/ 9 w 116"/>
                <a:gd name="T1" fmla="*/ 17 h 72"/>
                <a:gd name="T2" fmla="*/ 12 w 116"/>
                <a:gd name="T3" fmla="*/ 14 h 72"/>
                <a:gd name="T4" fmla="*/ 18 w 116"/>
                <a:gd name="T5" fmla="*/ 14 h 72"/>
                <a:gd name="T6" fmla="*/ 35 w 116"/>
                <a:gd name="T7" fmla="*/ 14 h 72"/>
                <a:gd name="T8" fmla="*/ 52 w 116"/>
                <a:gd name="T9" fmla="*/ 14 h 72"/>
                <a:gd name="T10" fmla="*/ 72 w 116"/>
                <a:gd name="T11" fmla="*/ 14 h 72"/>
                <a:gd name="T12" fmla="*/ 86 w 116"/>
                <a:gd name="T13" fmla="*/ 14 h 72"/>
                <a:gd name="T14" fmla="*/ 95 w 116"/>
                <a:gd name="T15" fmla="*/ 11 h 72"/>
                <a:gd name="T16" fmla="*/ 101 w 116"/>
                <a:gd name="T17" fmla="*/ 14 h 72"/>
                <a:gd name="T18" fmla="*/ 104 w 116"/>
                <a:gd name="T19" fmla="*/ 14 h 72"/>
                <a:gd name="T20" fmla="*/ 106 w 116"/>
                <a:gd name="T21" fmla="*/ 17 h 72"/>
                <a:gd name="T22" fmla="*/ 106 w 116"/>
                <a:gd name="T23" fmla="*/ 23 h 72"/>
                <a:gd name="T24" fmla="*/ 109 w 116"/>
                <a:gd name="T25" fmla="*/ 25 h 72"/>
                <a:gd name="T26" fmla="*/ 109 w 116"/>
                <a:gd name="T27" fmla="*/ 34 h 72"/>
                <a:gd name="T28" fmla="*/ 112 w 116"/>
                <a:gd name="T29" fmla="*/ 25 h 72"/>
                <a:gd name="T30" fmla="*/ 115 w 116"/>
                <a:gd name="T31" fmla="*/ 20 h 72"/>
                <a:gd name="T32" fmla="*/ 115 w 116"/>
                <a:gd name="T33" fmla="*/ 17 h 72"/>
                <a:gd name="T34" fmla="*/ 112 w 116"/>
                <a:gd name="T35" fmla="*/ 8 h 72"/>
                <a:gd name="T36" fmla="*/ 104 w 116"/>
                <a:gd name="T37" fmla="*/ 2 h 72"/>
                <a:gd name="T38" fmla="*/ 95 w 116"/>
                <a:gd name="T39" fmla="*/ 2 h 72"/>
                <a:gd name="T40" fmla="*/ 86 w 116"/>
                <a:gd name="T41" fmla="*/ 2 h 72"/>
                <a:gd name="T42" fmla="*/ 72 w 116"/>
                <a:gd name="T43" fmla="*/ 0 h 72"/>
                <a:gd name="T44" fmla="*/ 52 w 116"/>
                <a:gd name="T45" fmla="*/ 0 h 72"/>
                <a:gd name="T46" fmla="*/ 26 w 116"/>
                <a:gd name="T47" fmla="*/ 0 h 72"/>
                <a:gd name="T48" fmla="*/ 18 w 116"/>
                <a:gd name="T49" fmla="*/ 0 h 72"/>
                <a:gd name="T50" fmla="*/ 15 w 116"/>
                <a:gd name="T51" fmla="*/ 2 h 72"/>
                <a:gd name="T52" fmla="*/ 3 w 116"/>
                <a:gd name="T53" fmla="*/ 5 h 72"/>
                <a:gd name="T54" fmla="*/ 0 w 116"/>
                <a:gd name="T55" fmla="*/ 11 h 72"/>
                <a:gd name="T56" fmla="*/ 0 w 116"/>
                <a:gd name="T57" fmla="*/ 17 h 72"/>
                <a:gd name="T58" fmla="*/ 0 w 116"/>
                <a:gd name="T59" fmla="*/ 51 h 72"/>
                <a:gd name="T60" fmla="*/ 3 w 116"/>
                <a:gd name="T61" fmla="*/ 63 h 72"/>
                <a:gd name="T62" fmla="*/ 6 w 116"/>
                <a:gd name="T63" fmla="*/ 68 h 72"/>
                <a:gd name="T64" fmla="*/ 9 w 116"/>
                <a:gd name="T65" fmla="*/ 71 h 72"/>
                <a:gd name="T66" fmla="*/ 15 w 116"/>
                <a:gd name="T67" fmla="*/ 71 h 72"/>
                <a:gd name="T68" fmla="*/ 18 w 116"/>
                <a:gd name="T69" fmla="*/ 71 h 72"/>
                <a:gd name="T70" fmla="*/ 15 w 116"/>
                <a:gd name="T71" fmla="*/ 71 h 72"/>
                <a:gd name="T72" fmla="*/ 12 w 116"/>
                <a:gd name="T73" fmla="*/ 68 h 72"/>
                <a:gd name="T74" fmla="*/ 6 w 116"/>
                <a:gd name="T75" fmla="*/ 63 h 72"/>
                <a:gd name="T76" fmla="*/ 9 w 116"/>
                <a:gd name="T77" fmla="*/ 51 h 72"/>
                <a:gd name="T78" fmla="*/ 9 w 116"/>
                <a:gd name="T79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72">
                  <a:moveTo>
                    <a:pt x="9" y="17"/>
                  </a:moveTo>
                  <a:lnTo>
                    <a:pt x="9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4" y="14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5" y="23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2" y="8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6" y="68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9" y="65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68"/>
            <p:cNvSpPr>
              <a:spLocks noChangeArrowheads="1"/>
            </p:cNvSpPr>
            <p:nvPr/>
          </p:nvSpPr>
          <p:spPr bwMode="auto">
            <a:xfrm>
              <a:off x="2697163" y="2460625"/>
              <a:ext cx="101600" cy="44450"/>
            </a:xfrm>
            <a:custGeom>
              <a:avLst/>
              <a:gdLst>
                <a:gd name="T0" fmla="*/ 283 w 284"/>
                <a:gd name="T1" fmla="*/ 20 h 122"/>
                <a:gd name="T2" fmla="*/ 281 w 284"/>
                <a:gd name="T3" fmla="*/ 15 h 122"/>
                <a:gd name="T4" fmla="*/ 278 w 284"/>
                <a:gd name="T5" fmla="*/ 9 h 122"/>
                <a:gd name="T6" fmla="*/ 267 w 284"/>
                <a:gd name="T7" fmla="*/ 3 h 122"/>
                <a:gd name="T8" fmla="*/ 261 w 284"/>
                <a:gd name="T9" fmla="*/ 3 h 122"/>
                <a:gd name="T10" fmla="*/ 255 w 284"/>
                <a:gd name="T11" fmla="*/ 3 h 122"/>
                <a:gd name="T12" fmla="*/ 235 w 284"/>
                <a:gd name="T13" fmla="*/ 3 h 122"/>
                <a:gd name="T14" fmla="*/ 189 w 284"/>
                <a:gd name="T15" fmla="*/ 0 h 122"/>
                <a:gd name="T16" fmla="*/ 140 w 284"/>
                <a:gd name="T17" fmla="*/ 0 h 122"/>
                <a:gd name="T18" fmla="*/ 94 w 284"/>
                <a:gd name="T19" fmla="*/ 0 h 122"/>
                <a:gd name="T20" fmla="*/ 46 w 284"/>
                <a:gd name="T21" fmla="*/ 3 h 122"/>
                <a:gd name="T22" fmla="*/ 26 w 284"/>
                <a:gd name="T23" fmla="*/ 3 h 122"/>
                <a:gd name="T24" fmla="*/ 20 w 284"/>
                <a:gd name="T25" fmla="*/ 3 h 122"/>
                <a:gd name="T26" fmla="*/ 17 w 284"/>
                <a:gd name="T27" fmla="*/ 3 h 122"/>
                <a:gd name="T28" fmla="*/ 14 w 284"/>
                <a:gd name="T29" fmla="*/ 3 h 122"/>
                <a:gd name="T30" fmla="*/ 3 w 284"/>
                <a:gd name="T31" fmla="*/ 9 h 122"/>
                <a:gd name="T32" fmla="*/ 0 w 284"/>
                <a:gd name="T33" fmla="*/ 15 h 122"/>
                <a:gd name="T34" fmla="*/ 0 w 284"/>
                <a:gd name="T35" fmla="*/ 20 h 122"/>
                <a:gd name="T36" fmla="*/ 0 w 284"/>
                <a:gd name="T37" fmla="*/ 23 h 122"/>
                <a:gd name="T38" fmla="*/ 0 w 284"/>
                <a:gd name="T39" fmla="*/ 32 h 122"/>
                <a:gd name="T40" fmla="*/ 0 w 284"/>
                <a:gd name="T41" fmla="*/ 52 h 122"/>
                <a:gd name="T42" fmla="*/ 3 w 284"/>
                <a:gd name="T43" fmla="*/ 109 h 122"/>
                <a:gd name="T44" fmla="*/ 6 w 284"/>
                <a:gd name="T45" fmla="*/ 118 h 122"/>
                <a:gd name="T46" fmla="*/ 12 w 284"/>
                <a:gd name="T47" fmla="*/ 121 h 122"/>
                <a:gd name="T48" fmla="*/ 14 w 284"/>
                <a:gd name="T49" fmla="*/ 121 h 122"/>
                <a:gd name="T50" fmla="*/ 14 w 284"/>
                <a:gd name="T51" fmla="*/ 121 h 122"/>
                <a:gd name="T52" fmla="*/ 12 w 284"/>
                <a:gd name="T53" fmla="*/ 121 h 122"/>
                <a:gd name="T54" fmla="*/ 6 w 284"/>
                <a:gd name="T55" fmla="*/ 115 h 122"/>
                <a:gd name="T56" fmla="*/ 6 w 284"/>
                <a:gd name="T57" fmla="*/ 109 h 122"/>
                <a:gd name="T58" fmla="*/ 6 w 284"/>
                <a:gd name="T59" fmla="*/ 52 h 122"/>
                <a:gd name="T60" fmla="*/ 9 w 284"/>
                <a:gd name="T61" fmla="*/ 32 h 122"/>
                <a:gd name="T62" fmla="*/ 9 w 284"/>
                <a:gd name="T63" fmla="*/ 23 h 122"/>
                <a:gd name="T64" fmla="*/ 9 w 284"/>
                <a:gd name="T65" fmla="*/ 20 h 122"/>
                <a:gd name="T66" fmla="*/ 9 w 284"/>
                <a:gd name="T67" fmla="*/ 15 h 122"/>
                <a:gd name="T68" fmla="*/ 14 w 284"/>
                <a:gd name="T69" fmla="*/ 12 h 122"/>
                <a:gd name="T70" fmla="*/ 20 w 284"/>
                <a:gd name="T71" fmla="*/ 12 h 122"/>
                <a:gd name="T72" fmla="*/ 26 w 284"/>
                <a:gd name="T73" fmla="*/ 12 h 122"/>
                <a:gd name="T74" fmla="*/ 46 w 284"/>
                <a:gd name="T75" fmla="*/ 12 h 122"/>
                <a:gd name="T76" fmla="*/ 94 w 284"/>
                <a:gd name="T77" fmla="*/ 15 h 122"/>
                <a:gd name="T78" fmla="*/ 140 w 284"/>
                <a:gd name="T79" fmla="*/ 15 h 122"/>
                <a:gd name="T80" fmla="*/ 189 w 284"/>
                <a:gd name="T81" fmla="*/ 15 h 122"/>
                <a:gd name="T82" fmla="*/ 235 w 284"/>
                <a:gd name="T83" fmla="*/ 12 h 122"/>
                <a:gd name="T84" fmla="*/ 255 w 284"/>
                <a:gd name="T85" fmla="*/ 12 h 122"/>
                <a:gd name="T86" fmla="*/ 261 w 284"/>
                <a:gd name="T87" fmla="*/ 12 h 122"/>
                <a:gd name="T88" fmla="*/ 267 w 284"/>
                <a:gd name="T89" fmla="*/ 12 h 122"/>
                <a:gd name="T90" fmla="*/ 272 w 284"/>
                <a:gd name="T91" fmla="*/ 15 h 122"/>
                <a:gd name="T92" fmla="*/ 272 w 284"/>
                <a:gd name="T93" fmla="*/ 20 h 122"/>
                <a:gd name="T94" fmla="*/ 272 w 284"/>
                <a:gd name="T95" fmla="*/ 23 h 122"/>
                <a:gd name="T96" fmla="*/ 272 w 284"/>
                <a:gd name="T97" fmla="*/ 32 h 122"/>
                <a:gd name="T98" fmla="*/ 275 w 284"/>
                <a:gd name="T99" fmla="*/ 52 h 122"/>
                <a:gd name="T100" fmla="*/ 278 w 284"/>
                <a:gd name="T101" fmla="*/ 109 h 122"/>
                <a:gd name="T102" fmla="*/ 275 w 284"/>
                <a:gd name="T103" fmla="*/ 115 h 122"/>
                <a:gd name="T104" fmla="*/ 269 w 284"/>
                <a:gd name="T105" fmla="*/ 121 h 122"/>
                <a:gd name="T106" fmla="*/ 264 w 284"/>
                <a:gd name="T107" fmla="*/ 121 h 122"/>
                <a:gd name="T108" fmla="*/ 267 w 284"/>
                <a:gd name="T109" fmla="*/ 121 h 122"/>
                <a:gd name="T110" fmla="*/ 269 w 284"/>
                <a:gd name="T111" fmla="*/ 121 h 122"/>
                <a:gd name="T112" fmla="*/ 275 w 284"/>
                <a:gd name="T113" fmla="*/ 118 h 122"/>
                <a:gd name="T114" fmla="*/ 278 w 284"/>
                <a:gd name="T115" fmla="*/ 112 h 122"/>
                <a:gd name="T116" fmla="*/ 278 w 284"/>
                <a:gd name="T117" fmla="*/ 109 h 122"/>
                <a:gd name="T118" fmla="*/ 281 w 284"/>
                <a:gd name="T119" fmla="*/ 52 h 122"/>
                <a:gd name="T120" fmla="*/ 281 w 284"/>
                <a:gd name="T121" fmla="*/ 32 h 122"/>
                <a:gd name="T122" fmla="*/ 283 w 284"/>
                <a:gd name="T123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283" y="20"/>
                  </a:moveTo>
                  <a:lnTo>
                    <a:pt x="283" y="20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9"/>
                  </a:lnTo>
                  <a:lnTo>
                    <a:pt x="278" y="9"/>
                  </a:lnTo>
                  <a:lnTo>
                    <a:pt x="275" y="6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55" y="12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2" y="15"/>
                  </a:lnTo>
                  <a:lnTo>
                    <a:pt x="272" y="18"/>
                  </a:lnTo>
                  <a:lnTo>
                    <a:pt x="272" y="20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75" y="52"/>
                  </a:lnTo>
                  <a:lnTo>
                    <a:pt x="275" y="52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75" y="112"/>
                  </a:lnTo>
                  <a:lnTo>
                    <a:pt x="275" y="115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1" y="32"/>
                  </a:lnTo>
                  <a:lnTo>
                    <a:pt x="281" y="32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9"/>
            <p:cNvSpPr>
              <a:spLocks noChangeArrowheads="1"/>
            </p:cNvSpPr>
            <p:nvPr/>
          </p:nvSpPr>
          <p:spPr bwMode="auto">
            <a:xfrm>
              <a:off x="2820988" y="2460625"/>
              <a:ext cx="101600" cy="44450"/>
            </a:xfrm>
            <a:custGeom>
              <a:avLst/>
              <a:gdLst>
                <a:gd name="T0" fmla="*/ 272 w 284"/>
                <a:gd name="T1" fmla="*/ 121 h 122"/>
                <a:gd name="T2" fmla="*/ 266 w 284"/>
                <a:gd name="T3" fmla="*/ 121 h 122"/>
                <a:gd name="T4" fmla="*/ 266 w 284"/>
                <a:gd name="T5" fmla="*/ 121 h 122"/>
                <a:gd name="T6" fmla="*/ 272 w 284"/>
                <a:gd name="T7" fmla="*/ 121 h 122"/>
                <a:gd name="T8" fmla="*/ 277 w 284"/>
                <a:gd name="T9" fmla="*/ 118 h 122"/>
                <a:gd name="T10" fmla="*/ 280 w 284"/>
                <a:gd name="T11" fmla="*/ 112 h 122"/>
                <a:gd name="T12" fmla="*/ 280 w 284"/>
                <a:gd name="T13" fmla="*/ 109 h 122"/>
                <a:gd name="T14" fmla="*/ 283 w 284"/>
                <a:gd name="T15" fmla="*/ 52 h 122"/>
                <a:gd name="T16" fmla="*/ 283 w 284"/>
                <a:gd name="T17" fmla="*/ 32 h 122"/>
                <a:gd name="T18" fmla="*/ 283 w 284"/>
                <a:gd name="T19" fmla="*/ 23 h 122"/>
                <a:gd name="T20" fmla="*/ 283 w 284"/>
                <a:gd name="T21" fmla="*/ 20 h 122"/>
                <a:gd name="T22" fmla="*/ 283 w 284"/>
                <a:gd name="T23" fmla="*/ 15 h 122"/>
                <a:gd name="T24" fmla="*/ 280 w 284"/>
                <a:gd name="T25" fmla="*/ 9 h 122"/>
                <a:gd name="T26" fmla="*/ 269 w 284"/>
                <a:gd name="T27" fmla="*/ 3 h 122"/>
                <a:gd name="T28" fmla="*/ 263 w 284"/>
                <a:gd name="T29" fmla="*/ 3 h 122"/>
                <a:gd name="T30" fmla="*/ 258 w 284"/>
                <a:gd name="T31" fmla="*/ 3 h 122"/>
                <a:gd name="T32" fmla="*/ 235 w 284"/>
                <a:gd name="T33" fmla="*/ 3 h 122"/>
                <a:gd name="T34" fmla="*/ 189 w 284"/>
                <a:gd name="T35" fmla="*/ 0 h 122"/>
                <a:gd name="T36" fmla="*/ 140 w 284"/>
                <a:gd name="T37" fmla="*/ 0 h 122"/>
                <a:gd name="T38" fmla="*/ 94 w 284"/>
                <a:gd name="T39" fmla="*/ 0 h 122"/>
                <a:gd name="T40" fmla="*/ 49 w 284"/>
                <a:gd name="T41" fmla="*/ 3 h 122"/>
                <a:gd name="T42" fmla="*/ 26 w 284"/>
                <a:gd name="T43" fmla="*/ 3 h 122"/>
                <a:gd name="T44" fmla="*/ 20 w 284"/>
                <a:gd name="T45" fmla="*/ 3 h 122"/>
                <a:gd name="T46" fmla="*/ 17 w 284"/>
                <a:gd name="T47" fmla="*/ 3 h 122"/>
                <a:gd name="T48" fmla="*/ 14 w 284"/>
                <a:gd name="T49" fmla="*/ 3 h 122"/>
                <a:gd name="T50" fmla="*/ 3 w 284"/>
                <a:gd name="T51" fmla="*/ 9 h 122"/>
                <a:gd name="T52" fmla="*/ 0 w 284"/>
                <a:gd name="T53" fmla="*/ 15 h 122"/>
                <a:gd name="T54" fmla="*/ 0 w 284"/>
                <a:gd name="T55" fmla="*/ 20 h 122"/>
                <a:gd name="T56" fmla="*/ 0 w 284"/>
                <a:gd name="T57" fmla="*/ 23 h 122"/>
                <a:gd name="T58" fmla="*/ 0 w 284"/>
                <a:gd name="T59" fmla="*/ 32 h 122"/>
                <a:gd name="T60" fmla="*/ 0 w 284"/>
                <a:gd name="T61" fmla="*/ 52 h 122"/>
                <a:gd name="T62" fmla="*/ 3 w 284"/>
                <a:gd name="T63" fmla="*/ 109 h 122"/>
                <a:gd name="T64" fmla="*/ 5 w 284"/>
                <a:gd name="T65" fmla="*/ 118 h 122"/>
                <a:gd name="T66" fmla="*/ 11 w 284"/>
                <a:gd name="T67" fmla="*/ 121 h 122"/>
                <a:gd name="T68" fmla="*/ 17 w 284"/>
                <a:gd name="T69" fmla="*/ 121 h 122"/>
                <a:gd name="T70" fmla="*/ 17 w 284"/>
                <a:gd name="T71" fmla="*/ 121 h 122"/>
                <a:gd name="T72" fmla="*/ 11 w 284"/>
                <a:gd name="T73" fmla="*/ 121 h 122"/>
                <a:gd name="T74" fmla="*/ 8 w 284"/>
                <a:gd name="T75" fmla="*/ 115 h 122"/>
                <a:gd name="T76" fmla="*/ 5 w 284"/>
                <a:gd name="T77" fmla="*/ 109 h 122"/>
                <a:gd name="T78" fmla="*/ 8 w 284"/>
                <a:gd name="T79" fmla="*/ 52 h 122"/>
                <a:gd name="T80" fmla="*/ 8 w 284"/>
                <a:gd name="T81" fmla="*/ 32 h 122"/>
                <a:gd name="T82" fmla="*/ 8 w 284"/>
                <a:gd name="T83" fmla="*/ 23 h 122"/>
                <a:gd name="T84" fmla="*/ 8 w 284"/>
                <a:gd name="T85" fmla="*/ 20 h 122"/>
                <a:gd name="T86" fmla="*/ 11 w 284"/>
                <a:gd name="T87" fmla="*/ 15 h 122"/>
                <a:gd name="T88" fmla="*/ 17 w 284"/>
                <a:gd name="T89" fmla="*/ 12 h 122"/>
                <a:gd name="T90" fmla="*/ 20 w 284"/>
                <a:gd name="T91" fmla="*/ 12 h 122"/>
                <a:gd name="T92" fmla="*/ 26 w 284"/>
                <a:gd name="T93" fmla="*/ 12 h 122"/>
                <a:gd name="T94" fmla="*/ 49 w 284"/>
                <a:gd name="T95" fmla="*/ 12 h 122"/>
                <a:gd name="T96" fmla="*/ 94 w 284"/>
                <a:gd name="T97" fmla="*/ 15 h 122"/>
                <a:gd name="T98" fmla="*/ 140 w 284"/>
                <a:gd name="T99" fmla="*/ 15 h 122"/>
                <a:gd name="T100" fmla="*/ 189 w 284"/>
                <a:gd name="T101" fmla="*/ 15 h 122"/>
                <a:gd name="T102" fmla="*/ 235 w 284"/>
                <a:gd name="T103" fmla="*/ 12 h 122"/>
                <a:gd name="T104" fmla="*/ 258 w 284"/>
                <a:gd name="T105" fmla="*/ 12 h 122"/>
                <a:gd name="T106" fmla="*/ 263 w 284"/>
                <a:gd name="T107" fmla="*/ 12 h 122"/>
                <a:gd name="T108" fmla="*/ 266 w 284"/>
                <a:gd name="T109" fmla="*/ 12 h 122"/>
                <a:gd name="T110" fmla="*/ 272 w 284"/>
                <a:gd name="T111" fmla="*/ 15 h 122"/>
                <a:gd name="T112" fmla="*/ 275 w 284"/>
                <a:gd name="T113" fmla="*/ 18 h 122"/>
                <a:gd name="T114" fmla="*/ 275 w 284"/>
                <a:gd name="T115" fmla="*/ 23 h 122"/>
                <a:gd name="T116" fmla="*/ 275 w 284"/>
                <a:gd name="T117" fmla="*/ 32 h 122"/>
                <a:gd name="T118" fmla="*/ 275 w 284"/>
                <a:gd name="T119" fmla="*/ 52 h 122"/>
                <a:gd name="T120" fmla="*/ 277 w 284"/>
                <a:gd name="T121" fmla="*/ 109 h 122"/>
                <a:gd name="T122" fmla="*/ 275 w 284"/>
                <a:gd name="T123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272" y="121"/>
                  </a:moveTo>
                  <a:lnTo>
                    <a:pt x="272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32"/>
                  </a:lnTo>
                  <a:lnTo>
                    <a:pt x="283" y="32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275" y="6"/>
                  </a:lnTo>
                  <a:lnTo>
                    <a:pt x="269" y="3"/>
                  </a:lnTo>
                  <a:lnTo>
                    <a:pt x="269" y="3"/>
                  </a:lnTo>
                  <a:lnTo>
                    <a:pt x="263" y="3"/>
                  </a:lnTo>
                  <a:lnTo>
                    <a:pt x="263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8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5" y="118"/>
                  </a:lnTo>
                  <a:lnTo>
                    <a:pt x="5" y="118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6" y="12"/>
                  </a:lnTo>
                  <a:lnTo>
                    <a:pt x="266" y="12"/>
                  </a:lnTo>
                  <a:lnTo>
                    <a:pt x="272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5" y="52"/>
                  </a:lnTo>
                  <a:lnTo>
                    <a:pt x="275" y="52"/>
                  </a:lnTo>
                  <a:lnTo>
                    <a:pt x="277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5" y="115"/>
                  </a:lnTo>
                  <a:lnTo>
                    <a:pt x="272" y="1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0"/>
            <p:cNvSpPr>
              <a:spLocks noChangeArrowheads="1"/>
            </p:cNvSpPr>
            <p:nvPr/>
          </p:nvSpPr>
          <p:spPr bwMode="auto">
            <a:xfrm>
              <a:off x="2944813" y="2460625"/>
              <a:ext cx="103187" cy="44450"/>
            </a:xfrm>
            <a:custGeom>
              <a:avLst/>
              <a:gdLst>
                <a:gd name="T0" fmla="*/ 273 w 285"/>
                <a:gd name="T1" fmla="*/ 121 h 122"/>
                <a:gd name="T2" fmla="*/ 267 w 285"/>
                <a:gd name="T3" fmla="*/ 121 h 122"/>
                <a:gd name="T4" fmla="*/ 270 w 285"/>
                <a:gd name="T5" fmla="*/ 121 h 122"/>
                <a:gd name="T6" fmla="*/ 273 w 285"/>
                <a:gd name="T7" fmla="*/ 121 h 122"/>
                <a:gd name="T8" fmla="*/ 278 w 285"/>
                <a:gd name="T9" fmla="*/ 118 h 122"/>
                <a:gd name="T10" fmla="*/ 281 w 285"/>
                <a:gd name="T11" fmla="*/ 112 h 122"/>
                <a:gd name="T12" fmla="*/ 281 w 285"/>
                <a:gd name="T13" fmla="*/ 109 h 122"/>
                <a:gd name="T14" fmla="*/ 284 w 285"/>
                <a:gd name="T15" fmla="*/ 52 h 122"/>
                <a:gd name="T16" fmla="*/ 284 w 285"/>
                <a:gd name="T17" fmla="*/ 32 h 122"/>
                <a:gd name="T18" fmla="*/ 284 w 285"/>
                <a:gd name="T19" fmla="*/ 23 h 122"/>
                <a:gd name="T20" fmla="*/ 284 w 285"/>
                <a:gd name="T21" fmla="*/ 20 h 122"/>
                <a:gd name="T22" fmla="*/ 284 w 285"/>
                <a:gd name="T23" fmla="*/ 15 h 122"/>
                <a:gd name="T24" fmla="*/ 281 w 285"/>
                <a:gd name="T25" fmla="*/ 9 h 122"/>
                <a:gd name="T26" fmla="*/ 270 w 285"/>
                <a:gd name="T27" fmla="*/ 3 h 122"/>
                <a:gd name="T28" fmla="*/ 264 w 285"/>
                <a:gd name="T29" fmla="*/ 3 h 122"/>
                <a:gd name="T30" fmla="*/ 258 w 285"/>
                <a:gd name="T31" fmla="*/ 3 h 122"/>
                <a:gd name="T32" fmla="*/ 235 w 285"/>
                <a:gd name="T33" fmla="*/ 3 h 122"/>
                <a:gd name="T34" fmla="*/ 189 w 285"/>
                <a:gd name="T35" fmla="*/ 0 h 122"/>
                <a:gd name="T36" fmla="*/ 144 w 285"/>
                <a:gd name="T37" fmla="*/ 0 h 122"/>
                <a:gd name="T38" fmla="*/ 95 w 285"/>
                <a:gd name="T39" fmla="*/ 0 h 122"/>
                <a:gd name="T40" fmla="*/ 49 w 285"/>
                <a:gd name="T41" fmla="*/ 3 h 122"/>
                <a:gd name="T42" fmla="*/ 29 w 285"/>
                <a:gd name="T43" fmla="*/ 3 h 122"/>
                <a:gd name="T44" fmla="*/ 23 w 285"/>
                <a:gd name="T45" fmla="*/ 3 h 122"/>
                <a:gd name="T46" fmla="*/ 21 w 285"/>
                <a:gd name="T47" fmla="*/ 3 h 122"/>
                <a:gd name="T48" fmla="*/ 18 w 285"/>
                <a:gd name="T49" fmla="*/ 3 h 122"/>
                <a:gd name="T50" fmla="*/ 6 w 285"/>
                <a:gd name="T51" fmla="*/ 9 h 122"/>
                <a:gd name="T52" fmla="*/ 3 w 285"/>
                <a:gd name="T53" fmla="*/ 15 h 122"/>
                <a:gd name="T54" fmla="*/ 0 w 285"/>
                <a:gd name="T55" fmla="*/ 20 h 122"/>
                <a:gd name="T56" fmla="*/ 0 w 285"/>
                <a:gd name="T57" fmla="*/ 23 h 122"/>
                <a:gd name="T58" fmla="*/ 0 w 285"/>
                <a:gd name="T59" fmla="*/ 32 h 122"/>
                <a:gd name="T60" fmla="*/ 3 w 285"/>
                <a:gd name="T61" fmla="*/ 52 h 122"/>
                <a:gd name="T62" fmla="*/ 6 w 285"/>
                <a:gd name="T63" fmla="*/ 109 h 122"/>
                <a:gd name="T64" fmla="*/ 9 w 285"/>
                <a:gd name="T65" fmla="*/ 118 h 122"/>
                <a:gd name="T66" fmla="*/ 15 w 285"/>
                <a:gd name="T67" fmla="*/ 121 h 122"/>
                <a:gd name="T68" fmla="*/ 18 w 285"/>
                <a:gd name="T69" fmla="*/ 121 h 122"/>
                <a:gd name="T70" fmla="*/ 18 w 285"/>
                <a:gd name="T71" fmla="*/ 121 h 122"/>
                <a:gd name="T72" fmla="*/ 15 w 285"/>
                <a:gd name="T73" fmla="*/ 121 h 122"/>
                <a:gd name="T74" fmla="*/ 9 w 285"/>
                <a:gd name="T75" fmla="*/ 115 h 122"/>
                <a:gd name="T76" fmla="*/ 6 w 285"/>
                <a:gd name="T77" fmla="*/ 109 h 122"/>
                <a:gd name="T78" fmla="*/ 9 w 285"/>
                <a:gd name="T79" fmla="*/ 52 h 122"/>
                <a:gd name="T80" fmla="*/ 9 w 285"/>
                <a:gd name="T81" fmla="*/ 32 h 122"/>
                <a:gd name="T82" fmla="*/ 12 w 285"/>
                <a:gd name="T83" fmla="*/ 23 h 122"/>
                <a:gd name="T84" fmla="*/ 12 w 285"/>
                <a:gd name="T85" fmla="*/ 20 h 122"/>
                <a:gd name="T86" fmla="*/ 12 w 285"/>
                <a:gd name="T87" fmla="*/ 15 h 122"/>
                <a:gd name="T88" fmla="*/ 18 w 285"/>
                <a:gd name="T89" fmla="*/ 12 h 122"/>
                <a:gd name="T90" fmla="*/ 23 w 285"/>
                <a:gd name="T91" fmla="*/ 12 h 122"/>
                <a:gd name="T92" fmla="*/ 29 w 285"/>
                <a:gd name="T93" fmla="*/ 12 h 122"/>
                <a:gd name="T94" fmla="*/ 49 w 285"/>
                <a:gd name="T95" fmla="*/ 12 h 122"/>
                <a:gd name="T96" fmla="*/ 95 w 285"/>
                <a:gd name="T97" fmla="*/ 15 h 122"/>
                <a:gd name="T98" fmla="*/ 144 w 285"/>
                <a:gd name="T99" fmla="*/ 15 h 122"/>
                <a:gd name="T100" fmla="*/ 189 w 285"/>
                <a:gd name="T101" fmla="*/ 15 h 122"/>
                <a:gd name="T102" fmla="*/ 235 w 285"/>
                <a:gd name="T103" fmla="*/ 12 h 122"/>
                <a:gd name="T104" fmla="*/ 258 w 285"/>
                <a:gd name="T105" fmla="*/ 12 h 122"/>
                <a:gd name="T106" fmla="*/ 264 w 285"/>
                <a:gd name="T107" fmla="*/ 12 h 122"/>
                <a:gd name="T108" fmla="*/ 270 w 285"/>
                <a:gd name="T109" fmla="*/ 12 h 122"/>
                <a:gd name="T110" fmla="*/ 275 w 285"/>
                <a:gd name="T111" fmla="*/ 15 h 122"/>
                <a:gd name="T112" fmla="*/ 275 w 285"/>
                <a:gd name="T113" fmla="*/ 18 h 122"/>
                <a:gd name="T114" fmla="*/ 275 w 285"/>
                <a:gd name="T115" fmla="*/ 23 h 122"/>
                <a:gd name="T116" fmla="*/ 275 w 285"/>
                <a:gd name="T117" fmla="*/ 32 h 122"/>
                <a:gd name="T118" fmla="*/ 278 w 285"/>
                <a:gd name="T119" fmla="*/ 52 h 122"/>
                <a:gd name="T120" fmla="*/ 278 w 285"/>
                <a:gd name="T121" fmla="*/ 109 h 122"/>
                <a:gd name="T122" fmla="*/ 278 w 285"/>
                <a:gd name="T123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5" h="122">
                  <a:moveTo>
                    <a:pt x="273" y="121"/>
                  </a:moveTo>
                  <a:lnTo>
                    <a:pt x="273" y="121"/>
                  </a:lnTo>
                  <a:lnTo>
                    <a:pt x="270" y="121"/>
                  </a:lnTo>
                  <a:lnTo>
                    <a:pt x="267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8" y="118"/>
                  </a:lnTo>
                  <a:lnTo>
                    <a:pt x="278" y="118"/>
                  </a:lnTo>
                  <a:lnTo>
                    <a:pt x="281" y="112"/>
                  </a:lnTo>
                  <a:lnTo>
                    <a:pt x="281" y="112"/>
                  </a:lnTo>
                  <a:lnTo>
                    <a:pt x="281" y="109"/>
                  </a:lnTo>
                  <a:lnTo>
                    <a:pt x="281" y="109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4" y="32"/>
                  </a:lnTo>
                  <a:lnTo>
                    <a:pt x="284" y="3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84" y="15"/>
                  </a:lnTo>
                  <a:lnTo>
                    <a:pt x="284" y="15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75" y="6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4" y="3"/>
                  </a:lnTo>
                  <a:lnTo>
                    <a:pt x="264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12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8" y="121"/>
                  </a:lnTo>
                  <a:lnTo>
                    <a:pt x="21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9" y="115"/>
                  </a:lnTo>
                  <a:lnTo>
                    <a:pt x="9" y="11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5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8" y="52"/>
                  </a:lnTo>
                  <a:lnTo>
                    <a:pt x="278" y="52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78" y="112"/>
                  </a:lnTo>
                  <a:lnTo>
                    <a:pt x="278" y="115"/>
                  </a:lnTo>
                  <a:lnTo>
                    <a:pt x="273" y="1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71"/>
            <p:cNvSpPr>
              <a:spLocks noChangeArrowheads="1"/>
            </p:cNvSpPr>
            <p:nvPr/>
          </p:nvSpPr>
          <p:spPr bwMode="auto">
            <a:xfrm>
              <a:off x="2697163" y="2528888"/>
              <a:ext cx="101600" cy="44450"/>
            </a:xfrm>
            <a:custGeom>
              <a:avLst/>
              <a:gdLst>
                <a:gd name="T0" fmla="*/ 283 w 284"/>
                <a:gd name="T1" fmla="*/ 21 h 122"/>
                <a:gd name="T2" fmla="*/ 281 w 284"/>
                <a:gd name="T3" fmla="*/ 15 h 122"/>
                <a:gd name="T4" fmla="*/ 278 w 284"/>
                <a:gd name="T5" fmla="*/ 9 h 122"/>
                <a:gd name="T6" fmla="*/ 267 w 284"/>
                <a:gd name="T7" fmla="*/ 3 h 122"/>
                <a:gd name="T8" fmla="*/ 261 w 284"/>
                <a:gd name="T9" fmla="*/ 3 h 122"/>
                <a:gd name="T10" fmla="*/ 255 w 284"/>
                <a:gd name="T11" fmla="*/ 0 h 122"/>
                <a:gd name="T12" fmla="*/ 235 w 284"/>
                <a:gd name="T13" fmla="*/ 0 h 122"/>
                <a:gd name="T14" fmla="*/ 189 w 284"/>
                <a:gd name="T15" fmla="*/ 0 h 122"/>
                <a:gd name="T16" fmla="*/ 140 w 284"/>
                <a:gd name="T17" fmla="*/ 0 h 122"/>
                <a:gd name="T18" fmla="*/ 94 w 284"/>
                <a:gd name="T19" fmla="*/ 0 h 122"/>
                <a:gd name="T20" fmla="*/ 46 w 284"/>
                <a:gd name="T21" fmla="*/ 0 h 122"/>
                <a:gd name="T22" fmla="*/ 26 w 284"/>
                <a:gd name="T23" fmla="*/ 0 h 122"/>
                <a:gd name="T24" fmla="*/ 20 w 284"/>
                <a:gd name="T25" fmla="*/ 3 h 122"/>
                <a:gd name="T26" fmla="*/ 17 w 284"/>
                <a:gd name="T27" fmla="*/ 3 h 122"/>
                <a:gd name="T28" fmla="*/ 14 w 284"/>
                <a:gd name="T29" fmla="*/ 3 h 122"/>
                <a:gd name="T30" fmla="*/ 3 w 284"/>
                <a:gd name="T31" fmla="*/ 9 h 122"/>
                <a:gd name="T32" fmla="*/ 0 w 284"/>
                <a:gd name="T33" fmla="*/ 15 h 122"/>
                <a:gd name="T34" fmla="*/ 0 w 284"/>
                <a:gd name="T35" fmla="*/ 18 h 122"/>
                <a:gd name="T36" fmla="*/ 0 w 284"/>
                <a:gd name="T37" fmla="*/ 21 h 122"/>
                <a:gd name="T38" fmla="*/ 0 w 284"/>
                <a:gd name="T39" fmla="*/ 32 h 122"/>
                <a:gd name="T40" fmla="*/ 0 w 284"/>
                <a:gd name="T41" fmla="*/ 49 h 122"/>
                <a:gd name="T42" fmla="*/ 3 w 284"/>
                <a:gd name="T43" fmla="*/ 106 h 122"/>
                <a:gd name="T44" fmla="*/ 6 w 284"/>
                <a:gd name="T45" fmla="*/ 118 h 122"/>
                <a:gd name="T46" fmla="*/ 12 w 284"/>
                <a:gd name="T47" fmla="*/ 121 h 122"/>
                <a:gd name="T48" fmla="*/ 14 w 284"/>
                <a:gd name="T49" fmla="*/ 121 h 122"/>
                <a:gd name="T50" fmla="*/ 14 w 284"/>
                <a:gd name="T51" fmla="*/ 121 h 122"/>
                <a:gd name="T52" fmla="*/ 12 w 284"/>
                <a:gd name="T53" fmla="*/ 121 h 122"/>
                <a:gd name="T54" fmla="*/ 6 w 284"/>
                <a:gd name="T55" fmla="*/ 115 h 122"/>
                <a:gd name="T56" fmla="*/ 6 w 284"/>
                <a:gd name="T57" fmla="*/ 106 h 122"/>
                <a:gd name="T58" fmla="*/ 6 w 284"/>
                <a:gd name="T59" fmla="*/ 49 h 122"/>
                <a:gd name="T60" fmla="*/ 9 w 284"/>
                <a:gd name="T61" fmla="*/ 32 h 122"/>
                <a:gd name="T62" fmla="*/ 9 w 284"/>
                <a:gd name="T63" fmla="*/ 21 h 122"/>
                <a:gd name="T64" fmla="*/ 9 w 284"/>
                <a:gd name="T65" fmla="*/ 21 h 122"/>
                <a:gd name="T66" fmla="*/ 9 w 284"/>
                <a:gd name="T67" fmla="*/ 15 h 122"/>
                <a:gd name="T68" fmla="*/ 14 w 284"/>
                <a:gd name="T69" fmla="*/ 12 h 122"/>
                <a:gd name="T70" fmla="*/ 20 w 284"/>
                <a:gd name="T71" fmla="*/ 12 h 122"/>
                <a:gd name="T72" fmla="*/ 26 w 284"/>
                <a:gd name="T73" fmla="*/ 12 h 122"/>
                <a:gd name="T74" fmla="*/ 46 w 284"/>
                <a:gd name="T75" fmla="*/ 12 h 122"/>
                <a:gd name="T76" fmla="*/ 94 w 284"/>
                <a:gd name="T77" fmla="*/ 15 h 122"/>
                <a:gd name="T78" fmla="*/ 140 w 284"/>
                <a:gd name="T79" fmla="*/ 15 h 122"/>
                <a:gd name="T80" fmla="*/ 189 w 284"/>
                <a:gd name="T81" fmla="*/ 15 h 122"/>
                <a:gd name="T82" fmla="*/ 235 w 284"/>
                <a:gd name="T83" fmla="*/ 12 h 122"/>
                <a:gd name="T84" fmla="*/ 255 w 284"/>
                <a:gd name="T85" fmla="*/ 12 h 122"/>
                <a:gd name="T86" fmla="*/ 261 w 284"/>
                <a:gd name="T87" fmla="*/ 12 h 122"/>
                <a:gd name="T88" fmla="*/ 267 w 284"/>
                <a:gd name="T89" fmla="*/ 12 h 122"/>
                <a:gd name="T90" fmla="*/ 272 w 284"/>
                <a:gd name="T91" fmla="*/ 15 h 122"/>
                <a:gd name="T92" fmla="*/ 272 w 284"/>
                <a:gd name="T93" fmla="*/ 21 h 122"/>
                <a:gd name="T94" fmla="*/ 272 w 284"/>
                <a:gd name="T95" fmla="*/ 21 h 122"/>
                <a:gd name="T96" fmla="*/ 272 w 284"/>
                <a:gd name="T97" fmla="*/ 32 h 122"/>
                <a:gd name="T98" fmla="*/ 275 w 284"/>
                <a:gd name="T99" fmla="*/ 49 h 122"/>
                <a:gd name="T100" fmla="*/ 278 w 284"/>
                <a:gd name="T101" fmla="*/ 106 h 122"/>
                <a:gd name="T102" fmla="*/ 275 w 284"/>
                <a:gd name="T103" fmla="*/ 115 h 122"/>
                <a:gd name="T104" fmla="*/ 269 w 284"/>
                <a:gd name="T105" fmla="*/ 121 h 122"/>
                <a:gd name="T106" fmla="*/ 264 w 284"/>
                <a:gd name="T107" fmla="*/ 121 h 122"/>
                <a:gd name="T108" fmla="*/ 267 w 284"/>
                <a:gd name="T109" fmla="*/ 121 h 122"/>
                <a:gd name="T110" fmla="*/ 269 w 284"/>
                <a:gd name="T111" fmla="*/ 121 h 122"/>
                <a:gd name="T112" fmla="*/ 275 w 284"/>
                <a:gd name="T113" fmla="*/ 118 h 122"/>
                <a:gd name="T114" fmla="*/ 278 w 284"/>
                <a:gd name="T115" fmla="*/ 109 h 122"/>
                <a:gd name="T116" fmla="*/ 278 w 284"/>
                <a:gd name="T117" fmla="*/ 106 h 122"/>
                <a:gd name="T118" fmla="*/ 281 w 284"/>
                <a:gd name="T119" fmla="*/ 49 h 122"/>
                <a:gd name="T120" fmla="*/ 281 w 284"/>
                <a:gd name="T121" fmla="*/ 3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122">
                  <a:moveTo>
                    <a:pt x="283" y="21"/>
                  </a:moveTo>
                  <a:lnTo>
                    <a:pt x="283" y="21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9"/>
                  </a:lnTo>
                  <a:lnTo>
                    <a:pt x="278" y="9"/>
                  </a:lnTo>
                  <a:lnTo>
                    <a:pt x="275" y="3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55" y="12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2" y="15"/>
                  </a:lnTo>
                  <a:lnTo>
                    <a:pt x="272" y="18"/>
                  </a:lnTo>
                  <a:lnTo>
                    <a:pt x="272" y="21"/>
                  </a:lnTo>
                  <a:lnTo>
                    <a:pt x="272" y="21"/>
                  </a:lnTo>
                  <a:lnTo>
                    <a:pt x="272" y="21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5" y="112"/>
                  </a:lnTo>
                  <a:lnTo>
                    <a:pt x="275" y="115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8" y="112"/>
                  </a:lnTo>
                  <a:lnTo>
                    <a:pt x="278" y="10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32"/>
                  </a:lnTo>
                  <a:lnTo>
                    <a:pt x="281" y="32"/>
                  </a:lnTo>
                  <a:lnTo>
                    <a:pt x="283" y="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72"/>
            <p:cNvSpPr>
              <a:spLocks noChangeArrowheads="1"/>
            </p:cNvSpPr>
            <p:nvPr/>
          </p:nvSpPr>
          <p:spPr bwMode="auto">
            <a:xfrm>
              <a:off x="2820988" y="2528888"/>
              <a:ext cx="101600" cy="44450"/>
            </a:xfrm>
            <a:custGeom>
              <a:avLst/>
              <a:gdLst>
                <a:gd name="T0" fmla="*/ 0 w 284"/>
                <a:gd name="T1" fmla="*/ 21 h 122"/>
                <a:gd name="T2" fmla="*/ 0 w 284"/>
                <a:gd name="T3" fmla="*/ 32 h 122"/>
                <a:gd name="T4" fmla="*/ 0 w 284"/>
                <a:gd name="T5" fmla="*/ 49 h 122"/>
                <a:gd name="T6" fmla="*/ 3 w 284"/>
                <a:gd name="T7" fmla="*/ 106 h 122"/>
                <a:gd name="T8" fmla="*/ 5 w 284"/>
                <a:gd name="T9" fmla="*/ 118 h 122"/>
                <a:gd name="T10" fmla="*/ 11 w 284"/>
                <a:gd name="T11" fmla="*/ 121 h 122"/>
                <a:gd name="T12" fmla="*/ 17 w 284"/>
                <a:gd name="T13" fmla="*/ 121 h 122"/>
                <a:gd name="T14" fmla="*/ 17 w 284"/>
                <a:gd name="T15" fmla="*/ 121 h 122"/>
                <a:gd name="T16" fmla="*/ 11 w 284"/>
                <a:gd name="T17" fmla="*/ 121 h 122"/>
                <a:gd name="T18" fmla="*/ 8 w 284"/>
                <a:gd name="T19" fmla="*/ 115 h 122"/>
                <a:gd name="T20" fmla="*/ 5 w 284"/>
                <a:gd name="T21" fmla="*/ 106 h 122"/>
                <a:gd name="T22" fmla="*/ 8 w 284"/>
                <a:gd name="T23" fmla="*/ 49 h 122"/>
                <a:gd name="T24" fmla="*/ 8 w 284"/>
                <a:gd name="T25" fmla="*/ 32 h 122"/>
                <a:gd name="T26" fmla="*/ 8 w 284"/>
                <a:gd name="T27" fmla="*/ 21 h 122"/>
                <a:gd name="T28" fmla="*/ 8 w 284"/>
                <a:gd name="T29" fmla="*/ 21 h 122"/>
                <a:gd name="T30" fmla="*/ 11 w 284"/>
                <a:gd name="T31" fmla="*/ 15 h 122"/>
                <a:gd name="T32" fmla="*/ 17 w 284"/>
                <a:gd name="T33" fmla="*/ 12 h 122"/>
                <a:gd name="T34" fmla="*/ 20 w 284"/>
                <a:gd name="T35" fmla="*/ 12 h 122"/>
                <a:gd name="T36" fmla="*/ 26 w 284"/>
                <a:gd name="T37" fmla="*/ 12 h 122"/>
                <a:gd name="T38" fmla="*/ 49 w 284"/>
                <a:gd name="T39" fmla="*/ 12 h 122"/>
                <a:gd name="T40" fmla="*/ 94 w 284"/>
                <a:gd name="T41" fmla="*/ 15 h 122"/>
                <a:gd name="T42" fmla="*/ 140 w 284"/>
                <a:gd name="T43" fmla="*/ 15 h 122"/>
                <a:gd name="T44" fmla="*/ 189 w 284"/>
                <a:gd name="T45" fmla="*/ 15 h 122"/>
                <a:gd name="T46" fmla="*/ 235 w 284"/>
                <a:gd name="T47" fmla="*/ 12 h 122"/>
                <a:gd name="T48" fmla="*/ 258 w 284"/>
                <a:gd name="T49" fmla="*/ 12 h 122"/>
                <a:gd name="T50" fmla="*/ 263 w 284"/>
                <a:gd name="T51" fmla="*/ 12 h 122"/>
                <a:gd name="T52" fmla="*/ 266 w 284"/>
                <a:gd name="T53" fmla="*/ 12 h 122"/>
                <a:gd name="T54" fmla="*/ 272 w 284"/>
                <a:gd name="T55" fmla="*/ 15 h 122"/>
                <a:gd name="T56" fmla="*/ 275 w 284"/>
                <a:gd name="T57" fmla="*/ 18 h 122"/>
                <a:gd name="T58" fmla="*/ 275 w 284"/>
                <a:gd name="T59" fmla="*/ 21 h 122"/>
                <a:gd name="T60" fmla="*/ 275 w 284"/>
                <a:gd name="T61" fmla="*/ 32 h 122"/>
                <a:gd name="T62" fmla="*/ 275 w 284"/>
                <a:gd name="T63" fmla="*/ 49 h 122"/>
                <a:gd name="T64" fmla="*/ 277 w 284"/>
                <a:gd name="T65" fmla="*/ 106 h 122"/>
                <a:gd name="T66" fmla="*/ 275 w 284"/>
                <a:gd name="T67" fmla="*/ 115 h 122"/>
                <a:gd name="T68" fmla="*/ 272 w 284"/>
                <a:gd name="T69" fmla="*/ 121 h 122"/>
                <a:gd name="T70" fmla="*/ 266 w 284"/>
                <a:gd name="T71" fmla="*/ 121 h 122"/>
                <a:gd name="T72" fmla="*/ 266 w 284"/>
                <a:gd name="T73" fmla="*/ 121 h 122"/>
                <a:gd name="T74" fmla="*/ 272 w 284"/>
                <a:gd name="T75" fmla="*/ 121 h 122"/>
                <a:gd name="T76" fmla="*/ 277 w 284"/>
                <a:gd name="T77" fmla="*/ 118 h 122"/>
                <a:gd name="T78" fmla="*/ 280 w 284"/>
                <a:gd name="T79" fmla="*/ 109 h 122"/>
                <a:gd name="T80" fmla="*/ 280 w 284"/>
                <a:gd name="T81" fmla="*/ 106 h 122"/>
                <a:gd name="T82" fmla="*/ 283 w 284"/>
                <a:gd name="T83" fmla="*/ 49 h 122"/>
                <a:gd name="T84" fmla="*/ 283 w 284"/>
                <a:gd name="T85" fmla="*/ 32 h 122"/>
                <a:gd name="T86" fmla="*/ 283 w 284"/>
                <a:gd name="T87" fmla="*/ 21 h 122"/>
                <a:gd name="T88" fmla="*/ 283 w 284"/>
                <a:gd name="T89" fmla="*/ 21 h 122"/>
                <a:gd name="T90" fmla="*/ 283 w 284"/>
                <a:gd name="T91" fmla="*/ 15 h 122"/>
                <a:gd name="T92" fmla="*/ 280 w 284"/>
                <a:gd name="T93" fmla="*/ 9 h 122"/>
                <a:gd name="T94" fmla="*/ 269 w 284"/>
                <a:gd name="T95" fmla="*/ 3 h 122"/>
                <a:gd name="T96" fmla="*/ 263 w 284"/>
                <a:gd name="T97" fmla="*/ 3 h 122"/>
                <a:gd name="T98" fmla="*/ 258 w 284"/>
                <a:gd name="T99" fmla="*/ 0 h 122"/>
                <a:gd name="T100" fmla="*/ 235 w 284"/>
                <a:gd name="T101" fmla="*/ 0 h 122"/>
                <a:gd name="T102" fmla="*/ 189 w 284"/>
                <a:gd name="T103" fmla="*/ 0 h 122"/>
                <a:gd name="T104" fmla="*/ 140 w 284"/>
                <a:gd name="T105" fmla="*/ 0 h 122"/>
                <a:gd name="T106" fmla="*/ 94 w 284"/>
                <a:gd name="T107" fmla="*/ 0 h 122"/>
                <a:gd name="T108" fmla="*/ 49 w 284"/>
                <a:gd name="T109" fmla="*/ 0 h 122"/>
                <a:gd name="T110" fmla="*/ 26 w 284"/>
                <a:gd name="T111" fmla="*/ 0 h 122"/>
                <a:gd name="T112" fmla="*/ 20 w 284"/>
                <a:gd name="T113" fmla="*/ 3 h 122"/>
                <a:gd name="T114" fmla="*/ 17 w 284"/>
                <a:gd name="T115" fmla="*/ 3 h 122"/>
                <a:gd name="T116" fmla="*/ 14 w 284"/>
                <a:gd name="T117" fmla="*/ 3 h 122"/>
                <a:gd name="T118" fmla="*/ 3 w 284"/>
                <a:gd name="T119" fmla="*/ 9 h 122"/>
                <a:gd name="T120" fmla="*/ 0 w 284"/>
                <a:gd name="T121" fmla="*/ 15 h 122"/>
                <a:gd name="T122" fmla="*/ 0 w 284"/>
                <a:gd name="T12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0" y="21"/>
                  </a:moveTo>
                  <a:lnTo>
                    <a:pt x="0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5" y="118"/>
                  </a:lnTo>
                  <a:lnTo>
                    <a:pt x="5" y="118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6" y="12"/>
                  </a:lnTo>
                  <a:lnTo>
                    <a:pt x="266" y="12"/>
                  </a:lnTo>
                  <a:lnTo>
                    <a:pt x="272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77" y="112"/>
                  </a:lnTo>
                  <a:lnTo>
                    <a:pt x="275" y="115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80" y="112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80" y="106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32"/>
                  </a:lnTo>
                  <a:lnTo>
                    <a:pt x="283" y="32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275" y="3"/>
                  </a:lnTo>
                  <a:lnTo>
                    <a:pt x="269" y="3"/>
                  </a:lnTo>
                  <a:lnTo>
                    <a:pt x="269" y="3"/>
                  </a:lnTo>
                  <a:lnTo>
                    <a:pt x="263" y="3"/>
                  </a:lnTo>
                  <a:lnTo>
                    <a:pt x="263" y="3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 noChangeArrowheads="1"/>
            </p:cNvSpPr>
            <p:nvPr/>
          </p:nvSpPr>
          <p:spPr bwMode="auto">
            <a:xfrm>
              <a:off x="2820988" y="2595563"/>
              <a:ext cx="101600" cy="44450"/>
            </a:xfrm>
            <a:custGeom>
              <a:avLst/>
              <a:gdLst>
                <a:gd name="T0" fmla="*/ 0 w 284"/>
                <a:gd name="T1" fmla="*/ 21 h 122"/>
                <a:gd name="T2" fmla="*/ 0 w 284"/>
                <a:gd name="T3" fmla="*/ 32 h 122"/>
                <a:gd name="T4" fmla="*/ 0 w 284"/>
                <a:gd name="T5" fmla="*/ 49 h 122"/>
                <a:gd name="T6" fmla="*/ 3 w 284"/>
                <a:gd name="T7" fmla="*/ 106 h 122"/>
                <a:gd name="T8" fmla="*/ 5 w 284"/>
                <a:gd name="T9" fmla="*/ 115 h 122"/>
                <a:gd name="T10" fmla="*/ 11 w 284"/>
                <a:gd name="T11" fmla="*/ 121 h 122"/>
                <a:gd name="T12" fmla="*/ 17 w 284"/>
                <a:gd name="T13" fmla="*/ 121 h 122"/>
                <a:gd name="T14" fmla="*/ 17 w 284"/>
                <a:gd name="T15" fmla="*/ 121 h 122"/>
                <a:gd name="T16" fmla="*/ 11 w 284"/>
                <a:gd name="T17" fmla="*/ 121 h 122"/>
                <a:gd name="T18" fmla="*/ 8 w 284"/>
                <a:gd name="T19" fmla="*/ 115 h 122"/>
                <a:gd name="T20" fmla="*/ 5 w 284"/>
                <a:gd name="T21" fmla="*/ 106 h 122"/>
                <a:gd name="T22" fmla="*/ 8 w 284"/>
                <a:gd name="T23" fmla="*/ 49 h 122"/>
                <a:gd name="T24" fmla="*/ 8 w 284"/>
                <a:gd name="T25" fmla="*/ 32 h 122"/>
                <a:gd name="T26" fmla="*/ 8 w 284"/>
                <a:gd name="T27" fmla="*/ 21 h 122"/>
                <a:gd name="T28" fmla="*/ 8 w 284"/>
                <a:gd name="T29" fmla="*/ 18 h 122"/>
                <a:gd name="T30" fmla="*/ 11 w 284"/>
                <a:gd name="T31" fmla="*/ 15 h 122"/>
                <a:gd name="T32" fmla="*/ 17 w 284"/>
                <a:gd name="T33" fmla="*/ 12 h 122"/>
                <a:gd name="T34" fmla="*/ 20 w 284"/>
                <a:gd name="T35" fmla="*/ 12 h 122"/>
                <a:gd name="T36" fmla="*/ 26 w 284"/>
                <a:gd name="T37" fmla="*/ 12 h 122"/>
                <a:gd name="T38" fmla="*/ 49 w 284"/>
                <a:gd name="T39" fmla="*/ 12 h 122"/>
                <a:gd name="T40" fmla="*/ 94 w 284"/>
                <a:gd name="T41" fmla="*/ 12 h 122"/>
                <a:gd name="T42" fmla="*/ 140 w 284"/>
                <a:gd name="T43" fmla="*/ 12 h 122"/>
                <a:gd name="T44" fmla="*/ 189 w 284"/>
                <a:gd name="T45" fmla="*/ 12 h 122"/>
                <a:gd name="T46" fmla="*/ 235 w 284"/>
                <a:gd name="T47" fmla="*/ 12 h 122"/>
                <a:gd name="T48" fmla="*/ 258 w 284"/>
                <a:gd name="T49" fmla="*/ 12 h 122"/>
                <a:gd name="T50" fmla="*/ 263 w 284"/>
                <a:gd name="T51" fmla="*/ 12 h 122"/>
                <a:gd name="T52" fmla="*/ 266 w 284"/>
                <a:gd name="T53" fmla="*/ 12 h 122"/>
                <a:gd name="T54" fmla="*/ 272 w 284"/>
                <a:gd name="T55" fmla="*/ 15 h 122"/>
                <a:gd name="T56" fmla="*/ 275 w 284"/>
                <a:gd name="T57" fmla="*/ 18 h 122"/>
                <a:gd name="T58" fmla="*/ 275 w 284"/>
                <a:gd name="T59" fmla="*/ 21 h 122"/>
                <a:gd name="T60" fmla="*/ 275 w 284"/>
                <a:gd name="T61" fmla="*/ 32 h 122"/>
                <a:gd name="T62" fmla="*/ 275 w 284"/>
                <a:gd name="T63" fmla="*/ 49 h 122"/>
                <a:gd name="T64" fmla="*/ 277 w 284"/>
                <a:gd name="T65" fmla="*/ 106 h 122"/>
                <a:gd name="T66" fmla="*/ 275 w 284"/>
                <a:gd name="T67" fmla="*/ 115 h 122"/>
                <a:gd name="T68" fmla="*/ 272 w 284"/>
                <a:gd name="T69" fmla="*/ 121 h 122"/>
                <a:gd name="T70" fmla="*/ 266 w 284"/>
                <a:gd name="T71" fmla="*/ 121 h 122"/>
                <a:gd name="T72" fmla="*/ 266 w 284"/>
                <a:gd name="T73" fmla="*/ 121 h 122"/>
                <a:gd name="T74" fmla="*/ 272 w 284"/>
                <a:gd name="T75" fmla="*/ 121 h 122"/>
                <a:gd name="T76" fmla="*/ 277 w 284"/>
                <a:gd name="T77" fmla="*/ 115 h 122"/>
                <a:gd name="T78" fmla="*/ 280 w 284"/>
                <a:gd name="T79" fmla="*/ 109 h 122"/>
                <a:gd name="T80" fmla="*/ 280 w 284"/>
                <a:gd name="T81" fmla="*/ 106 h 122"/>
                <a:gd name="T82" fmla="*/ 283 w 284"/>
                <a:gd name="T83" fmla="*/ 49 h 122"/>
                <a:gd name="T84" fmla="*/ 283 w 284"/>
                <a:gd name="T85" fmla="*/ 32 h 122"/>
                <a:gd name="T86" fmla="*/ 283 w 284"/>
                <a:gd name="T87" fmla="*/ 21 h 122"/>
                <a:gd name="T88" fmla="*/ 283 w 284"/>
                <a:gd name="T89" fmla="*/ 18 h 122"/>
                <a:gd name="T90" fmla="*/ 283 w 284"/>
                <a:gd name="T91" fmla="*/ 15 h 122"/>
                <a:gd name="T92" fmla="*/ 280 w 284"/>
                <a:gd name="T93" fmla="*/ 9 h 122"/>
                <a:gd name="T94" fmla="*/ 269 w 284"/>
                <a:gd name="T95" fmla="*/ 0 h 122"/>
                <a:gd name="T96" fmla="*/ 263 w 284"/>
                <a:gd name="T97" fmla="*/ 0 h 122"/>
                <a:gd name="T98" fmla="*/ 258 w 284"/>
                <a:gd name="T99" fmla="*/ 0 h 122"/>
                <a:gd name="T100" fmla="*/ 235 w 284"/>
                <a:gd name="T101" fmla="*/ 0 h 122"/>
                <a:gd name="T102" fmla="*/ 189 w 284"/>
                <a:gd name="T103" fmla="*/ 0 h 122"/>
                <a:gd name="T104" fmla="*/ 140 w 284"/>
                <a:gd name="T105" fmla="*/ 0 h 122"/>
                <a:gd name="T106" fmla="*/ 94 w 284"/>
                <a:gd name="T107" fmla="*/ 0 h 122"/>
                <a:gd name="T108" fmla="*/ 49 w 284"/>
                <a:gd name="T109" fmla="*/ 0 h 122"/>
                <a:gd name="T110" fmla="*/ 26 w 284"/>
                <a:gd name="T111" fmla="*/ 0 h 122"/>
                <a:gd name="T112" fmla="*/ 20 w 284"/>
                <a:gd name="T113" fmla="*/ 0 h 122"/>
                <a:gd name="T114" fmla="*/ 17 w 284"/>
                <a:gd name="T115" fmla="*/ 0 h 122"/>
                <a:gd name="T116" fmla="*/ 14 w 284"/>
                <a:gd name="T117" fmla="*/ 0 h 122"/>
                <a:gd name="T118" fmla="*/ 3 w 284"/>
                <a:gd name="T119" fmla="*/ 9 h 122"/>
                <a:gd name="T120" fmla="*/ 0 w 284"/>
                <a:gd name="T121" fmla="*/ 15 h 122"/>
                <a:gd name="T122" fmla="*/ 0 w 284"/>
                <a:gd name="T12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0" y="21"/>
                  </a:moveTo>
                  <a:lnTo>
                    <a:pt x="0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6" y="12"/>
                  </a:lnTo>
                  <a:lnTo>
                    <a:pt x="266" y="12"/>
                  </a:lnTo>
                  <a:lnTo>
                    <a:pt x="272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77" y="112"/>
                  </a:lnTo>
                  <a:lnTo>
                    <a:pt x="275" y="115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77" y="115"/>
                  </a:lnTo>
                  <a:lnTo>
                    <a:pt x="277" y="115"/>
                  </a:lnTo>
                  <a:lnTo>
                    <a:pt x="280" y="112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80" y="106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32"/>
                  </a:lnTo>
                  <a:lnTo>
                    <a:pt x="283" y="32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275" y="3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 noChangeArrowheads="1"/>
            </p:cNvSpPr>
            <p:nvPr/>
          </p:nvSpPr>
          <p:spPr bwMode="auto">
            <a:xfrm>
              <a:off x="2944813" y="2595563"/>
              <a:ext cx="103187" cy="44450"/>
            </a:xfrm>
            <a:custGeom>
              <a:avLst/>
              <a:gdLst>
                <a:gd name="T0" fmla="*/ 0 w 285"/>
                <a:gd name="T1" fmla="*/ 21 h 122"/>
                <a:gd name="T2" fmla="*/ 0 w 285"/>
                <a:gd name="T3" fmla="*/ 32 h 122"/>
                <a:gd name="T4" fmla="*/ 3 w 285"/>
                <a:gd name="T5" fmla="*/ 49 h 122"/>
                <a:gd name="T6" fmla="*/ 6 w 285"/>
                <a:gd name="T7" fmla="*/ 106 h 122"/>
                <a:gd name="T8" fmla="*/ 9 w 285"/>
                <a:gd name="T9" fmla="*/ 115 h 122"/>
                <a:gd name="T10" fmla="*/ 15 w 285"/>
                <a:gd name="T11" fmla="*/ 121 h 122"/>
                <a:gd name="T12" fmla="*/ 18 w 285"/>
                <a:gd name="T13" fmla="*/ 121 h 122"/>
                <a:gd name="T14" fmla="*/ 18 w 285"/>
                <a:gd name="T15" fmla="*/ 121 h 122"/>
                <a:gd name="T16" fmla="*/ 15 w 285"/>
                <a:gd name="T17" fmla="*/ 121 h 122"/>
                <a:gd name="T18" fmla="*/ 9 w 285"/>
                <a:gd name="T19" fmla="*/ 115 h 122"/>
                <a:gd name="T20" fmla="*/ 6 w 285"/>
                <a:gd name="T21" fmla="*/ 106 h 122"/>
                <a:gd name="T22" fmla="*/ 9 w 285"/>
                <a:gd name="T23" fmla="*/ 49 h 122"/>
                <a:gd name="T24" fmla="*/ 9 w 285"/>
                <a:gd name="T25" fmla="*/ 32 h 122"/>
                <a:gd name="T26" fmla="*/ 12 w 285"/>
                <a:gd name="T27" fmla="*/ 21 h 122"/>
                <a:gd name="T28" fmla="*/ 12 w 285"/>
                <a:gd name="T29" fmla="*/ 18 h 122"/>
                <a:gd name="T30" fmla="*/ 12 w 285"/>
                <a:gd name="T31" fmla="*/ 15 h 122"/>
                <a:gd name="T32" fmla="*/ 18 w 285"/>
                <a:gd name="T33" fmla="*/ 12 h 122"/>
                <a:gd name="T34" fmla="*/ 23 w 285"/>
                <a:gd name="T35" fmla="*/ 12 h 122"/>
                <a:gd name="T36" fmla="*/ 29 w 285"/>
                <a:gd name="T37" fmla="*/ 12 h 122"/>
                <a:gd name="T38" fmla="*/ 49 w 285"/>
                <a:gd name="T39" fmla="*/ 12 h 122"/>
                <a:gd name="T40" fmla="*/ 95 w 285"/>
                <a:gd name="T41" fmla="*/ 12 h 122"/>
                <a:gd name="T42" fmla="*/ 144 w 285"/>
                <a:gd name="T43" fmla="*/ 12 h 122"/>
                <a:gd name="T44" fmla="*/ 189 w 285"/>
                <a:gd name="T45" fmla="*/ 12 h 122"/>
                <a:gd name="T46" fmla="*/ 235 w 285"/>
                <a:gd name="T47" fmla="*/ 12 h 122"/>
                <a:gd name="T48" fmla="*/ 258 w 285"/>
                <a:gd name="T49" fmla="*/ 12 h 122"/>
                <a:gd name="T50" fmla="*/ 264 w 285"/>
                <a:gd name="T51" fmla="*/ 12 h 122"/>
                <a:gd name="T52" fmla="*/ 270 w 285"/>
                <a:gd name="T53" fmla="*/ 12 h 122"/>
                <a:gd name="T54" fmla="*/ 275 w 285"/>
                <a:gd name="T55" fmla="*/ 15 h 122"/>
                <a:gd name="T56" fmla="*/ 275 w 285"/>
                <a:gd name="T57" fmla="*/ 18 h 122"/>
                <a:gd name="T58" fmla="*/ 275 w 285"/>
                <a:gd name="T59" fmla="*/ 21 h 122"/>
                <a:gd name="T60" fmla="*/ 275 w 285"/>
                <a:gd name="T61" fmla="*/ 32 h 122"/>
                <a:gd name="T62" fmla="*/ 278 w 285"/>
                <a:gd name="T63" fmla="*/ 49 h 122"/>
                <a:gd name="T64" fmla="*/ 278 w 285"/>
                <a:gd name="T65" fmla="*/ 106 h 122"/>
                <a:gd name="T66" fmla="*/ 278 w 285"/>
                <a:gd name="T67" fmla="*/ 115 h 122"/>
                <a:gd name="T68" fmla="*/ 273 w 285"/>
                <a:gd name="T69" fmla="*/ 121 h 122"/>
                <a:gd name="T70" fmla="*/ 267 w 285"/>
                <a:gd name="T71" fmla="*/ 121 h 122"/>
                <a:gd name="T72" fmla="*/ 270 w 285"/>
                <a:gd name="T73" fmla="*/ 121 h 122"/>
                <a:gd name="T74" fmla="*/ 273 w 285"/>
                <a:gd name="T75" fmla="*/ 121 h 122"/>
                <a:gd name="T76" fmla="*/ 278 w 285"/>
                <a:gd name="T77" fmla="*/ 115 h 122"/>
                <a:gd name="T78" fmla="*/ 281 w 285"/>
                <a:gd name="T79" fmla="*/ 109 h 122"/>
                <a:gd name="T80" fmla="*/ 281 w 285"/>
                <a:gd name="T81" fmla="*/ 106 h 122"/>
                <a:gd name="T82" fmla="*/ 284 w 285"/>
                <a:gd name="T83" fmla="*/ 49 h 122"/>
                <a:gd name="T84" fmla="*/ 284 w 285"/>
                <a:gd name="T85" fmla="*/ 32 h 122"/>
                <a:gd name="T86" fmla="*/ 284 w 285"/>
                <a:gd name="T87" fmla="*/ 21 h 122"/>
                <a:gd name="T88" fmla="*/ 284 w 285"/>
                <a:gd name="T89" fmla="*/ 18 h 122"/>
                <a:gd name="T90" fmla="*/ 284 w 285"/>
                <a:gd name="T91" fmla="*/ 15 h 122"/>
                <a:gd name="T92" fmla="*/ 281 w 285"/>
                <a:gd name="T93" fmla="*/ 9 h 122"/>
                <a:gd name="T94" fmla="*/ 270 w 285"/>
                <a:gd name="T95" fmla="*/ 0 h 122"/>
                <a:gd name="T96" fmla="*/ 264 w 285"/>
                <a:gd name="T97" fmla="*/ 0 h 122"/>
                <a:gd name="T98" fmla="*/ 258 w 285"/>
                <a:gd name="T99" fmla="*/ 0 h 122"/>
                <a:gd name="T100" fmla="*/ 235 w 285"/>
                <a:gd name="T101" fmla="*/ 0 h 122"/>
                <a:gd name="T102" fmla="*/ 189 w 285"/>
                <a:gd name="T103" fmla="*/ 0 h 122"/>
                <a:gd name="T104" fmla="*/ 144 w 285"/>
                <a:gd name="T105" fmla="*/ 0 h 122"/>
                <a:gd name="T106" fmla="*/ 95 w 285"/>
                <a:gd name="T107" fmla="*/ 0 h 122"/>
                <a:gd name="T108" fmla="*/ 49 w 285"/>
                <a:gd name="T109" fmla="*/ 0 h 122"/>
                <a:gd name="T110" fmla="*/ 29 w 285"/>
                <a:gd name="T111" fmla="*/ 0 h 122"/>
                <a:gd name="T112" fmla="*/ 23 w 285"/>
                <a:gd name="T113" fmla="*/ 0 h 122"/>
                <a:gd name="T114" fmla="*/ 21 w 285"/>
                <a:gd name="T115" fmla="*/ 0 h 122"/>
                <a:gd name="T116" fmla="*/ 18 w 285"/>
                <a:gd name="T117" fmla="*/ 0 h 122"/>
                <a:gd name="T118" fmla="*/ 6 w 285"/>
                <a:gd name="T119" fmla="*/ 9 h 122"/>
                <a:gd name="T120" fmla="*/ 3 w 285"/>
                <a:gd name="T121" fmla="*/ 15 h 122"/>
                <a:gd name="T122" fmla="*/ 0 w 285"/>
                <a:gd name="T12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5" h="122">
                  <a:moveTo>
                    <a:pt x="0" y="21"/>
                  </a:moveTo>
                  <a:lnTo>
                    <a:pt x="0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8" y="121"/>
                  </a:lnTo>
                  <a:lnTo>
                    <a:pt x="21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9" y="115"/>
                  </a:lnTo>
                  <a:lnTo>
                    <a:pt x="9" y="112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5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8" y="112"/>
                  </a:lnTo>
                  <a:lnTo>
                    <a:pt x="278" y="115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0" y="121"/>
                  </a:lnTo>
                  <a:lnTo>
                    <a:pt x="267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8" y="115"/>
                  </a:lnTo>
                  <a:lnTo>
                    <a:pt x="278" y="115"/>
                  </a:lnTo>
                  <a:lnTo>
                    <a:pt x="281" y="112"/>
                  </a:lnTo>
                  <a:lnTo>
                    <a:pt x="281" y="109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4" y="49"/>
                  </a:lnTo>
                  <a:lnTo>
                    <a:pt x="284" y="49"/>
                  </a:lnTo>
                  <a:lnTo>
                    <a:pt x="284" y="32"/>
                  </a:lnTo>
                  <a:lnTo>
                    <a:pt x="284" y="32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5"/>
                  </a:lnTo>
                  <a:lnTo>
                    <a:pt x="284" y="15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75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75"/>
            <p:cNvSpPr>
              <a:spLocks noChangeArrowheads="1"/>
            </p:cNvSpPr>
            <p:nvPr/>
          </p:nvSpPr>
          <p:spPr bwMode="auto">
            <a:xfrm>
              <a:off x="2697163" y="2663825"/>
              <a:ext cx="101600" cy="44450"/>
            </a:xfrm>
            <a:custGeom>
              <a:avLst/>
              <a:gdLst>
                <a:gd name="T0" fmla="*/ 283 w 284"/>
                <a:gd name="T1" fmla="*/ 18 h 122"/>
                <a:gd name="T2" fmla="*/ 281 w 284"/>
                <a:gd name="T3" fmla="*/ 15 h 122"/>
                <a:gd name="T4" fmla="*/ 278 w 284"/>
                <a:gd name="T5" fmla="*/ 9 h 122"/>
                <a:gd name="T6" fmla="*/ 267 w 284"/>
                <a:gd name="T7" fmla="*/ 0 h 122"/>
                <a:gd name="T8" fmla="*/ 261 w 284"/>
                <a:gd name="T9" fmla="*/ 0 h 122"/>
                <a:gd name="T10" fmla="*/ 255 w 284"/>
                <a:gd name="T11" fmla="*/ 0 h 122"/>
                <a:gd name="T12" fmla="*/ 235 w 284"/>
                <a:gd name="T13" fmla="*/ 0 h 122"/>
                <a:gd name="T14" fmla="*/ 189 w 284"/>
                <a:gd name="T15" fmla="*/ 0 h 122"/>
                <a:gd name="T16" fmla="*/ 140 w 284"/>
                <a:gd name="T17" fmla="*/ 0 h 122"/>
                <a:gd name="T18" fmla="*/ 94 w 284"/>
                <a:gd name="T19" fmla="*/ 0 h 122"/>
                <a:gd name="T20" fmla="*/ 46 w 284"/>
                <a:gd name="T21" fmla="*/ 0 h 122"/>
                <a:gd name="T22" fmla="*/ 26 w 284"/>
                <a:gd name="T23" fmla="*/ 0 h 122"/>
                <a:gd name="T24" fmla="*/ 20 w 284"/>
                <a:gd name="T25" fmla="*/ 0 h 122"/>
                <a:gd name="T26" fmla="*/ 17 w 284"/>
                <a:gd name="T27" fmla="*/ 0 h 122"/>
                <a:gd name="T28" fmla="*/ 14 w 284"/>
                <a:gd name="T29" fmla="*/ 0 h 122"/>
                <a:gd name="T30" fmla="*/ 3 w 284"/>
                <a:gd name="T31" fmla="*/ 9 h 122"/>
                <a:gd name="T32" fmla="*/ 0 w 284"/>
                <a:gd name="T33" fmla="*/ 15 h 122"/>
                <a:gd name="T34" fmla="*/ 0 w 284"/>
                <a:gd name="T35" fmla="*/ 18 h 122"/>
                <a:gd name="T36" fmla="*/ 0 w 284"/>
                <a:gd name="T37" fmla="*/ 21 h 122"/>
                <a:gd name="T38" fmla="*/ 0 w 284"/>
                <a:gd name="T39" fmla="*/ 32 h 122"/>
                <a:gd name="T40" fmla="*/ 0 w 284"/>
                <a:gd name="T41" fmla="*/ 49 h 122"/>
                <a:gd name="T42" fmla="*/ 3 w 284"/>
                <a:gd name="T43" fmla="*/ 107 h 122"/>
                <a:gd name="T44" fmla="*/ 6 w 284"/>
                <a:gd name="T45" fmla="*/ 115 h 122"/>
                <a:gd name="T46" fmla="*/ 12 w 284"/>
                <a:gd name="T47" fmla="*/ 121 h 122"/>
                <a:gd name="T48" fmla="*/ 14 w 284"/>
                <a:gd name="T49" fmla="*/ 121 h 122"/>
                <a:gd name="T50" fmla="*/ 14 w 284"/>
                <a:gd name="T51" fmla="*/ 121 h 122"/>
                <a:gd name="T52" fmla="*/ 12 w 284"/>
                <a:gd name="T53" fmla="*/ 118 h 122"/>
                <a:gd name="T54" fmla="*/ 6 w 284"/>
                <a:gd name="T55" fmla="*/ 115 h 122"/>
                <a:gd name="T56" fmla="*/ 6 w 284"/>
                <a:gd name="T57" fmla="*/ 107 h 122"/>
                <a:gd name="T58" fmla="*/ 6 w 284"/>
                <a:gd name="T59" fmla="*/ 49 h 122"/>
                <a:gd name="T60" fmla="*/ 9 w 284"/>
                <a:gd name="T61" fmla="*/ 32 h 122"/>
                <a:gd name="T62" fmla="*/ 9 w 284"/>
                <a:gd name="T63" fmla="*/ 21 h 122"/>
                <a:gd name="T64" fmla="*/ 9 w 284"/>
                <a:gd name="T65" fmla="*/ 18 h 122"/>
                <a:gd name="T66" fmla="*/ 9 w 284"/>
                <a:gd name="T67" fmla="*/ 15 h 122"/>
                <a:gd name="T68" fmla="*/ 14 w 284"/>
                <a:gd name="T69" fmla="*/ 12 h 122"/>
                <a:gd name="T70" fmla="*/ 20 w 284"/>
                <a:gd name="T71" fmla="*/ 12 h 122"/>
                <a:gd name="T72" fmla="*/ 26 w 284"/>
                <a:gd name="T73" fmla="*/ 12 h 122"/>
                <a:gd name="T74" fmla="*/ 46 w 284"/>
                <a:gd name="T75" fmla="*/ 12 h 122"/>
                <a:gd name="T76" fmla="*/ 94 w 284"/>
                <a:gd name="T77" fmla="*/ 12 h 122"/>
                <a:gd name="T78" fmla="*/ 140 w 284"/>
                <a:gd name="T79" fmla="*/ 12 h 122"/>
                <a:gd name="T80" fmla="*/ 189 w 284"/>
                <a:gd name="T81" fmla="*/ 12 h 122"/>
                <a:gd name="T82" fmla="*/ 235 w 284"/>
                <a:gd name="T83" fmla="*/ 12 h 122"/>
                <a:gd name="T84" fmla="*/ 255 w 284"/>
                <a:gd name="T85" fmla="*/ 12 h 122"/>
                <a:gd name="T86" fmla="*/ 261 w 284"/>
                <a:gd name="T87" fmla="*/ 12 h 122"/>
                <a:gd name="T88" fmla="*/ 267 w 284"/>
                <a:gd name="T89" fmla="*/ 12 h 122"/>
                <a:gd name="T90" fmla="*/ 272 w 284"/>
                <a:gd name="T91" fmla="*/ 15 h 122"/>
                <a:gd name="T92" fmla="*/ 272 w 284"/>
                <a:gd name="T93" fmla="*/ 18 h 122"/>
                <a:gd name="T94" fmla="*/ 272 w 284"/>
                <a:gd name="T95" fmla="*/ 21 h 122"/>
                <a:gd name="T96" fmla="*/ 272 w 284"/>
                <a:gd name="T97" fmla="*/ 32 h 122"/>
                <a:gd name="T98" fmla="*/ 275 w 284"/>
                <a:gd name="T99" fmla="*/ 49 h 122"/>
                <a:gd name="T100" fmla="*/ 278 w 284"/>
                <a:gd name="T101" fmla="*/ 107 h 122"/>
                <a:gd name="T102" fmla="*/ 275 w 284"/>
                <a:gd name="T103" fmla="*/ 115 h 122"/>
                <a:gd name="T104" fmla="*/ 269 w 284"/>
                <a:gd name="T105" fmla="*/ 118 h 122"/>
                <a:gd name="T106" fmla="*/ 264 w 284"/>
                <a:gd name="T107" fmla="*/ 121 h 122"/>
                <a:gd name="T108" fmla="*/ 267 w 284"/>
                <a:gd name="T109" fmla="*/ 121 h 122"/>
                <a:gd name="T110" fmla="*/ 269 w 284"/>
                <a:gd name="T111" fmla="*/ 121 h 122"/>
                <a:gd name="T112" fmla="*/ 275 w 284"/>
                <a:gd name="T113" fmla="*/ 115 h 122"/>
                <a:gd name="T114" fmla="*/ 278 w 284"/>
                <a:gd name="T115" fmla="*/ 109 h 122"/>
                <a:gd name="T116" fmla="*/ 278 w 284"/>
                <a:gd name="T117" fmla="*/ 107 h 122"/>
                <a:gd name="T118" fmla="*/ 281 w 284"/>
                <a:gd name="T119" fmla="*/ 49 h 122"/>
                <a:gd name="T120" fmla="*/ 281 w 284"/>
                <a:gd name="T121" fmla="*/ 32 h 122"/>
                <a:gd name="T122" fmla="*/ 283 w 284"/>
                <a:gd name="T123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283" y="18"/>
                  </a:moveTo>
                  <a:lnTo>
                    <a:pt x="283" y="18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9"/>
                  </a:lnTo>
                  <a:lnTo>
                    <a:pt x="278" y="9"/>
                  </a:lnTo>
                  <a:lnTo>
                    <a:pt x="275" y="3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" y="112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55" y="12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2" y="15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2" y="21"/>
                  </a:lnTo>
                  <a:lnTo>
                    <a:pt x="272" y="21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8" y="107"/>
                  </a:lnTo>
                  <a:lnTo>
                    <a:pt x="278" y="107"/>
                  </a:lnTo>
                  <a:lnTo>
                    <a:pt x="275" y="112"/>
                  </a:lnTo>
                  <a:lnTo>
                    <a:pt x="275" y="115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75" y="115"/>
                  </a:lnTo>
                  <a:lnTo>
                    <a:pt x="275" y="115"/>
                  </a:lnTo>
                  <a:lnTo>
                    <a:pt x="278" y="112"/>
                  </a:lnTo>
                  <a:lnTo>
                    <a:pt x="278" y="109"/>
                  </a:lnTo>
                  <a:lnTo>
                    <a:pt x="278" y="107"/>
                  </a:lnTo>
                  <a:lnTo>
                    <a:pt x="278" y="107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32"/>
                  </a:lnTo>
                  <a:lnTo>
                    <a:pt x="281" y="32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76"/>
            <p:cNvSpPr>
              <a:spLocks noChangeArrowheads="1"/>
            </p:cNvSpPr>
            <p:nvPr/>
          </p:nvSpPr>
          <p:spPr bwMode="auto">
            <a:xfrm>
              <a:off x="2944813" y="2663825"/>
              <a:ext cx="101600" cy="44450"/>
            </a:xfrm>
            <a:custGeom>
              <a:avLst/>
              <a:gdLst>
                <a:gd name="T0" fmla="*/ 0 w 282"/>
                <a:gd name="T1" fmla="*/ 18 h 122"/>
                <a:gd name="T2" fmla="*/ 0 w 282"/>
                <a:gd name="T3" fmla="*/ 21 h 122"/>
                <a:gd name="T4" fmla="*/ 0 w 282"/>
                <a:gd name="T5" fmla="*/ 35 h 122"/>
                <a:gd name="T6" fmla="*/ 3 w 282"/>
                <a:gd name="T7" fmla="*/ 66 h 122"/>
                <a:gd name="T8" fmla="*/ 3 w 282"/>
                <a:gd name="T9" fmla="*/ 92 h 122"/>
                <a:gd name="T10" fmla="*/ 3 w 282"/>
                <a:gd name="T11" fmla="*/ 104 h 122"/>
                <a:gd name="T12" fmla="*/ 3 w 282"/>
                <a:gd name="T13" fmla="*/ 107 h 122"/>
                <a:gd name="T14" fmla="*/ 6 w 282"/>
                <a:gd name="T15" fmla="*/ 112 h 122"/>
                <a:gd name="T16" fmla="*/ 15 w 282"/>
                <a:gd name="T17" fmla="*/ 121 h 122"/>
                <a:gd name="T18" fmla="*/ 18 w 282"/>
                <a:gd name="T19" fmla="*/ 121 h 122"/>
                <a:gd name="T20" fmla="*/ 18 w 282"/>
                <a:gd name="T21" fmla="*/ 121 h 122"/>
                <a:gd name="T22" fmla="*/ 15 w 282"/>
                <a:gd name="T23" fmla="*/ 121 h 122"/>
                <a:gd name="T24" fmla="*/ 12 w 282"/>
                <a:gd name="T25" fmla="*/ 118 h 122"/>
                <a:gd name="T26" fmla="*/ 9 w 282"/>
                <a:gd name="T27" fmla="*/ 112 h 122"/>
                <a:gd name="T28" fmla="*/ 9 w 282"/>
                <a:gd name="T29" fmla="*/ 104 h 122"/>
                <a:gd name="T30" fmla="*/ 9 w 282"/>
                <a:gd name="T31" fmla="*/ 92 h 122"/>
                <a:gd name="T32" fmla="*/ 9 w 282"/>
                <a:gd name="T33" fmla="*/ 66 h 122"/>
                <a:gd name="T34" fmla="*/ 12 w 282"/>
                <a:gd name="T35" fmla="*/ 35 h 122"/>
                <a:gd name="T36" fmla="*/ 12 w 282"/>
                <a:gd name="T37" fmla="*/ 18 h 122"/>
                <a:gd name="T38" fmla="*/ 12 w 282"/>
                <a:gd name="T39" fmla="*/ 18 h 122"/>
                <a:gd name="T40" fmla="*/ 12 w 282"/>
                <a:gd name="T41" fmla="*/ 15 h 122"/>
                <a:gd name="T42" fmla="*/ 21 w 282"/>
                <a:gd name="T43" fmla="*/ 12 h 122"/>
                <a:gd name="T44" fmla="*/ 23 w 282"/>
                <a:gd name="T45" fmla="*/ 12 h 122"/>
                <a:gd name="T46" fmla="*/ 32 w 282"/>
                <a:gd name="T47" fmla="*/ 12 h 122"/>
                <a:gd name="T48" fmla="*/ 52 w 282"/>
                <a:gd name="T49" fmla="*/ 12 h 122"/>
                <a:gd name="T50" fmla="*/ 89 w 282"/>
                <a:gd name="T51" fmla="*/ 12 h 122"/>
                <a:gd name="T52" fmla="*/ 126 w 282"/>
                <a:gd name="T53" fmla="*/ 12 h 122"/>
                <a:gd name="T54" fmla="*/ 161 w 282"/>
                <a:gd name="T55" fmla="*/ 12 h 122"/>
                <a:gd name="T56" fmla="*/ 227 w 282"/>
                <a:gd name="T57" fmla="*/ 9 h 122"/>
                <a:gd name="T58" fmla="*/ 250 w 282"/>
                <a:gd name="T59" fmla="*/ 9 h 122"/>
                <a:gd name="T60" fmla="*/ 261 w 282"/>
                <a:gd name="T61" fmla="*/ 9 h 122"/>
                <a:gd name="T62" fmla="*/ 270 w 282"/>
                <a:gd name="T63" fmla="*/ 9 h 122"/>
                <a:gd name="T64" fmla="*/ 278 w 282"/>
                <a:gd name="T65" fmla="*/ 15 h 122"/>
                <a:gd name="T66" fmla="*/ 281 w 282"/>
                <a:gd name="T67" fmla="*/ 18 h 122"/>
                <a:gd name="T68" fmla="*/ 281 w 282"/>
                <a:gd name="T69" fmla="*/ 15 h 122"/>
                <a:gd name="T70" fmla="*/ 278 w 282"/>
                <a:gd name="T71" fmla="*/ 9 h 122"/>
                <a:gd name="T72" fmla="*/ 270 w 282"/>
                <a:gd name="T73" fmla="*/ 6 h 122"/>
                <a:gd name="T74" fmla="*/ 261 w 282"/>
                <a:gd name="T75" fmla="*/ 3 h 122"/>
                <a:gd name="T76" fmla="*/ 250 w 282"/>
                <a:gd name="T77" fmla="*/ 3 h 122"/>
                <a:gd name="T78" fmla="*/ 227 w 282"/>
                <a:gd name="T79" fmla="*/ 3 h 122"/>
                <a:gd name="T80" fmla="*/ 161 w 282"/>
                <a:gd name="T81" fmla="*/ 0 h 122"/>
                <a:gd name="T82" fmla="*/ 126 w 282"/>
                <a:gd name="T83" fmla="*/ 0 h 122"/>
                <a:gd name="T84" fmla="*/ 89 w 282"/>
                <a:gd name="T85" fmla="*/ 0 h 122"/>
                <a:gd name="T86" fmla="*/ 52 w 282"/>
                <a:gd name="T87" fmla="*/ 0 h 122"/>
                <a:gd name="T88" fmla="*/ 32 w 282"/>
                <a:gd name="T89" fmla="*/ 0 h 122"/>
                <a:gd name="T90" fmla="*/ 21 w 282"/>
                <a:gd name="T91" fmla="*/ 0 h 122"/>
                <a:gd name="T92" fmla="*/ 15 w 282"/>
                <a:gd name="T93" fmla="*/ 0 h 122"/>
                <a:gd name="T94" fmla="*/ 9 w 282"/>
                <a:gd name="T95" fmla="*/ 3 h 122"/>
                <a:gd name="T96" fmla="*/ 3 w 282"/>
                <a:gd name="T97" fmla="*/ 9 h 122"/>
                <a:gd name="T98" fmla="*/ 0 w 282"/>
                <a:gd name="T99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122">
                  <a:moveTo>
                    <a:pt x="0" y="18"/>
                  </a:moveTo>
                  <a:lnTo>
                    <a:pt x="0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9" y="118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8" y="121"/>
                  </a:lnTo>
                  <a:lnTo>
                    <a:pt x="21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2" y="118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50" y="9"/>
                  </a:lnTo>
                  <a:lnTo>
                    <a:pt x="250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5" y="12"/>
                  </a:lnTo>
                  <a:lnTo>
                    <a:pt x="278" y="15"/>
                  </a:lnTo>
                  <a:lnTo>
                    <a:pt x="278" y="15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9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27" y="3"/>
                  </a:lnTo>
                  <a:lnTo>
                    <a:pt x="227" y="3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77"/>
            <p:cNvSpPr>
              <a:spLocks noChangeArrowheads="1"/>
            </p:cNvSpPr>
            <p:nvPr/>
          </p:nvSpPr>
          <p:spPr bwMode="auto">
            <a:xfrm>
              <a:off x="2697163" y="2732088"/>
              <a:ext cx="101600" cy="44450"/>
            </a:xfrm>
            <a:custGeom>
              <a:avLst/>
              <a:gdLst>
                <a:gd name="T0" fmla="*/ 269 w 284"/>
                <a:gd name="T1" fmla="*/ 118 h 122"/>
                <a:gd name="T2" fmla="*/ 264 w 284"/>
                <a:gd name="T3" fmla="*/ 121 h 122"/>
                <a:gd name="T4" fmla="*/ 267 w 284"/>
                <a:gd name="T5" fmla="*/ 121 h 122"/>
                <a:gd name="T6" fmla="*/ 269 w 284"/>
                <a:gd name="T7" fmla="*/ 118 h 122"/>
                <a:gd name="T8" fmla="*/ 275 w 284"/>
                <a:gd name="T9" fmla="*/ 115 h 122"/>
                <a:gd name="T10" fmla="*/ 278 w 284"/>
                <a:gd name="T11" fmla="*/ 109 h 122"/>
                <a:gd name="T12" fmla="*/ 278 w 284"/>
                <a:gd name="T13" fmla="*/ 107 h 122"/>
                <a:gd name="T14" fmla="*/ 281 w 284"/>
                <a:gd name="T15" fmla="*/ 49 h 122"/>
                <a:gd name="T16" fmla="*/ 281 w 284"/>
                <a:gd name="T17" fmla="*/ 29 h 122"/>
                <a:gd name="T18" fmla="*/ 283 w 284"/>
                <a:gd name="T19" fmla="*/ 21 h 122"/>
                <a:gd name="T20" fmla="*/ 283 w 284"/>
                <a:gd name="T21" fmla="*/ 18 h 122"/>
                <a:gd name="T22" fmla="*/ 281 w 284"/>
                <a:gd name="T23" fmla="*/ 15 h 122"/>
                <a:gd name="T24" fmla="*/ 278 w 284"/>
                <a:gd name="T25" fmla="*/ 9 h 122"/>
                <a:gd name="T26" fmla="*/ 267 w 284"/>
                <a:gd name="T27" fmla="*/ 0 h 122"/>
                <a:gd name="T28" fmla="*/ 261 w 284"/>
                <a:gd name="T29" fmla="*/ 0 h 122"/>
                <a:gd name="T30" fmla="*/ 255 w 284"/>
                <a:gd name="T31" fmla="*/ 0 h 122"/>
                <a:gd name="T32" fmla="*/ 235 w 284"/>
                <a:gd name="T33" fmla="*/ 0 h 122"/>
                <a:gd name="T34" fmla="*/ 189 w 284"/>
                <a:gd name="T35" fmla="*/ 0 h 122"/>
                <a:gd name="T36" fmla="*/ 140 w 284"/>
                <a:gd name="T37" fmla="*/ 0 h 122"/>
                <a:gd name="T38" fmla="*/ 94 w 284"/>
                <a:gd name="T39" fmla="*/ 0 h 122"/>
                <a:gd name="T40" fmla="*/ 46 w 284"/>
                <a:gd name="T41" fmla="*/ 0 h 122"/>
                <a:gd name="T42" fmla="*/ 26 w 284"/>
                <a:gd name="T43" fmla="*/ 0 h 122"/>
                <a:gd name="T44" fmla="*/ 20 w 284"/>
                <a:gd name="T45" fmla="*/ 0 h 122"/>
                <a:gd name="T46" fmla="*/ 17 w 284"/>
                <a:gd name="T47" fmla="*/ 0 h 122"/>
                <a:gd name="T48" fmla="*/ 14 w 284"/>
                <a:gd name="T49" fmla="*/ 0 h 122"/>
                <a:gd name="T50" fmla="*/ 3 w 284"/>
                <a:gd name="T51" fmla="*/ 9 h 122"/>
                <a:gd name="T52" fmla="*/ 0 w 284"/>
                <a:gd name="T53" fmla="*/ 15 h 122"/>
                <a:gd name="T54" fmla="*/ 0 w 284"/>
                <a:gd name="T55" fmla="*/ 18 h 122"/>
                <a:gd name="T56" fmla="*/ 0 w 284"/>
                <a:gd name="T57" fmla="*/ 21 h 122"/>
                <a:gd name="T58" fmla="*/ 0 w 284"/>
                <a:gd name="T59" fmla="*/ 29 h 122"/>
                <a:gd name="T60" fmla="*/ 0 w 284"/>
                <a:gd name="T61" fmla="*/ 49 h 122"/>
                <a:gd name="T62" fmla="*/ 3 w 284"/>
                <a:gd name="T63" fmla="*/ 107 h 122"/>
                <a:gd name="T64" fmla="*/ 6 w 284"/>
                <a:gd name="T65" fmla="*/ 115 h 122"/>
                <a:gd name="T66" fmla="*/ 12 w 284"/>
                <a:gd name="T67" fmla="*/ 118 h 122"/>
                <a:gd name="T68" fmla="*/ 14 w 284"/>
                <a:gd name="T69" fmla="*/ 121 h 122"/>
                <a:gd name="T70" fmla="*/ 14 w 284"/>
                <a:gd name="T71" fmla="*/ 121 h 122"/>
                <a:gd name="T72" fmla="*/ 12 w 284"/>
                <a:gd name="T73" fmla="*/ 118 h 122"/>
                <a:gd name="T74" fmla="*/ 6 w 284"/>
                <a:gd name="T75" fmla="*/ 115 h 122"/>
                <a:gd name="T76" fmla="*/ 6 w 284"/>
                <a:gd name="T77" fmla="*/ 107 h 122"/>
                <a:gd name="T78" fmla="*/ 6 w 284"/>
                <a:gd name="T79" fmla="*/ 49 h 122"/>
                <a:gd name="T80" fmla="*/ 9 w 284"/>
                <a:gd name="T81" fmla="*/ 29 h 122"/>
                <a:gd name="T82" fmla="*/ 9 w 284"/>
                <a:gd name="T83" fmla="*/ 21 h 122"/>
                <a:gd name="T84" fmla="*/ 9 w 284"/>
                <a:gd name="T85" fmla="*/ 18 h 122"/>
                <a:gd name="T86" fmla="*/ 9 w 284"/>
                <a:gd name="T87" fmla="*/ 15 h 122"/>
                <a:gd name="T88" fmla="*/ 14 w 284"/>
                <a:gd name="T89" fmla="*/ 12 h 122"/>
                <a:gd name="T90" fmla="*/ 20 w 284"/>
                <a:gd name="T91" fmla="*/ 12 h 122"/>
                <a:gd name="T92" fmla="*/ 26 w 284"/>
                <a:gd name="T93" fmla="*/ 12 h 122"/>
                <a:gd name="T94" fmla="*/ 46 w 284"/>
                <a:gd name="T95" fmla="*/ 12 h 122"/>
                <a:gd name="T96" fmla="*/ 94 w 284"/>
                <a:gd name="T97" fmla="*/ 12 h 122"/>
                <a:gd name="T98" fmla="*/ 140 w 284"/>
                <a:gd name="T99" fmla="*/ 12 h 122"/>
                <a:gd name="T100" fmla="*/ 189 w 284"/>
                <a:gd name="T101" fmla="*/ 12 h 122"/>
                <a:gd name="T102" fmla="*/ 235 w 284"/>
                <a:gd name="T103" fmla="*/ 12 h 122"/>
                <a:gd name="T104" fmla="*/ 255 w 284"/>
                <a:gd name="T105" fmla="*/ 12 h 122"/>
                <a:gd name="T106" fmla="*/ 261 w 284"/>
                <a:gd name="T107" fmla="*/ 12 h 122"/>
                <a:gd name="T108" fmla="*/ 267 w 284"/>
                <a:gd name="T109" fmla="*/ 12 h 122"/>
                <a:gd name="T110" fmla="*/ 272 w 284"/>
                <a:gd name="T111" fmla="*/ 15 h 122"/>
                <a:gd name="T112" fmla="*/ 272 w 284"/>
                <a:gd name="T113" fmla="*/ 18 h 122"/>
                <a:gd name="T114" fmla="*/ 272 w 284"/>
                <a:gd name="T115" fmla="*/ 21 h 122"/>
                <a:gd name="T116" fmla="*/ 272 w 284"/>
                <a:gd name="T117" fmla="*/ 29 h 122"/>
                <a:gd name="T118" fmla="*/ 275 w 284"/>
                <a:gd name="T119" fmla="*/ 49 h 122"/>
                <a:gd name="T120" fmla="*/ 278 w 284"/>
                <a:gd name="T121" fmla="*/ 107 h 122"/>
                <a:gd name="T122" fmla="*/ 275 w 284"/>
                <a:gd name="T123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269" y="118"/>
                  </a:moveTo>
                  <a:lnTo>
                    <a:pt x="269" y="118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75" y="115"/>
                  </a:lnTo>
                  <a:lnTo>
                    <a:pt x="275" y="115"/>
                  </a:lnTo>
                  <a:lnTo>
                    <a:pt x="278" y="112"/>
                  </a:lnTo>
                  <a:lnTo>
                    <a:pt x="278" y="109"/>
                  </a:lnTo>
                  <a:lnTo>
                    <a:pt x="278" y="107"/>
                  </a:lnTo>
                  <a:lnTo>
                    <a:pt x="278" y="107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29"/>
                  </a:lnTo>
                  <a:lnTo>
                    <a:pt x="281" y="29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9"/>
                  </a:lnTo>
                  <a:lnTo>
                    <a:pt x="278" y="9"/>
                  </a:lnTo>
                  <a:lnTo>
                    <a:pt x="275" y="3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" y="112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4" y="121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6" y="115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55" y="12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2" y="15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2" y="21"/>
                  </a:lnTo>
                  <a:lnTo>
                    <a:pt x="272" y="21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8" y="107"/>
                  </a:lnTo>
                  <a:lnTo>
                    <a:pt x="278" y="107"/>
                  </a:lnTo>
                  <a:lnTo>
                    <a:pt x="275" y="109"/>
                  </a:lnTo>
                  <a:lnTo>
                    <a:pt x="275" y="115"/>
                  </a:lnTo>
                  <a:lnTo>
                    <a:pt x="269" y="1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 noChangeArrowheads="1"/>
            </p:cNvSpPr>
            <p:nvPr/>
          </p:nvSpPr>
          <p:spPr bwMode="auto">
            <a:xfrm>
              <a:off x="2820988" y="2732088"/>
              <a:ext cx="101600" cy="44450"/>
            </a:xfrm>
            <a:custGeom>
              <a:avLst/>
              <a:gdLst>
                <a:gd name="T0" fmla="*/ 0 w 284"/>
                <a:gd name="T1" fmla="*/ 21 h 122"/>
                <a:gd name="T2" fmla="*/ 0 w 284"/>
                <a:gd name="T3" fmla="*/ 29 h 122"/>
                <a:gd name="T4" fmla="*/ 0 w 284"/>
                <a:gd name="T5" fmla="*/ 49 h 122"/>
                <a:gd name="T6" fmla="*/ 3 w 284"/>
                <a:gd name="T7" fmla="*/ 107 h 122"/>
                <a:gd name="T8" fmla="*/ 5 w 284"/>
                <a:gd name="T9" fmla="*/ 115 h 122"/>
                <a:gd name="T10" fmla="*/ 11 w 284"/>
                <a:gd name="T11" fmla="*/ 118 h 122"/>
                <a:gd name="T12" fmla="*/ 17 w 284"/>
                <a:gd name="T13" fmla="*/ 121 h 122"/>
                <a:gd name="T14" fmla="*/ 17 w 284"/>
                <a:gd name="T15" fmla="*/ 121 h 122"/>
                <a:gd name="T16" fmla="*/ 11 w 284"/>
                <a:gd name="T17" fmla="*/ 118 h 122"/>
                <a:gd name="T18" fmla="*/ 8 w 284"/>
                <a:gd name="T19" fmla="*/ 115 h 122"/>
                <a:gd name="T20" fmla="*/ 5 w 284"/>
                <a:gd name="T21" fmla="*/ 107 h 122"/>
                <a:gd name="T22" fmla="*/ 8 w 284"/>
                <a:gd name="T23" fmla="*/ 49 h 122"/>
                <a:gd name="T24" fmla="*/ 8 w 284"/>
                <a:gd name="T25" fmla="*/ 29 h 122"/>
                <a:gd name="T26" fmla="*/ 8 w 284"/>
                <a:gd name="T27" fmla="*/ 21 h 122"/>
                <a:gd name="T28" fmla="*/ 8 w 284"/>
                <a:gd name="T29" fmla="*/ 18 h 122"/>
                <a:gd name="T30" fmla="*/ 11 w 284"/>
                <a:gd name="T31" fmla="*/ 15 h 122"/>
                <a:gd name="T32" fmla="*/ 17 w 284"/>
                <a:gd name="T33" fmla="*/ 12 h 122"/>
                <a:gd name="T34" fmla="*/ 20 w 284"/>
                <a:gd name="T35" fmla="*/ 12 h 122"/>
                <a:gd name="T36" fmla="*/ 26 w 284"/>
                <a:gd name="T37" fmla="*/ 12 h 122"/>
                <a:gd name="T38" fmla="*/ 49 w 284"/>
                <a:gd name="T39" fmla="*/ 12 h 122"/>
                <a:gd name="T40" fmla="*/ 94 w 284"/>
                <a:gd name="T41" fmla="*/ 12 h 122"/>
                <a:gd name="T42" fmla="*/ 140 w 284"/>
                <a:gd name="T43" fmla="*/ 12 h 122"/>
                <a:gd name="T44" fmla="*/ 189 w 284"/>
                <a:gd name="T45" fmla="*/ 12 h 122"/>
                <a:gd name="T46" fmla="*/ 235 w 284"/>
                <a:gd name="T47" fmla="*/ 12 h 122"/>
                <a:gd name="T48" fmla="*/ 258 w 284"/>
                <a:gd name="T49" fmla="*/ 12 h 122"/>
                <a:gd name="T50" fmla="*/ 263 w 284"/>
                <a:gd name="T51" fmla="*/ 12 h 122"/>
                <a:gd name="T52" fmla="*/ 266 w 284"/>
                <a:gd name="T53" fmla="*/ 12 h 122"/>
                <a:gd name="T54" fmla="*/ 272 w 284"/>
                <a:gd name="T55" fmla="*/ 15 h 122"/>
                <a:gd name="T56" fmla="*/ 275 w 284"/>
                <a:gd name="T57" fmla="*/ 18 h 122"/>
                <a:gd name="T58" fmla="*/ 275 w 284"/>
                <a:gd name="T59" fmla="*/ 21 h 122"/>
                <a:gd name="T60" fmla="*/ 275 w 284"/>
                <a:gd name="T61" fmla="*/ 29 h 122"/>
                <a:gd name="T62" fmla="*/ 275 w 284"/>
                <a:gd name="T63" fmla="*/ 49 h 122"/>
                <a:gd name="T64" fmla="*/ 277 w 284"/>
                <a:gd name="T65" fmla="*/ 107 h 122"/>
                <a:gd name="T66" fmla="*/ 275 w 284"/>
                <a:gd name="T67" fmla="*/ 115 h 122"/>
                <a:gd name="T68" fmla="*/ 272 w 284"/>
                <a:gd name="T69" fmla="*/ 118 h 122"/>
                <a:gd name="T70" fmla="*/ 266 w 284"/>
                <a:gd name="T71" fmla="*/ 121 h 122"/>
                <a:gd name="T72" fmla="*/ 266 w 284"/>
                <a:gd name="T73" fmla="*/ 121 h 122"/>
                <a:gd name="T74" fmla="*/ 272 w 284"/>
                <a:gd name="T75" fmla="*/ 118 h 122"/>
                <a:gd name="T76" fmla="*/ 277 w 284"/>
                <a:gd name="T77" fmla="*/ 115 h 122"/>
                <a:gd name="T78" fmla="*/ 280 w 284"/>
                <a:gd name="T79" fmla="*/ 109 h 122"/>
                <a:gd name="T80" fmla="*/ 280 w 284"/>
                <a:gd name="T81" fmla="*/ 107 h 122"/>
                <a:gd name="T82" fmla="*/ 283 w 284"/>
                <a:gd name="T83" fmla="*/ 49 h 122"/>
                <a:gd name="T84" fmla="*/ 283 w 284"/>
                <a:gd name="T85" fmla="*/ 29 h 122"/>
                <a:gd name="T86" fmla="*/ 283 w 284"/>
                <a:gd name="T87" fmla="*/ 21 h 122"/>
                <a:gd name="T88" fmla="*/ 283 w 284"/>
                <a:gd name="T89" fmla="*/ 18 h 122"/>
                <a:gd name="T90" fmla="*/ 283 w 284"/>
                <a:gd name="T91" fmla="*/ 15 h 122"/>
                <a:gd name="T92" fmla="*/ 280 w 284"/>
                <a:gd name="T93" fmla="*/ 9 h 122"/>
                <a:gd name="T94" fmla="*/ 269 w 284"/>
                <a:gd name="T95" fmla="*/ 0 h 122"/>
                <a:gd name="T96" fmla="*/ 263 w 284"/>
                <a:gd name="T97" fmla="*/ 0 h 122"/>
                <a:gd name="T98" fmla="*/ 258 w 284"/>
                <a:gd name="T99" fmla="*/ 0 h 122"/>
                <a:gd name="T100" fmla="*/ 235 w 284"/>
                <a:gd name="T101" fmla="*/ 0 h 122"/>
                <a:gd name="T102" fmla="*/ 189 w 284"/>
                <a:gd name="T103" fmla="*/ 0 h 122"/>
                <a:gd name="T104" fmla="*/ 140 w 284"/>
                <a:gd name="T105" fmla="*/ 0 h 122"/>
                <a:gd name="T106" fmla="*/ 94 w 284"/>
                <a:gd name="T107" fmla="*/ 0 h 122"/>
                <a:gd name="T108" fmla="*/ 49 w 284"/>
                <a:gd name="T109" fmla="*/ 0 h 122"/>
                <a:gd name="T110" fmla="*/ 26 w 284"/>
                <a:gd name="T111" fmla="*/ 0 h 122"/>
                <a:gd name="T112" fmla="*/ 20 w 284"/>
                <a:gd name="T113" fmla="*/ 0 h 122"/>
                <a:gd name="T114" fmla="*/ 17 w 284"/>
                <a:gd name="T115" fmla="*/ 0 h 122"/>
                <a:gd name="T116" fmla="*/ 14 w 284"/>
                <a:gd name="T117" fmla="*/ 0 h 122"/>
                <a:gd name="T118" fmla="*/ 3 w 284"/>
                <a:gd name="T119" fmla="*/ 9 h 122"/>
                <a:gd name="T120" fmla="*/ 0 w 284"/>
                <a:gd name="T121" fmla="*/ 15 h 122"/>
                <a:gd name="T122" fmla="*/ 0 w 284"/>
                <a:gd name="T12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0" y="21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" y="112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8" y="115"/>
                  </a:lnTo>
                  <a:lnTo>
                    <a:pt x="5" y="109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6" y="12"/>
                  </a:lnTo>
                  <a:lnTo>
                    <a:pt x="266" y="12"/>
                  </a:lnTo>
                  <a:lnTo>
                    <a:pt x="272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1"/>
                  </a:lnTo>
                  <a:lnTo>
                    <a:pt x="275" y="29"/>
                  </a:lnTo>
                  <a:lnTo>
                    <a:pt x="275" y="29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7" y="107"/>
                  </a:lnTo>
                  <a:lnTo>
                    <a:pt x="277" y="107"/>
                  </a:lnTo>
                  <a:lnTo>
                    <a:pt x="277" y="109"/>
                  </a:lnTo>
                  <a:lnTo>
                    <a:pt x="275" y="115"/>
                  </a:lnTo>
                  <a:lnTo>
                    <a:pt x="272" y="118"/>
                  </a:lnTo>
                  <a:lnTo>
                    <a:pt x="272" y="118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72" y="118"/>
                  </a:lnTo>
                  <a:lnTo>
                    <a:pt x="272" y="118"/>
                  </a:lnTo>
                  <a:lnTo>
                    <a:pt x="277" y="115"/>
                  </a:lnTo>
                  <a:lnTo>
                    <a:pt x="277" y="115"/>
                  </a:lnTo>
                  <a:lnTo>
                    <a:pt x="280" y="112"/>
                  </a:lnTo>
                  <a:lnTo>
                    <a:pt x="280" y="109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275" y="3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 noChangeArrowheads="1"/>
            </p:cNvSpPr>
            <p:nvPr/>
          </p:nvSpPr>
          <p:spPr bwMode="auto">
            <a:xfrm>
              <a:off x="2944813" y="2732088"/>
              <a:ext cx="73025" cy="44450"/>
            </a:xfrm>
            <a:custGeom>
              <a:avLst/>
              <a:gdLst>
                <a:gd name="T0" fmla="*/ 0 w 205"/>
                <a:gd name="T1" fmla="*/ 21 h 122"/>
                <a:gd name="T2" fmla="*/ 0 w 205"/>
                <a:gd name="T3" fmla="*/ 29 h 122"/>
                <a:gd name="T4" fmla="*/ 3 w 205"/>
                <a:gd name="T5" fmla="*/ 78 h 122"/>
                <a:gd name="T6" fmla="*/ 3 w 205"/>
                <a:gd name="T7" fmla="*/ 98 h 122"/>
                <a:gd name="T8" fmla="*/ 3 w 205"/>
                <a:gd name="T9" fmla="*/ 107 h 122"/>
                <a:gd name="T10" fmla="*/ 6 w 205"/>
                <a:gd name="T11" fmla="*/ 115 h 122"/>
                <a:gd name="T12" fmla="*/ 18 w 205"/>
                <a:gd name="T13" fmla="*/ 121 h 122"/>
                <a:gd name="T14" fmla="*/ 21 w 205"/>
                <a:gd name="T15" fmla="*/ 121 h 122"/>
                <a:gd name="T16" fmla="*/ 18 w 205"/>
                <a:gd name="T17" fmla="*/ 118 h 122"/>
                <a:gd name="T18" fmla="*/ 12 w 205"/>
                <a:gd name="T19" fmla="*/ 118 h 122"/>
                <a:gd name="T20" fmla="*/ 9 w 205"/>
                <a:gd name="T21" fmla="*/ 112 h 122"/>
                <a:gd name="T22" fmla="*/ 6 w 205"/>
                <a:gd name="T23" fmla="*/ 107 h 122"/>
                <a:gd name="T24" fmla="*/ 9 w 205"/>
                <a:gd name="T25" fmla="*/ 98 h 122"/>
                <a:gd name="T26" fmla="*/ 9 w 205"/>
                <a:gd name="T27" fmla="*/ 78 h 122"/>
                <a:gd name="T28" fmla="*/ 12 w 205"/>
                <a:gd name="T29" fmla="*/ 29 h 122"/>
                <a:gd name="T30" fmla="*/ 12 w 205"/>
                <a:gd name="T31" fmla="*/ 18 h 122"/>
                <a:gd name="T32" fmla="*/ 12 w 205"/>
                <a:gd name="T33" fmla="*/ 18 h 122"/>
                <a:gd name="T34" fmla="*/ 15 w 205"/>
                <a:gd name="T35" fmla="*/ 12 h 122"/>
                <a:gd name="T36" fmla="*/ 18 w 205"/>
                <a:gd name="T37" fmla="*/ 12 h 122"/>
                <a:gd name="T38" fmla="*/ 23 w 205"/>
                <a:gd name="T39" fmla="*/ 12 h 122"/>
                <a:gd name="T40" fmla="*/ 32 w 205"/>
                <a:gd name="T41" fmla="*/ 12 h 122"/>
                <a:gd name="T42" fmla="*/ 46 w 205"/>
                <a:gd name="T43" fmla="*/ 12 h 122"/>
                <a:gd name="T44" fmla="*/ 75 w 205"/>
                <a:gd name="T45" fmla="*/ 12 h 122"/>
                <a:gd name="T46" fmla="*/ 104 w 205"/>
                <a:gd name="T47" fmla="*/ 12 h 122"/>
                <a:gd name="T48" fmla="*/ 155 w 205"/>
                <a:gd name="T49" fmla="*/ 9 h 122"/>
                <a:gd name="T50" fmla="*/ 204 w 205"/>
                <a:gd name="T51" fmla="*/ 6 h 122"/>
                <a:gd name="T52" fmla="*/ 155 w 205"/>
                <a:gd name="T53" fmla="*/ 0 h 122"/>
                <a:gd name="T54" fmla="*/ 104 w 205"/>
                <a:gd name="T55" fmla="*/ 0 h 122"/>
                <a:gd name="T56" fmla="*/ 75 w 205"/>
                <a:gd name="T57" fmla="*/ 0 h 122"/>
                <a:gd name="T58" fmla="*/ 46 w 205"/>
                <a:gd name="T59" fmla="*/ 0 h 122"/>
                <a:gd name="T60" fmla="*/ 23 w 205"/>
                <a:gd name="T61" fmla="*/ 0 h 122"/>
                <a:gd name="T62" fmla="*/ 21 w 205"/>
                <a:gd name="T63" fmla="*/ 0 h 122"/>
                <a:gd name="T64" fmla="*/ 15 w 205"/>
                <a:gd name="T65" fmla="*/ 0 h 122"/>
                <a:gd name="T66" fmla="*/ 0 w 205"/>
                <a:gd name="T67" fmla="*/ 15 h 122"/>
                <a:gd name="T68" fmla="*/ 0 w 205"/>
                <a:gd name="T69" fmla="*/ 15 h 122"/>
                <a:gd name="T70" fmla="*/ 0 w 205"/>
                <a:gd name="T71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122">
                  <a:moveTo>
                    <a:pt x="0" y="21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12" y="118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2" y="118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80"/>
            <p:cNvSpPr>
              <a:spLocks noChangeArrowheads="1"/>
            </p:cNvSpPr>
            <p:nvPr/>
          </p:nvSpPr>
          <p:spPr bwMode="auto">
            <a:xfrm>
              <a:off x="2697163" y="2852738"/>
              <a:ext cx="101600" cy="44450"/>
            </a:xfrm>
            <a:custGeom>
              <a:avLst/>
              <a:gdLst>
                <a:gd name="T0" fmla="*/ 269 w 284"/>
                <a:gd name="T1" fmla="*/ 121 h 122"/>
                <a:gd name="T2" fmla="*/ 264 w 284"/>
                <a:gd name="T3" fmla="*/ 121 h 122"/>
                <a:gd name="T4" fmla="*/ 267 w 284"/>
                <a:gd name="T5" fmla="*/ 121 h 122"/>
                <a:gd name="T6" fmla="*/ 269 w 284"/>
                <a:gd name="T7" fmla="*/ 121 h 122"/>
                <a:gd name="T8" fmla="*/ 275 w 284"/>
                <a:gd name="T9" fmla="*/ 118 h 122"/>
                <a:gd name="T10" fmla="*/ 278 w 284"/>
                <a:gd name="T11" fmla="*/ 110 h 122"/>
                <a:gd name="T12" fmla="*/ 278 w 284"/>
                <a:gd name="T13" fmla="*/ 110 h 122"/>
                <a:gd name="T14" fmla="*/ 281 w 284"/>
                <a:gd name="T15" fmla="*/ 49 h 122"/>
                <a:gd name="T16" fmla="*/ 281 w 284"/>
                <a:gd name="T17" fmla="*/ 32 h 122"/>
                <a:gd name="T18" fmla="*/ 283 w 284"/>
                <a:gd name="T19" fmla="*/ 24 h 122"/>
                <a:gd name="T20" fmla="*/ 283 w 284"/>
                <a:gd name="T21" fmla="*/ 21 h 122"/>
                <a:gd name="T22" fmla="*/ 281 w 284"/>
                <a:gd name="T23" fmla="*/ 15 h 122"/>
                <a:gd name="T24" fmla="*/ 278 w 284"/>
                <a:gd name="T25" fmla="*/ 9 h 122"/>
                <a:gd name="T26" fmla="*/ 267 w 284"/>
                <a:gd name="T27" fmla="*/ 3 h 122"/>
                <a:gd name="T28" fmla="*/ 261 w 284"/>
                <a:gd name="T29" fmla="*/ 3 h 122"/>
                <a:gd name="T30" fmla="*/ 255 w 284"/>
                <a:gd name="T31" fmla="*/ 3 h 122"/>
                <a:gd name="T32" fmla="*/ 235 w 284"/>
                <a:gd name="T33" fmla="*/ 0 h 122"/>
                <a:gd name="T34" fmla="*/ 189 w 284"/>
                <a:gd name="T35" fmla="*/ 0 h 122"/>
                <a:gd name="T36" fmla="*/ 140 w 284"/>
                <a:gd name="T37" fmla="*/ 0 h 122"/>
                <a:gd name="T38" fmla="*/ 94 w 284"/>
                <a:gd name="T39" fmla="*/ 0 h 122"/>
                <a:gd name="T40" fmla="*/ 46 w 284"/>
                <a:gd name="T41" fmla="*/ 0 h 122"/>
                <a:gd name="T42" fmla="*/ 26 w 284"/>
                <a:gd name="T43" fmla="*/ 3 h 122"/>
                <a:gd name="T44" fmla="*/ 20 w 284"/>
                <a:gd name="T45" fmla="*/ 3 h 122"/>
                <a:gd name="T46" fmla="*/ 17 w 284"/>
                <a:gd name="T47" fmla="*/ 3 h 122"/>
                <a:gd name="T48" fmla="*/ 14 w 284"/>
                <a:gd name="T49" fmla="*/ 3 h 122"/>
                <a:gd name="T50" fmla="*/ 3 w 284"/>
                <a:gd name="T51" fmla="*/ 9 h 122"/>
                <a:gd name="T52" fmla="*/ 0 w 284"/>
                <a:gd name="T53" fmla="*/ 15 h 122"/>
                <a:gd name="T54" fmla="*/ 0 w 284"/>
                <a:gd name="T55" fmla="*/ 21 h 122"/>
                <a:gd name="T56" fmla="*/ 0 w 284"/>
                <a:gd name="T57" fmla="*/ 24 h 122"/>
                <a:gd name="T58" fmla="*/ 0 w 284"/>
                <a:gd name="T59" fmla="*/ 32 h 122"/>
                <a:gd name="T60" fmla="*/ 0 w 284"/>
                <a:gd name="T61" fmla="*/ 49 h 122"/>
                <a:gd name="T62" fmla="*/ 3 w 284"/>
                <a:gd name="T63" fmla="*/ 110 h 122"/>
                <a:gd name="T64" fmla="*/ 6 w 284"/>
                <a:gd name="T65" fmla="*/ 118 h 122"/>
                <a:gd name="T66" fmla="*/ 12 w 284"/>
                <a:gd name="T67" fmla="*/ 121 h 122"/>
                <a:gd name="T68" fmla="*/ 14 w 284"/>
                <a:gd name="T69" fmla="*/ 121 h 122"/>
                <a:gd name="T70" fmla="*/ 14 w 284"/>
                <a:gd name="T71" fmla="*/ 121 h 122"/>
                <a:gd name="T72" fmla="*/ 12 w 284"/>
                <a:gd name="T73" fmla="*/ 121 h 122"/>
                <a:gd name="T74" fmla="*/ 6 w 284"/>
                <a:gd name="T75" fmla="*/ 115 h 122"/>
                <a:gd name="T76" fmla="*/ 6 w 284"/>
                <a:gd name="T77" fmla="*/ 110 h 122"/>
                <a:gd name="T78" fmla="*/ 6 w 284"/>
                <a:gd name="T79" fmla="*/ 49 h 122"/>
                <a:gd name="T80" fmla="*/ 9 w 284"/>
                <a:gd name="T81" fmla="*/ 32 h 122"/>
                <a:gd name="T82" fmla="*/ 9 w 284"/>
                <a:gd name="T83" fmla="*/ 24 h 122"/>
                <a:gd name="T84" fmla="*/ 9 w 284"/>
                <a:gd name="T85" fmla="*/ 21 h 122"/>
                <a:gd name="T86" fmla="*/ 9 w 284"/>
                <a:gd name="T87" fmla="*/ 15 h 122"/>
                <a:gd name="T88" fmla="*/ 14 w 284"/>
                <a:gd name="T89" fmla="*/ 12 h 122"/>
                <a:gd name="T90" fmla="*/ 20 w 284"/>
                <a:gd name="T91" fmla="*/ 12 h 122"/>
                <a:gd name="T92" fmla="*/ 26 w 284"/>
                <a:gd name="T93" fmla="*/ 12 h 122"/>
                <a:gd name="T94" fmla="*/ 46 w 284"/>
                <a:gd name="T95" fmla="*/ 12 h 122"/>
                <a:gd name="T96" fmla="*/ 94 w 284"/>
                <a:gd name="T97" fmla="*/ 15 h 122"/>
                <a:gd name="T98" fmla="*/ 140 w 284"/>
                <a:gd name="T99" fmla="*/ 15 h 122"/>
                <a:gd name="T100" fmla="*/ 189 w 284"/>
                <a:gd name="T101" fmla="*/ 15 h 122"/>
                <a:gd name="T102" fmla="*/ 235 w 284"/>
                <a:gd name="T103" fmla="*/ 12 h 122"/>
                <a:gd name="T104" fmla="*/ 255 w 284"/>
                <a:gd name="T105" fmla="*/ 12 h 122"/>
                <a:gd name="T106" fmla="*/ 261 w 284"/>
                <a:gd name="T107" fmla="*/ 12 h 122"/>
                <a:gd name="T108" fmla="*/ 267 w 284"/>
                <a:gd name="T109" fmla="*/ 12 h 122"/>
                <a:gd name="T110" fmla="*/ 272 w 284"/>
                <a:gd name="T111" fmla="*/ 15 h 122"/>
                <a:gd name="T112" fmla="*/ 272 w 284"/>
                <a:gd name="T113" fmla="*/ 18 h 122"/>
                <a:gd name="T114" fmla="*/ 272 w 284"/>
                <a:gd name="T115" fmla="*/ 24 h 122"/>
                <a:gd name="T116" fmla="*/ 272 w 284"/>
                <a:gd name="T117" fmla="*/ 32 h 122"/>
                <a:gd name="T118" fmla="*/ 275 w 284"/>
                <a:gd name="T119" fmla="*/ 49 h 122"/>
                <a:gd name="T120" fmla="*/ 278 w 284"/>
                <a:gd name="T121" fmla="*/ 110 h 122"/>
                <a:gd name="T122" fmla="*/ 275 w 284"/>
                <a:gd name="T123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269" y="121"/>
                  </a:moveTo>
                  <a:lnTo>
                    <a:pt x="269" y="121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8" y="112"/>
                  </a:lnTo>
                  <a:lnTo>
                    <a:pt x="278" y="110"/>
                  </a:lnTo>
                  <a:lnTo>
                    <a:pt x="278" y="110"/>
                  </a:lnTo>
                  <a:lnTo>
                    <a:pt x="278" y="110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32"/>
                  </a:lnTo>
                  <a:lnTo>
                    <a:pt x="281" y="32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9"/>
                  </a:lnTo>
                  <a:lnTo>
                    <a:pt x="278" y="9"/>
                  </a:lnTo>
                  <a:lnTo>
                    <a:pt x="275" y="6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2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55" y="12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2" y="15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8" y="110"/>
                  </a:lnTo>
                  <a:lnTo>
                    <a:pt x="278" y="110"/>
                  </a:lnTo>
                  <a:lnTo>
                    <a:pt x="275" y="112"/>
                  </a:lnTo>
                  <a:lnTo>
                    <a:pt x="275" y="115"/>
                  </a:lnTo>
                  <a:lnTo>
                    <a:pt x="269" y="1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81"/>
            <p:cNvSpPr>
              <a:spLocks noChangeArrowheads="1"/>
            </p:cNvSpPr>
            <p:nvPr/>
          </p:nvSpPr>
          <p:spPr bwMode="auto">
            <a:xfrm>
              <a:off x="2944813" y="2852738"/>
              <a:ext cx="103187" cy="44450"/>
            </a:xfrm>
            <a:custGeom>
              <a:avLst/>
              <a:gdLst>
                <a:gd name="T0" fmla="*/ 9 w 285"/>
                <a:gd name="T1" fmla="*/ 58 h 122"/>
                <a:gd name="T2" fmla="*/ 12 w 285"/>
                <a:gd name="T3" fmla="*/ 24 h 122"/>
                <a:gd name="T4" fmla="*/ 12 w 285"/>
                <a:gd name="T5" fmla="*/ 18 h 122"/>
                <a:gd name="T6" fmla="*/ 18 w 285"/>
                <a:gd name="T7" fmla="*/ 12 h 122"/>
                <a:gd name="T8" fmla="*/ 21 w 285"/>
                <a:gd name="T9" fmla="*/ 12 h 122"/>
                <a:gd name="T10" fmla="*/ 23 w 285"/>
                <a:gd name="T11" fmla="*/ 12 h 122"/>
                <a:gd name="T12" fmla="*/ 35 w 285"/>
                <a:gd name="T13" fmla="*/ 12 h 122"/>
                <a:gd name="T14" fmla="*/ 118 w 285"/>
                <a:gd name="T15" fmla="*/ 15 h 122"/>
                <a:gd name="T16" fmla="*/ 161 w 285"/>
                <a:gd name="T17" fmla="*/ 15 h 122"/>
                <a:gd name="T18" fmla="*/ 201 w 285"/>
                <a:gd name="T19" fmla="*/ 15 h 122"/>
                <a:gd name="T20" fmla="*/ 241 w 285"/>
                <a:gd name="T21" fmla="*/ 12 h 122"/>
                <a:gd name="T22" fmla="*/ 258 w 285"/>
                <a:gd name="T23" fmla="*/ 12 h 122"/>
                <a:gd name="T24" fmla="*/ 270 w 285"/>
                <a:gd name="T25" fmla="*/ 12 h 122"/>
                <a:gd name="T26" fmla="*/ 273 w 285"/>
                <a:gd name="T27" fmla="*/ 15 h 122"/>
                <a:gd name="T28" fmla="*/ 275 w 285"/>
                <a:gd name="T29" fmla="*/ 18 h 122"/>
                <a:gd name="T30" fmla="*/ 275 w 285"/>
                <a:gd name="T31" fmla="*/ 24 h 122"/>
                <a:gd name="T32" fmla="*/ 278 w 285"/>
                <a:gd name="T33" fmla="*/ 38 h 122"/>
                <a:gd name="T34" fmla="*/ 278 w 285"/>
                <a:gd name="T35" fmla="*/ 58 h 122"/>
                <a:gd name="T36" fmla="*/ 281 w 285"/>
                <a:gd name="T37" fmla="*/ 75 h 122"/>
                <a:gd name="T38" fmla="*/ 281 w 285"/>
                <a:gd name="T39" fmla="*/ 78 h 122"/>
                <a:gd name="T40" fmla="*/ 281 w 285"/>
                <a:gd name="T41" fmla="*/ 75 h 122"/>
                <a:gd name="T42" fmla="*/ 281 w 285"/>
                <a:gd name="T43" fmla="*/ 58 h 122"/>
                <a:gd name="T44" fmla="*/ 284 w 285"/>
                <a:gd name="T45" fmla="*/ 38 h 122"/>
                <a:gd name="T46" fmla="*/ 284 w 285"/>
                <a:gd name="T47" fmla="*/ 24 h 122"/>
                <a:gd name="T48" fmla="*/ 284 w 285"/>
                <a:gd name="T49" fmla="*/ 15 h 122"/>
                <a:gd name="T50" fmla="*/ 275 w 285"/>
                <a:gd name="T51" fmla="*/ 6 h 122"/>
                <a:gd name="T52" fmla="*/ 273 w 285"/>
                <a:gd name="T53" fmla="*/ 3 h 122"/>
                <a:gd name="T54" fmla="*/ 270 w 285"/>
                <a:gd name="T55" fmla="*/ 3 h 122"/>
                <a:gd name="T56" fmla="*/ 267 w 285"/>
                <a:gd name="T57" fmla="*/ 3 h 122"/>
                <a:gd name="T58" fmla="*/ 258 w 285"/>
                <a:gd name="T59" fmla="*/ 3 h 122"/>
                <a:gd name="T60" fmla="*/ 241 w 285"/>
                <a:gd name="T61" fmla="*/ 3 h 122"/>
                <a:gd name="T62" fmla="*/ 201 w 285"/>
                <a:gd name="T63" fmla="*/ 0 h 122"/>
                <a:gd name="T64" fmla="*/ 161 w 285"/>
                <a:gd name="T65" fmla="*/ 0 h 122"/>
                <a:gd name="T66" fmla="*/ 118 w 285"/>
                <a:gd name="T67" fmla="*/ 0 h 122"/>
                <a:gd name="T68" fmla="*/ 35 w 285"/>
                <a:gd name="T69" fmla="*/ 3 h 122"/>
                <a:gd name="T70" fmla="*/ 23 w 285"/>
                <a:gd name="T71" fmla="*/ 3 h 122"/>
                <a:gd name="T72" fmla="*/ 18 w 285"/>
                <a:gd name="T73" fmla="*/ 3 h 122"/>
                <a:gd name="T74" fmla="*/ 12 w 285"/>
                <a:gd name="T75" fmla="*/ 3 h 122"/>
                <a:gd name="T76" fmla="*/ 6 w 285"/>
                <a:gd name="T77" fmla="*/ 6 h 122"/>
                <a:gd name="T78" fmla="*/ 3 w 285"/>
                <a:gd name="T79" fmla="*/ 12 h 122"/>
                <a:gd name="T80" fmla="*/ 0 w 285"/>
                <a:gd name="T81" fmla="*/ 18 h 122"/>
                <a:gd name="T82" fmla="*/ 0 w 285"/>
                <a:gd name="T83" fmla="*/ 24 h 122"/>
                <a:gd name="T84" fmla="*/ 3 w 285"/>
                <a:gd name="T85" fmla="*/ 58 h 122"/>
                <a:gd name="T86" fmla="*/ 3 w 285"/>
                <a:gd name="T87" fmla="*/ 87 h 122"/>
                <a:gd name="T88" fmla="*/ 6 w 285"/>
                <a:gd name="T89" fmla="*/ 110 h 122"/>
                <a:gd name="T90" fmla="*/ 9 w 285"/>
                <a:gd name="T91" fmla="*/ 118 h 122"/>
                <a:gd name="T92" fmla="*/ 15 w 285"/>
                <a:gd name="T93" fmla="*/ 121 h 122"/>
                <a:gd name="T94" fmla="*/ 18 w 285"/>
                <a:gd name="T95" fmla="*/ 121 h 122"/>
                <a:gd name="T96" fmla="*/ 18 w 285"/>
                <a:gd name="T97" fmla="*/ 121 h 122"/>
                <a:gd name="T98" fmla="*/ 15 w 285"/>
                <a:gd name="T99" fmla="*/ 121 h 122"/>
                <a:gd name="T100" fmla="*/ 9 w 285"/>
                <a:gd name="T101" fmla="*/ 118 h 122"/>
                <a:gd name="T102" fmla="*/ 6 w 285"/>
                <a:gd name="T103" fmla="*/ 110 h 122"/>
                <a:gd name="T104" fmla="*/ 9 w 285"/>
                <a:gd name="T105" fmla="*/ 8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5" h="122">
                  <a:moveTo>
                    <a:pt x="9" y="58"/>
                  </a:moveTo>
                  <a:lnTo>
                    <a:pt x="9" y="5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201" y="15"/>
                  </a:lnTo>
                  <a:lnTo>
                    <a:pt x="201" y="15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3" y="15"/>
                  </a:lnTo>
                  <a:lnTo>
                    <a:pt x="273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278" y="58"/>
                  </a:lnTo>
                  <a:lnTo>
                    <a:pt x="278" y="58"/>
                  </a:lnTo>
                  <a:lnTo>
                    <a:pt x="281" y="75"/>
                  </a:lnTo>
                  <a:lnTo>
                    <a:pt x="281" y="75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5"/>
                  </a:lnTo>
                  <a:lnTo>
                    <a:pt x="281" y="75"/>
                  </a:lnTo>
                  <a:lnTo>
                    <a:pt x="281" y="58"/>
                  </a:lnTo>
                  <a:lnTo>
                    <a:pt x="281" y="5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4" y="15"/>
                  </a:lnTo>
                  <a:lnTo>
                    <a:pt x="284" y="15"/>
                  </a:lnTo>
                  <a:lnTo>
                    <a:pt x="275" y="6"/>
                  </a:lnTo>
                  <a:lnTo>
                    <a:pt x="275" y="6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6" y="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87"/>
                  </a:lnTo>
                  <a:lnTo>
                    <a:pt x="3" y="87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5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8" y="121"/>
                  </a:lnTo>
                  <a:lnTo>
                    <a:pt x="21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9" y="11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82"/>
            <p:cNvSpPr>
              <a:spLocks noChangeArrowheads="1"/>
            </p:cNvSpPr>
            <p:nvPr/>
          </p:nvSpPr>
          <p:spPr bwMode="auto">
            <a:xfrm>
              <a:off x="2820988" y="2921000"/>
              <a:ext cx="101600" cy="42863"/>
            </a:xfrm>
            <a:custGeom>
              <a:avLst/>
              <a:gdLst>
                <a:gd name="T0" fmla="*/ 272 w 284"/>
                <a:gd name="T1" fmla="*/ 120 h 121"/>
                <a:gd name="T2" fmla="*/ 266 w 284"/>
                <a:gd name="T3" fmla="*/ 120 h 121"/>
                <a:gd name="T4" fmla="*/ 266 w 284"/>
                <a:gd name="T5" fmla="*/ 120 h 121"/>
                <a:gd name="T6" fmla="*/ 272 w 284"/>
                <a:gd name="T7" fmla="*/ 120 h 121"/>
                <a:gd name="T8" fmla="*/ 277 w 284"/>
                <a:gd name="T9" fmla="*/ 117 h 121"/>
                <a:gd name="T10" fmla="*/ 280 w 284"/>
                <a:gd name="T11" fmla="*/ 109 h 121"/>
                <a:gd name="T12" fmla="*/ 280 w 284"/>
                <a:gd name="T13" fmla="*/ 106 h 121"/>
                <a:gd name="T14" fmla="*/ 283 w 284"/>
                <a:gd name="T15" fmla="*/ 48 h 121"/>
                <a:gd name="T16" fmla="*/ 283 w 284"/>
                <a:gd name="T17" fmla="*/ 31 h 121"/>
                <a:gd name="T18" fmla="*/ 283 w 284"/>
                <a:gd name="T19" fmla="*/ 20 h 121"/>
                <a:gd name="T20" fmla="*/ 283 w 284"/>
                <a:gd name="T21" fmla="*/ 17 h 121"/>
                <a:gd name="T22" fmla="*/ 283 w 284"/>
                <a:gd name="T23" fmla="*/ 14 h 121"/>
                <a:gd name="T24" fmla="*/ 280 w 284"/>
                <a:gd name="T25" fmla="*/ 8 h 121"/>
                <a:gd name="T26" fmla="*/ 269 w 284"/>
                <a:gd name="T27" fmla="*/ 2 h 121"/>
                <a:gd name="T28" fmla="*/ 263 w 284"/>
                <a:gd name="T29" fmla="*/ 0 h 121"/>
                <a:gd name="T30" fmla="*/ 258 w 284"/>
                <a:gd name="T31" fmla="*/ 0 h 121"/>
                <a:gd name="T32" fmla="*/ 235 w 284"/>
                <a:gd name="T33" fmla="*/ 0 h 121"/>
                <a:gd name="T34" fmla="*/ 189 w 284"/>
                <a:gd name="T35" fmla="*/ 0 h 121"/>
                <a:gd name="T36" fmla="*/ 140 w 284"/>
                <a:gd name="T37" fmla="*/ 0 h 121"/>
                <a:gd name="T38" fmla="*/ 94 w 284"/>
                <a:gd name="T39" fmla="*/ 0 h 121"/>
                <a:gd name="T40" fmla="*/ 49 w 284"/>
                <a:gd name="T41" fmla="*/ 0 h 121"/>
                <a:gd name="T42" fmla="*/ 26 w 284"/>
                <a:gd name="T43" fmla="*/ 0 h 121"/>
                <a:gd name="T44" fmla="*/ 20 w 284"/>
                <a:gd name="T45" fmla="*/ 0 h 121"/>
                <a:gd name="T46" fmla="*/ 17 w 284"/>
                <a:gd name="T47" fmla="*/ 2 h 121"/>
                <a:gd name="T48" fmla="*/ 14 w 284"/>
                <a:gd name="T49" fmla="*/ 2 h 121"/>
                <a:gd name="T50" fmla="*/ 3 w 284"/>
                <a:gd name="T51" fmla="*/ 8 h 121"/>
                <a:gd name="T52" fmla="*/ 0 w 284"/>
                <a:gd name="T53" fmla="*/ 14 h 121"/>
                <a:gd name="T54" fmla="*/ 0 w 284"/>
                <a:gd name="T55" fmla="*/ 17 h 121"/>
                <a:gd name="T56" fmla="*/ 0 w 284"/>
                <a:gd name="T57" fmla="*/ 20 h 121"/>
                <a:gd name="T58" fmla="*/ 0 w 284"/>
                <a:gd name="T59" fmla="*/ 31 h 121"/>
                <a:gd name="T60" fmla="*/ 0 w 284"/>
                <a:gd name="T61" fmla="*/ 48 h 121"/>
                <a:gd name="T62" fmla="*/ 3 w 284"/>
                <a:gd name="T63" fmla="*/ 106 h 121"/>
                <a:gd name="T64" fmla="*/ 5 w 284"/>
                <a:gd name="T65" fmla="*/ 117 h 121"/>
                <a:gd name="T66" fmla="*/ 11 w 284"/>
                <a:gd name="T67" fmla="*/ 120 h 121"/>
                <a:gd name="T68" fmla="*/ 17 w 284"/>
                <a:gd name="T69" fmla="*/ 120 h 121"/>
                <a:gd name="T70" fmla="*/ 17 w 284"/>
                <a:gd name="T71" fmla="*/ 120 h 121"/>
                <a:gd name="T72" fmla="*/ 11 w 284"/>
                <a:gd name="T73" fmla="*/ 120 h 121"/>
                <a:gd name="T74" fmla="*/ 8 w 284"/>
                <a:gd name="T75" fmla="*/ 114 h 121"/>
                <a:gd name="T76" fmla="*/ 5 w 284"/>
                <a:gd name="T77" fmla="*/ 106 h 121"/>
                <a:gd name="T78" fmla="*/ 8 w 284"/>
                <a:gd name="T79" fmla="*/ 48 h 121"/>
                <a:gd name="T80" fmla="*/ 8 w 284"/>
                <a:gd name="T81" fmla="*/ 31 h 121"/>
                <a:gd name="T82" fmla="*/ 8 w 284"/>
                <a:gd name="T83" fmla="*/ 20 h 121"/>
                <a:gd name="T84" fmla="*/ 8 w 284"/>
                <a:gd name="T85" fmla="*/ 20 h 121"/>
                <a:gd name="T86" fmla="*/ 11 w 284"/>
                <a:gd name="T87" fmla="*/ 14 h 121"/>
                <a:gd name="T88" fmla="*/ 17 w 284"/>
                <a:gd name="T89" fmla="*/ 11 h 121"/>
                <a:gd name="T90" fmla="*/ 20 w 284"/>
                <a:gd name="T91" fmla="*/ 11 h 121"/>
                <a:gd name="T92" fmla="*/ 26 w 284"/>
                <a:gd name="T93" fmla="*/ 11 h 121"/>
                <a:gd name="T94" fmla="*/ 49 w 284"/>
                <a:gd name="T95" fmla="*/ 11 h 121"/>
                <a:gd name="T96" fmla="*/ 94 w 284"/>
                <a:gd name="T97" fmla="*/ 11 h 121"/>
                <a:gd name="T98" fmla="*/ 140 w 284"/>
                <a:gd name="T99" fmla="*/ 14 h 121"/>
                <a:gd name="T100" fmla="*/ 189 w 284"/>
                <a:gd name="T101" fmla="*/ 11 h 121"/>
                <a:gd name="T102" fmla="*/ 235 w 284"/>
                <a:gd name="T103" fmla="*/ 11 h 121"/>
                <a:gd name="T104" fmla="*/ 258 w 284"/>
                <a:gd name="T105" fmla="*/ 11 h 121"/>
                <a:gd name="T106" fmla="*/ 263 w 284"/>
                <a:gd name="T107" fmla="*/ 11 h 121"/>
                <a:gd name="T108" fmla="*/ 266 w 284"/>
                <a:gd name="T109" fmla="*/ 11 h 121"/>
                <a:gd name="T110" fmla="*/ 272 w 284"/>
                <a:gd name="T111" fmla="*/ 14 h 121"/>
                <a:gd name="T112" fmla="*/ 275 w 284"/>
                <a:gd name="T113" fmla="*/ 17 h 121"/>
                <a:gd name="T114" fmla="*/ 275 w 284"/>
                <a:gd name="T115" fmla="*/ 20 h 121"/>
                <a:gd name="T116" fmla="*/ 275 w 284"/>
                <a:gd name="T117" fmla="*/ 31 h 121"/>
                <a:gd name="T118" fmla="*/ 275 w 284"/>
                <a:gd name="T119" fmla="*/ 48 h 121"/>
                <a:gd name="T120" fmla="*/ 277 w 284"/>
                <a:gd name="T121" fmla="*/ 106 h 121"/>
                <a:gd name="T122" fmla="*/ 275 w 284"/>
                <a:gd name="T123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272" y="120"/>
                  </a:moveTo>
                  <a:lnTo>
                    <a:pt x="272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72" y="120"/>
                  </a:lnTo>
                  <a:lnTo>
                    <a:pt x="272" y="120"/>
                  </a:lnTo>
                  <a:lnTo>
                    <a:pt x="277" y="117"/>
                  </a:lnTo>
                  <a:lnTo>
                    <a:pt x="277" y="117"/>
                  </a:lnTo>
                  <a:lnTo>
                    <a:pt x="280" y="111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80" y="106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7"/>
                  </a:lnTo>
                  <a:lnTo>
                    <a:pt x="283" y="17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5" y="2"/>
                  </a:lnTo>
                  <a:lnTo>
                    <a:pt x="269" y="2"/>
                  </a:lnTo>
                  <a:lnTo>
                    <a:pt x="269" y="2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1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8" y="114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66" y="11"/>
                  </a:lnTo>
                  <a:lnTo>
                    <a:pt x="266" y="11"/>
                  </a:lnTo>
                  <a:lnTo>
                    <a:pt x="272" y="14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275" y="20"/>
                  </a:lnTo>
                  <a:lnTo>
                    <a:pt x="275" y="20"/>
                  </a:lnTo>
                  <a:lnTo>
                    <a:pt x="275" y="31"/>
                  </a:lnTo>
                  <a:lnTo>
                    <a:pt x="275" y="31"/>
                  </a:lnTo>
                  <a:lnTo>
                    <a:pt x="275" y="48"/>
                  </a:lnTo>
                  <a:lnTo>
                    <a:pt x="275" y="48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77" y="111"/>
                  </a:lnTo>
                  <a:lnTo>
                    <a:pt x="275" y="114"/>
                  </a:lnTo>
                  <a:lnTo>
                    <a:pt x="272" y="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83"/>
            <p:cNvSpPr>
              <a:spLocks noChangeArrowheads="1"/>
            </p:cNvSpPr>
            <p:nvPr/>
          </p:nvSpPr>
          <p:spPr bwMode="auto">
            <a:xfrm>
              <a:off x="2944813" y="2921000"/>
              <a:ext cx="74612" cy="42863"/>
            </a:xfrm>
            <a:custGeom>
              <a:avLst/>
              <a:gdLst>
                <a:gd name="T0" fmla="*/ 0 w 208"/>
                <a:gd name="T1" fmla="*/ 20 h 121"/>
                <a:gd name="T2" fmla="*/ 0 w 208"/>
                <a:gd name="T3" fmla="*/ 23 h 121"/>
                <a:gd name="T4" fmla="*/ 0 w 208"/>
                <a:gd name="T5" fmla="*/ 28 h 121"/>
                <a:gd name="T6" fmla="*/ 3 w 208"/>
                <a:gd name="T7" fmla="*/ 80 h 121"/>
                <a:gd name="T8" fmla="*/ 3 w 208"/>
                <a:gd name="T9" fmla="*/ 100 h 121"/>
                <a:gd name="T10" fmla="*/ 3 w 208"/>
                <a:gd name="T11" fmla="*/ 109 h 121"/>
                <a:gd name="T12" fmla="*/ 6 w 208"/>
                <a:gd name="T13" fmla="*/ 114 h 121"/>
                <a:gd name="T14" fmla="*/ 18 w 208"/>
                <a:gd name="T15" fmla="*/ 120 h 121"/>
                <a:gd name="T16" fmla="*/ 21 w 208"/>
                <a:gd name="T17" fmla="*/ 120 h 121"/>
                <a:gd name="T18" fmla="*/ 18 w 208"/>
                <a:gd name="T19" fmla="*/ 120 h 121"/>
                <a:gd name="T20" fmla="*/ 12 w 208"/>
                <a:gd name="T21" fmla="*/ 117 h 121"/>
                <a:gd name="T22" fmla="*/ 9 w 208"/>
                <a:gd name="T23" fmla="*/ 114 h 121"/>
                <a:gd name="T24" fmla="*/ 9 w 208"/>
                <a:gd name="T25" fmla="*/ 109 h 121"/>
                <a:gd name="T26" fmla="*/ 9 w 208"/>
                <a:gd name="T27" fmla="*/ 100 h 121"/>
                <a:gd name="T28" fmla="*/ 9 w 208"/>
                <a:gd name="T29" fmla="*/ 80 h 121"/>
                <a:gd name="T30" fmla="*/ 12 w 208"/>
                <a:gd name="T31" fmla="*/ 28 h 121"/>
                <a:gd name="T32" fmla="*/ 12 w 208"/>
                <a:gd name="T33" fmla="*/ 20 h 121"/>
                <a:gd name="T34" fmla="*/ 12 w 208"/>
                <a:gd name="T35" fmla="*/ 17 h 121"/>
                <a:gd name="T36" fmla="*/ 12 w 208"/>
                <a:gd name="T37" fmla="*/ 17 h 121"/>
                <a:gd name="T38" fmla="*/ 15 w 208"/>
                <a:gd name="T39" fmla="*/ 14 h 121"/>
                <a:gd name="T40" fmla="*/ 21 w 208"/>
                <a:gd name="T41" fmla="*/ 11 h 121"/>
                <a:gd name="T42" fmla="*/ 26 w 208"/>
                <a:gd name="T43" fmla="*/ 11 h 121"/>
                <a:gd name="T44" fmla="*/ 32 w 208"/>
                <a:gd name="T45" fmla="*/ 11 h 121"/>
                <a:gd name="T46" fmla="*/ 49 w 208"/>
                <a:gd name="T47" fmla="*/ 11 h 121"/>
                <a:gd name="T48" fmla="*/ 78 w 208"/>
                <a:gd name="T49" fmla="*/ 14 h 121"/>
                <a:gd name="T50" fmla="*/ 106 w 208"/>
                <a:gd name="T51" fmla="*/ 11 h 121"/>
                <a:gd name="T52" fmla="*/ 132 w 208"/>
                <a:gd name="T53" fmla="*/ 11 h 121"/>
                <a:gd name="T54" fmla="*/ 158 w 208"/>
                <a:gd name="T55" fmla="*/ 11 h 121"/>
                <a:gd name="T56" fmla="*/ 207 w 208"/>
                <a:gd name="T57" fmla="*/ 5 h 121"/>
                <a:gd name="T58" fmla="*/ 158 w 208"/>
                <a:gd name="T59" fmla="*/ 2 h 121"/>
                <a:gd name="T60" fmla="*/ 132 w 208"/>
                <a:gd name="T61" fmla="*/ 0 h 121"/>
                <a:gd name="T62" fmla="*/ 106 w 208"/>
                <a:gd name="T63" fmla="*/ 0 h 121"/>
                <a:gd name="T64" fmla="*/ 78 w 208"/>
                <a:gd name="T65" fmla="*/ 0 h 121"/>
                <a:gd name="T66" fmla="*/ 49 w 208"/>
                <a:gd name="T67" fmla="*/ 0 h 121"/>
                <a:gd name="T68" fmla="*/ 26 w 208"/>
                <a:gd name="T69" fmla="*/ 0 h 121"/>
                <a:gd name="T70" fmla="*/ 21 w 208"/>
                <a:gd name="T71" fmla="*/ 0 h 121"/>
                <a:gd name="T72" fmla="*/ 18 w 208"/>
                <a:gd name="T73" fmla="*/ 0 h 121"/>
                <a:gd name="T74" fmla="*/ 0 w 208"/>
                <a:gd name="T75" fmla="*/ 11 h 121"/>
                <a:gd name="T76" fmla="*/ 0 w 208"/>
                <a:gd name="T77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8" h="121">
                  <a:moveTo>
                    <a:pt x="0" y="20"/>
                  </a:move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1" y="120"/>
                  </a:lnTo>
                  <a:lnTo>
                    <a:pt x="21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2" y="117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84"/>
            <p:cNvSpPr>
              <a:spLocks noChangeArrowheads="1"/>
            </p:cNvSpPr>
            <p:nvPr/>
          </p:nvSpPr>
          <p:spPr bwMode="auto">
            <a:xfrm>
              <a:off x="2697163" y="2989263"/>
              <a:ext cx="101600" cy="42862"/>
            </a:xfrm>
            <a:custGeom>
              <a:avLst/>
              <a:gdLst>
                <a:gd name="T0" fmla="*/ 0 w 284"/>
                <a:gd name="T1" fmla="*/ 20 h 121"/>
                <a:gd name="T2" fmla="*/ 0 w 284"/>
                <a:gd name="T3" fmla="*/ 31 h 121"/>
                <a:gd name="T4" fmla="*/ 0 w 284"/>
                <a:gd name="T5" fmla="*/ 48 h 121"/>
                <a:gd name="T6" fmla="*/ 3 w 284"/>
                <a:gd name="T7" fmla="*/ 106 h 121"/>
                <a:gd name="T8" fmla="*/ 6 w 284"/>
                <a:gd name="T9" fmla="*/ 114 h 121"/>
                <a:gd name="T10" fmla="*/ 12 w 284"/>
                <a:gd name="T11" fmla="*/ 120 h 121"/>
                <a:gd name="T12" fmla="*/ 14 w 284"/>
                <a:gd name="T13" fmla="*/ 120 h 121"/>
                <a:gd name="T14" fmla="*/ 14 w 284"/>
                <a:gd name="T15" fmla="*/ 120 h 121"/>
                <a:gd name="T16" fmla="*/ 12 w 284"/>
                <a:gd name="T17" fmla="*/ 120 h 121"/>
                <a:gd name="T18" fmla="*/ 6 w 284"/>
                <a:gd name="T19" fmla="*/ 114 h 121"/>
                <a:gd name="T20" fmla="*/ 6 w 284"/>
                <a:gd name="T21" fmla="*/ 106 h 121"/>
                <a:gd name="T22" fmla="*/ 6 w 284"/>
                <a:gd name="T23" fmla="*/ 48 h 121"/>
                <a:gd name="T24" fmla="*/ 9 w 284"/>
                <a:gd name="T25" fmla="*/ 31 h 121"/>
                <a:gd name="T26" fmla="*/ 9 w 284"/>
                <a:gd name="T27" fmla="*/ 20 h 121"/>
                <a:gd name="T28" fmla="*/ 9 w 284"/>
                <a:gd name="T29" fmla="*/ 17 h 121"/>
                <a:gd name="T30" fmla="*/ 9 w 284"/>
                <a:gd name="T31" fmla="*/ 14 h 121"/>
                <a:gd name="T32" fmla="*/ 14 w 284"/>
                <a:gd name="T33" fmla="*/ 11 h 121"/>
                <a:gd name="T34" fmla="*/ 20 w 284"/>
                <a:gd name="T35" fmla="*/ 11 h 121"/>
                <a:gd name="T36" fmla="*/ 26 w 284"/>
                <a:gd name="T37" fmla="*/ 11 h 121"/>
                <a:gd name="T38" fmla="*/ 46 w 284"/>
                <a:gd name="T39" fmla="*/ 11 h 121"/>
                <a:gd name="T40" fmla="*/ 94 w 284"/>
                <a:gd name="T41" fmla="*/ 11 h 121"/>
                <a:gd name="T42" fmla="*/ 140 w 284"/>
                <a:gd name="T43" fmla="*/ 11 h 121"/>
                <a:gd name="T44" fmla="*/ 189 w 284"/>
                <a:gd name="T45" fmla="*/ 11 h 121"/>
                <a:gd name="T46" fmla="*/ 235 w 284"/>
                <a:gd name="T47" fmla="*/ 11 h 121"/>
                <a:gd name="T48" fmla="*/ 255 w 284"/>
                <a:gd name="T49" fmla="*/ 11 h 121"/>
                <a:gd name="T50" fmla="*/ 261 w 284"/>
                <a:gd name="T51" fmla="*/ 11 h 121"/>
                <a:gd name="T52" fmla="*/ 267 w 284"/>
                <a:gd name="T53" fmla="*/ 11 h 121"/>
                <a:gd name="T54" fmla="*/ 272 w 284"/>
                <a:gd name="T55" fmla="*/ 14 h 121"/>
                <a:gd name="T56" fmla="*/ 272 w 284"/>
                <a:gd name="T57" fmla="*/ 17 h 121"/>
                <a:gd name="T58" fmla="*/ 272 w 284"/>
                <a:gd name="T59" fmla="*/ 20 h 121"/>
                <a:gd name="T60" fmla="*/ 272 w 284"/>
                <a:gd name="T61" fmla="*/ 31 h 121"/>
                <a:gd name="T62" fmla="*/ 275 w 284"/>
                <a:gd name="T63" fmla="*/ 48 h 121"/>
                <a:gd name="T64" fmla="*/ 278 w 284"/>
                <a:gd name="T65" fmla="*/ 106 h 121"/>
                <a:gd name="T66" fmla="*/ 275 w 284"/>
                <a:gd name="T67" fmla="*/ 114 h 121"/>
                <a:gd name="T68" fmla="*/ 269 w 284"/>
                <a:gd name="T69" fmla="*/ 120 h 121"/>
                <a:gd name="T70" fmla="*/ 264 w 284"/>
                <a:gd name="T71" fmla="*/ 120 h 121"/>
                <a:gd name="T72" fmla="*/ 267 w 284"/>
                <a:gd name="T73" fmla="*/ 120 h 121"/>
                <a:gd name="T74" fmla="*/ 269 w 284"/>
                <a:gd name="T75" fmla="*/ 120 h 121"/>
                <a:gd name="T76" fmla="*/ 275 w 284"/>
                <a:gd name="T77" fmla="*/ 114 h 121"/>
                <a:gd name="T78" fmla="*/ 278 w 284"/>
                <a:gd name="T79" fmla="*/ 109 h 121"/>
                <a:gd name="T80" fmla="*/ 278 w 284"/>
                <a:gd name="T81" fmla="*/ 106 h 121"/>
                <a:gd name="T82" fmla="*/ 281 w 284"/>
                <a:gd name="T83" fmla="*/ 48 h 121"/>
                <a:gd name="T84" fmla="*/ 281 w 284"/>
                <a:gd name="T85" fmla="*/ 31 h 121"/>
                <a:gd name="T86" fmla="*/ 283 w 284"/>
                <a:gd name="T87" fmla="*/ 20 h 121"/>
                <a:gd name="T88" fmla="*/ 283 w 284"/>
                <a:gd name="T89" fmla="*/ 17 h 121"/>
                <a:gd name="T90" fmla="*/ 281 w 284"/>
                <a:gd name="T91" fmla="*/ 14 h 121"/>
                <a:gd name="T92" fmla="*/ 278 w 284"/>
                <a:gd name="T93" fmla="*/ 8 h 121"/>
                <a:gd name="T94" fmla="*/ 267 w 284"/>
                <a:gd name="T95" fmla="*/ 0 h 121"/>
                <a:gd name="T96" fmla="*/ 261 w 284"/>
                <a:gd name="T97" fmla="*/ 0 h 121"/>
                <a:gd name="T98" fmla="*/ 255 w 284"/>
                <a:gd name="T99" fmla="*/ 0 h 121"/>
                <a:gd name="T100" fmla="*/ 235 w 284"/>
                <a:gd name="T101" fmla="*/ 0 h 121"/>
                <a:gd name="T102" fmla="*/ 189 w 284"/>
                <a:gd name="T103" fmla="*/ 0 h 121"/>
                <a:gd name="T104" fmla="*/ 140 w 284"/>
                <a:gd name="T105" fmla="*/ 0 h 121"/>
                <a:gd name="T106" fmla="*/ 94 w 284"/>
                <a:gd name="T107" fmla="*/ 0 h 121"/>
                <a:gd name="T108" fmla="*/ 46 w 284"/>
                <a:gd name="T109" fmla="*/ 0 h 121"/>
                <a:gd name="T110" fmla="*/ 26 w 284"/>
                <a:gd name="T111" fmla="*/ 0 h 121"/>
                <a:gd name="T112" fmla="*/ 20 w 284"/>
                <a:gd name="T113" fmla="*/ 0 h 121"/>
                <a:gd name="T114" fmla="*/ 17 w 284"/>
                <a:gd name="T115" fmla="*/ 0 h 121"/>
                <a:gd name="T116" fmla="*/ 14 w 284"/>
                <a:gd name="T117" fmla="*/ 0 h 121"/>
                <a:gd name="T118" fmla="*/ 3 w 284"/>
                <a:gd name="T119" fmla="*/ 8 h 121"/>
                <a:gd name="T120" fmla="*/ 0 w 284"/>
                <a:gd name="T121" fmla="*/ 14 h 121"/>
                <a:gd name="T122" fmla="*/ 0 w 284"/>
                <a:gd name="T123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0" y="20"/>
                  </a:move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1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4" y="120"/>
                  </a:lnTo>
                  <a:lnTo>
                    <a:pt x="17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14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72" y="14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72" y="31"/>
                  </a:lnTo>
                  <a:lnTo>
                    <a:pt x="272" y="31"/>
                  </a:lnTo>
                  <a:lnTo>
                    <a:pt x="275" y="48"/>
                  </a:lnTo>
                  <a:lnTo>
                    <a:pt x="275" y="48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5" y="111"/>
                  </a:lnTo>
                  <a:lnTo>
                    <a:pt x="275" y="114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67" y="120"/>
                  </a:lnTo>
                  <a:lnTo>
                    <a:pt x="264" y="120"/>
                  </a:lnTo>
                  <a:lnTo>
                    <a:pt x="267" y="120"/>
                  </a:lnTo>
                  <a:lnTo>
                    <a:pt x="267" y="120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75" y="114"/>
                  </a:lnTo>
                  <a:lnTo>
                    <a:pt x="275" y="114"/>
                  </a:lnTo>
                  <a:lnTo>
                    <a:pt x="278" y="111"/>
                  </a:lnTo>
                  <a:lnTo>
                    <a:pt x="278" y="10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1" y="31"/>
                  </a:lnTo>
                  <a:lnTo>
                    <a:pt x="281" y="31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7"/>
                  </a:lnTo>
                  <a:lnTo>
                    <a:pt x="283" y="17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75" y="3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85"/>
            <p:cNvSpPr>
              <a:spLocks noChangeArrowheads="1"/>
            </p:cNvSpPr>
            <p:nvPr/>
          </p:nvSpPr>
          <p:spPr bwMode="auto">
            <a:xfrm>
              <a:off x="2820988" y="2989263"/>
              <a:ext cx="101600" cy="42862"/>
            </a:xfrm>
            <a:custGeom>
              <a:avLst/>
              <a:gdLst>
                <a:gd name="T0" fmla="*/ 0 w 284"/>
                <a:gd name="T1" fmla="*/ 20 h 121"/>
                <a:gd name="T2" fmla="*/ 0 w 284"/>
                <a:gd name="T3" fmla="*/ 31 h 121"/>
                <a:gd name="T4" fmla="*/ 0 w 284"/>
                <a:gd name="T5" fmla="*/ 48 h 121"/>
                <a:gd name="T6" fmla="*/ 3 w 284"/>
                <a:gd name="T7" fmla="*/ 106 h 121"/>
                <a:gd name="T8" fmla="*/ 5 w 284"/>
                <a:gd name="T9" fmla="*/ 114 h 121"/>
                <a:gd name="T10" fmla="*/ 11 w 284"/>
                <a:gd name="T11" fmla="*/ 120 h 121"/>
                <a:gd name="T12" fmla="*/ 17 w 284"/>
                <a:gd name="T13" fmla="*/ 120 h 121"/>
                <a:gd name="T14" fmla="*/ 17 w 284"/>
                <a:gd name="T15" fmla="*/ 120 h 121"/>
                <a:gd name="T16" fmla="*/ 11 w 284"/>
                <a:gd name="T17" fmla="*/ 120 h 121"/>
                <a:gd name="T18" fmla="*/ 8 w 284"/>
                <a:gd name="T19" fmla="*/ 114 h 121"/>
                <a:gd name="T20" fmla="*/ 5 w 284"/>
                <a:gd name="T21" fmla="*/ 106 h 121"/>
                <a:gd name="T22" fmla="*/ 8 w 284"/>
                <a:gd name="T23" fmla="*/ 48 h 121"/>
                <a:gd name="T24" fmla="*/ 8 w 284"/>
                <a:gd name="T25" fmla="*/ 31 h 121"/>
                <a:gd name="T26" fmla="*/ 8 w 284"/>
                <a:gd name="T27" fmla="*/ 20 h 121"/>
                <a:gd name="T28" fmla="*/ 8 w 284"/>
                <a:gd name="T29" fmla="*/ 17 h 121"/>
                <a:gd name="T30" fmla="*/ 11 w 284"/>
                <a:gd name="T31" fmla="*/ 14 h 121"/>
                <a:gd name="T32" fmla="*/ 17 w 284"/>
                <a:gd name="T33" fmla="*/ 11 h 121"/>
                <a:gd name="T34" fmla="*/ 20 w 284"/>
                <a:gd name="T35" fmla="*/ 11 h 121"/>
                <a:gd name="T36" fmla="*/ 26 w 284"/>
                <a:gd name="T37" fmla="*/ 11 h 121"/>
                <a:gd name="T38" fmla="*/ 49 w 284"/>
                <a:gd name="T39" fmla="*/ 11 h 121"/>
                <a:gd name="T40" fmla="*/ 94 w 284"/>
                <a:gd name="T41" fmla="*/ 11 h 121"/>
                <a:gd name="T42" fmla="*/ 140 w 284"/>
                <a:gd name="T43" fmla="*/ 11 h 121"/>
                <a:gd name="T44" fmla="*/ 189 w 284"/>
                <a:gd name="T45" fmla="*/ 11 h 121"/>
                <a:gd name="T46" fmla="*/ 235 w 284"/>
                <a:gd name="T47" fmla="*/ 11 h 121"/>
                <a:gd name="T48" fmla="*/ 258 w 284"/>
                <a:gd name="T49" fmla="*/ 11 h 121"/>
                <a:gd name="T50" fmla="*/ 263 w 284"/>
                <a:gd name="T51" fmla="*/ 11 h 121"/>
                <a:gd name="T52" fmla="*/ 266 w 284"/>
                <a:gd name="T53" fmla="*/ 11 h 121"/>
                <a:gd name="T54" fmla="*/ 272 w 284"/>
                <a:gd name="T55" fmla="*/ 14 h 121"/>
                <a:gd name="T56" fmla="*/ 275 w 284"/>
                <a:gd name="T57" fmla="*/ 17 h 121"/>
                <a:gd name="T58" fmla="*/ 275 w 284"/>
                <a:gd name="T59" fmla="*/ 20 h 121"/>
                <a:gd name="T60" fmla="*/ 275 w 284"/>
                <a:gd name="T61" fmla="*/ 31 h 121"/>
                <a:gd name="T62" fmla="*/ 275 w 284"/>
                <a:gd name="T63" fmla="*/ 48 h 121"/>
                <a:gd name="T64" fmla="*/ 277 w 284"/>
                <a:gd name="T65" fmla="*/ 106 h 121"/>
                <a:gd name="T66" fmla="*/ 275 w 284"/>
                <a:gd name="T67" fmla="*/ 114 h 121"/>
                <a:gd name="T68" fmla="*/ 272 w 284"/>
                <a:gd name="T69" fmla="*/ 120 h 121"/>
                <a:gd name="T70" fmla="*/ 266 w 284"/>
                <a:gd name="T71" fmla="*/ 120 h 121"/>
                <a:gd name="T72" fmla="*/ 266 w 284"/>
                <a:gd name="T73" fmla="*/ 120 h 121"/>
                <a:gd name="T74" fmla="*/ 272 w 284"/>
                <a:gd name="T75" fmla="*/ 120 h 121"/>
                <a:gd name="T76" fmla="*/ 277 w 284"/>
                <a:gd name="T77" fmla="*/ 114 h 121"/>
                <a:gd name="T78" fmla="*/ 280 w 284"/>
                <a:gd name="T79" fmla="*/ 109 h 121"/>
                <a:gd name="T80" fmla="*/ 280 w 284"/>
                <a:gd name="T81" fmla="*/ 106 h 121"/>
                <a:gd name="T82" fmla="*/ 283 w 284"/>
                <a:gd name="T83" fmla="*/ 48 h 121"/>
                <a:gd name="T84" fmla="*/ 283 w 284"/>
                <a:gd name="T85" fmla="*/ 31 h 121"/>
                <a:gd name="T86" fmla="*/ 283 w 284"/>
                <a:gd name="T87" fmla="*/ 20 h 121"/>
                <a:gd name="T88" fmla="*/ 283 w 284"/>
                <a:gd name="T89" fmla="*/ 17 h 121"/>
                <a:gd name="T90" fmla="*/ 283 w 284"/>
                <a:gd name="T91" fmla="*/ 14 h 121"/>
                <a:gd name="T92" fmla="*/ 280 w 284"/>
                <a:gd name="T93" fmla="*/ 8 h 121"/>
                <a:gd name="T94" fmla="*/ 269 w 284"/>
                <a:gd name="T95" fmla="*/ 0 h 121"/>
                <a:gd name="T96" fmla="*/ 263 w 284"/>
                <a:gd name="T97" fmla="*/ 0 h 121"/>
                <a:gd name="T98" fmla="*/ 258 w 284"/>
                <a:gd name="T99" fmla="*/ 0 h 121"/>
                <a:gd name="T100" fmla="*/ 235 w 284"/>
                <a:gd name="T101" fmla="*/ 0 h 121"/>
                <a:gd name="T102" fmla="*/ 189 w 284"/>
                <a:gd name="T103" fmla="*/ 0 h 121"/>
                <a:gd name="T104" fmla="*/ 140 w 284"/>
                <a:gd name="T105" fmla="*/ 0 h 121"/>
                <a:gd name="T106" fmla="*/ 94 w 284"/>
                <a:gd name="T107" fmla="*/ 0 h 121"/>
                <a:gd name="T108" fmla="*/ 49 w 284"/>
                <a:gd name="T109" fmla="*/ 0 h 121"/>
                <a:gd name="T110" fmla="*/ 26 w 284"/>
                <a:gd name="T111" fmla="*/ 0 h 121"/>
                <a:gd name="T112" fmla="*/ 20 w 284"/>
                <a:gd name="T113" fmla="*/ 0 h 121"/>
                <a:gd name="T114" fmla="*/ 17 w 284"/>
                <a:gd name="T115" fmla="*/ 0 h 121"/>
                <a:gd name="T116" fmla="*/ 14 w 284"/>
                <a:gd name="T117" fmla="*/ 0 h 121"/>
                <a:gd name="T118" fmla="*/ 3 w 284"/>
                <a:gd name="T119" fmla="*/ 8 h 121"/>
                <a:gd name="T120" fmla="*/ 0 w 284"/>
                <a:gd name="T121" fmla="*/ 14 h 121"/>
                <a:gd name="T122" fmla="*/ 0 w 284"/>
                <a:gd name="T123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0" y="20"/>
                  </a:move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1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8" y="114"/>
                  </a:lnTo>
                  <a:lnTo>
                    <a:pt x="5" y="111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66" y="11"/>
                  </a:lnTo>
                  <a:lnTo>
                    <a:pt x="266" y="11"/>
                  </a:lnTo>
                  <a:lnTo>
                    <a:pt x="272" y="14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275" y="20"/>
                  </a:lnTo>
                  <a:lnTo>
                    <a:pt x="275" y="20"/>
                  </a:lnTo>
                  <a:lnTo>
                    <a:pt x="275" y="31"/>
                  </a:lnTo>
                  <a:lnTo>
                    <a:pt x="275" y="31"/>
                  </a:lnTo>
                  <a:lnTo>
                    <a:pt x="275" y="48"/>
                  </a:lnTo>
                  <a:lnTo>
                    <a:pt x="275" y="48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77" y="111"/>
                  </a:lnTo>
                  <a:lnTo>
                    <a:pt x="275" y="114"/>
                  </a:lnTo>
                  <a:lnTo>
                    <a:pt x="272" y="120"/>
                  </a:lnTo>
                  <a:lnTo>
                    <a:pt x="272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72" y="120"/>
                  </a:lnTo>
                  <a:lnTo>
                    <a:pt x="272" y="120"/>
                  </a:lnTo>
                  <a:lnTo>
                    <a:pt x="277" y="114"/>
                  </a:lnTo>
                  <a:lnTo>
                    <a:pt x="277" y="114"/>
                  </a:lnTo>
                  <a:lnTo>
                    <a:pt x="280" y="111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80" y="106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7"/>
                  </a:lnTo>
                  <a:lnTo>
                    <a:pt x="283" y="17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5" y="3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86"/>
            <p:cNvSpPr>
              <a:spLocks noChangeArrowheads="1"/>
            </p:cNvSpPr>
            <p:nvPr/>
          </p:nvSpPr>
          <p:spPr bwMode="auto">
            <a:xfrm>
              <a:off x="2944813" y="2989263"/>
              <a:ext cx="46037" cy="42862"/>
            </a:xfrm>
            <a:custGeom>
              <a:avLst/>
              <a:gdLst>
                <a:gd name="T0" fmla="*/ 9 w 130"/>
                <a:gd name="T1" fmla="*/ 91 h 121"/>
                <a:gd name="T2" fmla="*/ 12 w 130"/>
                <a:gd name="T3" fmla="*/ 51 h 121"/>
                <a:gd name="T4" fmla="*/ 12 w 130"/>
                <a:gd name="T5" fmla="*/ 31 h 121"/>
                <a:gd name="T6" fmla="*/ 12 w 130"/>
                <a:gd name="T7" fmla="*/ 20 h 121"/>
                <a:gd name="T8" fmla="*/ 15 w 130"/>
                <a:gd name="T9" fmla="*/ 14 h 121"/>
                <a:gd name="T10" fmla="*/ 18 w 130"/>
                <a:gd name="T11" fmla="*/ 11 h 121"/>
                <a:gd name="T12" fmla="*/ 18 w 130"/>
                <a:gd name="T13" fmla="*/ 11 h 121"/>
                <a:gd name="T14" fmla="*/ 21 w 130"/>
                <a:gd name="T15" fmla="*/ 11 h 121"/>
                <a:gd name="T16" fmla="*/ 32 w 130"/>
                <a:gd name="T17" fmla="*/ 11 h 121"/>
                <a:gd name="T18" fmla="*/ 55 w 130"/>
                <a:gd name="T19" fmla="*/ 11 h 121"/>
                <a:gd name="T20" fmla="*/ 92 w 130"/>
                <a:gd name="T21" fmla="*/ 11 h 121"/>
                <a:gd name="T22" fmla="*/ 109 w 130"/>
                <a:gd name="T23" fmla="*/ 8 h 121"/>
                <a:gd name="T24" fmla="*/ 121 w 130"/>
                <a:gd name="T25" fmla="*/ 8 h 121"/>
                <a:gd name="T26" fmla="*/ 129 w 130"/>
                <a:gd name="T27" fmla="*/ 5 h 121"/>
                <a:gd name="T28" fmla="*/ 121 w 130"/>
                <a:gd name="T29" fmla="*/ 3 h 121"/>
                <a:gd name="T30" fmla="*/ 109 w 130"/>
                <a:gd name="T31" fmla="*/ 3 h 121"/>
                <a:gd name="T32" fmla="*/ 92 w 130"/>
                <a:gd name="T33" fmla="*/ 0 h 121"/>
                <a:gd name="T34" fmla="*/ 55 w 130"/>
                <a:gd name="T35" fmla="*/ 0 h 121"/>
                <a:gd name="T36" fmla="*/ 32 w 130"/>
                <a:gd name="T37" fmla="*/ 0 h 121"/>
                <a:gd name="T38" fmla="*/ 21 w 130"/>
                <a:gd name="T39" fmla="*/ 0 h 121"/>
                <a:gd name="T40" fmla="*/ 18 w 130"/>
                <a:gd name="T41" fmla="*/ 0 h 121"/>
                <a:gd name="T42" fmla="*/ 15 w 130"/>
                <a:gd name="T43" fmla="*/ 0 h 121"/>
                <a:gd name="T44" fmla="*/ 6 w 130"/>
                <a:gd name="T45" fmla="*/ 5 h 121"/>
                <a:gd name="T46" fmla="*/ 3 w 130"/>
                <a:gd name="T47" fmla="*/ 11 h 121"/>
                <a:gd name="T48" fmla="*/ 0 w 130"/>
                <a:gd name="T49" fmla="*/ 20 h 121"/>
                <a:gd name="T50" fmla="*/ 0 w 130"/>
                <a:gd name="T51" fmla="*/ 31 h 121"/>
                <a:gd name="T52" fmla="*/ 0 w 130"/>
                <a:gd name="T53" fmla="*/ 51 h 121"/>
                <a:gd name="T54" fmla="*/ 3 w 130"/>
                <a:gd name="T55" fmla="*/ 91 h 121"/>
                <a:gd name="T56" fmla="*/ 3 w 130"/>
                <a:gd name="T57" fmla="*/ 106 h 121"/>
                <a:gd name="T58" fmla="*/ 6 w 130"/>
                <a:gd name="T59" fmla="*/ 111 h 121"/>
                <a:gd name="T60" fmla="*/ 9 w 130"/>
                <a:gd name="T61" fmla="*/ 117 h 121"/>
                <a:gd name="T62" fmla="*/ 18 w 130"/>
                <a:gd name="T63" fmla="*/ 120 h 121"/>
                <a:gd name="T64" fmla="*/ 21 w 130"/>
                <a:gd name="T65" fmla="*/ 120 h 121"/>
                <a:gd name="T66" fmla="*/ 18 w 130"/>
                <a:gd name="T67" fmla="*/ 120 h 121"/>
                <a:gd name="T68" fmla="*/ 12 w 130"/>
                <a:gd name="T69" fmla="*/ 117 h 121"/>
                <a:gd name="T70" fmla="*/ 9 w 130"/>
                <a:gd name="T71" fmla="*/ 106 h 121"/>
                <a:gd name="T72" fmla="*/ 9 w 130"/>
                <a:gd name="T73" fmla="*/ 9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1">
                  <a:moveTo>
                    <a:pt x="9" y="91"/>
                  </a:moveTo>
                  <a:lnTo>
                    <a:pt x="9" y="9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1" y="120"/>
                  </a:lnTo>
                  <a:lnTo>
                    <a:pt x="21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9" y="111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9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87"/>
            <p:cNvSpPr>
              <a:spLocks noChangeArrowheads="1"/>
            </p:cNvSpPr>
            <p:nvPr/>
          </p:nvSpPr>
          <p:spPr bwMode="auto">
            <a:xfrm>
              <a:off x="2697163" y="3238500"/>
              <a:ext cx="101600" cy="42863"/>
            </a:xfrm>
            <a:custGeom>
              <a:avLst/>
              <a:gdLst>
                <a:gd name="T0" fmla="*/ 283 w 284"/>
                <a:gd name="T1" fmla="*/ 20 h 121"/>
                <a:gd name="T2" fmla="*/ 281 w 284"/>
                <a:gd name="T3" fmla="*/ 14 h 121"/>
                <a:gd name="T4" fmla="*/ 278 w 284"/>
                <a:gd name="T5" fmla="*/ 8 h 121"/>
                <a:gd name="T6" fmla="*/ 267 w 284"/>
                <a:gd name="T7" fmla="*/ 3 h 121"/>
                <a:gd name="T8" fmla="*/ 261 w 284"/>
                <a:gd name="T9" fmla="*/ 3 h 121"/>
                <a:gd name="T10" fmla="*/ 255 w 284"/>
                <a:gd name="T11" fmla="*/ 3 h 121"/>
                <a:gd name="T12" fmla="*/ 235 w 284"/>
                <a:gd name="T13" fmla="*/ 0 h 121"/>
                <a:gd name="T14" fmla="*/ 189 w 284"/>
                <a:gd name="T15" fmla="*/ 0 h 121"/>
                <a:gd name="T16" fmla="*/ 140 w 284"/>
                <a:gd name="T17" fmla="*/ 0 h 121"/>
                <a:gd name="T18" fmla="*/ 94 w 284"/>
                <a:gd name="T19" fmla="*/ 0 h 121"/>
                <a:gd name="T20" fmla="*/ 46 w 284"/>
                <a:gd name="T21" fmla="*/ 0 h 121"/>
                <a:gd name="T22" fmla="*/ 26 w 284"/>
                <a:gd name="T23" fmla="*/ 3 h 121"/>
                <a:gd name="T24" fmla="*/ 20 w 284"/>
                <a:gd name="T25" fmla="*/ 3 h 121"/>
                <a:gd name="T26" fmla="*/ 17 w 284"/>
                <a:gd name="T27" fmla="*/ 3 h 121"/>
                <a:gd name="T28" fmla="*/ 14 w 284"/>
                <a:gd name="T29" fmla="*/ 3 h 121"/>
                <a:gd name="T30" fmla="*/ 3 w 284"/>
                <a:gd name="T31" fmla="*/ 8 h 121"/>
                <a:gd name="T32" fmla="*/ 0 w 284"/>
                <a:gd name="T33" fmla="*/ 14 h 121"/>
                <a:gd name="T34" fmla="*/ 0 w 284"/>
                <a:gd name="T35" fmla="*/ 20 h 121"/>
                <a:gd name="T36" fmla="*/ 0 w 284"/>
                <a:gd name="T37" fmla="*/ 23 h 121"/>
                <a:gd name="T38" fmla="*/ 0 w 284"/>
                <a:gd name="T39" fmla="*/ 32 h 121"/>
                <a:gd name="T40" fmla="*/ 0 w 284"/>
                <a:gd name="T41" fmla="*/ 48 h 121"/>
                <a:gd name="T42" fmla="*/ 3 w 284"/>
                <a:gd name="T43" fmla="*/ 109 h 121"/>
                <a:gd name="T44" fmla="*/ 6 w 284"/>
                <a:gd name="T45" fmla="*/ 117 h 121"/>
                <a:gd name="T46" fmla="*/ 12 w 284"/>
                <a:gd name="T47" fmla="*/ 120 h 121"/>
                <a:gd name="T48" fmla="*/ 14 w 284"/>
                <a:gd name="T49" fmla="*/ 120 h 121"/>
                <a:gd name="T50" fmla="*/ 14 w 284"/>
                <a:gd name="T51" fmla="*/ 120 h 121"/>
                <a:gd name="T52" fmla="*/ 12 w 284"/>
                <a:gd name="T53" fmla="*/ 120 h 121"/>
                <a:gd name="T54" fmla="*/ 6 w 284"/>
                <a:gd name="T55" fmla="*/ 114 h 121"/>
                <a:gd name="T56" fmla="*/ 6 w 284"/>
                <a:gd name="T57" fmla="*/ 109 h 121"/>
                <a:gd name="T58" fmla="*/ 6 w 284"/>
                <a:gd name="T59" fmla="*/ 48 h 121"/>
                <a:gd name="T60" fmla="*/ 9 w 284"/>
                <a:gd name="T61" fmla="*/ 32 h 121"/>
                <a:gd name="T62" fmla="*/ 9 w 284"/>
                <a:gd name="T63" fmla="*/ 23 h 121"/>
                <a:gd name="T64" fmla="*/ 9 w 284"/>
                <a:gd name="T65" fmla="*/ 20 h 121"/>
                <a:gd name="T66" fmla="*/ 9 w 284"/>
                <a:gd name="T67" fmla="*/ 14 h 121"/>
                <a:gd name="T68" fmla="*/ 14 w 284"/>
                <a:gd name="T69" fmla="*/ 11 h 121"/>
                <a:gd name="T70" fmla="*/ 20 w 284"/>
                <a:gd name="T71" fmla="*/ 11 h 121"/>
                <a:gd name="T72" fmla="*/ 26 w 284"/>
                <a:gd name="T73" fmla="*/ 11 h 121"/>
                <a:gd name="T74" fmla="*/ 46 w 284"/>
                <a:gd name="T75" fmla="*/ 11 h 121"/>
                <a:gd name="T76" fmla="*/ 94 w 284"/>
                <a:gd name="T77" fmla="*/ 14 h 121"/>
                <a:gd name="T78" fmla="*/ 140 w 284"/>
                <a:gd name="T79" fmla="*/ 14 h 121"/>
                <a:gd name="T80" fmla="*/ 189 w 284"/>
                <a:gd name="T81" fmla="*/ 14 h 121"/>
                <a:gd name="T82" fmla="*/ 235 w 284"/>
                <a:gd name="T83" fmla="*/ 11 h 121"/>
                <a:gd name="T84" fmla="*/ 255 w 284"/>
                <a:gd name="T85" fmla="*/ 11 h 121"/>
                <a:gd name="T86" fmla="*/ 261 w 284"/>
                <a:gd name="T87" fmla="*/ 11 h 121"/>
                <a:gd name="T88" fmla="*/ 267 w 284"/>
                <a:gd name="T89" fmla="*/ 11 h 121"/>
                <a:gd name="T90" fmla="*/ 272 w 284"/>
                <a:gd name="T91" fmla="*/ 14 h 121"/>
                <a:gd name="T92" fmla="*/ 272 w 284"/>
                <a:gd name="T93" fmla="*/ 17 h 121"/>
                <a:gd name="T94" fmla="*/ 272 w 284"/>
                <a:gd name="T95" fmla="*/ 23 h 121"/>
                <a:gd name="T96" fmla="*/ 272 w 284"/>
                <a:gd name="T97" fmla="*/ 32 h 121"/>
                <a:gd name="T98" fmla="*/ 275 w 284"/>
                <a:gd name="T99" fmla="*/ 48 h 121"/>
                <a:gd name="T100" fmla="*/ 278 w 284"/>
                <a:gd name="T101" fmla="*/ 109 h 121"/>
                <a:gd name="T102" fmla="*/ 275 w 284"/>
                <a:gd name="T103" fmla="*/ 114 h 121"/>
                <a:gd name="T104" fmla="*/ 269 w 284"/>
                <a:gd name="T105" fmla="*/ 120 h 121"/>
                <a:gd name="T106" fmla="*/ 264 w 284"/>
                <a:gd name="T107" fmla="*/ 120 h 121"/>
                <a:gd name="T108" fmla="*/ 267 w 284"/>
                <a:gd name="T109" fmla="*/ 120 h 121"/>
                <a:gd name="T110" fmla="*/ 269 w 284"/>
                <a:gd name="T111" fmla="*/ 120 h 121"/>
                <a:gd name="T112" fmla="*/ 275 w 284"/>
                <a:gd name="T113" fmla="*/ 117 h 121"/>
                <a:gd name="T114" fmla="*/ 278 w 284"/>
                <a:gd name="T115" fmla="*/ 109 h 121"/>
                <a:gd name="T116" fmla="*/ 278 w 284"/>
                <a:gd name="T117" fmla="*/ 109 h 121"/>
                <a:gd name="T118" fmla="*/ 281 w 284"/>
                <a:gd name="T119" fmla="*/ 48 h 121"/>
                <a:gd name="T120" fmla="*/ 281 w 284"/>
                <a:gd name="T121" fmla="*/ 32 h 121"/>
                <a:gd name="T122" fmla="*/ 283 w 284"/>
                <a:gd name="T123" fmla="*/ 2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283" y="20"/>
                  </a:moveTo>
                  <a:lnTo>
                    <a:pt x="283" y="20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75" y="6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11"/>
                  </a:lnTo>
                  <a:lnTo>
                    <a:pt x="6" y="117"/>
                  </a:lnTo>
                  <a:lnTo>
                    <a:pt x="6" y="117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4" y="120"/>
                  </a:lnTo>
                  <a:lnTo>
                    <a:pt x="17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14"/>
                  </a:lnTo>
                  <a:lnTo>
                    <a:pt x="6" y="111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72" y="14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75" y="48"/>
                  </a:lnTo>
                  <a:lnTo>
                    <a:pt x="275" y="48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75" y="111"/>
                  </a:lnTo>
                  <a:lnTo>
                    <a:pt x="275" y="114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67" y="120"/>
                  </a:lnTo>
                  <a:lnTo>
                    <a:pt x="264" y="120"/>
                  </a:lnTo>
                  <a:lnTo>
                    <a:pt x="267" y="120"/>
                  </a:lnTo>
                  <a:lnTo>
                    <a:pt x="267" y="120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75" y="117"/>
                  </a:lnTo>
                  <a:lnTo>
                    <a:pt x="275" y="117"/>
                  </a:lnTo>
                  <a:lnTo>
                    <a:pt x="278" y="111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1" y="32"/>
                  </a:lnTo>
                  <a:lnTo>
                    <a:pt x="281" y="32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88"/>
            <p:cNvSpPr>
              <a:spLocks noChangeArrowheads="1"/>
            </p:cNvSpPr>
            <p:nvPr/>
          </p:nvSpPr>
          <p:spPr bwMode="auto">
            <a:xfrm>
              <a:off x="2820988" y="3238500"/>
              <a:ext cx="101600" cy="42863"/>
            </a:xfrm>
            <a:custGeom>
              <a:avLst/>
              <a:gdLst>
                <a:gd name="T0" fmla="*/ 283 w 284"/>
                <a:gd name="T1" fmla="*/ 20 h 121"/>
                <a:gd name="T2" fmla="*/ 283 w 284"/>
                <a:gd name="T3" fmla="*/ 14 h 121"/>
                <a:gd name="T4" fmla="*/ 280 w 284"/>
                <a:gd name="T5" fmla="*/ 8 h 121"/>
                <a:gd name="T6" fmla="*/ 269 w 284"/>
                <a:gd name="T7" fmla="*/ 3 h 121"/>
                <a:gd name="T8" fmla="*/ 263 w 284"/>
                <a:gd name="T9" fmla="*/ 3 h 121"/>
                <a:gd name="T10" fmla="*/ 258 w 284"/>
                <a:gd name="T11" fmla="*/ 3 h 121"/>
                <a:gd name="T12" fmla="*/ 235 w 284"/>
                <a:gd name="T13" fmla="*/ 0 h 121"/>
                <a:gd name="T14" fmla="*/ 189 w 284"/>
                <a:gd name="T15" fmla="*/ 0 h 121"/>
                <a:gd name="T16" fmla="*/ 140 w 284"/>
                <a:gd name="T17" fmla="*/ 0 h 121"/>
                <a:gd name="T18" fmla="*/ 94 w 284"/>
                <a:gd name="T19" fmla="*/ 0 h 121"/>
                <a:gd name="T20" fmla="*/ 49 w 284"/>
                <a:gd name="T21" fmla="*/ 0 h 121"/>
                <a:gd name="T22" fmla="*/ 26 w 284"/>
                <a:gd name="T23" fmla="*/ 3 h 121"/>
                <a:gd name="T24" fmla="*/ 20 w 284"/>
                <a:gd name="T25" fmla="*/ 3 h 121"/>
                <a:gd name="T26" fmla="*/ 17 w 284"/>
                <a:gd name="T27" fmla="*/ 3 h 121"/>
                <a:gd name="T28" fmla="*/ 14 w 284"/>
                <a:gd name="T29" fmla="*/ 3 h 121"/>
                <a:gd name="T30" fmla="*/ 3 w 284"/>
                <a:gd name="T31" fmla="*/ 8 h 121"/>
                <a:gd name="T32" fmla="*/ 0 w 284"/>
                <a:gd name="T33" fmla="*/ 14 h 121"/>
                <a:gd name="T34" fmla="*/ 0 w 284"/>
                <a:gd name="T35" fmla="*/ 20 h 121"/>
                <a:gd name="T36" fmla="*/ 0 w 284"/>
                <a:gd name="T37" fmla="*/ 23 h 121"/>
                <a:gd name="T38" fmla="*/ 0 w 284"/>
                <a:gd name="T39" fmla="*/ 32 h 121"/>
                <a:gd name="T40" fmla="*/ 0 w 284"/>
                <a:gd name="T41" fmla="*/ 48 h 121"/>
                <a:gd name="T42" fmla="*/ 3 w 284"/>
                <a:gd name="T43" fmla="*/ 109 h 121"/>
                <a:gd name="T44" fmla="*/ 5 w 284"/>
                <a:gd name="T45" fmla="*/ 117 h 121"/>
                <a:gd name="T46" fmla="*/ 11 w 284"/>
                <a:gd name="T47" fmla="*/ 120 h 121"/>
                <a:gd name="T48" fmla="*/ 17 w 284"/>
                <a:gd name="T49" fmla="*/ 120 h 121"/>
                <a:gd name="T50" fmla="*/ 17 w 284"/>
                <a:gd name="T51" fmla="*/ 120 h 121"/>
                <a:gd name="T52" fmla="*/ 11 w 284"/>
                <a:gd name="T53" fmla="*/ 120 h 121"/>
                <a:gd name="T54" fmla="*/ 8 w 284"/>
                <a:gd name="T55" fmla="*/ 114 h 121"/>
                <a:gd name="T56" fmla="*/ 5 w 284"/>
                <a:gd name="T57" fmla="*/ 109 h 121"/>
                <a:gd name="T58" fmla="*/ 8 w 284"/>
                <a:gd name="T59" fmla="*/ 48 h 121"/>
                <a:gd name="T60" fmla="*/ 8 w 284"/>
                <a:gd name="T61" fmla="*/ 32 h 121"/>
                <a:gd name="T62" fmla="*/ 8 w 284"/>
                <a:gd name="T63" fmla="*/ 23 h 121"/>
                <a:gd name="T64" fmla="*/ 8 w 284"/>
                <a:gd name="T65" fmla="*/ 20 h 121"/>
                <a:gd name="T66" fmla="*/ 11 w 284"/>
                <a:gd name="T67" fmla="*/ 14 h 121"/>
                <a:gd name="T68" fmla="*/ 17 w 284"/>
                <a:gd name="T69" fmla="*/ 11 h 121"/>
                <a:gd name="T70" fmla="*/ 20 w 284"/>
                <a:gd name="T71" fmla="*/ 11 h 121"/>
                <a:gd name="T72" fmla="*/ 26 w 284"/>
                <a:gd name="T73" fmla="*/ 11 h 121"/>
                <a:gd name="T74" fmla="*/ 49 w 284"/>
                <a:gd name="T75" fmla="*/ 11 h 121"/>
                <a:gd name="T76" fmla="*/ 94 w 284"/>
                <a:gd name="T77" fmla="*/ 14 h 121"/>
                <a:gd name="T78" fmla="*/ 140 w 284"/>
                <a:gd name="T79" fmla="*/ 14 h 121"/>
                <a:gd name="T80" fmla="*/ 189 w 284"/>
                <a:gd name="T81" fmla="*/ 14 h 121"/>
                <a:gd name="T82" fmla="*/ 235 w 284"/>
                <a:gd name="T83" fmla="*/ 11 h 121"/>
                <a:gd name="T84" fmla="*/ 258 w 284"/>
                <a:gd name="T85" fmla="*/ 11 h 121"/>
                <a:gd name="T86" fmla="*/ 263 w 284"/>
                <a:gd name="T87" fmla="*/ 11 h 121"/>
                <a:gd name="T88" fmla="*/ 266 w 284"/>
                <a:gd name="T89" fmla="*/ 11 h 121"/>
                <a:gd name="T90" fmla="*/ 272 w 284"/>
                <a:gd name="T91" fmla="*/ 14 h 121"/>
                <a:gd name="T92" fmla="*/ 275 w 284"/>
                <a:gd name="T93" fmla="*/ 17 h 121"/>
                <a:gd name="T94" fmla="*/ 275 w 284"/>
                <a:gd name="T95" fmla="*/ 23 h 121"/>
                <a:gd name="T96" fmla="*/ 275 w 284"/>
                <a:gd name="T97" fmla="*/ 32 h 121"/>
                <a:gd name="T98" fmla="*/ 275 w 284"/>
                <a:gd name="T99" fmla="*/ 48 h 121"/>
                <a:gd name="T100" fmla="*/ 277 w 284"/>
                <a:gd name="T101" fmla="*/ 109 h 121"/>
                <a:gd name="T102" fmla="*/ 275 w 284"/>
                <a:gd name="T103" fmla="*/ 114 h 121"/>
                <a:gd name="T104" fmla="*/ 272 w 284"/>
                <a:gd name="T105" fmla="*/ 120 h 121"/>
                <a:gd name="T106" fmla="*/ 266 w 284"/>
                <a:gd name="T107" fmla="*/ 120 h 121"/>
                <a:gd name="T108" fmla="*/ 266 w 284"/>
                <a:gd name="T109" fmla="*/ 120 h 121"/>
                <a:gd name="T110" fmla="*/ 272 w 284"/>
                <a:gd name="T111" fmla="*/ 120 h 121"/>
                <a:gd name="T112" fmla="*/ 277 w 284"/>
                <a:gd name="T113" fmla="*/ 117 h 121"/>
                <a:gd name="T114" fmla="*/ 280 w 284"/>
                <a:gd name="T115" fmla="*/ 109 h 121"/>
                <a:gd name="T116" fmla="*/ 280 w 284"/>
                <a:gd name="T117" fmla="*/ 109 h 121"/>
                <a:gd name="T118" fmla="*/ 283 w 284"/>
                <a:gd name="T119" fmla="*/ 48 h 121"/>
                <a:gd name="T120" fmla="*/ 283 w 284"/>
                <a:gd name="T121" fmla="*/ 32 h 121"/>
                <a:gd name="T122" fmla="*/ 283 w 284"/>
                <a:gd name="T123" fmla="*/ 2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283" y="20"/>
                  </a:moveTo>
                  <a:lnTo>
                    <a:pt x="283" y="20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5" y="6"/>
                  </a:lnTo>
                  <a:lnTo>
                    <a:pt x="269" y="3"/>
                  </a:lnTo>
                  <a:lnTo>
                    <a:pt x="269" y="3"/>
                  </a:lnTo>
                  <a:lnTo>
                    <a:pt x="263" y="3"/>
                  </a:lnTo>
                  <a:lnTo>
                    <a:pt x="263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8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11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8" y="114"/>
                  </a:lnTo>
                  <a:lnTo>
                    <a:pt x="5" y="111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66" y="11"/>
                  </a:lnTo>
                  <a:lnTo>
                    <a:pt x="266" y="11"/>
                  </a:lnTo>
                  <a:lnTo>
                    <a:pt x="272" y="14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5" y="48"/>
                  </a:lnTo>
                  <a:lnTo>
                    <a:pt x="275" y="48"/>
                  </a:lnTo>
                  <a:lnTo>
                    <a:pt x="277" y="109"/>
                  </a:lnTo>
                  <a:lnTo>
                    <a:pt x="277" y="109"/>
                  </a:lnTo>
                  <a:lnTo>
                    <a:pt x="277" y="111"/>
                  </a:lnTo>
                  <a:lnTo>
                    <a:pt x="275" y="114"/>
                  </a:lnTo>
                  <a:lnTo>
                    <a:pt x="272" y="120"/>
                  </a:lnTo>
                  <a:lnTo>
                    <a:pt x="272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72" y="120"/>
                  </a:lnTo>
                  <a:lnTo>
                    <a:pt x="272" y="120"/>
                  </a:lnTo>
                  <a:lnTo>
                    <a:pt x="277" y="117"/>
                  </a:lnTo>
                  <a:lnTo>
                    <a:pt x="277" y="117"/>
                  </a:lnTo>
                  <a:lnTo>
                    <a:pt x="280" y="111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32"/>
                  </a:lnTo>
                  <a:lnTo>
                    <a:pt x="283" y="32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89"/>
            <p:cNvSpPr>
              <a:spLocks noChangeArrowheads="1"/>
            </p:cNvSpPr>
            <p:nvPr/>
          </p:nvSpPr>
          <p:spPr bwMode="auto">
            <a:xfrm>
              <a:off x="2944813" y="3238500"/>
              <a:ext cx="103187" cy="42863"/>
            </a:xfrm>
            <a:custGeom>
              <a:avLst/>
              <a:gdLst>
                <a:gd name="T0" fmla="*/ 270 w 285"/>
                <a:gd name="T1" fmla="*/ 11 h 121"/>
                <a:gd name="T2" fmla="*/ 273 w 285"/>
                <a:gd name="T3" fmla="*/ 14 h 121"/>
                <a:gd name="T4" fmla="*/ 275 w 285"/>
                <a:gd name="T5" fmla="*/ 17 h 121"/>
                <a:gd name="T6" fmla="*/ 275 w 285"/>
                <a:gd name="T7" fmla="*/ 23 h 121"/>
                <a:gd name="T8" fmla="*/ 278 w 285"/>
                <a:gd name="T9" fmla="*/ 37 h 121"/>
                <a:gd name="T10" fmla="*/ 278 w 285"/>
                <a:gd name="T11" fmla="*/ 57 h 121"/>
                <a:gd name="T12" fmla="*/ 281 w 285"/>
                <a:gd name="T13" fmla="*/ 74 h 121"/>
                <a:gd name="T14" fmla="*/ 281 w 285"/>
                <a:gd name="T15" fmla="*/ 77 h 121"/>
                <a:gd name="T16" fmla="*/ 281 w 285"/>
                <a:gd name="T17" fmla="*/ 74 h 121"/>
                <a:gd name="T18" fmla="*/ 281 w 285"/>
                <a:gd name="T19" fmla="*/ 57 h 121"/>
                <a:gd name="T20" fmla="*/ 284 w 285"/>
                <a:gd name="T21" fmla="*/ 37 h 121"/>
                <a:gd name="T22" fmla="*/ 284 w 285"/>
                <a:gd name="T23" fmla="*/ 23 h 121"/>
                <a:gd name="T24" fmla="*/ 284 w 285"/>
                <a:gd name="T25" fmla="*/ 14 h 121"/>
                <a:gd name="T26" fmla="*/ 275 w 285"/>
                <a:gd name="T27" fmla="*/ 6 h 121"/>
                <a:gd name="T28" fmla="*/ 273 w 285"/>
                <a:gd name="T29" fmla="*/ 3 h 121"/>
                <a:gd name="T30" fmla="*/ 270 w 285"/>
                <a:gd name="T31" fmla="*/ 3 h 121"/>
                <a:gd name="T32" fmla="*/ 267 w 285"/>
                <a:gd name="T33" fmla="*/ 3 h 121"/>
                <a:gd name="T34" fmla="*/ 258 w 285"/>
                <a:gd name="T35" fmla="*/ 3 h 121"/>
                <a:gd name="T36" fmla="*/ 241 w 285"/>
                <a:gd name="T37" fmla="*/ 3 h 121"/>
                <a:gd name="T38" fmla="*/ 201 w 285"/>
                <a:gd name="T39" fmla="*/ 0 h 121"/>
                <a:gd name="T40" fmla="*/ 161 w 285"/>
                <a:gd name="T41" fmla="*/ 0 h 121"/>
                <a:gd name="T42" fmla="*/ 118 w 285"/>
                <a:gd name="T43" fmla="*/ 0 h 121"/>
                <a:gd name="T44" fmla="*/ 35 w 285"/>
                <a:gd name="T45" fmla="*/ 3 h 121"/>
                <a:gd name="T46" fmla="*/ 23 w 285"/>
                <a:gd name="T47" fmla="*/ 3 h 121"/>
                <a:gd name="T48" fmla="*/ 18 w 285"/>
                <a:gd name="T49" fmla="*/ 3 h 121"/>
                <a:gd name="T50" fmla="*/ 12 w 285"/>
                <a:gd name="T51" fmla="*/ 3 h 121"/>
                <a:gd name="T52" fmla="*/ 6 w 285"/>
                <a:gd name="T53" fmla="*/ 6 h 121"/>
                <a:gd name="T54" fmla="*/ 3 w 285"/>
                <a:gd name="T55" fmla="*/ 11 h 121"/>
                <a:gd name="T56" fmla="*/ 0 w 285"/>
                <a:gd name="T57" fmla="*/ 17 h 121"/>
                <a:gd name="T58" fmla="*/ 0 w 285"/>
                <a:gd name="T59" fmla="*/ 23 h 121"/>
                <a:gd name="T60" fmla="*/ 3 w 285"/>
                <a:gd name="T61" fmla="*/ 57 h 121"/>
                <a:gd name="T62" fmla="*/ 3 w 285"/>
                <a:gd name="T63" fmla="*/ 86 h 121"/>
                <a:gd name="T64" fmla="*/ 6 w 285"/>
                <a:gd name="T65" fmla="*/ 109 h 121"/>
                <a:gd name="T66" fmla="*/ 9 w 285"/>
                <a:gd name="T67" fmla="*/ 117 h 121"/>
                <a:gd name="T68" fmla="*/ 15 w 285"/>
                <a:gd name="T69" fmla="*/ 120 h 121"/>
                <a:gd name="T70" fmla="*/ 18 w 285"/>
                <a:gd name="T71" fmla="*/ 120 h 121"/>
                <a:gd name="T72" fmla="*/ 18 w 285"/>
                <a:gd name="T73" fmla="*/ 120 h 121"/>
                <a:gd name="T74" fmla="*/ 15 w 285"/>
                <a:gd name="T75" fmla="*/ 120 h 121"/>
                <a:gd name="T76" fmla="*/ 9 w 285"/>
                <a:gd name="T77" fmla="*/ 117 h 121"/>
                <a:gd name="T78" fmla="*/ 6 w 285"/>
                <a:gd name="T79" fmla="*/ 109 h 121"/>
                <a:gd name="T80" fmla="*/ 9 w 285"/>
                <a:gd name="T81" fmla="*/ 86 h 121"/>
                <a:gd name="T82" fmla="*/ 9 w 285"/>
                <a:gd name="T83" fmla="*/ 57 h 121"/>
                <a:gd name="T84" fmla="*/ 12 w 285"/>
                <a:gd name="T85" fmla="*/ 23 h 121"/>
                <a:gd name="T86" fmla="*/ 12 w 285"/>
                <a:gd name="T87" fmla="*/ 17 h 121"/>
                <a:gd name="T88" fmla="*/ 18 w 285"/>
                <a:gd name="T89" fmla="*/ 11 h 121"/>
                <a:gd name="T90" fmla="*/ 21 w 285"/>
                <a:gd name="T91" fmla="*/ 11 h 121"/>
                <a:gd name="T92" fmla="*/ 23 w 285"/>
                <a:gd name="T93" fmla="*/ 11 h 121"/>
                <a:gd name="T94" fmla="*/ 35 w 285"/>
                <a:gd name="T95" fmla="*/ 11 h 121"/>
                <a:gd name="T96" fmla="*/ 118 w 285"/>
                <a:gd name="T97" fmla="*/ 14 h 121"/>
                <a:gd name="T98" fmla="*/ 161 w 285"/>
                <a:gd name="T99" fmla="*/ 14 h 121"/>
                <a:gd name="T100" fmla="*/ 201 w 285"/>
                <a:gd name="T101" fmla="*/ 14 h 121"/>
                <a:gd name="T102" fmla="*/ 241 w 285"/>
                <a:gd name="T103" fmla="*/ 11 h 121"/>
                <a:gd name="T104" fmla="*/ 258 w 285"/>
                <a:gd name="T105" fmla="*/ 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5" h="121">
                  <a:moveTo>
                    <a:pt x="267" y="11"/>
                  </a:moveTo>
                  <a:lnTo>
                    <a:pt x="270" y="11"/>
                  </a:lnTo>
                  <a:lnTo>
                    <a:pt x="270" y="11"/>
                  </a:lnTo>
                  <a:lnTo>
                    <a:pt x="273" y="14"/>
                  </a:lnTo>
                  <a:lnTo>
                    <a:pt x="273" y="14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81" y="74"/>
                  </a:lnTo>
                  <a:lnTo>
                    <a:pt x="281" y="74"/>
                  </a:lnTo>
                  <a:lnTo>
                    <a:pt x="281" y="77"/>
                  </a:lnTo>
                  <a:lnTo>
                    <a:pt x="281" y="77"/>
                  </a:lnTo>
                  <a:lnTo>
                    <a:pt x="281" y="74"/>
                  </a:lnTo>
                  <a:lnTo>
                    <a:pt x="281" y="74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14"/>
                  </a:lnTo>
                  <a:lnTo>
                    <a:pt x="284" y="14"/>
                  </a:lnTo>
                  <a:lnTo>
                    <a:pt x="275" y="6"/>
                  </a:lnTo>
                  <a:lnTo>
                    <a:pt x="275" y="6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1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8" y="120"/>
                  </a:lnTo>
                  <a:lnTo>
                    <a:pt x="21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9" y="117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67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90"/>
            <p:cNvSpPr>
              <a:spLocks noChangeArrowheads="1"/>
            </p:cNvSpPr>
            <p:nvPr/>
          </p:nvSpPr>
          <p:spPr bwMode="auto">
            <a:xfrm>
              <a:off x="2697163" y="3306763"/>
              <a:ext cx="101600" cy="42862"/>
            </a:xfrm>
            <a:custGeom>
              <a:avLst/>
              <a:gdLst>
                <a:gd name="T0" fmla="*/ 283 w 284"/>
                <a:gd name="T1" fmla="*/ 17 h 121"/>
                <a:gd name="T2" fmla="*/ 281 w 284"/>
                <a:gd name="T3" fmla="*/ 14 h 121"/>
                <a:gd name="T4" fmla="*/ 278 w 284"/>
                <a:gd name="T5" fmla="*/ 8 h 121"/>
                <a:gd name="T6" fmla="*/ 267 w 284"/>
                <a:gd name="T7" fmla="*/ 3 h 121"/>
                <a:gd name="T8" fmla="*/ 261 w 284"/>
                <a:gd name="T9" fmla="*/ 0 h 121"/>
                <a:gd name="T10" fmla="*/ 255 w 284"/>
                <a:gd name="T11" fmla="*/ 0 h 121"/>
                <a:gd name="T12" fmla="*/ 235 w 284"/>
                <a:gd name="T13" fmla="*/ 0 h 121"/>
                <a:gd name="T14" fmla="*/ 189 w 284"/>
                <a:gd name="T15" fmla="*/ 0 h 121"/>
                <a:gd name="T16" fmla="*/ 140 w 284"/>
                <a:gd name="T17" fmla="*/ 0 h 121"/>
                <a:gd name="T18" fmla="*/ 94 w 284"/>
                <a:gd name="T19" fmla="*/ 0 h 121"/>
                <a:gd name="T20" fmla="*/ 46 w 284"/>
                <a:gd name="T21" fmla="*/ 0 h 121"/>
                <a:gd name="T22" fmla="*/ 26 w 284"/>
                <a:gd name="T23" fmla="*/ 0 h 121"/>
                <a:gd name="T24" fmla="*/ 20 w 284"/>
                <a:gd name="T25" fmla="*/ 0 h 121"/>
                <a:gd name="T26" fmla="*/ 17 w 284"/>
                <a:gd name="T27" fmla="*/ 0 h 121"/>
                <a:gd name="T28" fmla="*/ 14 w 284"/>
                <a:gd name="T29" fmla="*/ 3 h 121"/>
                <a:gd name="T30" fmla="*/ 3 w 284"/>
                <a:gd name="T31" fmla="*/ 8 h 121"/>
                <a:gd name="T32" fmla="*/ 0 w 284"/>
                <a:gd name="T33" fmla="*/ 14 h 121"/>
                <a:gd name="T34" fmla="*/ 0 w 284"/>
                <a:gd name="T35" fmla="*/ 17 h 121"/>
                <a:gd name="T36" fmla="*/ 0 w 284"/>
                <a:gd name="T37" fmla="*/ 20 h 121"/>
                <a:gd name="T38" fmla="*/ 0 w 284"/>
                <a:gd name="T39" fmla="*/ 31 h 121"/>
                <a:gd name="T40" fmla="*/ 0 w 284"/>
                <a:gd name="T41" fmla="*/ 49 h 121"/>
                <a:gd name="T42" fmla="*/ 3 w 284"/>
                <a:gd name="T43" fmla="*/ 106 h 121"/>
                <a:gd name="T44" fmla="*/ 6 w 284"/>
                <a:gd name="T45" fmla="*/ 117 h 121"/>
                <a:gd name="T46" fmla="*/ 12 w 284"/>
                <a:gd name="T47" fmla="*/ 120 h 121"/>
                <a:gd name="T48" fmla="*/ 14 w 284"/>
                <a:gd name="T49" fmla="*/ 120 h 121"/>
                <a:gd name="T50" fmla="*/ 14 w 284"/>
                <a:gd name="T51" fmla="*/ 120 h 121"/>
                <a:gd name="T52" fmla="*/ 12 w 284"/>
                <a:gd name="T53" fmla="*/ 120 h 121"/>
                <a:gd name="T54" fmla="*/ 6 w 284"/>
                <a:gd name="T55" fmla="*/ 114 h 121"/>
                <a:gd name="T56" fmla="*/ 6 w 284"/>
                <a:gd name="T57" fmla="*/ 106 h 121"/>
                <a:gd name="T58" fmla="*/ 6 w 284"/>
                <a:gd name="T59" fmla="*/ 49 h 121"/>
                <a:gd name="T60" fmla="*/ 9 w 284"/>
                <a:gd name="T61" fmla="*/ 31 h 121"/>
                <a:gd name="T62" fmla="*/ 9 w 284"/>
                <a:gd name="T63" fmla="*/ 20 h 121"/>
                <a:gd name="T64" fmla="*/ 9 w 284"/>
                <a:gd name="T65" fmla="*/ 20 h 121"/>
                <a:gd name="T66" fmla="*/ 9 w 284"/>
                <a:gd name="T67" fmla="*/ 14 h 121"/>
                <a:gd name="T68" fmla="*/ 14 w 284"/>
                <a:gd name="T69" fmla="*/ 11 h 121"/>
                <a:gd name="T70" fmla="*/ 20 w 284"/>
                <a:gd name="T71" fmla="*/ 11 h 121"/>
                <a:gd name="T72" fmla="*/ 26 w 284"/>
                <a:gd name="T73" fmla="*/ 11 h 121"/>
                <a:gd name="T74" fmla="*/ 46 w 284"/>
                <a:gd name="T75" fmla="*/ 11 h 121"/>
                <a:gd name="T76" fmla="*/ 94 w 284"/>
                <a:gd name="T77" fmla="*/ 11 h 121"/>
                <a:gd name="T78" fmla="*/ 140 w 284"/>
                <a:gd name="T79" fmla="*/ 14 h 121"/>
                <a:gd name="T80" fmla="*/ 189 w 284"/>
                <a:gd name="T81" fmla="*/ 11 h 121"/>
                <a:gd name="T82" fmla="*/ 235 w 284"/>
                <a:gd name="T83" fmla="*/ 11 h 121"/>
                <a:gd name="T84" fmla="*/ 255 w 284"/>
                <a:gd name="T85" fmla="*/ 11 h 121"/>
                <a:gd name="T86" fmla="*/ 261 w 284"/>
                <a:gd name="T87" fmla="*/ 11 h 121"/>
                <a:gd name="T88" fmla="*/ 267 w 284"/>
                <a:gd name="T89" fmla="*/ 11 h 121"/>
                <a:gd name="T90" fmla="*/ 272 w 284"/>
                <a:gd name="T91" fmla="*/ 14 h 121"/>
                <a:gd name="T92" fmla="*/ 272 w 284"/>
                <a:gd name="T93" fmla="*/ 17 h 121"/>
                <a:gd name="T94" fmla="*/ 272 w 284"/>
                <a:gd name="T95" fmla="*/ 20 h 121"/>
                <a:gd name="T96" fmla="*/ 272 w 284"/>
                <a:gd name="T97" fmla="*/ 31 h 121"/>
                <a:gd name="T98" fmla="*/ 275 w 284"/>
                <a:gd name="T99" fmla="*/ 49 h 121"/>
                <a:gd name="T100" fmla="*/ 278 w 284"/>
                <a:gd name="T101" fmla="*/ 106 h 121"/>
                <a:gd name="T102" fmla="*/ 275 w 284"/>
                <a:gd name="T103" fmla="*/ 114 h 121"/>
                <a:gd name="T104" fmla="*/ 269 w 284"/>
                <a:gd name="T105" fmla="*/ 120 h 121"/>
                <a:gd name="T106" fmla="*/ 264 w 284"/>
                <a:gd name="T107" fmla="*/ 120 h 121"/>
                <a:gd name="T108" fmla="*/ 267 w 284"/>
                <a:gd name="T109" fmla="*/ 120 h 121"/>
                <a:gd name="T110" fmla="*/ 269 w 284"/>
                <a:gd name="T111" fmla="*/ 120 h 121"/>
                <a:gd name="T112" fmla="*/ 275 w 284"/>
                <a:gd name="T113" fmla="*/ 117 h 121"/>
                <a:gd name="T114" fmla="*/ 278 w 284"/>
                <a:gd name="T115" fmla="*/ 109 h 121"/>
                <a:gd name="T116" fmla="*/ 278 w 284"/>
                <a:gd name="T117" fmla="*/ 106 h 121"/>
                <a:gd name="T118" fmla="*/ 281 w 284"/>
                <a:gd name="T119" fmla="*/ 49 h 121"/>
                <a:gd name="T120" fmla="*/ 281 w 284"/>
                <a:gd name="T121" fmla="*/ 31 h 121"/>
                <a:gd name="T122" fmla="*/ 283 w 284"/>
                <a:gd name="T123" fmla="*/ 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283" y="17"/>
                  </a:moveTo>
                  <a:lnTo>
                    <a:pt x="283" y="17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75" y="3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6" y="117"/>
                  </a:lnTo>
                  <a:lnTo>
                    <a:pt x="6" y="117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4" y="120"/>
                  </a:lnTo>
                  <a:lnTo>
                    <a:pt x="17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72" y="14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72" y="31"/>
                  </a:lnTo>
                  <a:lnTo>
                    <a:pt x="272" y="31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5" y="112"/>
                  </a:lnTo>
                  <a:lnTo>
                    <a:pt x="275" y="114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67" y="120"/>
                  </a:lnTo>
                  <a:lnTo>
                    <a:pt x="264" y="120"/>
                  </a:lnTo>
                  <a:lnTo>
                    <a:pt x="267" y="120"/>
                  </a:lnTo>
                  <a:lnTo>
                    <a:pt x="267" y="120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75" y="117"/>
                  </a:lnTo>
                  <a:lnTo>
                    <a:pt x="275" y="117"/>
                  </a:lnTo>
                  <a:lnTo>
                    <a:pt x="278" y="112"/>
                  </a:lnTo>
                  <a:lnTo>
                    <a:pt x="278" y="10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31"/>
                  </a:lnTo>
                  <a:lnTo>
                    <a:pt x="281" y="31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91"/>
            <p:cNvSpPr>
              <a:spLocks noChangeArrowheads="1"/>
            </p:cNvSpPr>
            <p:nvPr/>
          </p:nvSpPr>
          <p:spPr bwMode="auto">
            <a:xfrm>
              <a:off x="2944813" y="3306763"/>
              <a:ext cx="90487" cy="42862"/>
            </a:xfrm>
            <a:custGeom>
              <a:avLst/>
              <a:gdLst>
                <a:gd name="T0" fmla="*/ 252 w 253"/>
                <a:gd name="T1" fmla="*/ 6 h 121"/>
                <a:gd name="T2" fmla="*/ 195 w 253"/>
                <a:gd name="T3" fmla="*/ 3 h 121"/>
                <a:gd name="T4" fmla="*/ 138 w 253"/>
                <a:gd name="T5" fmla="*/ 0 h 121"/>
                <a:gd name="T6" fmla="*/ 104 w 253"/>
                <a:gd name="T7" fmla="*/ 0 h 121"/>
                <a:gd name="T8" fmla="*/ 69 w 253"/>
                <a:gd name="T9" fmla="*/ 0 h 121"/>
                <a:gd name="T10" fmla="*/ 38 w 253"/>
                <a:gd name="T11" fmla="*/ 0 h 121"/>
                <a:gd name="T12" fmla="*/ 21 w 253"/>
                <a:gd name="T13" fmla="*/ 0 h 121"/>
                <a:gd name="T14" fmla="*/ 6 w 253"/>
                <a:gd name="T15" fmla="*/ 8 h 121"/>
                <a:gd name="T16" fmla="*/ 0 w 253"/>
                <a:gd name="T17" fmla="*/ 14 h 121"/>
                <a:gd name="T18" fmla="*/ 0 w 253"/>
                <a:gd name="T19" fmla="*/ 20 h 121"/>
                <a:gd name="T20" fmla="*/ 0 w 253"/>
                <a:gd name="T21" fmla="*/ 23 h 121"/>
                <a:gd name="T22" fmla="*/ 0 w 253"/>
                <a:gd name="T23" fmla="*/ 29 h 121"/>
                <a:gd name="T24" fmla="*/ 0 w 253"/>
                <a:gd name="T25" fmla="*/ 46 h 121"/>
                <a:gd name="T26" fmla="*/ 3 w 253"/>
                <a:gd name="T27" fmla="*/ 71 h 121"/>
                <a:gd name="T28" fmla="*/ 3 w 253"/>
                <a:gd name="T29" fmla="*/ 94 h 121"/>
                <a:gd name="T30" fmla="*/ 3 w 253"/>
                <a:gd name="T31" fmla="*/ 106 h 121"/>
                <a:gd name="T32" fmla="*/ 3 w 253"/>
                <a:gd name="T33" fmla="*/ 109 h 121"/>
                <a:gd name="T34" fmla="*/ 6 w 253"/>
                <a:gd name="T35" fmla="*/ 114 h 121"/>
                <a:gd name="T36" fmla="*/ 12 w 253"/>
                <a:gd name="T37" fmla="*/ 117 h 121"/>
                <a:gd name="T38" fmla="*/ 15 w 253"/>
                <a:gd name="T39" fmla="*/ 120 h 121"/>
                <a:gd name="T40" fmla="*/ 21 w 253"/>
                <a:gd name="T41" fmla="*/ 120 h 121"/>
                <a:gd name="T42" fmla="*/ 15 w 253"/>
                <a:gd name="T43" fmla="*/ 120 h 121"/>
                <a:gd name="T44" fmla="*/ 9 w 253"/>
                <a:gd name="T45" fmla="*/ 112 h 121"/>
                <a:gd name="T46" fmla="*/ 9 w 253"/>
                <a:gd name="T47" fmla="*/ 106 h 121"/>
                <a:gd name="T48" fmla="*/ 9 w 253"/>
                <a:gd name="T49" fmla="*/ 94 h 121"/>
                <a:gd name="T50" fmla="*/ 9 w 253"/>
                <a:gd name="T51" fmla="*/ 71 h 121"/>
                <a:gd name="T52" fmla="*/ 12 w 253"/>
                <a:gd name="T53" fmla="*/ 46 h 121"/>
                <a:gd name="T54" fmla="*/ 12 w 253"/>
                <a:gd name="T55" fmla="*/ 29 h 121"/>
                <a:gd name="T56" fmla="*/ 12 w 253"/>
                <a:gd name="T57" fmla="*/ 23 h 121"/>
                <a:gd name="T58" fmla="*/ 12 w 253"/>
                <a:gd name="T59" fmla="*/ 20 h 121"/>
                <a:gd name="T60" fmla="*/ 12 w 253"/>
                <a:gd name="T61" fmla="*/ 17 h 121"/>
                <a:gd name="T62" fmla="*/ 12 w 253"/>
                <a:gd name="T63" fmla="*/ 17 h 121"/>
                <a:gd name="T64" fmla="*/ 21 w 253"/>
                <a:gd name="T65" fmla="*/ 11 h 121"/>
                <a:gd name="T66" fmla="*/ 38 w 253"/>
                <a:gd name="T67" fmla="*/ 11 h 121"/>
                <a:gd name="T68" fmla="*/ 69 w 253"/>
                <a:gd name="T69" fmla="*/ 11 h 121"/>
                <a:gd name="T70" fmla="*/ 104 w 253"/>
                <a:gd name="T71" fmla="*/ 11 h 121"/>
                <a:gd name="T72" fmla="*/ 138 w 253"/>
                <a:gd name="T73" fmla="*/ 11 h 121"/>
                <a:gd name="T74" fmla="*/ 195 w 253"/>
                <a:gd name="T75" fmla="*/ 11 h 121"/>
                <a:gd name="T76" fmla="*/ 252 w 253"/>
                <a:gd name="T77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3" h="121">
                  <a:moveTo>
                    <a:pt x="252" y="6"/>
                  </a:moveTo>
                  <a:lnTo>
                    <a:pt x="252" y="6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12" y="117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21" y="120"/>
                  </a:lnTo>
                  <a:lnTo>
                    <a:pt x="21" y="120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2" y="117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95" y="11"/>
                  </a:lnTo>
                  <a:lnTo>
                    <a:pt x="195" y="11"/>
                  </a:lnTo>
                  <a:lnTo>
                    <a:pt x="252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92"/>
            <p:cNvSpPr>
              <a:spLocks noChangeArrowheads="1"/>
            </p:cNvSpPr>
            <p:nvPr/>
          </p:nvSpPr>
          <p:spPr bwMode="auto">
            <a:xfrm>
              <a:off x="2697163" y="3375025"/>
              <a:ext cx="101600" cy="42863"/>
            </a:xfrm>
            <a:custGeom>
              <a:avLst/>
              <a:gdLst>
                <a:gd name="T0" fmla="*/ 269 w 284"/>
                <a:gd name="T1" fmla="*/ 118 h 121"/>
                <a:gd name="T2" fmla="*/ 264 w 284"/>
                <a:gd name="T3" fmla="*/ 120 h 121"/>
                <a:gd name="T4" fmla="*/ 267 w 284"/>
                <a:gd name="T5" fmla="*/ 120 h 121"/>
                <a:gd name="T6" fmla="*/ 269 w 284"/>
                <a:gd name="T7" fmla="*/ 120 h 121"/>
                <a:gd name="T8" fmla="*/ 275 w 284"/>
                <a:gd name="T9" fmla="*/ 115 h 121"/>
                <a:gd name="T10" fmla="*/ 278 w 284"/>
                <a:gd name="T11" fmla="*/ 109 h 121"/>
                <a:gd name="T12" fmla="*/ 278 w 284"/>
                <a:gd name="T13" fmla="*/ 106 h 121"/>
                <a:gd name="T14" fmla="*/ 281 w 284"/>
                <a:gd name="T15" fmla="*/ 49 h 121"/>
                <a:gd name="T16" fmla="*/ 281 w 284"/>
                <a:gd name="T17" fmla="*/ 31 h 121"/>
                <a:gd name="T18" fmla="*/ 283 w 284"/>
                <a:gd name="T19" fmla="*/ 20 h 121"/>
                <a:gd name="T20" fmla="*/ 283 w 284"/>
                <a:gd name="T21" fmla="*/ 17 h 121"/>
                <a:gd name="T22" fmla="*/ 281 w 284"/>
                <a:gd name="T23" fmla="*/ 14 h 121"/>
                <a:gd name="T24" fmla="*/ 278 w 284"/>
                <a:gd name="T25" fmla="*/ 8 h 121"/>
                <a:gd name="T26" fmla="*/ 267 w 284"/>
                <a:gd name="T27" fmla="*/ 0 h 121"/>
                <a:gd name="T28" fmla="*/ 261 w 284"/>
                <a:gd name="T29" fmla="*/ 0 h 121"/>
                <a:gd name="T30" fmla="*/ 255 w 284"/>
                <a:gd name="T31" fmla="*/ 0 h 121"/>
                <a:gd name="T32" fmla="*/ 235 w 284"/>
                <a:gd name="T33" fmla="*/ 0 h 121"/>
                <a:gd name="T34" fmla="*/ 189 w 284"/>
                <a:gd name="T35" fmla="*/ 0 h 121"/>
                <a:gd name="T36" fmla="*/ 140 w 284"/>
                <a:gd name="T37" fmla="*/ 0 h 121"/>
                <a:gd name="T38" fmla="*/ 94 w 284"/>
                <a:gd name="T39" fmla="*/ 0 h 121"/>
                <a:gd name="T40" fmla="*/ 46 w 284"/>
                <a:gd name="T41" fmla="*/ 0 h 121"/>
                <a:gd name="T42" fmla="*/ 26 w 284"/>
                <a:gd name="T43" fmla="*/ 0 h 121"/>
                <a:gd name="T44" fmla="*/ 20 w 284"/>
                <a:gd name="T45" fmla="*/ 0 h 121"/>
                <a:gd name="T46" fmla="*/ 17 w 284"/>
                <a:gd name="T47" fmla="*/ 0 h 121"/>
                <a:gd name="T48" fmla="*/ 14 w 284"/>
                <a:gd name="T49" fmla="*/ 0 h 121"/>
                <a:gd name="T50" fmla="*/ 3 w 284"/>
                <a:gd name="T51" fmla="*/ 8 h 121"/>
                <a:gd name="T52" fmla="*/ 0 w 284"/>
                <a:gd name="T53" fmla="*/ 14 h 121"/>
                <a:gd name="T54" fmla="*/ 0 w 284"/>
                <a:gd name="T55" fmla="*/ 17 h 121"/>
                <a:gd name="T56" fmla="*/ 0 w 284"/>
                <a:gd name="T57" fmla="*/ 20 h 121"/>
                <a:gd name="T58" fmla="*/ 0 w 284"/>
                <a:gd name="T59" fmla="*/ 31 h 121"/>
                <a:gd name="T60" fmla="*/ 0 w 284"/>
                <a:gd name="T61" fmla="*/ 49 h 121"/>
                <a:gd name="T62" fmla="*/ 3 w 284"/>
                <a:gd name="T63" fmla="*/ 106 h 121"/>
                <a:gd name="T64" fmla="*/ 6 w 284"/>
                <a:gd name="T65" fmla="*/ 115 h 121"/>
                <a:gd name="T66" fmla="*/ 12 w 284"/>
                <a:gd name="T67" fmla="*/ 120 h 121"/>
                <a:gd name="T68" fmla="*/ 14 w 284"/>
                <a:gd name="T69" fmla="*/ 120 h 121"/>
                <a:gd name="T70" fmla="*/ 14 w 284"/>
                <a:gd name="T71" fmla="*/ 120 h 121"/>
                <a:gd name="T72" fmla="*/ 12 w 284"/>
                <a:gd name="T73" fmla="*/ 118 h 121"/>
                <a:gd name="T74" fmla="*/ 6 w 284"/>
                <a:gd name="T75" fmla="*/ 115 h 121"/>
                <a:gd name="T76" fmla="*/ 6 w 284"/>
                <a:gd name="T77" fmla="*/ 106 h 121"/>
                <a:gd name="T78" fmla="*/ 6 w 284"/>
                <a:gd name="T79" fmla="*/ 49 h 121"/>
                <a:gd name="T80" fmla="*/ 9 w 284"/>
                <a:gd name="T81" fmla="*/ 31 h 121"/>
                <a:gd name="T82" fmla="*/ 9 w 284"/>
                <a:gd name="T83" fmla="*/ 20 h 121"/>
                <a:gd name="T84" fmla="*/ 9 w 284"/>
                <a:gd name="T85" fmla="*/ 17 h 121"/>
                <a:gd name="T86" fmla="*/ 9 w 284"/>
                <a:gd name="T87" fmla="*/ 14 h 121"/>
                <a:gd name="T88" fmla="*/ 14 w 284"/>
                <a:gd name="T89" fmla="*/ 11 h 121"/>
                <a:gd name="T90" fmla="*/ 20 w 284"/>
                <a:gd name="T91" fmla="*/ 11 h 121"/>
                <a:gd name="T92" fmla="*/ 26 w 284"/>
                <a:gd name="T93" fmla="*/ 11 h 121"/>
                <a:gd name="T94" fmla="*/ 46 w 284"/>
                <a:gd name="T95" fmla="*/ 11 h 121"/>
                <a:gd name="T96" fmla="*/ 94 w 284"/>
                <a:gd name="T97" fmla="*/ 11 h 121"/>
                <a:gd name="T98" fmla="*/ 140 w 284"/>
                <a:gd name="T99" fmla="*/ 11 h 121"/>
                <a:gd name="T100" fmla="*/ 189 w 284"/>
                <a:gd name="T101" fmla="*/ 11 h 121"/>
                <a:gd name="T102" fmla="*/ 235 w 284"/>
                <a:gd name="T103" fmla="*/ 11 h 121"/>
                <a:gd name="T104" fmla="*/ 255 w 284"/>
                <a:gd name="T105" fmla="*/ 11 h 121"/>
                <a:gd name="T106" fmla="*/ 261 w 284"/>
                <a:gd name="T107" fmla="*/ 11 h 121"/>
                <a:gd name="T108" fmla="*/ 267 w 284"/>
                <a:gd name="T109" fmla="*/ 11 h 121"/>
                <a:gd name="T110" fmla="*/ 272 w 284"/>
                <a:gd name="T111" fmla="*/ 14 h 121"/>
                <a:gd name="T112" fmla="*/ 272 w 284"/>
                <a:gd name="T113" fmla="*/ 17 h 121"/>
                <a:gd name="T114" fmla="*/ 272 w 284"/>
                <a:gd name="T115" fmla="*/ 20 h 121"/>
                <a:gd name="T116" fmla="*/ 272 w 284"/>
                <a:gd name="T117" fmla="*/ 31 h 121"/>
                <a:gd name="T118" fmla="*/ 275 w 284"/>
                <a:gd name="T119" fmla="*/ 49 h 121"/>
                <a:gd name="T120" fmla="*/ 278 w 284"/>
                <a:gd name="T121" fmla="*/ 106 h 121"/>
                <a:gd name="T122" fmla="*/ 275 w 284"/>
                <a:gd name="T123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269" y="118"/>
                  </a:moveTo>
                  <a:lnTo>
                    <a:pt x="269" y="118"/>
                  </a:lnTo>
                  <a:lnTo>
                    <a:pt x="267" y="120"/>
                  </a:lnTo>
                  <a:lnTo>
                    <a:pt x="264" y="120"/>
                  </a:lnTo>
                  <a:lnTo>
                    <a:pt x="267" y="120"/>
                  </a:lnTo>
                  <a:lnTo>
                    <a:pt x="267" y="120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75" y="115"/>
                  </a:lnTo>
                  <a:lnTo>
                    <a:pt x="275" y="115"/>
                  </a:lnTo>
                  <a:lnTo>
                    <a:pt x="278" y="112"/>
                  </a:lnTo>
                  <a:lnTo>
                    <a:pt x="278" y="10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31"/>
                  </a:lnTo>
                  <a:lnTo>
                    <a:pt x="281" y="31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7"/>
                  </a:lnTo>
                  <a:lnTo>
                    <a:pt x="283" y="17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75" y="3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4" y="120"/>
                  </a:lnTo>
                  <a:lnTo>
                    <a:pt x="17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72" y="14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72" y="31"/>
                  </a:lnTo>
                  <a:lnTo>
                    <a:pt x="272" y="31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5" y="112"/>
                  </a:lnTo>
                  <a:lnTo>
                    <a:pt x="275" y="115"/>
                  </a:lnTo>
                  <a:lnTo>
                    <a:pt x="269" y="1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93"/>
            <p:cNvSpPr>
              <a:spLocks noChangeArrowheads="1"/>
            </p:cNvSpPr>
            <p:nvPr/>
          </p:nvSpPr>
          <p:spPr bwMode="auto">
            <a:xfrm>
              <a:off x="2820988" y="3375025"/>
              <a:ext cx="101600" cy="42863"/>
            </a:xfrm>
            <a:custGeom>
              <a:avLst/>
              <a:gdLst>
                <a:gd name="T0" fmla="*/ 272 w 284"/>
                <a:gd name="T1" fmla="*/ 118 h 121"/>
                <a:gd name="T2" fmla="*/ 266 w 284"/>
                <a:gd name="T3" fmla="*/ 120 h 121"/>
                <a:gd name="T4" fmla="*/ 266 w 284"/>
                <a:gd name="T5" fmla="*/ 120 h 121"/>
                <a:gd name="T6" fmla="*/ 272 w 284"/>
                <a:gd name="T7" fmla="*/ 120 h 121"/>
                <a:gd name="T8" fmla="*/ 277 w 284"/>
                <a:gd name="T9" fmla="*/ 115 h 121"/>
                <a:gd name="T10" fmla="*/ 280 w 284"/>
                <a:gd name="T11" fmla="*/ 109 h 121"/>
                <a:gd name="T12" fmla="*/ 280 w 284"/>
                <a:gd name="T13" fmla="*/ 106 h 121"/>
                <a:gd name="T14" fmla="*/ 283 w 284"/>
                <a:gd name="T15" fmla="*/ 49 h 121"/>
                <a:gd name="T16" fmla="*/ 283 w 284"/>
                <a:gd name="T17" fmla="*/ 31 h 121"/>
                <a:gd name="T18" fmla="*/ 283 w 284"/>
                <a:gd name="T19" fmla="*/ 20 h 121"/>
                <a:gd name="T20" fmla="*/ 283 w 284"/>
                <a:gd name="T21" fmla="*/ 17 h 121"/>
                <a:gd name="T22" fmla="*/ 283 w 284"/>
                <a:gd name="T23" fmla="*/ 14 h 121"/>
                <a:gd name="T24" fmla="*/ 280 w 284"/>
                <a:gd name="T25" fmla="*/ 8 h 121"/>
                <a:gd name="T26" fmla="*/ 269 w 284"/>
                <a:gd name="T27" fmla="*/ 0 h 121"/>
                <a:gd name="T28" fmla="*/ 263 w 284"/>
                <a:gd name="T29" fmla="*/ 0 h 121"/>
                <a:gd name="T30" fmla="*/ 258 w 284"/>
                <a:gd name="T31" fmla="*/ 0 h 121"/>
                <a:gd name="T32" fmla="*/ 235 w 284"/>
                <a:gd name="T33" fmla="*/ 0 h 121"/>
                <a:gd name="T34" fmla="*/ 189 w 284"/>
                <a:gd name="T35" fmla="*/ 0 h 121"/>
                <a:gd name="T36" fmla="*/ 140 w 284"/>
                <a:gd name="T37" fmla="*/ 0 h 121"/>
                <a:gd name="T38" fmla="*/ 94 w 284"/>
                <a:gd name="T39" fmla="*/ 0 h 121"/>
                <a:gd name="T40" fmla="*/ 49 w 284"/>
                <a:gd name="T41" fmla="*/ 0 h 121"/>
                <a:gd name="T42" fmla="*/ 26 w 284"/>
                <a:gd name="T43" fmla="*/ 0 h 121"/>
                <a:gd name="T44" fmla="*/ 20 w 284"/>
                <a:gd name="T45" fmla="*/ 0 h 121"/>
                <a:gd name="T46" fmla="*/ 17 w 284"/>
                <a:gd name="T47" fmla="*/ 0 h 121"/>
                <a:gd name="T48" fmla="*/ 14 w 284"/>
                <a:gd name="T49" fmla="*/ 0 h 121"/>
                <a:gd name="T50" fmla="*/ 3 w 284"/>
                <a:gd name="T51" fmla="*/ 8 h 121"/>
                <a:gd name="T52" fmla="*/ 0 w 284"/>
                <a:gd name="T53" fmla="*/ 14 h 121"/>
                <a:gd name="T54" fmla="*/ 0 w 284"/>
                <a:gd name="T55" fmla="*/ 17 h 121"/>
                <a:gd name="T56" fmla="*/ 0 w 284"/>
                <a:gd name="T57" fmla="*/ 20 h 121"/>
                <a:gd name="T58" fmla="*/ 0 w 284"/>
                <a:gd name="T59" fmla="*/ 31 h 121"/>
                <a:gd name="T60" fmla="*/ 0 w 284"/>
                <a:gd name="T61" fmla="*/ 49 h 121"/>
                <a:gd name="T62" fmla="*/ 3 w 284"/>
                <a:gd name="T63" fmla="*/ 106 h 121"/>
                <a:gd name="T64" fmla="*/ 5 w 284"/>
                <a:gd name="T65" fmla="*/ 115 h 121"/>
                <a:gd name="T66" fmla="*/ 11 w 284"/>
                <a:gd name="T67" fmla="*/ 120 h 121"/>
                <a:gd name="T68" fmla="*/ 17 w 284"/>
                <a:gd name="T69" fmla="*/ 120 h 121"/>
                <a:gd name="T70" fmla="*/ 17 w 284"/>
                <a:gd name="T71" fmla="*/ 120 h 121"/>
                <a:gd name="T72" fmla="*/ 11 w 284"/>
                <a:gd name="T73" fmla="*/ 118 h 121"/>
                <a:gd name="T74" fmla="*/ 8 w 284"/>
                <a:gd name="T75" fmla="*/ 115 h 121"/>
                <a:gd name="T76" fmla="*/ 5 w 284"/>
                <a:gd name="T77" fmla="*/ 106 h 121"/>
                <a:gd name="T78" fmla="*/ 8 w 284"/>
                <a:gd name="T79" fmla="*/ 49 h 121"/>
                <a:gd name="T80" fmla="*/ 8 w 284"/>
                <a:gd name="T81" fmla="*/ 31 h 121"/>
                <a:gd name="T82" fmla="*/ 8 w 284"/>
                <a:gd name="T83" fmla="*/ 20 h 121"/>
                <a:gd name="T84" fmla="*/ 8 w 284"/>
                <a:gd name="T85" fmla="*/ 17 h 121"/>
                <a:gd name="T86" fmla="*/ 11 w 284"/>
                <a:gd name="T87" fmla="*/ 14 h 121"/>
                <a:gd name="T88" fmla="*/ 17 w 284"/>
                <a:gd name="T89" fmla="*/ 11 h 121"/>
                <a:gd name="T90" fmla="*/ 20 w 284"/>
                <a:gd name="T91" fmla="*/ 11 h 121"/>
                <a:gd name="T92" fmla="*/ 26 w 284"/>
                <a:gd name="T93" fmla="*/ 11 h 121"/>
                <a:gd name="T94" fmla="*/ 49 w 284"/>
                <a:gd name="T95" fmla="*/ 11 h 121"/>
                <a:gd name="T96" fmla="*/ 94 w 284"/>
                <a:gd name="T97" fmla="*/ 11 h 121"/>
                <a:gd name="T98" fmla="*/ 140 w 284"/>
                <a:gd name="T99" fmla="*/ 11 h 121"/>
                <a:gd name="T100" fmla="*/ 189 w 284"/>
                <a:gd name="T101" fmla="*/ 11 h 121"/>
                <a:gd name="T102" fmla="*/ 235 w 284"/>
                <a:gd name="T103" fmla="*/ 11 h 121"/>
                <a:gd name="T104" fmla="*/ 258 w 284"/>
                <a:gd name="T105" fmla="*/ 11 h 121"/>
                <a:gd name="T106" fmla="*/ 263 w 284"/>
                <a:gd name="T107" fmla="*/ 11 h 121"/>
                <a:gd name="T108" fmla="*/ 266 w 284"/>
                <a:gd name="T109" fmla="*/ 11 h 121"/>
                <a:gd name="T110" fmla="*/ 272 w 284"/>
                <a:gd name="T111" fmla="*/ 14 h 121"/>
                <a:gd name="T112" fmla="*/ 275 w 284"/>
                <a:gd name="T113" fmla="*/ 17 h 121"/>
                <a:gd name="T114" fmla="*/ 275 w 284"/>
                <a:gd name="T115" fmla="*/ 20 h 121"/>
                <a:gd name="T116" fmla="*/ 275 w 284"/>
                <a:gd name="T117" fmla="*/ 31 h 121"/>
                <a:gd name="T118" fmla="*/ 275 w 284"/>
                <a:gd name="T119" fmla="*/ 49 h 121"/>
                <a:gd name="T120" fmla="*/ 277 w 284"/>
                <a:gd name="T121" fmla="*/ 106 h 121"/>
                <a:gd name="T122" fmla="*/ 275 w 284"/>
                <a:gd name="T123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1">
                  <a:moveTo>
                    <a:pt x="272" y="118"/>
                  </a:moveTo>
                  <a:lnTo>
                    <a:pt x="272" y="118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72" y="120"/>
                  </a:lnTo>
                  <a:lnTo>
                    <a:pt x="272" y="120"/>
                  </a:lnTo>
                  <a:lnTo>
                    <a:pt x="277" y="115"/>
                  </a:lnTo>
                  <a:lnTo>
                    <a:pt x="277" y="115"/>
                  </a:lnTo>
                  <a:lnTo>
                    <a:pt x="280" y="112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80" y="106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7"/>
                  </a:lnTo>
                  <a:lnTo>
                    <a:pt x="283" y="17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5" y="3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235" y="11"/>
                  </a:lnTo>
                  <a:lnTo>
                    <a:pt x="23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66" y="11"/>
                  </a:lnTo>
                  <a:lnTo>
                    <a:pt x="266" y="11"/>
                  </a:lnTo>
                  <a:lnTo>
                    <a:pt x="272" y="14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275" y="20"/>
                  </a:lnTo>
                  <a:lnTo>
                    <a:pt x="275" y="20"/>
                  </a:lnTo>
                  <a:lnTo>
                    <a:pt x="275" y="31"/>
                  </a:lnTo>
                  <a:lnTo>
                    <a:pt x="275" y="31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77" y="112"/>
                  </a:lnTo>
                  <a:lnTo>
                    <a:pt x="275" y="115"/>
                  </a:lnTo>
                  <a:lnTo>
                    <a:pt x="272" y="1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94"/>
            <p:cNvSpPr>
              <a:spLocks noChangeArrowheads="1"/>
            </p:cNvSpPr>
            <p:nvPr/>
          </p:nvSpPr>
          <p:spPr bwMode="auto">
            <a:xfrm>
              <a:off x="2944813" y="3375025"/>
              <a:ext cx="68262" cy="42863"/>
            </a:xfrm>
            <a:custGeom>
              <a:avLst/>
              <a:gdLst>
                <a:gd name="T0" fmla="*/ 9 w 190"/>
                <a:gd name="T1" fmla="*/ 80 h 121"/>
                <a:gd name="T2" fmla="*/ 12 w 190"/>
                <a:gd name="T3" fmla="*/ 31 h 121"/>
                <a:gd name="T4" fmla="*/ 12 w 190"/>
                <a:gd name="T5" fmla="*/ 20 h 121"/>
                <a:gd name="T6" fmla="*/ 12 w 190"/>
                <a:gd name="T7" fmla="*/ 17 h 121"/>
                <a:gd name="T8" fmla="*/ 12 w 190"/>
                <a:gd name="T9" fmla="*/ 14 h 121"/>
                <a:gd name="T10" fmla="*/ 15 w 190"/>
                <a:gd name="T11" fmla="*/ 14 h 121"/>
                <a:gd name="T12" fmla="*/ 26 w 190"/>
                <a:gd name="T13" fmla="*/ 11 h 121"/>
                <a:gd name="T14" fmla="*/ 41 w 190"/>
                <a:gd name="T15" fmla="*/ 11 h 121"/>
                <a:gd name="T16" fmla="*/ 69 w 190"/>
                <a:gd name="T17" fmla="*/ 11 h 121"/>
                <a:gd name="T18" fmla="*/ 95 w 190"/>
                <a:gd name="T19" fmla="*/ 11 h 121"/>
                <a:gd name="T20" fmla="*/ 144 w 190"/>
                <a:gd name="T21" fmla="*/ 11 h 121"/>
                <a:gd name="T22" fmla="*/ 189 w 190"/>
                <a:gd name="T23" fmla="*/ 5 h 121"/>
                <a:gd name="T24" fmla="*/ 144 w 190"/>
                <a:gd name="T25" fmla="*/ 3 h 121"/>
                <a:gd name="T26" fmla="*/ 95 w 190"/>
                <a:gd name="T27" fmla="*/ 0 h 121"/>
                <a:gd name="T28" fmla="*/ 69 w 190"/>
                <a:gd name="T29" fmla="*/ 0 h 121"/>
                <a:gd name="T30" fmla="*/ 41 w 190"/>
                <a:gd name="T31" fmla="*/ 0 h 121"/>
                <a:gd name="T32" fmla="*/ 26 w 190"/>
                <a:gd name="T33" fmla="*/ 0 h 121"/>
                <a:gd name="T34" fmla="*/ 18 w 190"/>
                <a:gd name="T35" fmla="*/ 0 h 121"/>
                <a:gd name="T36" fmla="*/ 9 w 190"/>
                <a:gd name="T37" fmla="*/ 3 h 121"/>
                <a:gd name="T38" fmla="*/ 3 w 190"/>
                <a:gd name="T39" fmla="*/ 11 h 121"/>
                <a:gd name="T40" fmla="*/ 0 w 190"/>
                <a:gd name="T41" fmla="*/ 17 h 121"/>
                <a:gd name="T42" fmla="*/ 0 w 190"/>
                <a:gd name="T43" fmla="*/ 20 h 121"/>
                <a:gd name="T44" fmla="*/ 0 w 190"/>
                <a:gd name="T45" fmla="*/ 31 h 121"/>
                <a:gd name="T46" fmla="*/ 3 w 190"/>
                <a:gd name="T47" fmla="*/ 80 h 121"/>
                <a:gd name="T48" fmla="*/ 3 w 190"/>
                <a:gd name="T49" fmla="*/ 100 h 121"/>
                <a:gd name="T50" fmla="*/ 3 w 190"/>
                <a:gd name="T51" fmla="*/ 109 h 121"/>
                <a:gd name="T52" fmla="*/ 9 w 190"/>
                <a:gd name="T53" fmla="*/ 115 h 121"/>
                <a:gd name="T54" fmla="*/ 12 w 190"/>
                <a:gd name="T55" fmla="*/ 120 h 121"/>
                <a:gd name="T56" fmla="*/ 18 w 190"/>
                <a:gd name="T57" fmla="*/ 120 h 121"/>
                <a:gd name="T58" fmla="*/ 21 w 190"/>
                <a:gd name="T59" fmla="*/ 120 h 121"/>
                <a:gd name="T60" fmla="*/ 18 w 190"/>
                <a:gd name="T61" fmla="*/ 120 h 121"/>
                <a:gd name="T62" fmla="*/ 9 w 190"/>
                <a:gd name="T63" fmla="*/ 115 h 121"/>
                <a:gd name="T64" fmla="*/ 9 w 190"/>
                <a:gd name="T65" fmla="*/ 109 h 121"/>
                <a:gd name="T66" fmla="*/ 9 w 190"/>
                <a:gd name="T67" fmla="*/ 100 h 121"/>
                <a:gd name="T68" fmla="*/ 9 w 190"/>
                <a:gd name="T69" fmla="*/ 8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21">
                  <a:moveTo>
                    <a:pt x="9" y="80"/>
                  </a:moveTo>
                  <a:lnTo>
                    <a:pt x="9" y="8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1" y="120"/>
                  </a:lnTo>
                  <a:lnTo>
                    <a:pt x="21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2" y="118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8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95"/>
            <p:cNvSpPr>
              <a:spLocks noChangeArrowheads="1"/>
            </p:cNvSpPr>
            <p:nvPr/>
          </p:nvSpPr>
          <p:spPr bwMode="auto">
            <a:xfrm>
              <a:off x="2697163" y="3113088"/>
              <a:ext cx="101600" cy="44450"/>
            </a:xfrm>
            <a:custGeom>
              <a:avLst/>
              <a:gdLst>
                <a:gd name="T0" fmla="*/ 269 w 284"/>
                <a:gd name="T1" fmla="*/ 121 h 122"/>
                <a:gd name="T2" fmla="*/ 264 w 284"/>
                <a:gd name="T3" fmla="*/ 121 h 122"/>
                <a:gd name="T4" fmla="*/ 267 w 284"/>
                <a:gd name="T5" fmla="*/ 121 h 122"/>
                <a:gd name="T6" fmla="*/ 269 w 284"/>
                <a:gd name="T7" fmla="*/ 121 h 122"/>
                <a:gd name="T8" fmla="*/ 275 w 284"/>
                <a:gd name="T9" fmla="*/ 118 h 122"/>
                <a:gd name="T10" fmla="*/ 278 w 284"/>
                <a:gd name="T11" fmla="*/ 112 h 122"/>
                <a:gd name="T12" fmla="*/ 278 w 284"/>
                <a:gd name="T13" fmla="*/ 109 h 122"/>
                <a:gd name="T14" fmla="*/ 281 w 284"/>
                <a:gd name="T15" fmla="*/ 52 h 122"/>
                <a:gd name="T16" fmla="*/ 281 w 284"/>
                <a:gd name="T17" fmla="*/ 32 h 122"/>
                <a:gd name="T18" fmla="*/ 283 w 284"/>
                <a:gd name="T19" fmla="*/ 23 h 122"/>
                <a:gd name="T20" fmla="*/ 283 w 284"/>
                <a:gd name="T21" fmla="*/ 20 h 122"/>
                <a:gd name="T22" fmla="*/ 281 w 284"/>
                <a:gd name="T23" fmla="*/ 15 h 122"/>
                <a:gd name="T24" fmla="*/ 278 w 284"/>
                <a:gd name="T25" fmla="*/ 9 h 122"/>
                <a:gd name="T26" fmla="*/ 267 w 284"/>
                <a:gd name="T27" fmla="*/ 3 h 122"/>
                <a:gd name="T28" fmla="*/ 261 w 284"/>
                <a:gd name="T29" fmla="*/ 3 h 122"/>
                <a:gd name="T30" fmla="*/ 255 w 284"/>
                <a:gd name="T31" fmla="*/ 3 h 122"/>
                <a:gd name="T32" fmla="*/ 235 w 284"/>
                <a:gd name="T33" fmla="*/ 3 h 122"/>
                <a:gd name="T34" fmla="*/ 189 w 284"/>
                <a:gd name="T35" fmla="*/ 0 h 122"/>
                <a:gd name="T36" fmla="*/ 140 w 284"/>
                <a:gd name="T37" fmla="*/ 0 h 122"/>
                <a:gd name="T38" fmla="*/ 94 w 284"/>
                <a:gd name="T39" fmla="*/ 0 h 122"/>
                <a:gd name="T40" fmla="*/ 46 w 284"/>
                <a:gd name="T41" fmla="*/ 3 h 122"/>
                <a:gd name="T42" fmla="*/ 26 w 284"/>
                <a:gd name="T43" fmla="*/ 3 h 122"/>
                <a:gd name="T44" fmla="*/ 20 w 284"/>
                <a:gd name="T45" fmla="*/ 3 h 122"/>
                <a:gd name="T46" fmla="*/ 17 w 284"/>
                <a:gd name="T47" fmla="*/ 3 h 122"/>
                <a:gd name="T48" fmla="*/ 14 w 284"/>
                <a:gd name="T49" fmla="*/ 3 h 122"/>
                <a:gd name="T50" fmla="*/ 3 w 284"/>
                <a:gd name="T51" fmla="*/ 9 h 122"/>
                <a:gd name="T52" fmla="*/ 0 w 284"/>
                <a:gd name="T53" fmla="*/ 15 h 122"/>
                <a:gd name="T54" fmla="*/ 0 w 284"/>
                <a:gd name="T55" fmla="*/ 20 h 122"/>
                <a:gd name="T56" fmla="*/ 0 w 284"/>
                <a:gd name="T57" fmla="*/ 23 h 122"/>
                <a:gd name="T58" fmla="*/ 0 w 284"/>
                <a:gd name="T59" fmla="*/ 32 h 122"/>
                <a:gd name="T60" fmla="*/ 0 w 284"/>
                <a:gd name="T61" fmla="*/ 52 h 122"/>
                <a:gd name="T62" fmla="*/ 3 w 284"/>
                <a:gd name="T63" fmla="*/ 109 h 122"/>
                <a:gd name="T64" fmla="*/ 6 w 284"/>
                <a:gd name="T65" fmla="*/ 118 h 122"/>
                <a:gd name="T66" fmla="*/ 12 w 284"/>
                <a:gd name="T67" fmla="*/ 121 h 122"/>
                <a:gd name="T68" fmla="*/ 14 w 284"/>
                <a:gd name="T69" fmla="*/ 121 h 122"/>
                <a:gd name="T70" fmla="*/ 14 w 284"/>
                <a:gd name="T71" fmla="*/ 121 h 122"/>
                <a:gd name="T72" fmla="*/ 12 w 284"/>
                <a:gd name="T73" fmla="*/ 121 h 122"/>
                <a:gd name="T74" fmla="*/ 6 w 284"/>
                <a:gd name="T75" fmla="*/ 115 h 122"/>
                <a:gd name="T76" fmla="*/ 6 w 284"/>
                <a:gd name="T77" fmla="*/ 109 h 122"/>
                <a:gd name="T78" fmla="*/ 6 w 284"/>
                <a:gd name="T79" fmla="*/ 52 h 122"/>
                <a:gd name="T80" fmla="*/ 9 w 284"/>
                <a:gd name="T81" fmla="*/ 32 h 122"/>
                <a:gd name="T82" fmla="*/ 9 w 284"/>
                <a:gd name="T83" fmla="*/ 23 h 122"/>
                <a:gd name="T84" fmla="*/ 9 w 284"/>
                <a:gd name="T85" fmla="*/ 20 h 122"/>
                <a:gd name="T86" fmla="*/ 9 w 284"/>
                <a:gd name="T87" fmla="*/ 15 h 122"/>
                <a:gd name="T88" fmla="*/ 14 w 284"/>
                <a:gd name="T89" fmla="*/ 12 h 122"/>
                <a:gd name="T90" fmla="*/ 20 w 284"/>
                <a:gd name="T91" fmla="*/ 12 h 122"/>
                <a:gd name="T92" fmla="*/ 26 w 284"/>
                <a:gd name="T93" fmla="*/ 12 h 122"/>
                <a:gd name="T94" fmla="*/ 46 w 284"/>
                <a:gd name="T95" fmla="*/ 12 h 122"/>
                <a:gd name="T96" fmla="*/ 94 w 284"/>
                <a:gd name="T97" fmla="*/ 15 h 122"/>
                <a:gd name="T98" fmla="*/ 140 w 284"/>
                <a:gd name="T99" fmla="*/ 15 h 122"/>
                <a:gd name="T100" fmla="*/ 189 w 284"/>
                <a:gd name="T101" fmla="*/ 15 h 122"/>
                <a:gd name="T102" fmla="*/ 235 w 284"/>
                <a:gd name="T103" fmla="*/ 15 h 122"/>
                <a:gd name="T104" fmla="*/ 255 w 284"/>
                <a:gd name="T105" fmla="*/ 12 h 122"/>
                <a:gd name="T106" fmla="*/ 261 w 284"/>
                <a:gd name="T107" fmla="*/ 12 h 122"/>
                <a:gd name="T108" fmla="*/ 267 w 284"/>
                <a:gd name="T109" fmla="*/ 12 h 122"/>
                <a:gd name="T110" fmla="*/ 272 w 284"/>
                <a:gd name="T111" fmla="*/ 15 h 122"/>
                <a:gd name="T112" fmla="*/ 272 w 284"/>
                <a:gd name="T113" fmla="*/ 18 h 122"/>
                <a:gd name="T114" fmla="*/ 272 w 284"/>
                <a:gd name="T115" fmla="*/ 23 h 122"/>
                <a:gd name="T116" fmla="*/ 272 w 284"/>
                <a:gd name="T117" fmla="*/ 32 h 122"/>
                <a:gd name="T118" fmla="*/ 275 w 284"/>
                <a:gd name="T119" fmla="*/ 52 h 122"/>
                <a:gd name="T120" fmla="*/ 278 w 284"/>
                <a:gd name="T121" fmla="*/ 109 h 122"/>
                <a:gd name="T122" fmla="*/ 275 w 284"/>
                <a:gd name="T123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269" y="121"/>
                  </a:moveTo>
                  <a:lnTo>
                    <a:pt x="269" y="121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21"/>
                  </a:lnTo>
                  <a:lnTo>
                    <a:pt x="269" y="121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1" y="32"/>
                  </a:lnTo>
                  <a:lnTo>
                    <a:pt x="281" y="32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9"/>
                  </a:lnTo>
                  <a:lnTo>
                    <a:pt x="278" y="9"/>
                  </a:lnTo>
                  <a:lnTo>
                    <a:pt x="275" y="6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7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55" y="12"/>
                  </a:lnTo>
                  <a:lnTo>
                    <a:pt x="255" y="12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2" y="15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2" y="23"/>
                  </a:lnTo>
                  <a:lnTo>
                    <a:pt x="272" y="23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75" y="52"/>
                  </a:lnTo>
                  <a:lnTo>
                    <a:pt x="275" y="52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75" y="112"/>
                  </a:lnTo>
                  <a:lnTo>
                    <a:pt x="275" y="115"/>
                  </a:lnTo>
                  <a:lnTo>
                    <a:pt x="269" y="1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96"/>
            <p:cNvSpPr>
              <a:spLocks noChangeArrowheads="1"/>
            </p:cNvSpPr>
            <p:nvPr/>
          </p:nvSpPr>
          <p:spPr bwMode="auto">
            <a:xfrm>
              <a:off x="2820988" y="3113088"/>
              <a:ext cx="101600" cy="44450"/>
            </a:xfrm>
            <a:custGeom>
              <a:avLst/>
              <a:gdLst>
                <a:gd name="T0" fmla="*/ 272 w 284"/>
                <a:gd name="T1" fmla="*/ 121 h 122"/>
                <a:gd name="T2" fmla="*/ 266 w 284"/>
                <a:gd name="T3" fmla="*/ 121 h 122"/>
                <a:gd name="T4" fmla="*/ 266 w 284"/>
                <a:gd name="T5" fmla="*/ 121 h 122"/>
                <a:gd name="T6" fmla="*/ 272 w 284"/>
                <a:gd name="T7" fmla="*/ 121 h 122"/>
                <a:gd name="T8" fmla="*/ 277 w 284"/>
                <a:gd name="T9" fmla="*/ 118 h 122"/>
                <a:gd name="T10" fmla="*/ 280 w 284"/>
                <a:gd name="T11" fmla="*/ 112 h 122"/>
                <a:gd name="T12" fmla="*/ 280 w 284"/>
                <a:gd name="T13" fmla="*/ 109 h 122"/>
                <a:gd name="T14" fmla="*/ 283 w 284"/>
                <a:gd name="T15" fmla="*/ 52 h 122"/>
                <a:gd name="T16" fmla="*/ 283 w 284"/>
                <a:gd name="T17" fmla="*/ 32 h 122"/>
                <a:gd name="T18" fmla="*/ 283 w 284"/>
                <a:gd name="T19" fmla="*/ 23 h 122"/>
                <a:gd name="T20" fmla="*/ 283 w 284"/>
                <a:gd name="T21" fmla="*/ 20 h 122"/>
                <a:gd name="T22" fmla="*/ 283 w 284"/>
                <a:gd name="T23" fmla="*/ 15 h 122"/>
                <a:gd name="T24" fmla="*/ 280 w 284"/>
                <a:gd name="T25" fmla="*/ 9 h 122"/>
                <a:gd name="T26" fmla="*/ 269 w 284"/>
                <a:gd name="T27" fmla="*/ 3 h 122"/>
                <a:gd name="T28" fmla="*/ 263 w 284"/>
                <a:gd name="T29" fmla="*/ 3 h 122"/>
                <a:gd name="T30" fmla="*/ 258 w 284"/>
                <a:gd name="T31" fmla="*/ 3 h 122"/>
                <a:gd name="T32" fmla="*/ 235 w 284"/>
                <a:gd name="T33" fmla="*/ 3 h 122"/>
                <a:gd name="T34" fmla="*/ 189 w 284"/>
                <a:gd name="T35" fmla="*/ 0 h 122"/>
                <a:gd name="T36" fmla="*/ 140 w 284"/>
                <a:gd name="T37" fmla="*/ 0 h 122"/>
                <a:gd name="T38" fmla="*/ 94 w 284"/>
                <a:gd name="T39" fmla="*/ 0 h 122"/>
                <a:gd name="T40" fmla="*/ 49 w 284"/>
                <a:gd name="T41" fmla="*/ 3 h 122"/>
                <a:gd name="T42" fmla="*/ 26 w 284"/>
                <a:gd name="T43" fmla="*/ 3 h 122"/>
                <a:gd name="T44" fmla="*/ 20 w 284"/>
                <a:gd name="T45" fmla="*/ 3 h 122"/>
                <a:gd name="T46" fmla="*/ 17 w 284"/>
                <a:gd name="T47" fmla="*/ 3 h 122"/>
                <a:gd name="T48" fmla="*/ 14 w 284"/>
                <a:gd name="T49" fmla="*/ 3 h 122"/>
                <a:gd name="T50" fmla="*/ 3 w 284"/>
                <a:gd name="T51" fmla="*/ 9 h 122"/>
                <a:gd name="T52" fmla="*/ 0 w 284"/>
                <a:gd name="T53" fmla="*/ 15 h 122"/>
                <a:gd name="T54" fmla="*/ 0 w 284"/>
                <a:gd name="T55" fmla="*/ 20 h 122"/>
                <a:gd name="T56" fmla="*/ 0 w 284"/>
                <a:gd name="T57" fmla="*/ 23 h 122"/>
                <a:gd name="T58" fmla="*/ 0 w 284"/>
                <a:gd name="T59" fmla="*/ 32 h 122"/>
                <a:gd name="T60" fmla="*/ 0 w 284"/>
                <a:gd name="T61" fmla="*/ 52 h 122"/>
                <a:gd name="T62" fmla="*/ 3 w 284"/>
                <a:gd name="T63" fmla="*/ 109 h 122"/>
                <a:gd name="T64" fmla="*/ 5 w 284"/>
                <a:gd name="T65" fmla="*/ 118 h 122"/>
                <a:gd name="T66" fmla="*/ 11 w 284"/>
                <a:gd name="T67" fmla="*/ 121 h 122"/>
                <a:gd name="T68" fmla="*/ 17 w 284"/>
                <a:gd name="T69" fmla="*/ 121 h 122"/>
                <a:gd name="T70" fmla="*/ 17 w 284"/>
                <a:gd name="T71" fmla="*/ 121 h 122"/>
                <a:gd name="T72" fmla="*/ 11 w 284"/>
                <a:gd name="T73" fmla="*/ 121 h 122"/>
                <a:gd name="T74" fmla="*/ 8 w 284"/>
                <a:gd name="T75" fmla="*/ 115 h 122"/>
                <a:gd name="T76" fmla="*/ 5 w 284"/>
                <a:gd name="T77" fmla="*/ 109 h 122"/>
                <a:gd name="T78" fmla="*/ 8 w 284"/>
                <a:gd name="T79" fmla="*/ 52 h 122"/>
                <a:gd name="T80" fmla="*/ 8 w 284"/>
                <a:gd name="T81" fmla="*/ 32 h 122"/>
                <a:gd name="T82" fmla="*/ 8 w 284"/>
                <a:gd name="T83" fmla="*/ 23 h 122"/>
                <a:gd name="T84" fmla="*/ 8 w 284"/>
                <a:gd name="T85" fmla="*/ 20 h 122"/>
                <a:gd name="T86" fmla="*/ 11 w 284"/>
                <a:gd name="T87" fmla="*/ 15 h 122"/>
                <a:gd name="T88" fmla="*/ 17 w 284"/>
                <a:gd name="T89" fmla="*/ 12 h 122"/>
                <a:gd name="T90" fmla="*/ 20 w 284"/>
                <a:gd name="T91" fmla="*/ 12 h 122"/>
                <a:gd name="T92" fmla="*/ 26 w 284"/>
                <a:gd name="T93" fmla="*/ 12 h 122"/>
                <a:gd name="T94" fmla="*/ 49 w 284"/>
                <a:gd name="T95" fmla="*/ 12 h 122"/>
                <a:gd name="T96" fmla="*/ 94 w 284"/>
                <a:gd name="T97" fmla="*/ 15 h 122"/>
                <a:gd name="T98" fmla="*/ 140 w 284"/>
                <a:gd name="T99" fmla="*/ 15 h 122"/>
                <a:gd name="T100" fmla="*/ 189 w 284"/>
                <a:gd name="T101" fmla="*/ 15 h 122"/>
                <a:gd name="T102" fmla="*/ 235 w 284"/>
                <a:gd name="T103" fmla="*/ 15 h 122"/>
                <a:gd name="T104" fmla="*/ 258 w 284"/>
                <a:gd name="T105" fmla="*/ 12 h 122"/>
                <a:gd name="T106" fmla="*/ 263 w 284"/>
                <a:gd name="T107" fmla="*/ 12 h 122"/>
                <a:gd name="T108" fmla="*/ 266 w 284"/>
                <a:gd name="T109" fmla="*/ 12 h 122"/>
                <a:gd name="T110" fmla="*/ 272 w 284"/>
                <a:gd name="T111" fmla="*/ 15 h 122"/>
                <a:gd name="T112" fmla="*/ 275 w 284"/>
                <a:gd name="T113" fmla="*/ 18 h 122"/>
                <a:gd name="T114" fmla="*/ 275 w 284"/>
                <a:gd name="T115" fmla="*/ 23 h 122"/>
                <a:gd name="T116" fmla="*/ 275 w 284"/>
                <a:gd name="T117" fmla="*/ 32 h 122"/>
                <a:gd name="T118" fmla="*/ 275 w 284"/>
                <a:gd name="T119" fmla="*/ 52 h 122"/>
                <a:gd name="T120" fmla="*/ 277 w 284"/>
                <a:gd name="T121" fmla="*/ 109 h 122"/>
                <a:gd name="T122" fmla="*/ 275 w 284"/>
                <a:gd name="T123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122">
                  <a:moveTo>
                    <a:pt x="272" y="121"/>
                  </a:moveTo>
                  <a:lnTo>
                    <a:pt x="272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32"/>
                  </a:lnTo>
                  <a:lnTo>
                    <a:pt x="283" y="32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275" y="6"/>
                  </a:lnTo>
                  <a:lnTo>
                    <a:pt x="269" y="3"/>
                  </a:lnTo>
                  <a:lnTo>
                    <a:pt x="269" y="3"/>
                  </a:lnTo>
                  <a:lnTo>
                    <a:pt x="263" y="3"/>
                  </a:lnTo>
                  <a:lnTo>
                    <a:pt x="263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8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5" y="118"/>
                  </a:lnTo>
                  <a:lnTo>
                    <a:pt x="5" y="118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89" y="15"/>
                  </a:lnTo>
                  <a:lnTo>
                    <a:pt x="189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6" y="12"/>
                  </a:lnTo>
                  <a:lnTo>
                    <a:pt x="266" y="12"/>
                  </a:lnTo>
                  <a:lnTo>
                    <a:pt x="272" y="15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5" y="52"/>
                  </a:lnTo>
                  <a:lnTo>
                    <a:pt x="275" y="52"/>
                  </a:lnTo>
                  <a:lnTo>
                    <a:pt x="277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5" y="115"/>
                  </a:lnTo>
                  <a:lnTo>
                    <a:pt x="272" y="1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97"/>
            <p:cNvSpPr>
              <a:spLocks noChangeArrowheads="1"/>
            </p:cNvSpPr>
            <p:nvPr/>
          </p:nvSpPr>
          <p:spPr bwMode="auto">
            <a:xfrm>
              <a:off x="2944813" y="3113088"/>
              <a:ext cx="101600" cy="44450"/>
            </a:xfrm>
            <a:custGeom>
              <a:avLst/>
              <a:gdLst>
                <a:gd name="T0" fmla="*/ 9 w 282"/>
                <a:gd name="T1" fmla="*/ 92 h 122"/>
                <a:gd name="T2" fmla="*/ 9 w 282"/>
                <a:gd name="T3" fmla="*/ 69 h 122"/>
                <a:gd name="T4" fmla="*/ 12 w 282"/>
                <a:gd name="T5" fmla="*/ 38 h 122"/>
                <a:gd name="T6" fmla="*/ 12 w 282"/>
                <a:gd name="T7" fmla="*/ 20 h 122"/>
                <a:gd name="T8" fmla="*/ 12 w 282"/>
                <a:gd name="T9" fmla="*/ 18 h 122"/>
                <a:gd name="T10" fmla="*/ 12 w 282"/>
                <a:gd name="T11" fmla="*/ 18 h 122"/>
                <a:gd name="T12" fmla="*/ 21 w 282"/>
                <a:gd name="T13" fmla="*/ 15 h 122"/>
                <a:gd name="T14" fmla="*/ 23 w 282"/>
                <a:gd name="T15" fmla="*/ 15 h 122"/>
                <a:gd name="T16" fmla="*/ 32 w 282"/>
                <a:gd name="T17" fmla="*/ 15 h 122"/>
                <a:gd name="T18" fmla="*/ 52 w 282"/>
                <a:gd name="T19" fmla="*/ 15 h 122"/>
                <a:gd name="T20" fmla="*/ 89 w 282"/>
                <a:gd name="T21" fmla="*/ 15 h 122"/>
                <a:gd name="T22" fmla="*/ 126 w 282"/>
                <a:gd name="T23" fmla="*/ 15 h 122"/>
                <a:gd name="T24" fmla="*/ 161 w 282"/>
                <a:gd name="T25" fmla="*/ 15 h 122"/>
                <a:gd name="T26" fmla="*/ 227 w 282"/>
                <a:gd name="T27" fmla="*/ 12 h 122"/>
                <a:gd name="T28" fmla="*/ 250 w 282"/>
                <a:gd name="T29" fmla="*/ 9 h 122"/>
                <a:gd name="T30" fmla="*/ 261 w 282"/>
                <a:gd name="T31" fmla="*/ 9 h 122"/>
                <a:gd name="T32" fmla="*/ 270 w 282"/>
                <a:gd name="T33" fmla="*/ 9 h 122"/>
                <a:gd name="T34" fmla="*/ 278 w 282"/>
                <a:gd name="T35" fmla="*/ 15 h 122"/>
                <a:gd name="T36" fmla="*/ 281 w 282"/>
                <a:gd name="T37" fmla="*/ 20 h 122"/>
                <a:gd name="T38" fmla="*/ 281 w 282"/>
                <a:gd name="T39" fmla="*/ 15 h 122"/>
                <a:gd name="T40" fmla="*/ 278 w 282"/>
                <a:gd name="T41" fmla="*/ 12 h 122"/>
                <a:gd name="T42" fmla="*/ 270 w 282"/>
                <a:gd name="T43" fmla="*/ 6 h 122"/>
                <a:gd name="T44" fmla="*/ 261 w 282"/>
                <a:gd name="T45" fmla="*/ 6 h 122"/>
                <a:gd name="T46" fmla="*/ 250 w 282"/>
                <a:gd name="T47" fmla="*/ 6 h 122"/>
                <a:gd name="T48" fmla="*/ 227 w 282"/>
                <a:gd name="T49" fmla="*/ 3 h 122"/>
                <a:gd name="T50" fmla="*/ 161 w 282"/>
                <a:gd name="T51" fmla="*/ 3 h 122"/>
                <a:gd name="T52" fmla="*/ 126 w 282"/>
                <a:gd name="T53" fmla="*/ 0 h 122"/>
                <a:gd name="T54" fmla="*/ 89 w 282"/>
                <a:gd name="T55" fmla="*/ 0 h 122"/>
                <a:gd name="T56" fmla="*/ 52 w 282"/>
                <a:gd name="T57" fmla="*/ 0 h 122"/>
                <a:gd name="T58" fmla="*/ 32 w 282"/>
                <a:gd name="T59" fmla="*/ 0 h 122"/>
                <a:gd name="T60" fmla="*/ 21 w 282"/>
                <a:gd name="T61" fmla="*/ 3 h 122"/>
                <a:gd name="T62" fmla="*/ 15 w 282"/>
                <a:gd name="T63" fmla="*/ 3 h 122"/>
                <a:gd name="T64" fmla="*/ 9 w 282"/>
                <a:gd name="T65" fmla="*/ 6 h 122"/>
                <a:gd name="T66" fmla="*/ 3 w 282"/>
                <a:gd name="T67" fmla="*/ 9 h 122"/>
                <a:gd name="T68" fmla="*/ 0 w 282"/>
                <a:gd name="T69" fmla="*/ 15 h 122"/>
                <a:gd name="T70" fmla="*/ 0 w 282"/>
                <a:gd name="T71" fmla="*/ 20 h 122"/>
                <a:gd name="T72" fmla="*/ 0 w 282"/>
                <a:gd name="T73" fmla="*/ 20 h 122"/>
                <a:gd name="T74" fmla="*/ 0 w 282"/>
                <a:gd name="T75" fmla="*/ 38 h 122"/>
                <a:gd name="T76" fmla="*/ 3 w 282"/>
                <a:gd name="T77" fmla="*/ 69 h 122"/>
                <a:gd name="T78" fmla="*/ 3 w 282"/>
                <a:gd name="T79" fmla="*/ 92 h 122"/>
                <a:gd name="T80" fmla="*/ 3 w 282"/>
                <a:gd name="T81" fmla="*/ 104 h 122"/>
                <a:gd name="T82" fmla="*/ 3 w 282"/>
                <a:gd name="T83" fmla="*/ 109 h 122"/>
                <a:gd name="T84" fmla="*/ 6 w 282"/>
                <a:gd name="T85" fmla="*/ 112 h 122"/>
                <a:gd name="T86" fmla="*/ 15 w 282"/>
                <a:gd name="T87" fmla="*/ 121 h 122"/>
                <a:gd name="T88" fmla="*/ 18 w 282"/>
                <a:gd name="T89" fmla="*/ 121 h 122"/>
                <a:gd name="T90" fmla="*/ 18 w 282"/>
                <a:gd name="T91" fmla="*/ 121 h 122"/>
                <a:gd name="T92" fmla="*/ 15 w 282"/>
                <a:gd name="T93" fmla="*/ 121 h 122"/>
                <a:gd name="T94" fmla="*/ 12 w 282"/>
                <a:gd name="T95" fmla="*/ 118 h 122"/>
                <a:gd name="T96" fmla="*/ 9 w 282"/>
                <a:gd name="T97" fmla="*/ 112 h 122"/>
                <a:gd name="T98" fmla="*/ 9 w 282"/>
                <a:gd name="T99" fmla="*/ 10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122">
                  <a:moveTo>
                    <a:pt x="9" y="92"/>
                  </a:moveTo>
                  <a:lnTo>
                    <a:pt x="9" y="92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227" y="12"/>
                  </a:lnTo>
                  <a:lnTo>
                    <a:pt x="227" y="12"/>
                  </a:lnTo>
                  <a:lnTo>
                    <a:pt x="250" y="9"/>
                  </a:lnTo>
                  <a:lnTo>
                    <a:pt x="250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5" y="12"/>
                  </a:lnTo>
                  <a:lnTo>
                    <a:pt x="278" y="15"/>
                  </a:lnTo>
                  <a:lnTo>
                    <a:pt x="278" y="15"/>
                  </a:lnTo>
                  <a:lnTo>
                    <a:pt x="281" y="20"/>
                  </a:lnTo>
                  <a:lnTo>
                    <a:pt x="281" y="20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8" y="12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1" y="6"/>
                  </a:lnTo>
                  <a:lnTo>
                    <a:pt x="261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27" y="3"/>
                  </a:lnTo>
                  <a:lnTo>
                    <a:pt x="227" y="3"/>
                  </a:lnTo>
                  <a:lnTo>
                    <a:pt x="161" y="3"/>
                  </a:lnTo>
                  <a:lnTo>
                    <a:pt x="161" y="3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9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9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8" y="121"/>
                  </a:lnTo>
                  <a:lnTo>
                    <a:pt x="21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2" y="118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9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98"/>
            <p:cNvSpPr>
              <a:spLocks noChangeArrowheads="1"/>
            </p:cNvSpPr>
            <p:nvPr/>
          </p:nvSpPr>
          <p:spPr bwMode="auto">
            <a:xfrm>
              <a:off x="2511425" y="1952625"/>
              <a:ext cx="758825" cy="1590675"/>
            </a:xfrm>
            <a:custGeom>
              <a:avLst/>
              <a:gdLst>
                <a:gd name="T0" fmla="*/ 1082 w 2109"/>
                <a:gd name="T1" fmla="*/ 4382 h 4420"/>
                <a:gd name="T2" fmla="*/ 117 w 2109"/>
                <a:gd name="T3" fmla="*/ 4377 h 4420"/>
                <a:gd name="T4" fmla="*/ 197 w 2109"/>
                <a:gd name="T5" fmla="*/ 4348 h 4420"/>
                <a:gd name="T6" fmla="*/ 263 w 2109"/>
                <a:gd name="T7" fmla="*/ 4305 h 4420"/>
                <a:gd name="T8" fmla="*/ 315 w 2109"/>
                <a:gd name="T9" fmla="*/ 4245 h 4420"/>
                <a:gd name="T10" fmla="*/ 332 w 2109"/>
                <a:gd name="T11" fmla="*/ 4188 h 4420"/>
                <a:gd name="T12" fmla="*/ 338 w 2109"/>
                <a:gd name="T13" fmla="*/ 4156 h 4420"/>
                <a:gd name="T14" fmla="*/ 338 w 2109"/>
                <a:gd name="T15" fmla="*/ 4021 h 4420"/>
                <a:gd name="T16" fmla="*/ 360 w 2109"/>
                <a:gd name="T17" fmla="*/ 1736 h 4420"/>
                <a:gd name="T18" fmla="*/ 360 w 2109"/>
                <a:gd name="T19" fmla="*/ 1020 h 4420"/>
                <a:gd name="T20" fmla="*/ 358 w 2109"/>
                <a:gd name="T21" fmla="*/ 593 h 4420"/>
                <a:gd name="T22" fmla="*/ 661 w 2109"/>
                <a:gd name="T23" fmla="*/ 40 h 4420"/>
                <a:gd name="T24" fmla="*/ 993 w 2109"/>
                <a:gd name="T25" fmla="*/ 46 h 4420"/>
                <a:gd name="T26" fmla="*/ 1495 w 2109"/>
                <a:gd name="T27" fmla="*/ 75 h 4420"/>
                <a:gd name="T28" fmla="*/ 1566 w 2109"/>
                <a:gd name="T29" fmla="*/ 95 h 4420"/>
                <a:gd name="T30" fmla="*/ 1601 w 2109"/>
                <a:gd name="T31" fmla="*/ 135 h 4420"/>
                <a:gd name="T32" fmla="*/ 1632 w 2109"/>
                <a:gd name="T33" fmla="*/ 229 h 4420"/>
                <a:gd name="T34" fmla="*/ 1638 w 2109"/>
                <a:gd name="T35" fmla="*/ 309 h 4420"/>
                <a:gd name="T36" fmla="*/ 1638 w 2109"/>
                <a:gd name="T37" fmla="*/ 476 h 4420"/>
                <a:gd name="T38" fmla="*/ 1655 w 2109"/>
                <a:gd name="T39" fmla="*/ 1813 h 4420"/>
                <a:gd name="T40" fmla="*/ 1712 w 2109"/>
                <a:gd name="T41" fmla="*/ 4150 h 4420"/>
                <a:gd name="T42" fmla="*/ 1672 w 2109"/>
                <a:gd name="T43" fmla="*/ 1143 h 4420"/>
                <a:gd name="T44" fmla="*/ 1672 w 2109"/>
                <a:gd name="T45" fmla="*/ 392 h 4420"/>
                <a:gd name="T46" fmla="*/ 1672 w 2109"/>
                <a:gd name="T47" fmla="*/ 309 h 4420"/>
                <a:gd name="T48" fmla="*/ 1655 w 2109"/>
                <a:gd name="T49" fmla="*/ 180 h 4420"/>
                <a:gd name="T50" fmla="*/ 1632 w 2109"/>
                <a:gd name="T51" fmla="*/ 117 h 4420"/>
                <a:gd name="T52" fmla="*/ 1583 w 2109"/>
                <a:gd name="T53" fmla="*/ 66 h 4420"/>
                <a:gd name="T54" fmla="*/ 1564 w 2109"/>
                <a:gd name="T55" fmla="*/ 54 h 4420"/>
                <a:gd name="T56" fmla="*/ 1518 w 2109"/>
                <a:gd name="T57" fmla="*/ 43 h 4420"/>
                <a:gd name="T58" fmla="*/ 1163 w 2109"/>
                <a:gd name="T59" fmla="*/ 15 h 4420"/>
                <a:gd name="T60" fmla="*/ 661 w 2109"/>
                <a:gd name="T61" fmla="*/ 0 h 4420"/>
                <a:gd name="T62" fmla="*/ 318 w 2109"/>
                <a:gd name="T63" fmla="*/ 3 h 4420"/>
                <a:gd name="T64" fmla="*/ 306 w 2109"/>
                <a:gd name="T65" fmla="*/ 20 h 4420"/>
                <a:gd name="T66" fmla="*/ 315 w 2109"/>
                <a:gd name="T67" fmla="*/ 593 h 4420"/>
                <a:gd name="T68" fmla="*/ 318 w 2109"/>
                <a:gd name="T69" fmla="*/ 1163 h 4420"/>
                <a:gd name="T70" fmla="*/ 312 w 2109"/>
                <a:gd name="T71" fmla="*/ 2309 h 4420"/>
                <a:gd name="T72" fmla="*/ 292 w 2109"/>
                <a:gd name="T73" fmla="*/ 4130 h 4420"/>
                <a:gd name="T74" fmla="*/ 292 w 2109"/>
                <a:gd name="T75" fmla="*/ 4156 h 4420"/>
                <a:gd name="T76" fmla="*/ 272 w 2109"/>
                <a:gd name="T77" fmla="*/ 4222 h 4420"/>
                <a:gd name="T78" fmla="*/ 234 w 2109"/>
                <a:gd name="T79" fmla="*/ 4271 h 4420"/>
                <a:gd name="T80" fmla="*/ 114 w 2109"/>
                <a:gd name="T81" fmla="*/ 4331 h 4420"/>
                <a:gd name="T82" fmla="*/ 28 w 2109"/>
                <a:gd name="T83" fmla="*/ 4354 h 4420"/>
                <a:gd name="T84" fmla="*/ 11 w 2109"/>
                <a:gd name="T85" fmla="*/ 4359 h 4420"/>
                <a:gd name="T86" fmla="*/ 5 w 2109"/>
                <a:gd name="T87" fmla="*/ 4365 h 4420"/>
                <a:gd name="T88" fmla="*/ 0 w 2109"/>
                <a:gd name="T89" fmla="*/ 4380 h 4420"/>
                <a:gd name="T90" fmla="*/ 3 w 2109"/>
                <a:gd name="T91" fmla="*/ 4397 h 4420"/>
                <a:gd name="T92" fmla="*/ 20 w 2109"/>
                <a:gd name="T93" fmla="*/ 4408 h 4420"/>
                <a:gd name="T94" fmla="*/ 48 w 2109"/>
                <a:gd name="T95" fmla="*/ 4419 h 4420"/>
                <a:gd name="T96" fmla="*/ 567 w 2109"/>
                <a:gd name="T97" fmla="*/ 4417 h 4420"/>
                <a:gd name="T98" fmla="*/ 1595 w 2109"/>
                <a:gd name="T99" fmla="*/ 440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9" h="4420">
                  <a:moveTo>
                    <a:pt x="1853" y="4394"/>
                  </a:moveTo>
                  <a:lnTo>
                    <a:pt x="1595" y="4388"/>
                  </a:lnTo>
                  <a:lnTo>
                    <a:pt x="1337" y="4385"/>
                  </a:lnTo>
                  <a:lnTo>
                    <a:pt x="1082" y="4382"/>
                  </a:lnTo>
                  <a:lnTo>
                    <a:pt x="825" y="4380"/>
                  </a:lnTo>
                  <a:lnTo>
                    <a:pt x="567" y="4380"/>
                  </a:lnTo>
                  <a:lnTo>
                    <a:pt x="117" y="4377"/>
                  </a:lnTo>
                  <a:lnTo>
                    <a:pt x="117" y="4377"/>
                  </a:lnTo>
                  <a:lnTo>
                    <a:pt x="129" y="4374"/>
                  </a:lnTo>
                  <a:lnTo>
                    <a:pt x="129" y="4374"/>
                  </a:lnTo>
                  <a:lnTo>
                    <a:pt x="163" y="4362"/>
                  </a:lnTo>
                  <a:lnTo>
                    <a:pt x="197" y="4348"/>
                  </a:lnTo>
                  <a:lnTo>
                    <a:pt x="197" y="4348"/>
                  </a:lnTo>
                  <a:lnTo>
                    <a:pt x="232" y="4328"/>
                  </a:lnTo>
                  <a:lnTo>
                    <a:pt x="263" y="4305"/>
                  </a:lnTo>
                  <a:lnTo>
                    <a:pt x="263" y="4305"/>
                  </a:lnTo>
                  <a:lnTo>
                    <a:pt x="277" y="4293"/>
                  </a:lnTo>
                  <a:lnTo>
                    <a:pt x="292" y="4279"/>
                  </a:lnTo>
                  <a:lnTo>
                    <a:pt x="303" y="4262"/>
                  </a:lnTo>
                  <a:lnTo>
                    <a:pt x="315" y="4245"/>
                  </a:lnTo>
                  <a:lnTo>
                    <a:pt x="315" y="4245"/>
                  </a:lnTo>
                  <a:lnTo>
                    <a:pt x="323" y="4225"/>
                  </a:lnTo>
                  <a:lnTo>
                    <a:pt x="329" y="4208"/>
                  </a:lnTo>
                  <a:lnTo>
                    <a:pt x="332" y="4188"/>
                  </a:lnTo>
                  <a:lnTo>
                    <a:pt x="335" y="4168"/>
                  </a:lnTo>
                  <a:lnTo>
                    <a:pt x="335" y="4168"/>
                  </a:lnTo>
                  <a:lnTo>
                    <a:pt x="338" y="4156"/>
                  </a:lnTo>
                  <a:lnTo>
                    <a:pt x="338" y="4156"/>
                  </a:lnTo>
                  <a:lnTo>
                    <a:pt x="338" y="4147"/>
                  </a:lnTo>
                  <a:lnTo>
                    <a:pt x="338" y="4130"/>
                  </a:lnTo>
                  <a:lnTo>
                    <a:pt x="338" y="4093"/>
                  </a:lnTo>
                  <a:lnTo>
                    <a:pt x="338" y="4021"/>
                  </a:lnTo>
                  <a:lnTo>
                    <a:pt x="343" y="3452"/>
                  </a:lnTo>
                  <a:lnTo>
                    <a:pt x="355" y="2309"/>
                  </a:lnTo>
                  <a:lnTo>
                    <a:pt x="358" y="2022"/>
                  </a:lnTo>
                  <a:lnTo>
                    <a:pt x="360" y="1736"/>
                  </a:lnTo>
                  <a:lnTo>
                    <a:pt x="360" y="1449"/>
                  </a:lnTo>
                  <a:lnTo>
                    <a:pt x="360" y="1449"/>
                  </a:lnTo>
                  <a:lnTo>
                    <a:pt x="360" y="1163"/>
                  </a:lnTo>
                  <a:lnTo>
                    <a:pt x="360" y="1020"/>
                  </a:lnTo>
                  <a:lnTo>
                    <a:pt x="360" y="877"/>
                  </a:lnTo>
                  <a:lnTo>
                    <a:pt x="360" y="736"/>
                  </a:lnTo>
                  <a:lnTo>
                    <a:pt x="358" y="593"/>
                  </a:lnTo>
                  <a:lnTo>
                    <a:pt x="358" y="593"/>
                  </a:lnTo>
                  <a:lnTo>
                    <a:pt x="355" y="307"/>
                  </a:lnTo>
                  <a:lnTo>
                    <a:pt x="355" y="307"/>
                  </a:lnTo>
                  <a:lnTo>
                    <a:pt x="346" y="40"/>
                  </a:lnTo>
                  <a:lnTo>
                    <a:pt x="661" y="40"/>
                  </a:lnTo>
                  <a:lnTo>
                    <a:pt x="661" y="40"/>
                  </a:lnTo>
                  <a:lnTo>
                    <a:pt x="827" y="40"/>
                  </a:lnTo>
                  <a:lnTo>
                    <a:pt x="993" y="46"/>
                  </a:lnTo>
                  <a:lnTo>
                    <a:pt x="993" y="46"/>
                  </a:lnTo>
                  <a:lnTo>
                    <a:pt x="1160" y="52"/>
                  </a:lnTo>
                  <a:lnTo>
                    <a:pt x="1328" y="63"/>
                  </a:lnTo>
                  <a:lnTo>
                    <a:pt x="1495" y="75"/>
                  </a:lnTo>
                  <a:lnTo>
                    <a:pt x="1495" y="75"/>
                  </a:lnTo>
                  <a:lnTo>
                    <a:pt x="1515" y="78"/>
                  </a:lnTo>
                  <a:lnTo>
                    <a:pt x="1532" y="80"/>
                  </a:lnTo>
                  <a:lnTo>
                    <a:pt x="1549" y="86"/>
                  </a:lnTo>
                  <a:lnTo>
                    <a:pt x="1566" y="95"/>
                  </a:lnTo>
                  <a:lnTo>
                    <a:pt x="1566" y="95"/>
                  </a:lnTo>
                  <a:lnTo>
                    <a:pt x="1581" y="106"/>
                  </a:lnTo>
                  <a:lnTo>
                    <a:pt x="1592" y="120"/>
                  </a:lnTo>
                  <a:lnTo>
                    <a:pt x="1601" y="135"/>
                  </a:lnTo>
                  <a:lnTo>
                    <a:pt x="1609" y="152"/>
                  </a:lnTo>
                  <a:lnTo>
                    <a:pt x="1609" y="152"/>
                  </a:lnTo>
                  <a:lnTo>
                    <a:pt x="1624" y="189"/>
                  </a:lnTo>
                  <a:lnTo>
                    <a:pt x="1632" y="229"/>
                  </a:lnTo>
                  <a:lnTo>
                    <a:pt x="1632" y="229"/>
                  </a:lnTo>
                  <a:lnTo>
                    <a:pt x="1635" y="269"/>
                  </a:lnTo>
                  <a:lnTo>
                    <a:pt x="1638" y="309"/>
                  </a:lnTo>
                  <a:lnTo>
                    <a:pt x="1638" y="309"/>
                  </a:lnTo>
                  <a:lnTo>
                    <a:pt x="1638" y="350"/>
                  </a:lnTo>
                  <a:lnTo>
                    <a:pt x="1638" y="392"/>
                  </a:lnTo>
                  <a:lnTo>
                    <a:pt x="1638" y="476"/>
                  </a:lnTo>
                  <a:lnTo>
                    <a:pt x="1638" y="476"/>
                  </a:lnTo>
                  <a:lnTo>
                    <a:pt x="1641" y="811"/>
                  </a:lnTo>
                  <a:lnTo>
                    <a:pt x="1644" y="1146"/>
                  </a:lnTo>
                  <a:lnTo>
                    <a:pt x="1649" y="1478"/>
                  </a:lnTo>
                  <a:lnTo>
                    <a:pt x="1655" y="1813"/>
                  </a:lnTo>
                  <a:lnTo>
                    <a:pt x="1661" y="2148"/>
                  </a:lnTo>
                  <a:lnTo>
                    <a:pt x="1678" y="2816"/>
                  </a:lnTo>
                  <a:lnTo>
                    <a:pt x="1692" y="3483"/>
                  </a:lnTo>
                  <a:lnTo>
                    <a:pt x="1712" y="4150"/>
                  </a:lnTo>
                  <a:lnTo>
                    <a:pt x="1692" y="2816"/>
                  </a:lnTo>
                  <a:lnTo>
                    <a:pt x="1684" y="2146"/>
                  </a:lnTo>
                  <a:lnTo>
                    <a:pt x="1675" y="1478"/>
                  </a:lnTo>
                  <a:lnTo>
                    <a:pt x="1672" y="1143"/>
                  </a:lnTo>
                  <a:lnTo>
                    <a:pt x="1672" y="811"/>
                  </a:lnTo>
                  <a:lnTo>
                    <a:pt x="1672" y="811"/>
                  </a:lnTo>
                  <a:lnTo>
                    <a:pt x="1672" y="476"/>
                  </a:lnTo>
                  <a:lnTo>
                    <a:pt x="1672" y="392"/>
                  </a:lnTo>
                  <a:lnTo>
                    <a:pt x="1672" y="350"/>
                  </a:lnTo>
                  <a:lnTo>
                    <a:pt x="1672" y="350"/>
                  </a:lnTo>
                  <a:lnTo>
                    <a:pt x="1672" y="309"/>
                  </a:lnTo>
                  <a:lnTo>
                    <a:pt x="1672" y="309"/>
                  </a:lnTo>
                  <a:lnTo>
                    <a:pt x="1669" y="267"/>
                  </a:lnTo>
                  <a:lnTo>
                    <a:pt x="1664" y="224"/>
                  </a:lnTo>
                  <a:lnTo>
                    <a:pt x="1664" y="224"/>
                  </a:lnTo>
                  <a:lnTo>
                    <a:pt x="1655" y="180"/>
                  </a:lnTo>
                  <a:lnTo>
                    <a:pt x="1649" y="161"/>
                  </a:lnTo>
                  <a:lnTo>
                    <a:pt x="1641" y="138"/>
                  </a:lnTo>
                  <a:lnTo>
                    <a:pt x="1641" y="138"/>
                  </a:lnTo>
                  <a:lnTo>
                    <a:pt x="1632" y="117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04" y="80"/>
                  </a:lnTo>
                  <a:lnTo>
                    <a:pt x="1583" y="66"/>
                  </a:lnTo>
                  <a:lnTo>
                    <a:pt x="1583" y="66"/>
                  </a:lnTo>
                  <a:lnTo>
                    <a:pt x="1575" y="60"/>
                  </a:lnTo>
                  <a:lnTo>
                    <a:pt x="1575" y="60"/>
                  </a:lnTo>
                  <a:lnTo>
                    <a:pt x="1564" y="54"/>
                  </a:lnTo>
                  <a:lnTo>
                    <a:pt x="1564" y="54"/>
                  </a:lnTo>
                  <a:lnTo>
                    <a:pt x="1541" y="49"/>
                  </a:lnTo>
                  <a:lnTo>
                    <a:pt x="1541" y="49"/>
                  </a:lnTo>
                  <a:lnTo>
                    <a:pt x="1518" y="43"/>
                  </a:lnTo>
                  <a:lnTo>
                    <a:pt x="1498" y="40"/>
                  </a:lnTo>
                  <a:lnTo>
                    <a:pt x="1331" y="26"/>
                  </a:lnTo>
                  <a:lnTo>
                    <a:pt x="1331" y="26"/>
                  </a:lnTo>
                  <a:lnTo>
                    <a:pt x="1163" y="15"/>
                  </a:lnTo>
                  <a:lnTo>
                    <a:pt x="996" y="6"/>
                  </a:lnTo>
                  <a:lnTo>
                    <a:pt x="996" y="6"/>
                  </a:lnTo>
                  <a:lnTo>
                    <a:pt x="827" y="3"/>
                  </a:lnTo>
                  <a:lnTo>
                    <a:pt x="661" y="0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8" y="3"/>
                  </a:lnTo>
                  <a:lnTo>
                    <a:pt x="312" y="6"/>
                  </a:lnTo>
                  <a:lnTo>
                    <a:pt x="309" y="12"/>
                  </a:lnTo>
                  <a:lnTo>
                    <a:pt x="306" y="20"/>
                  </a:lnTo>
                  <a:lnTo>
                    <a:pt x="306" y="20"/>
                  </a:lnTo>
                  <a:lnTo>
                    <a:pt x="306" y="20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5" y="593"/>
                  </a:lnTo>
                  <a:lnTo>
                    <a:pt x="318" y="736"/>
                  </a:lnTo>
                  <a:lnTo>
                    <a:pt x="318" y="880"/>
                  </a:lnTo>
                  <a:lnTo>
                    <a:pt x="318" y="1020"/>
                  </a:lnTo>
                  <a:lnTo>
                    <a:pt x="318" y="1163"/>
                  </a:lnTo>
                  <a:lnTo>
                    <a:pt x="318" y="1449"/>
                  </a:lnTo>
                  <a:lnTo>
                    <a:pt x="315" y="1736"/>
                  </a:lnTo>
                  <a:lnTo>
                    <a:pt x="312" y="2022"/>
                  </a:lnTo>
                  <a:lnTo>
                    <a:pt x="312" y="2309"/>
                  </a:lnTo>
                  <a:lnTo>
                    <a:pt x="297" y="3452"/>
                  </a:lnTo>
                  <a:lnTo>
                    <a:pt x="292" y="4021"/>
                  </a:lnTo>
                  <a:lnTo>
                    <a:pt x="292" y="4093"/>
                  </a:lnTo>
                  <a:lnTo>
                    <a:pt x="292" y="4130"/>
                  </a:lnTo>
                  <a:lnTo>
                    <a:pt x="292" y="4147"/>
                  </a:lnTo>
                  <a:lnTo>
                    <a:pt x="292" y="4147"/>
                  </a:lnTo>
                  <a:lnTo>
                    <a:pt x="292" y="4156"/>
                  </a:lnTo>
                  <a:lnTo>
                    <a:pt x="292" y="4156"/>
                  </a:lnTo>
                  <a:lnTo>
                    <a:pt x="289" y="4165"/>
                  </a:lnTo>
                  <a:lnTo>
                    <a:pt x="289" y="4165"/>
                  </a:lnTo>
                  <a:lnTo>
                    <a:pt x="283" y="4193"/>
                  </a:lnTo>
                  <a:lnTo>
                    <a:pt x="272" y="4222"/>
                  </a:lnTo>
                  <a:lnTo>
                    <a:pt x="272" y="4222"/>
                  </a:lnTo>
                  <a:lnTo>
                    <a:pt x="255" y="4248"/>
                  </a:lnTo>
                  <a:lnTo>
                    <a:pt x="234" y="4271"/>
                  </a:lnTo>
                  <a:lnTo>
                    <a:pt x="234" y="4271"/>
                  </a:lnTo>
                  <a:lnTo>
                    <a:pt x="206" y="4291"/>
                  </a:lnTo>
                  <a:lnTo>
                    <a:pt x="177" y="4305"/>
                  </a:lnTo>
                  <a:lnTo>
                    <a:pt x="146" y="4319"/>
                  </a:lnTo>
                  <a:lnTo>
                    <a:pt x="114" y="4331"/>
                  </a:lnTo>
                  <a:lnTo>
                    <a:pt x="114" y="4331"/>
                  </a:lnTo>
                  <a:lnTo>
                    <a:pt x="46" y="4348"/>
                  </a:lnTo>
                  <a:lnTo>
                    <a:pt x="46" y="4348"/>
                  </a:lnTo>
                  <a:lnTo>
                    <a:pt x="28" y="4354"/>
                  </a:lnTo>
                  <a:lnTo>
                    <a:pt x="28" y="4354"/>
                  </a:lnTo>
                  <a:lnTo>
                    <a:pt x="17" y="4356"/>
                  </a:lnTo>
                  <a:lnTo>
                    <a:pt x="17" y="4356"/>
                  </a:lnTo>
                  <a:lnTo>
                    <a:pt x="11" y="4359"/>
                  </a:lnTo>
                  <a:lnTo>
                    <a:pt x="8" y="4362"/>
                  </a:lnTo>
                  <a:lnTo>
                    <a:pt x="8" y="4362"/>
                  </a:lnTo>
                  <a:lnTo>
                    <a:pt x="5" y="4365"/>
                  </a:lnTo>
                  <a:lnTo>
                    <a:pt x="5" y="4365"/>
                  </a:lnTo>
                  <a:lnTo>
                    <a:pt x="3" y="4371"/>
                  </a:lnTo>
                  <a:lnTo>
                    <a:pt x="3" y="4371"/>
                  </a:lnTo>
                  <a:lnTo>
                    <a:pt x="0" y="4380"/>
                  </a:lnTo>
                  <a:lnTo>
                    <a:pt x="0" y="4380"/>
                  </a:lnTo>
                  <a:lnTo>
                    <a:pt x="0" y="4388"/>
                  </a:lnTo>
                  <a:lnTo>
                    <a:pt x="0" y="4388"/>
                  </a:lnTo>
                  <a:lnTo>
                    <a:pt x="3" y="4397"/>
                  </a:lnTo>
                  <a:lnTo>
                    <a:pt x="3" y="4397"/>
                  </a:lnTo>
                  <a:lnTo>
                    <a:pt x="8" y="4403"/>
                  </a:lnTo>
                  <a:lnTo>
                    <a:pt x="14" y="4405"/>
                  </a:lnTo>
                  <a:lnTo>
                    <a:pt x="14" y="4405"/>
                  </a:lnTo>
                  <a:lnTo>
                    <a:pt x="20" y="4408"/>
                  </a:lnTo>
                  <a:lnTo>
                    <a:pt x="20" y="4408"/>
                  </a:lnTo>
                  <a:lnTo>
                    <a:pt x="31" y="4414"/>
                  </a:lnTo>
                  <a:lnTo>
                    <a:pt x="31" y="4414"/>
                  </a:lnTo>
                  <a:lnTo>
                    <a:pt x="48" y="4419"/>
                  </a:lnTo>
                  <a:lnTo>
                    <a:pt x="48" y="4419"/>
                  </a:lnTo>
                  <a:lnTo>
                    <a:pt x="48" y="4419"/>
                  </a:lnTo>
                  <a:lnTo>
                    <a:pt x="54" y="4419"/>
                  </a:lnTo>
                  <a:lnTo>
                    <a:pt x="567" y="4417"/>
                  </a:lnTo>
                  <a:lnTo>
                    <a:pt x="825" y="4414"/>
                  </a:lnTo>
                  <a:lnTo>
                    <a:pt x="1082" y="4411"/>
                  </a:lnTo>
                  <a:lnTo>
                    <a:pt x="1337" y="4411"/>
                  </a:lnTo>
                  <a:lnTo>
                    <a:pt x="1595" y="4405"/>
                  </a:lnTo>
                  <a:lnTo>
                    <a:pt x="1853" y="4403"/>
                  </a:lnTo>
                  <a:lnTo>
                    <a:pt x="2108" y="4397"/>
                  </a:lnTo>
                  <a:lnTo>
                    <a:pt x="1853" y="43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593815" y="5415056"/>
            <a:ext cx="770274" cy="523403"/>
            <a:chOff x="8742363" y="3143250"/>
            <a:chExt cx="1401762" cy="952500"/>
          </a:xfrm>
          <a:solidFill>
            <a:schemeClr val="bg2"/>
          </a:solidFill>
        </p:grpSpPr>
        <p:sp>
          <p:nvSpPr>
            <p:cNvPr id="116" name="Freeform 2"/>
            <p:cNvSpPr>
              <a:spLocks noChangeArrowheads="1"/>
            </p:cNvSpPr>
            <p:nvPr/>
          </p:nvSpPr>
          <p:spPr bwMode="auto">
            <a:xfrm>
              <a:off x="8742363" y="4076700"/>
              <a:ext cx="1401762" cy="19050"/>
            </a:xfrm>
            <a:custGeom>
              <a:avLst/>
              <a:gdLst>
                <a:gd name="T0" fmla="*/ 3850 w 3893"/>
                <a:gd name="T1" fmla="*/ 25 h 54"/>
                <a:gd name="T2" fmla="*/ 3727 w 3893"/>
                <a:gd name="T3" fmla="*/ 19 h 54"/>
                <a:gd name="T4" fmla="*/ 3534 w 3893"/>
                <a:gd name="T5" fmla="*/ 16 h 54"/>
                <a:gd name="T6" fmla="*/ 3285 w 3893"/>
                <a:gd name="T7" fmla="*/ 11 h 54"/>
                <a:gd name="T8" fmla="*/ 2991 w 3893"/>
                <a:gd name="T9" fmla="*/ 5 h 54"/>
                <a:gd name="T10" fmla="*/ 2661 w 3893"/>
                <a:gd name="T11" fmla="*/ 2 h 54"/>
                <a:gd name="T12" fmla="*/ 2311 w 3893"/>
                <a:gd name="T13" fmla="*/ 0 h 54"/>
                <a:gd name="T14" fmla="*/ 1948 w 3893"/>
                <a:gd name="T15" fmla="*/ 0 h 54"/>
                <a:gd name="T16" fmla="*/ 1584 w 3893"/>
                <a:gd name="T17" fmla="*/ 0 h 54"/>
                <a:gd name="T18" fmla="*/ 1231 w 3893"/>
                <a:gd name="T19" fmla="*/ 2 h 54"/>
                <a:gd name="T20" fmla="*/ 904 w 3893"/>
                <a:gd name="T21" fmla="*/ 5 h 54"/>
                <a:gd name="T22" fmla="*/ 610 w 3893"/>
                <a:gd name="T23" fmla="*/ 11 h 54"/>
                <a:gd name="T24" fmla="*/ 361 w 3893"/>
                <a:gd name="T25" fmla="*/ 16 h 54"/>
                <a:gd name="T26" fmla="*/ 168 w 3893"/>
                <a:gd name="T27" fmla="*/ 19 h 54"/>
                <a:gd name="T28" fmla="*/ 45 w 3893"/>
                <a:gd name="T29" fmla="*/ 25 h 54"/>
                <a:gd name="T30" fmla="*/ 0 w 3893"/>
                <a:gd name="T31" fmla="*/ 25 h 54"/>
                <a:gd name="T32" fmla="*/ 45 w 3893"/>
                <a:gd name="T33" fmla="*/ 28 h 54"/>
                <a:gd name="T34" fmla="*/ 168 w 3893"/>
                <a:gd name="T35" fmla="*/ 30 h 54"/>
                <a:gd name="T36" fmla="*/ 361 w 3893"/>
                <a:gd name="T37" fmla="*/ 36 h 54"/>
                <a:gd name="T38" fmla="*/ 610 w 3893"/>
                <a:gd name="T39" fmla="*/ 41 h 54"/>
                <a:gd name="T40" fmla="*/ 904 w 3893"/>
                <a:gd name="T41" fmla="*/ 47 h 54"/>
                <a:gd name="T42" fmla="*/ 1231 w 3893"/>
                <a:gd name="T43" fmla="*/ 50 h 54"/>
                <a:gd name="T44" fmla="*/ 1584 w 3893"/>
                <a:gd name="T45" fmla="*/ 53 h 54"/>
                <a:gd name="T46" fmla="*/ 1948 w 3893"/>
                <a:gd name="T47" fmla="*/ 53 h 54"/>
                <a:gd name="T48" fmla="*/ 2311 w 3893"/>
                <a:gd name="T49" fmla="*/ 53 h 54"/>
                <a:gd name="T50" fmla="*/ 2661 w 3893"/>
                <a:gd name="T51" fmla="*/ 50 h 54"/>
                <a:gd name="T52" fmla="*/ 2991 w 3893"/>
                <a:gd name="T53" fmla="*/ 47 h 54"/>
                <a:gd name="T54" fmla="*/ 3285 w 3893"/>
                <a:gd name="T55" fmla="*/ 41 h 54"/>
                <a:gd name="T56" fmla="*/ 3534 w 3893"/>
                <a:gd name="T57" fmla="*/ 36 h 54"/>
                <a:gd name="T58" fmla="*/ 3727 w 3893"/>
                <a:gd name="T59" fmla="*/ 30 h 54"/>
                <a:gd name="T60" fmla="*/ 3850 w 3893"/>
                <a:gd name="T61" fmla="*/ 28 h 54"/>
                <a:gd name="T62" fmla="*/ 3892 w 3893"/>
                <a:gd name="T6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3" h="54">
                  <a:moveTo>
                    <a:pt x="3850" y="25"/>
                  </a:moveTo>
                  <a:lnTo>
                    <a:pt x="3850" y="25"/>
                  </a:lnTo>
                  <a:lnTo>
                    <a:pt x="3727" y="19"/>
                  </a:lnTo>
                  <a:lnTo>
                    <a:pt x="3727" y="19"/>
                  </a:lnTo>
                  <a:lnTo>
                    <a:pt x="3534" y="16"/>
                  </a:lnTo>
                  <a:lnTo>
                    <a:pt x="3534" y="16"/>
                  </a:lnTo>
                  <a:lnTo>
                    <a:pt x="3285" y="11"/>
                  </a:lnTo>
                  <a:lnTo>
                    <a:pt x="3285" y="11"/>
                  </a:lnTo>
                  <a:lnTo>
                    <a:pt x="2991" y="5"/>
                  </a:lnTo>
                  <a:lnTo>
                    <a:pt x="2991" y="5"/>
                  </a:lnTo>
                  <a:lnTo>
                    <a:pt x="2661" y="2"/>
                  </a:lnTo>
                  <a:lnTo>
                    <a:pt x="2661" y="2"/>
                  </a:lnTo>
                  <a:lnTo>
                    <a:pt x="2311" y="0"/>
                  </a:lnTo>
                  <a:lnTo>
                    <a:pt x="2311" y="0"/>
                  </a:lnTo>
                  <a:lnTo>
                    <a:pt x="1948" y="0"/>
                  </a:lnTo>
                  <a:lnTo>
                    <a:pt x="1948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231" y="2"/>
                  </a:lnTo>
                  <a:lnTo>
                    <a:pt x="1231" y="2"/>
                  </a:lnTo>
                  <a:lnTo>
                    <a:pt x="904" y="5"/>
                  </a:lnTo>
                  <a:lnTo>
                    <a:pt x="904" y="5"/>
                  </a:lnTo>
                  <a:lnTo>
                    <a:pt x="610" y="11"/>
                  </a:lnTo>
                  <a:lnTo>
                    <a:pt x="610" y="11"/>
                  </a:lnTo>
                  <a:lnTo>
                    <a:pt x="361" y="16"/>
                  </a:lnTo>
                  <a:lnTo>
                    <a:pt x="361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610" y="41"/>
                  </a:lnTo>
                  <a:lnTo>
                    <a:pt x="610" y="41"/>
                  </a:lnTo>
                  <a:lnTo>
                    <a:pt x="904" y="47"/>
                  </a:lnTo>
                  <a:lnTo>
                    <a:pt x="904" y="47"/>
                  </a:lnTo>
                  <a:lnTo>
                    <a:pt x="1231" y="50"/>
                  </a:lnTo>
                  <a:lnTo>
                    <a:pt x="1231" y="50"/>
                  </a:lnTo>
                  <a:lnTo>
                    <a:pt x="1584" y="53"/>
                  </a:lnTo>
                  <a:lnTo>
                    <a:pt x="1584" y="53"/>
                  </a:lnTo>
                  <a:lnTo>
                    <a:pt x="1948" y="53"/>
                  </a:lnTo>
                  <a:lnTo>
                    <a:pt x="1948" y="53"/>
                  </a:lnTo>
                  <a:lnTo>
                    <a:pt x="2311" y="53"/>
                  </a:lnTo>
                  <a:lnTo>
                    <a:pt x="2311" y="53"/>
                  </a:lnTo>
                  <a:lnTo>
                    <a:pt x="2661" y="50"/>
                  </a:lnTo>
                  <a:lnTo>
                    <a:pt x="2661" y="50"/>
                  </a:lnTo>
                  <a:lnTo>
                    <a:pt x="2991" y="47"/>
                  </a:lnTo>
                  <a:lnTo>
                    <a:pt x="2991" y="47"/>
                  </a:lnTo>
                  <a:lnTo>
                    <a:pt x="3285" y="41"/>
                  </a:lnTo>
                  <a:lnTo>
                    <a:pt x="3285" y="41"/>
                  </a:lnTo>
                  <a:lnTo>
                    <a:pt x="3534" y="36"/>
                  </a:lnTo>
                  <a:lnTo>
                    <a:pt x="3534" y="36"/>
                  </a:lnTo>
                  <a:lnTo>
                    <a:pt x="3727" y="30"/>
                  </a:lnTo>
                  <a:lnTo>
                    <a:pt x="3727" y="30"/>
                  </a:lnTo>
                  <a:lnTo>
                    <a:pt x="3850" y="28"/>
                  </a:lnTo>
                  <a:lnTo>
                    <a:pt x="3850" y="28"/>
                  </a:lnTo>
                  <a:lnTo>
                    <a:pt x="3892" y="25"/>
                  </a:lnTo>
                  <a:lnTo>
                    <a:pt x="3892" y="25"/>
                  </a:lnTo>
                  <a:lnTo>
                    <a:pt x="3850" y="2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3"/>
            <p:cNvSpPr>
              <a:spLocks noChangeArrowheads="1"/>
            </p:cNvSpPr>
            <p:nvPr/>
          </p:nvSpPr>
          <p:spPr bwMode="auto">
            <a:xfrm>
              <a:off x="9088438" y="3143250"/>
              <a:ext cx="701675" cy="893763"/>
            </a:xfrm>
            <a:custGeom>
              <a:avLst/>
              <a:gdLst>
                <a:gd name="T0" fmla="*/ 294 w 1951"/>
                <a:gd name="T1" fmla="*/ 1879 h 2482"/>
                <a:gd name="T2" fmla="*/ 713 w 1951"/>
                <a:gd name="T3" fmla="*/ 2299 h 2482"/>
                <a:gd name="T4" fmla="*/ 856 w 1951"/>
                <a:gd name="T5" fmla="*/ 2439 h 2482"/>
                <a:gd name="T6" fmla="*/ 876 w 1951"/>
                <a:gd name="T7" fmla="*/ 2453 h 2482"/>
                <a:gd name="T8" fmla="*/ 940 w 1951"/>
                <a:gd name="T9" fmla="*/ 2478 h 2482"/>
                <a:gd name="T10" fmla="*/ 1013 w 1951"/>
                <a:gd name="T11" fmla="*/ 2472 h 2482"/>
                <a:gd name="T12" fmla="*/ 1074 w 1951"/>
                <a:gd name="T13" fmla="*/ 2436 h 2482"/>
                <a:gd name="T14" fmla="*/ 1281 w 1951"/>
                <a:gd name="T15" fmla="*/ 2237 h 2482"/>
                <a:gd name="T16" fmla="*/ 1877 w 1951"/>
                <a:gd name="T17" fmla="*/ 1662 h 2482"/>
                <a:gd name="T18" fmla="*/ 1922 w 1951"/>
                <a:gd name="T19" fmla="*/ 1620 h 2482"/>
                <a:gd name="T20" fmla="*/ 1939 w 1951"/>
                <a:gd name="T21" fmla="*/ 1594 h 2482"/>
                <a:gd name="T22" fmla="*/ 1950 w 1951"/>
                <a:gd name="T23" fmla="*/ 1558 h 2482"/>
                <a:gd name="T24" fmla="*/ 1944 w 1951"/>
                <a:gd name="T25" fmla="*/ 1528 h 2482"/>
                <a:gd name="T26" fmla="*/ 1936 w 1951"/>
                <a:gd name="T27" fmla="*/ 1513 h 2482"/>
                <a:gd name="T28" fmla="*/ 1913 w 1951"/>
                <a:gd name="T29" fmla="*/ 1496 h 2482"/>
                <a:gd name="T30" fmla="*/ 1883 w 1951"/>
                <a:gd name="T31" fmla="*/ 1488 h 2482"/>
                <a:gd name="T32" fmla="*/ 1804 w 1951"/>
                <a:gd name="T33" fmla="*/ 1485 h 2482"/>
                <a:gd name="T34" fmla="*/ 1446 w 1951"/>
                <a:gd name="T35" fmla="*/ 1488 h 2482"/>
                <a:gd name="T36" fmla="*/ 1441 w 1951"/>
                <a:gd name="T37" fmla="*/ 1488 h 2482"/>
                <a:gd name="T38" fmla="*/ 1418 w 1951"/>
                <a:gd name="T39" fmla="*/ 1483 h 2482"/>
                <a:gd name="T40" fmla="*/ 1371 w 1951"/>
                <a:gd name="T41" fmla="*/ 1446 h 2482"/>
                <a:gd name="T42" fmla="*/ 1357 w 1951"/>
                <a:gd name="T43" fmla="*/ 1410 h 2482"/>
                <a:gd name="T44" fmla="*/ 1357 w 1951"/>
                <a:gd name="T45" fmla="*/ 1385 h 2482"/>
                <a:gd name="T46" fmla="*/ 1349 w 1951"/>
                <a:gd name="T47" fmla="*/ 791 h 2482"/>
                <a:gd name="T48" fmla="*/ 1335 w 1951"/>
                <a:gd name="T49" fmla="*/ 218 h 2482"/>
                <a:gd name="T50" fmla="*/ 1323 w 1951"/>
                <a:gd name="T51" fmla="*/ 58 h 2482"/>
                <a:gd name="T52" fmla="*/ 1312 w 1951"/>
                <a:gd name="T53" fmla="*/ 467 h 2482"/>
                <a:gd name="T54" fmla="*/ 1298 w 1951"/>
                <a:gd name="T55" fmla="*/ 1175 h 2482"/>
                <a:gd name="T56" fmla="*/ 1295 w 1951"/>
                <a:gd name="T57" fmla="*/ 1407 h 2482"/>
                <a:gd name="T58" fmla="*/ 1304 w 1951"/>
                <a:gd name="T59" fmla="*/ 1446 h 2482"/>
                <a:gd name="T60" fmla="*/ 1337 w 1951"/>
                <a:gd name="T61" fmla="*/ 1505 h 2482"/>
                <a:gd name="T62" fmla="*/ 1396 w 1951"/>
                <a:gd name="T63" fmla="*/ 1544 h 2482"/>
                <a:gd name="T64" fmla="*/ 1432 w 1951"/>
                <a:gd name="T65" fmla="*/ 1553 h 2482"/>
                <a:gd name="T66" fmla="*/ 1460 w 1951"/>
                <a:gd name="T67" fmla="*/ 1553 h 2482"/>
                <a:gd name="T68" fmla="*/ 1833 w 1951"/>
                <a:gd name="T69" fmla="*/ 1555 h 2482"/>
                <a:gd name="T70" fmla="*/ 1869 w 1951"/>
                <a:gd name="T71" fmla="*/ 1555 h 2482"/>
                <a:gd name="T72" fmla="*/ 1877 w 1951"/>
                <a:gd name="T73" fmla="*/ 1561 h 2482"/>
                <a:gd name="T74" fmla="*/ 1863 w 1951"/>
                <a:gd name="T75" fmla="*/ 1578 h 2482"/>
                <a:gd name="T76" fmla="*/ 1830 w 1951"/>
                <a:gd name="T77" fmla="*/ 1611 h 2482"/>
                <a:gd name="T78" fmla="*/ 1234 w 1951"/>
                <a:gd name="T79" fmla="*/ 2187 h 2482"/>
                <a:gd name="T80" fmla="*/ 1027 w 1951"/>
                <a:gd name="T81" fmla="*/ 2388 h 2482"/>
                <a:gd name="T82" fmla="*/ 951 w 1951"/>
                <a:gd name="T83" fmla="*/ 2413 h 2482"/>
                <a:gd name="T84" fmla="*/ 906 w 1951"/>
                <a:gd name="T85" fmla="*/ 2397 h 2482"/>
                <a:gd name="T86" fmla="*/ 895 w 1951"/>
                <a:gd name="T87" fmla="*/ 2386 h 2482"/>
                <a:gd name="T88" fmla="*/ 755 w 1951"/>
                <a:gd name="T89" fmla="*/ 2254 h 2482"/>
                <a:gd name="T90" fmla="*/ 322 w 1951"/>
                <a:gd name="T91" fmla="*/ 1849 h 2482"/>
                <a:gd name="T92" fmla="*/ 36 w 1951"/>
                <a:gd name="T93" fmla="*/ 1583 h 2482"/>
                <a:gd name="T94" fmla="*/ 25 w 1951"/>
                <a:gd name="T95" fmla="*/ 1550 h 2482"/>
                <a:gd name="T96" fmla="*/ 84 w 1951"/>
                <a:gd name="T97" fmla="*/ 1530 h 2482"/>
                <a:gd name="T98" fmla="*/ 302 w 1951"/>
                <a:gd name="T99" fmla="*/ 1525 h 2482"/>
                <a:gd name="T100" fmla="*/ 140 w 1951"/>
                <a:gd name="T101" fmla="*/ 1516 h 2482"/>
                <a:gd name="T102" fmla="*/ 70 w 1951"/>
                <a:gd name="T103" fmla="*/ 1513 h 2482"/>
                <a:gd name="T104" fmla="*/ 22 w 1951"/>
                <a:gd name="T105" fmla="*/ 1525 h 2482"/>
                <a:gd name="T106" fmla="*/ 0 w 1951"/>
                <a:gd name="T107" fmla="*/ 1561 h 2482"/>
                <a:gd name="T108" fmla="*/ 17 w 1951"/>
                <a:gd name="T109" fmla="*/ 1597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1" h="2482">
                  <a:moveTo>
                    <a:pt x="39" y="1622"/>
                  </a:moveTo>
                  <a:lnTo>
                    <a:pt x="39" y="1622"/>
                  </a:lnTo>
                  <a:lnTo>
                    <a:pt x="64" y="1651"/>
                  </a:lnTo>
                  <a:lnTo>
                    <a:pt x="64" y="1651"/>
                  </a:lnTo>
                  <a:lnTo>
                    <a:pt x="294" y="1879"/>
                  </a:lnTo>
                  <a:lnTo>
                    <a:pt x="294" y="1879"/>
                  </a:lnTo>
                  <a:lnTo>
                    <a:pt x="565" y="2150"/>
                  </a:lnTo>
                  <a:lnTo>
                    <a:pt x="565" y="2150"/>
                  </a:lnTo>
                  <a:lnTo>
                    <a:pt x="713" y="2299"/>
                  </a:lnTo>
                  <a:lnTo>
                    <a:pt x="713" y="2299"/>
                  </a:lnTo>
                  <a:lnTo>
                    <a:pt x="792" y="2374"/>
                  </a:lnTo>
                  <a:lnTo>
                    <a:pt x="792" y="2374"/>
                  </a:lnTo>
                  <a:lnTo>
                    <a:pt x="831" y="2411"/>
                  </a:lnTo>
                  <a:lnTo>
                    <a:pt x="851" y="2430"/>
                  </a:lnTo>
                  <a:lnTo>
                    <a:pt x="856" y="2439"/>
                  </a:lnTo>
                  <a:lnTo>
                    <a:pt x="862" y="2441"/>
                  </a:lnTo>
                  <a:lnTo>
                    <a:pt x="865" y="2444"/>
                  </a:lnTo>
                  <a:lnTo>
                    <a:pt x="865" y="2444"/>
                  </a:lnTo>
                  <a:lnTo>
                    <a:pt x="867" y="2447"/>
                  </a:lnTo>
                  <a:lnTo>
                    <a:pt x="876" y="2453"/>
                  </a:lnTo>
                  <a:lnTo>
                    <a:pt x="876" y="2453"/>
                  </a:lnTo>
                  <a:lnTo>
                    <a:pt x="890" y="2461"/>
                  </a:lnTo>
                  <a:lnTo>
                    <a:pt x="906" y="2470"/>
                  </a:lnTo>
                  <a:lnTo>
                    <a:pt x="923" y="2475"/>
                  </a:lnTo>
                  <a:lnTo>
                    <a:pt x="940" y="2478"/>
                  </a:lnTo>
                  <a:lnTo>
                    <a:pt x="940" y="2478"/>
                  </a:lnTo>
                  <a:lnTo>
                    <a:pt x="960" y="2481"/>
                  </a:lnTo>
                  <a:lnTo>
                    <a:pt x="976" y="2481"/>
                  </a:lnTo>
                  <a:lnTo>
                    <a:pt x="993" y="2478"/>
                  </a:lnTo>
                  <a:lnTo>
                    <a:pt x="1013" y="2472"/>
                  </a:lnTo>
                  <a:lnTo>
                    <a:pt x="1013" y="2472"/>
                  </a:lnTo>
                  <a:lnTo>
                    <a:pt x="1029" y="2467"/>
                  </a:lnTo>
                  <a:lnTo>
                    <a:pt x="1043" y="2458"/>
                  </a:lnTo>
                  <a:lnTo>
                    <a:pt x="1060" y="2450"/>
                  </a:lnTo>
                  <a:lnTo>
                    <a:pt x="1074" y="2436"/>
                  </a:lnTo>
                  <a:lnTo>
                    <a:pt x="1074" y="2436"/>
                  </a:lnTo>
                  <a:lnTo>
                    <a:pt x="1116" y="2397"/>
                  </a:lnTo>
                  <a:lnTo>
                    <a:pt x="1116" y="2397"/>
                  </a:lnTo>
                  <a:lnTo>
                    <a:pt x="1281" y="2237"/>
                  </a:lnTo>
                  <a:lnTo>
                    <a:pt x="1281" y="2237"/>
                  </a:lnTo>
                  <a:lnTo>
                    <a:pt x="1623" y="1910"/>
                  </a:lnTo>
                  <a:lnTo>
                    <a:pt x="1623" y="1910"/>
                  </a:lnTo>
                  <a:lnTo>
                    <a:pt x="1793" y="1746"/>
                  </a:lnTo>
                  <a:lnTo>
                    <a:pt x="1793" y="1746"/>
                  </a:lnTo>
                  <a:lnTo>
                    <a:pt x="1877" y="1662"/>
                  </a:lnTo>
                  <a:lnTo>
                    <a:pt x="1900" y="1642"/>
                  </a:lnTo>
                  <a:lnTo>
                    <a:pt x="1911" y="1631"/>
                  </a:lnTo>
                  <a:lnTo>
                    <a:pt x="1913" y="1628"/>
                  </a:lnTo>
                  <a:lnTo>
                    <a:pt x="1916" y="1625"/>
                  </a:lnTo>
                  <a:lnTo>
                    <a:pt x="1922" y="1620"/>
                  </a:lnTo>
                  <a:lnTo>
                    <a:pt x="1922" y="1620"/>
                  </a:lnTo>
                  <a:lnTo>
                    <a:pt x="1933" y="1603"/>
                  </a:lnTo>
                  <a:lnTo>
                    <a:pt x="1933" y="1603"/>
                  </a:lnTo>
                  <a:lnTo>
                    <a:pt x="1939" y="1594"/>
                  </a:lnTo>
                  <a:lnTo>
                    <a:pt x="1939" y="1594"/>
                  </a:lnTo>
                  <a:lnTo>
                    <a:pt x="1944" y="1586"/>
                  </a:lnTo>
                  <a:lnTo>
                    <a:pt x="1944" y="1586"/>
                  </a:lnTo>
                  <a:lnTo>
                    <a:pt x="1950" y="1572"/>
                  </a:lnTo>
                  <a:lnTo>
                    <a:pt x="1950" y="1572"/>
                  </a:lnTo>
                  <a:lnTo>
                    <a:pt x="1950" y="1558"/>
                  </a:lnTo>
                  <a:lnTo>
                    <a:pt x="1950" y="1558"/>
                  </a:lnTo>
                  <a:lnTo>
                    <a:pt x="1950" y="1544"/>
                  </a:lnTo>
                  <a:lnTo>
                    <a:pt x="1950" y="1544"/>
                  </a:lnTo>
                  <a:lnTo>
                    <a:pt x="1947" y="1536"/>
                  </a:lnTo>
                  <a:lnTo>
                    <a:pt x="1944" y="1528"/>
                  </a:lnTo>
                  <a:lnTo>
                    <a:pt x="1944" y="1528"/>
                  </a:lnTo>
                  <a:lnTo>
                    <a:pt x="1939" y="1519"/>
                  </a:lnTo>
                  <a:lnTo>
                    <a:pt x="1939" y="1519"/>
                  </a:lnTo>
                  <a:lnTo>
                    <a:pt x="1936" y="1513"/>
                  </a:lnTo>
                  <a:lnTo>
                    <a:pt x="1936" y="1513"/>
                  </a:lnTo>
                  <a:lnTo>
                    <a:pt x="1930" y="1508"/>
                  </a:lnTo>
                  <a:lnTo>
                    <a:pt x="1930" y="1508"/>
                  </a:lnTo>
                  <a:lnTo>
                    <a:pt x="1925" y="1505"/>
                  </a:lnTo>
                  <a:lnTo>
                    <a:pt x="1925" y="1505"/>
                  </a:lnTo>
                  <a:lnTo>
                    <a:pt x="1913" y="1496"/>
                  </a:lnTo>
                  <a:lnTo>
                    <a:pt x="1913" y="1496"/>
                  </a:lnTo>
                  <a:lnTo>
                    <a:pt x="1908" y="1494"/>
                  </a:lnTo>
                  <a:lnTo>
                    <a:pt x="1902" y="1491"/>
                  </a:lnTo>
                  <a:lnTo>
                    <a:pt x="1902" y="1491"/>
                  </a:lnTo>
                  <a:lnTo>
                    <a:pt x="1883" y="1488"/>
                  </a:lnTo>
                  <a:lnTo>
                    <a:pt x="1863" y="1485"/>
                  </a:lnTo>
                  <a:lnTo>
                    <a:pt x="1855" y="1485"/>
                  </a:lnTo>
                  <a:lnTo>
                    <a:pt x="1847" y="1485"/>
                  </a:lnTo>
                  <a:lnTo>
                    <a:pt x="1833" y="1485"/>
                  </a:lnTo>
                  <a:lnTo>
                    <a:pt x="1804" y="1485"/>
                  </a:lnTo>
                  <a:lnTo>
                    <a:pt x="1804" y="1485"/>
                  </a:lnTo>
                  <a:lnTo>
                    <a:pt x="1687" y="1485"/>
                  </a:lnTo>
                  <a:lnTo>
                    <a:pt x="1687" y="1485"/>
                  </a:lnTo>
                  <a:lnTo>
                    <a:pt x="1460" y="1488"/>
                  </a:lnTo>
                  <a:lnTo>
                    <a:pt x="1446" y="1488"/>
                  </a:lnTo>
                  <a:lnTo>
                    <a:pt x="1446" y="1488"/>
                  </a:lnTo>
                  <a:lnTo>
                    <a:pt x="1446" y="1488"/>
                  </a:lnTo>
                  <a:lnTo>
                    <a:pt x="1446" y="1488"/>
                  </a:lnTo>
                  <a:lnTo>
                    <a:pt x="1441" y="1488"/>
                  </a:lnTo>
                  <a:lnTo>
                    <a:pt x="1441" y="1488"/>
                  </a:lnTo>
                  <a:lnTo>
                    <a:pt x="1435" y="1488"/>
                  </a:lnTo>
                  <a:lnTo>
                    <a:pt x="1435" y="1488"/>
                  </a:lnTo>
                  <a:lnTo>
                    <a:pt x="1427" y="1485"/>
                  </a:lnTo>
                  <a:lnTo>
                    <a:pt x="1427" y="1485"/>
                  </a:lnTo>
                  <a:lnTo>
                    <a:pt x="1418" y="1483"/>
                  </a:lnTo>
                  <a:lnTo>
                    <a:pt x="1418" y="1483"/>
                  </a:lnTo>
                  <a:lnTo>
                    <a:pt x="1399" y="1474"/>
                  </a:lnTo>
                  <a:lnTo>
                    <a:pt x="1382" y="1463"/>
                  </a:lnTo>
                  <a:lnTo>
                    <a:pt x="1382" y="1463"/>
                  </a:lnTo>
                  <a:lnTo>
                    <a:pt x="1371" y="1446"/>
                  </a:lnTo>
                  <a:lnTo>
                    <a:pt x="1363" y="1427"/>
                  </a:lnTo>
                  <a:lnTo>
                    <a:pt x="1363" y="1427"/>
                  </a:lnTo>
                  <a:lnTo>
                    <a:pt x="1360" y="1418"/>
                  </a:lnTo>
                  <a:lnTo>
                    <a:pt x="1360" y="1418"/>
                  </a:lnTo>
                  <a:lnTo>
                    <a:pt x="1357" y="1410"/>
                  </a:lnTo>
                  <a:lnTo>
                    <a:pt x="1357" y="1404"/>
                  </a:lnTo>
                  <a:lnTo>
                    <a:pt x="1357" y="1404"/>
                  </a:lnTo>
                  <a:lnTo>
                    <a:pt x="1357" y="1399"/>
                  </a:lnTo>
                  <a:lnTo>
                    <a:pt x="1357" y="1385"/>
                  </a:lnTo>
                  <a:lnTo>
                    <a:pt x="1357" y="1385"/>
                  </a:lnTo>
                  <a:lnTo>
                    <a:pt x="1354" y="1175"/>
                  </a:lnTo>
                  <a:lnTo>
                    <a:pt x="1354" y="1175"/>
                  </a:lnTo>
                  <a:lnTo>
                    <a:pt x="1351" y="976"/>
                  </a:lnTo>
                  <a:lnTo>
                    <a:pt x="1351" y="976"/>
                  </a:lnTo>
                  <a:lnTo>
                    <a:pt x="1349" y="791"/>
                  </a:lnTo>
                  <a:lnTo>
                    <a:pt x="1349" y="791"/>
                  </a:lnTo>
                  <a:lnTo>
                    <a:pt x="1340" y="467"/>
                  </a:lnTo>
                  <a:lnTo>
                    <a:pt x="1340" y="467"/>
                  </a:lnTo>
                  <a:lnTo>
                    <a:pt x="1335" y="218"/>
                  </a:lnTo>
                  <a:lnTo>
                    <a:pt x="1335" y="218"/>
                  </a:lnTo>
                  <a:lnTo>
                    <a:pt x="1329" y="58"/>
                  </a:lnTo>
                  <a:lnTo>
                    <a:pt x="1329" y="58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3" y="58"/>
                  </a:lnTo>
                  <a:lnTo>
                    <a:pt x="1323" y="58"/>
                  </a:lnTo>
                  <a:lnTo>
                    <a:pt x="1318" y="218"/>
                  </a:lnTo>
                  <a:lnTo>
                    <a:pt x="1318" y="218"/>
                  </a:lnTo>
                  <a:lnTo>
                    <a:pt x="1312" y="467"/>
                  </a:lnTo>
                  <a:lnTo>
                    <a:pt x="1312" y="467"/>
                  </a:lnTo>
                  <a:lnTo>
                    <a:pt x="1306" y="791"/>
                  </a:lnTo>
                  <a:lnTo>
                    <a:pt x="1306" y="791"/>
                  </a:lnTo>
                  <a:lnTo>
                    <a:pt x="1301" y="976"/>
                  </a:lnTo>
                  <a:lnTo>
                    <a:pt x="1301" y="976"/>
                  </a:lnTo>
                  <a:lnTo>
                    <a:pt x="1298" y="1175"/>
                  </a:lnTo>
                  <a:lnTo>
                    <a:pt x="1298" y="1175"/>
                  </a:lnTo>
                  <a:lnTo>
                    <a:pt x="1295" y="1385"/>
                  </a:lnTo>
                  <a:lnTo>
                    <a:pt x="1295" y="1399"/>
                  </a:lnTo>
                  <a:lnTo>
                    <a:pt x="1295" y="1399"/>
                  </a:lnTo>
                  <a:lnTo>
                    <a:pt x="1295" y="1407"/>
                  </a:lnTo>
                  <a:lnTo>
                    <a:pt x="1295" y="1416"/>
                  </a:lnTo>
                  <a:lnTo>
                    <a:pt x="1295" y="1416"/>
                  </a:lnTo>
                  <a:lnTo>
                    <a:pt x="1298" y="1432"/>
                  </a:lnTo>
                  <a:lnTo>
                    <a:pt x="1298" y="1432"/>
                  </a:lnTo>
                  <a:lnTo>
                    <a:pt x="1304" y="1446"/>
                  </a:lnTo>
                  <a:lnTo>
                    <a:pt x="1304" y="1446"/>
                  </a:lnTo>
                  <a:lnTo>
                    <a:pt x="1309" y="1463"/>
                  </a:lnTo>
                  <a:lnTo>
                    <a:pt x="1318" y="1480"/>
                  </a:lnTo>
                  <a:lnTo>
                    <a:pt x="1326" y="1494"/>
                  </a:lnTo>
                  <a:lnTo>
                    <a:pt x="1337" y="1505"/>
                  </a:lnTo>
                  <a:lnTo>
                    <a:pt x="1337" y="1505"/>
                  </a:lnTo>
                  <a:lnTo>
                    <a:pt x="1351" y="1516"/>
                  </a:lnTo>
                  <a:lnTo>
                    <a:pt x="1365" y="1528"/>
                  </a:lnTo>
                  <a:lnTo>
                    <a:pt x="1379" y="1536"/>
                  </a:lnTo>
                  <a:lnTo>
                    <a:pt x="1396" y="1544"/>
                  </a:lnTo>
                  <a:lnTo>
                    <a:pt x="1396" y="1544"/>
                  </a:lnTo>
                  <a:lnTo>
                    <a:pt x="1413" y="1547"/>
                  </a:lnTo>
                  <a:lnTo>
                    <a:pt x="1413" y="1547"/>
                  </a:lnTo>
                  <a:lnTo>
                    <a:pt x="1432" y="1553"/>
                  </a:lnTo>
                  <a:lnTo>
                    <a:pt x="1432" y="1553"/>
                  </a:lnTo>
                  <a:lnTo>
                    <a:pt x="1438" y="1553"/>
                  </a:lnTo>
                  <a:lnTo>
                    <a:pt x="1441" y="1553"/>
                  </a:lnTo>
                  <a:lnTo>
                    <a:pt x="1444" y="1553"/>
                  </a:lnTo>
                  <a:lnTo>
                    <a:pt x="1446" y="1553"/>
                  </a:lnTo>
                  <a:lnTo>
                    <a:pt x="1460" y="1553"/>
                  </a:lnTo>
                  <a:lnTo>
                    <a:pt x="1460" y="1553"/>
                  </a:lnTo>
                  <a:lnTo>
                    <a:pt x="1687" y="1555"/>
                  </a:lnTo>
                  <a:lnTo>
                    <a:pt x="1687" y="1555"/>
                  </a:lnTo>
                  <a:lnTo>
                    <a:pt x="1804" y="1555"/>
                  </a:lnTo>
                  <a:lnTo>
                    <a:pt x="1833" y="1555"/>
                  </a:lnTo>
                  <a:lnTo>
                    <a:pt x="1847" y="1555"/>
                  </a:lnTo>
                  <a:lnTo>
                    <a:pt x="1855" y="1555"/>
                  </a:lnTo>
                  <a:lnTo>
                    <a:pt x="1861" y="1555"/>
                  </a:lnTo>
                  <a:lnTo>
                    <a:pt x="1861" y="1555"/>
                  </a:lnTo>
                  <a:lnTo>
                    <a:pt x="1869" y="1555"/>
                  </a:lnTo>
                  <a:lnTo>
                    <a:pt x="1869" y="1555"/>
                  </a:lnTo>
                  <a:lnTo>
                    <a:pt x="1877" y="1558"/>
                  </a:lnTo>
                  <a:lnTo>
                    <a:pt x="1877" y="1558"/>
                  </a:lnTo>
                  <a:lnTo>
                    <a:pt x="1877" y="1561"/>
                  </a:lnTo>
                  <a:lnTo>
                    <a:pt x="1877" y="1561"/>
                  </a:lnTo>
                  <a:lnTo>
                    <a:pt x="1874" y="1564"/>
                  </a:lnTo>
                  <a:lnTo>
                    <a:pt x="1874" y="1564"/>
                  </a:lnTo>
                  <a:lnTo>
                    <a:pt x="1869" y="1572"/>
                  </a:lnTo>
                  <a:lnTo>
                    <a:pt x="1866" y="1575"/>
                  </a:lnTo>
                  <a:lnTo>
                    <a:pt x="1863" y="1578"/>
                  </a:lnTo>
                  <a:lnTo>
                    <a:pt x="1861" y="1581"/>
                  </a:lnTo>
                  <a:lnTo>
                    <a:pt x="1861" y="1581"/>
                  </a:lnTo>
                  <a:lnTo>
                    <a:pt x="1849" y="1592"/>
                  </a:lnTo>
                  <a:lnTo>
                    <a:pt x="1830" y="1611"/>
                  </a:lnTo>
                  <a:lnTo>
                    <a:pt x="1830" y="1611"/>
                  </a:lnTo>
                  <a:lnTo>
                    <a:pt x="1743" y="1692"/>
                  </a:lnTo>
                  <a:lnTo>
                    <a:pt x="1743" y="1692"/>
                  </a:lnTo>
                  <a:lnTo>
                    <a:pt x="1572" y="1858"/>
                  </a:lnTo>
                  <a:lnTo>
                    <a:pt x="1572" y="1858"/>
                  </a:lnTo>
                  <a:lnTo>
                    <a:pt x="1234" y="2187"/>
                  </a:lnTo>
                  <a:lnTo>
                    <a:pt x="1234" y="2187"/>
                  </a:lnTo>
                  <a:lnTo>
                    <a:pt x="1069" y="2349"/>
                  </a:lnTo>
                  <a:lnTo>
                    <a:pt x="1069" y="2349"/>
                  </a:lnTo>
                  <a:lnTo>
                    <a:pt x="1027" y="2388"/>
                  </a:lnTo>
                  <a:lnTo>
                    <a:pt x="1027" y="2388"/>
                  </a:lnTo>
                  <a:lnTo>
                    <a:pt x="1010" y="2402"/>
                  </a:lnTo>
                  <a:lnTo>
                    <a:pt x="990" y="2411"/>
                  </a:lnTo>
                  <a:lnTo>
                    <a:pt x="990" y="2411"/>
                  </a:lnTo>
                  <a:lnTo>
                    <a:pt x="971" y="2413"/>
                  </a:lnTo>
                  <a:lnTo>
                    <a:pt x="951" y="2413"/>
                  </a:lnTo>
                  <a:lnTo>
                    <a:pt x="931" y="2408"/>
                  </a:lnTo>
                  <a:lnTo>
                    <a:pt x="912" y="2399"/>
                  </a:lnTo>
                  <a:lnTo>
                    <a:pt x="909" y="2397"/>
                  </a:lnTo>
                  <a:lnTo>
                    <a:pt x="909" y="2397"/>
                  </a:lnTo>
                  <a:lnTo>
                    <a:pt x="906" y="2397"/>
                  </a:lnTo>
                  <a:lnTo>
                    <a:pt x="904" y="2394"/>
                  </a:lnTo>
                  <a:lnTo>
                    <a:pt x="898" y="2388"/>
                  </a:lnTo>
                  <a:lnTo>
                    <a:pt x="898" y="2388"/>
                  </a:lnTo>
                  <a:lnTo>
                    <a:pt x="898" y="2388"/>
                  </a:lnTo>
                  <a:lnTo>
                    <a:pt x="895" y="2386"/>
                  </a:lnTo>
                  <a:lnTo>
                    <a:pt x="876" y="2366"/>
                  </a:lnTo>
                  <a:lnTo>
                    <a:pt x="876" y="2366"/>
                  </a:lnTo>
                  <a:lnTo>
                    <a:pt x="834" y="2329"/>
                  </a:lnTo>
                  <a:lnTo>
                    <a:pt x="834" y="2329"/>
                  </a:lnTo>
                  <a:lnTo>
                    <a:pt x="755" y="2254"/>
                  </a:lnTo>
                  <a:lnTo>
                    <a:pt x="755" y="2254"/>
                  </a:lnTo>
                  <a:lnTo>
                    <a:pt x="604" y="2111"/>
                  </a:lnTo>
                  <a:lnTo>
                    <a:pt x="604" y="2111"/>
                  </a:lnTo>
                  <a:lnTo>
                    <a:pt x="322" y="1849"/>
                  </a:lnTo>
                  <a:lnTo>
                    <a:pt x="322" y="1849"/>
                  </a:lnTo>
                  <a:lnTo>
                    <a:pt x="84" y="1628"/>
                  </a:lnTo>
                  <a:lnTo>
                    <a:pt x="84" y="1628"/>
                  </a:lnTo>
                  <a:lnTo>
                    <a:pt x="59" y="1606"/>
                  </a:lnTo>
                  <a:lnTo>
                    <a:pt x="59" y="1606"/>
                  </a:lnTo>
                  <a:lnTo>
                    <a:pt x="36" y="1583"/>
                  </a:lnTo>
                  <a:lnTo>
                    <a:pt x="36" y="1583"/>
                  </a:lnTo>
                  <a:lnTo>
                    <a:pt x="28" y="1569"/>
                  </a:lnTo>
                  <a:lnTo>
                    <a:pt x="25" y="1558"/>
                  </a:lnTo>
                  <a:lnTo>
                    <a:pt x="25" y="1558"/>
                  </a:lnTo>
                  <a:lnTo>
                    <a:pt x="25" y="1550"/>
                  </a:lnTo>
                  <a:lnTo>
                    <a:pt x="33" y="1542"/>
                  </a:lnTo>
                  <a:lnTo>
                    <a:pt x="33" y="1542"/>
                  </a:lnTo>
                  <a:lnTo>
                    <a:pt x="45" y="1536"/>
                  </a:lnTo>
                  <a:lnTo>
                    <a:pt x="56" y="1533"/>
                  </a:lnTo>
                  <a:lnTo>
                    <a:pt x="84" y="1530"/>
                  </a:lnTo>
                  <a:lnTo>
                    <a:pt x="84" y="1530"/>
                  </a:lnTo>
                  <a:lnTo>
                    <a:pt x="140" y="1530"/>
                  </a:lnTo>
                  <a:lnTo>
                    <a:pt x="140" y="1530"/>
                  </a:lnTo>
                  <a:lnTo>
                    <a:pt x="302" y="1525"/>
                  </a:lnTo>
                  <a:lnTo>
                    <a:pt x="302" y="1525"/>
                  </a:lnTo>
                  <a:lnTo>
                    <a:pt x="358" y="1522"/>
                  </a:lnTo>
                  <a:lnTo>
                    <a:pt x="358" y="1522"/>
                  </a:lnTo>
                  <a:lnTo>
                    <a:pt x="302" y="1522"/>
                  </a:lnTo>
                  <a:lnTo>
                    <a:pt x="302" y="1522"/>
                  </a:lnTo>
                  <a:lnTo>
                    <a:pt x="140" y="1516"/>
                  </a:lnTo>
                  <a:lnTo>
                    <a:pt x="140" y="1516"/>
                  </a:lnTo>
                  <a:lnTo>
                    <a:pt x="84" y="1513"/>
                  </a:lnTo>
                  <a:lnTo>
                    <a:pt x="84" y="1513"/>
                  </a:lnTo>
                  <a:lnTo>
                    <a:pt x="70" y="1513"/>
                  </a:lnTo>
                  <a:lnTo>
                    <a:pt x="70" y="1513"/>
                  </a:lnTo>
                  <a:lnTo>
                    <a:pt x="56" y="1513"/>
                  </a:lnTo>
                  <a:lnTo>
                    <a:pt x="56" y="1513"/>
                  </a:lnTo>
                  <a:lnTo>
                    <a:pt x="39" y="1516"/>
                  </a:lnTo>
                  <a:lnTo>
                    <a:pt x="22" y="1525"/>
                  </a:lnTo>
                  <a:lnTo>
                    <a:pt x="22" y="1525"/>
                  </a:lnTo>
                  <a:lnTo>
                    <a:pt x="14" y="1530"/>
                  </a:lnTo>
                  <a:lnTo>
                    <a:pt x="6" y="1539"/>
                  </a:lnTo>
                  <a:lnTo>
                    <a:pt x="6" y="1539"/>
                  </a:lnTo>
                  <a:lnTo>
                    <a:pt x="3" y="1550"/>
                  </a:lnTo>
                  <a:lnTo>
                    <a:pt x="0" y="1561"/>
                  </a:lnTo>
                  <a:lnTo>
                    <a:pt x="0" y="1561"/>
                  </a:lnTo>
                  <a:lnTo>
                    <a:pt x="3" y="1569"/>
                  </a:lnTo>
                  <a:lnTo>
                    <a:pt x="6" y="1581"/>
                  </a:lnTo>
                  <a:lnTo>
                    <a:pt x="17" y="1597"/>
                  </a:lnTo>
                  <a:lnTo>
                    <a:pt x="17" y="1597"/>
                  </a:lnTo>
                  <a:lnTo>
                    <a:pt x="28" y="1611"/>
                  </a:lnTo>
                  <a:lnTo>
                    <a:pt x="39" y="162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"/>
            <p:cNvSpPr>
              <a:spLocks noChangeArrowheads="1"/>
            </p:cNvSpPr>
            <p:nvPr/>
          </p:nvSpPr>
          <p:spPr bwMode="auto">
            <a:xfrm>
              <a:off x="9293225" y="3143250"/>
              <a:ext cx="26988" cy="547688"/>
            </a:xfrm>
            <a:custGeom>
              <a:avLst/>
              <a:gdLst>
                <a:gd name="T0" fmla="*/ 5 w 73"/>
                <a:gd name="T1" fmla="*/ 1040 h 1520"/>
                <a:gd name="T2" fmla="*/ 11 w 73"/>
                <a:gd name="T3" fmla="*/ 1166 h 1520"/>
                <a:gd name="T4" fmla="*/ 17 w 73"/>
                <a:gd name="T5" fmla="*/ 1284 h 1520"/>
                <a:gd name="T6" fmla="*/ 25 w 73"/>
                <a:gd name="T7" fmla="*/ 1379 h 1520"/>
                <a:gd name="T8" fmla="*/ 31 w 73"/>
                <a:gd name="T9" fmla="*/ 1455 h 1520"/>
                <a:gd name="T10" fmla="*/ 36 w 73"/>
                <a:gd name="T11" fmla="*/ 1502 h 1520"/>
                <a:gd name="T12" fmla="*/ 39 w 73"/>
                <a:gd name="T13" fmla="*/ 1519 h 1520"/>
                <a:gd name="T14" fmla="*/ 42 w 73"/>
                <a:gd name="T15" fmla="*/ 1502 h 1520"/>
                <a:gd name="T16" fmla="*/ 45 w 73"/>
                <a:gd name="T17" fmla="*/ 1455 h 1520"/>
                <a:gd name="T18" fmla="*/ 53 w 73"/>
                <a:gd name="T19" fmla="*/ 1379 h 1520"/>
                <a:gd name="T20" fmla="*/ 58 w 73"/>
                <a:gd name="T21" fmla="*/ 1284 h 1520"/>
                <a:gd name="T22" fmla="*/ 64 w 73"/>
                <a:gd name="T23" fmla="*/ 1166 h 1520"/>
                <a:gd name="T24" fmla="*/ 70 w 73"/>
                <a:gd name="T25" fmla="*/ 1040 h 1520"/>
                <a:gd name="T26" fmla="*/ 72 w 73"/>
                <a:gd name="T27" fmla="*/ 900 h 1520"/>
                <a:gd name="T28" fmla="*/ 72 w 73"/>
                <a:gd name="T29" fmla="*/ 761 h 1520"/>
                <a:gd name="T30" fmla="*/ 72 w 73"/>
                <a:gd name="T31" fmla="*/ 618 h 1520"/>
                <a:gd name="T32" fmla="*/ 70 w 73"/>
                <a:gd name="T33" fmla="*/ 481 h 1520"/>
                <a:gd name="T34" fmla="*/ 64 w 73"/>
                <a:gd name="T35" fmla="*/ 352 h 1520"/>
                <a:gd name="T36" fmla="*/ 58 w 73"/>
                <a:gd name="T37" fmla="*/ 238 h 1520"/>
                <a:gd name="T38" fmla="*/ 50 w 73"/>
                <a:gd name="T39" fmla="*/ 140 h 1520"/>
                <a:gd name="T40" fmla="*/ 45 w 73"/>
                <a:gd name="T41" fmla="*/ 67 h 1520"/>
                <a:gd name="T42" fmla="*/ 39 w 73"/>
                <a:gd name="T43" fmla="*/ 16 h 1520"/>
                <a:gd name="T44" fmla="*/ 36 w 73"/>
                <a:gd name="T45" fmla="*/ 0 h 1520"/>
                <a:gd name="T46" fmla="*/ 33 w 73"/>
                <a:gd name="T47" fmla="*/ 16 h 1520"/>
                <a:gd name="T48" fmla="*/ 28 w 73"/>
                <a:gd name="T49" fmla="*/ 67 h 1520"/>
                <a:gd name="T50" fmla="*/ 22 w 73"/>
                <a:gd name="T51" fmla="*/ 140 h 1520"/>
                <a:gd name="T52" fmla="*/ 17 w 73"/>
                <a:gd name="T53" fmla="*/ 238 h 1520"/>
                <a:gd name="T54" fmla="*/ 8 w 73"/>
                <a:gd name="T55" fmla="*/ 352 h 1520"/>
                <a:gd name="T56" fmla="*/ 5 w 73"/>
                <a:gd name="T57" fmla="*/ 481 h 1520"/>
                <a:gd name="T58" fmla="*/ 2 w 73"/>
                <a:gd name="T59" fmla="*/ 618 h 1520"/>
                <a:gd name="T60" fmla="*/ 0 w 73"/>
                <a:gd name="T61" fmla="*/ 761 h 1520"/>
                <a:gd name="T62" fmla="*/ 2 w 73"/>
                <a:gd name="T63" fmla="*/ 903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520">
                  <a:moveTo>
                    <a:pt x="5" y="1040"/>
                  </a:moveTo>
                  <a:lnTo>
                    <a:pt x="5" y="1040"/>
                  </a:lnTo>
                  <a:lnTo>
                    <a:pt x="11" y="1166"/>
                  </a:lnTo>
                  <a:lnTo>
                    <a:pt x="11" y="1166"/>
                  </a:lnTo>
                  <a:lnTo>
                    <a:pt x="17" y="1284"/>
                  </a:lnTo>
                  <a:lnTo>
                    <a:pt x="17" y="1284"/>
                  </a:lnTo>
                  <a:lnTo>
                    <a:pt x="25" y="1379"/>
                  </a:lnTo>
                  <a:lnTo>
                    <a:pt x="25" y="1379"/>
                  </a:lnTo>
                  <a:lnTo>
                    <a:pt x="31" y="1455"/>
                  </a:lnTo>
                  <a:lnTo>
                    <a:pt x="31" y="1455"/>
                  </a:lnTo>
                  <a:lnTo>
                    <a:pt x="36" y="1502"/>
                  </a:lnTo>
                  <a:lnTo>
                    <a:pt x="36" y="1502"/>
                  </a:lnTo>
                  <a:lnTo>
                    <a:pt x="39" y="1519"/>
                  </a:lnTo>
                  <a:lnTo>
                    <a:pt x="39" y="1519"/>
                  </a:lnTo>
                  <a:lnTo>
                    <a:pt x="42" y="1502"/>
                  </a:lnTo>
                  <a:lnTo>
                    <a:pt x="42" y="1502"/>
                  </a:lnTo>
                  <a:lnTo>
                    <a:pt x="45" y="1455"/>
                  </a:lnTo>
                  <a:lnTo>
                    <a:pt x="45" y="1455"/>
                  </a:lnTo>
                  <a:lnTo>
                    <a:pt x="53" y="1379"/>
                  </a:lnTo>
                  <a:lnTo>
                    <a:pt x="53" y="1379"/>
                  </a:lnTo>
                  <a:lnTo>
                    <a:pt x="58" y="1284"/>
                  </a:lnTo>
                  <a:lnTo>
                    <a:pt x="58" y="1284"/>
                  </a:lnTo>
                  <a:lnTo>
                    <a:pt x="64" y="1166"/>
                  </a:lnTo>
                  <a:lnTo>
                    <a:pt x="64" y="1166"/>
                  </a:lnTo>
                  <a:lnTo>
                    <a:pt x="70" y="1040"/>
                  </a:lnTo>
                  <a:lnTo>
                    <a:pt x="70" y="1040"/>
                  </a:lnTo>
                  <a:lnTo>
                    <a:pt x="72" y="900"/>
                  </a:lnTo>
                  <a:lnTo>
                    <a:pt x="72" y="900"/>
                  </a:lnTo>
                  <a:lnTo>
                    <a:pt x="72" y="761"/>
                  </a:lnTo>
                  <a:lnTo>
                    <a:pt x="72" y="761"/>
                  </a:lnTo>
                  <a:lnTo>
                    <a:pt x="72" y="618"/>
                  </a:lnTo>
                  <a:lnTo>
                    <a:pt x="72" y="618"/>
                  </a:lnTo>
                  <a:lnTo>
                    <a:pt x="70" y="481"/>
                  </a:lnTo>
                  <a:lnTo>
                    <a:pt x="70" y="481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58" y="238"/>
                  </a:lnTo>
                  <a:lnTo>
                    <a:pt x="58" y="238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17" y="238"/>
                  </a:lnTo>
                  <a:lnTo>
                    <a:pt x="17" y="238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5" y="481"/>
                  </a:lnTo>
                  <a:lnTo>
                    <a:pt x="5" y="481"/>
                  </a:lnTo>
                  <a:lnTo>
                    <a:pt x="2" y="618"/>
                  </a:lnTo>
                  <a:lnTo>
                    <a:pt x="2" y="618"/>
                  </a:lnTo>
                  <a:lnTo>
                    <a:pt x="0" y="761"/>
                  </a:lnTo>
                  <a:lnTo>
                    <a:pt x="0" y="761"/>
                  </a:lnTo>
                  <a:lnTo>
                    <a:pt x="2" y="903"/>
                  </a:lnTo>
                  <a:lnTo>
                    <a:pt x="2" y="903"/>
                  </a:lnTo>
                  <a:lnTo>
                    <a:pt x="5" y="10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429543" y="3683291"/>
            <a:ext cx="917179" cy="731607"/>
            <a:chOff x="3098800" y="5449888"/>
            <a:chExt cx="1090613" cy="869950"/>
          </a:xfrm>
          <a:solidFill>
            <a:schemeClr val="bg2"/>
          </a:solidFill>
        </p:grpSpPr>
        <p:sp>
          <p:nvSpPr>
            <p:cNvPr id="120" name="Freeform 62"/>
            <p:cNvSpPr>
              <a:spLocks noChangeArrowheads="1"/>
            </p:cNvSpPr>
            <p:nvPr/>
          </p:nvSpPr>
          <p:spPr bwMode="auto">
            <a:xfrm>
              <a:off x="3098800" y="5449888"/>
              <a:ext cx="1090613" cy="514350"/>
            </a:xfrm>
            <a:custGeom>
              <a:avLst/>
              <a:gdLst>
                <a:gd name="T0" fmla="*/ 3007 w 3031"/>
                <a:gd name="T1" fmla="*/ 282 h 1429"/>
                <a:gd name="T2" fmla="*/ 2983 w 3031"/>
                <a:gd name="T3" fmla="*/ 235 h 1429"/>
                <a:gd name="T4" fmla="*/ 2955 w 3031"/>
                <a:gd name="T5" fmla="*/ 189 h 1429"/>
                <a:gd name="T6" fmla="*/ 2906 w 3031"/>
                <a:gd name="T7" fmla="*/ 137 h 1429"/>
                <a:gd name="T8" fmla="*/ 2805 w 3031"/>
                <a:gd name="T9" fmla="*/ 72 h 1429"/>
                <a:gd name="T10" fmla="*/ 2709 w 3031"/>
                <a:gd name="T11" fmla="*/ 46 h 1429"/>
                <a:gd name="T12" fmla="*/ 2644 w 3031"/>
                <a:gd name="T13" fmla="*/ 44 h 1429"/>
                <a:gd name="T14" fmla="*/ 2611 w 3031"/>
                <a:gd name="T15" fmla="*/ 28 h 1429"/>
                <a:gd name="T16" fmla="*/ 320 w 3031"/>
                <a:gd name="T17" fmla="*/ 401 h 1429"/>
                <a:gd name="T18" fmla="*/ 2463 w 3031"/>
                <a:gd name="T19" fmla="*/ 98 h 1429"/>
                <a:gd name="T20" fmla="*/ 2414 w 3031"/>
                <a:gd name="T21" fmla="*/ 137 h 1429"/>
                <a:gd name="T22" fmla="*/ 2375 w 3031"/>
                <a:gd name="T23" fmla="*/ 173 h 1429"/>
                <a:gd name="T24" fmla="*/ 2318 w 3031"/>
                <a:gd name="T25" fmla="*/ 264 h 1429"/>
                <a:gd name="T26" fmla="*/ 2300 w 3031"/>
                <a:gd name="T27" fmla="*/ 313 h 1429"/>
                <a:gd name="T28" fmla="*/ 2285 w 3031"/>
                <a:gd name="T29" fmla="*/ 440 h 1429"/>
                <a:gd name="T30" fmla="*/ 2313 w 3031"/>
                <a:gd name="T31" fmla="*/ 566 h 1429"/>
                <a:gd name="T32" fmla="*/ 2339 w 3031"/>
                <a:gd name="T33" fmla="*/ 613 h 1429"/>
                <a:gd name="T34" fmla="*/ 2344 w 3031"/>
                <a:gd name="T35" fmla="*/ 623 h 1429"/>
                <a:gd name="T36" fmla="*/ 2373 w 3031"/>
                <a:gd name="T37" fmla="*/ 660 h 1429"/>
                <a:gd name="T38" fmla="*/ 2450 w 3031"/>
                <a:gd name="T39" fmla="*/ 732 h 1429"/>
                <a:gd name="T40" fmla="*/ 2564 w 3031"/>
                <a:gd name="T41" fmla="*/ 776 h 1429"/>
                <a:gd name="T42" fmla="*/ 2693 w 3031"/>
                <a:gd name="T43" fmla="*/ 784 h 1429"/>
                <a:gd name="T44" fmla="*/ 2787 w 3031"/>
                <a:gd name="T45" fmla="*/ 755 h 1429"/>
                <a:gd name="T46" fmla="*/ 2825 w 3031"/>
                <a:gd name="T47" fmla="*/ 735 h 1429"/>
                <a:gd name="T48" fmla="*/ 2812 w 3031"/>
                <a:gd name="T49" fmla="*/ 735 h 1429"/>
                <a:gd name="T50" fmla="*/ 2763 w 3031"/>
                <a:gd name="T51" fmla="*/ 750 h 1429"/>
                <a:gd name="T52" fmla="*/ 2691 w 3031"/>
                <a:gd name="T53" fmla="*/ 758 h 1429"/>
                <a:gd name="T54" fmla="*/ 2543 w 3031"/>
                <a:gd name="T55" fmla="*/ 727 h 1429"/>
                <a:gd name="T56" fmla="*/ 2497 w 3031"/>
                <a:gd name="T57" fmla="*/ 701 h 1429"/>
                <a:gd name="T58" fmla="*/ 2455 w 3031"/>
                <a:gd name="T59" fmla="*/ 667 h 1429"/>
                <a:gd name="T60" fmla="*/ 2398 w 3031"/>
                <a:gd name="T61" fmla="*/ 595 h 1429"/>
                <a:gd name="T62" fmla="*/ 2533 w 3031"/>
                <a:gd name="T63" fmla="*/ 494 h 1429"/>
                <a:gd name="T64" fmla="*/ 2522 w 3031"/>
                <a:gd name="T65" fmla="*/ 432 h 1429"/>
                <a:gd name="T66" fmla="*/ 2354 w 3031"/>
                <a:gd name="T67" fmla="*/ 458 h 1429"/>
                <a:gd name="T68" fmla="*/ 2354 w 3031"/>
                <a:gd name="T69" fmla="*/ 396 h 1429"/>
                <a:gd name="T70" fmla="*/ 2367 w 3031"/>
                <a:gd name="T71" fmla="*/ 333 h 1429"/>
                <a:gd name="T72" fmla="*/ 2393 w 3031"/>
                <a:gd name="T73" fmla="*/ 274 h 1429"/>
                <a:gd name="T74" fmla="*/ 2447 w 3031"/>
                <a:gd name="T75" fmla="*/ 207 h 1429"/>
                <a:gd name="T76" fmla="*/ 2497 w 3031"/>
                <a:gd name="T77" fmla="*/ 165 h 1429"/>
                <a:gd name="T78" fmla="*/ 2515 w 3031"/>
                <a:gd name="T79" fmla="*/ 155 h 1429"/>
                <a:gd name="T80" fmla="*/ 2616 w 3031"/>
                <a:gd name="T81" fmla="*/ 119 h 1429"/>
                <a:gd name="T82" fmla="*/ 2789 w 3031"/>
                <a:gd name="T83" fmla="*/ 140 h 1429"/>
                <a:gd name="T84" fmla="*/ 2828 w 3031"/>
                <a:gd name="T85" fmla="*/ 155 h 1429"/>
                <a:gd name="T86" fmla="*/ 2882 w 3031"/>
                <a:gd name="T87" fmla="*/ 196 h 1429"/>
                <a:gd name="T88" fmla="*/ 2924 w 3031"/>
                <a:gd name="T89" fmla="*/ 238 h 1429"/>
                <a:gd name="T90" fmla="*/ 2936 w 3031"/>
                <a:gd name="T91" fmla="*/ 259 h 1429"/>
                <a:gd name="T92" fmla="*/ 2955 w 3031"/>
                <a:gd name="T93" fmla="*/ 284 h 1429"/>
                <a:gd name="T94" fmla="*/ 2994 w 3031"/>
                <a:gd name="T95" fmla="*/ 414 h 1429"/>
                <a:gd name="T96" fmla="*/ 2994 w 3031"/>
                <a:gd name="T97" fmla="*/ 473 h 1429"/>
                <a:gd name="T98" fmla="*/ 2965 w 3031"/>
                <a:gd name="T99" fmla="*/ 587 h 1429"/>
                <a:gd name="T100" fmla="*/ 2931 w 3031"/>
                <a:gd name="T101" fmla="*/ 647 h 1429"/>
                <a:gd name="T102" fmla="*/ 2975 w 3031"/>
                <a:gd name="T103" fmla="*/ 592 h 1429"/>
                <a:gd name="T104" fmla="*/ 3014 w 3031"/>
                <a:gd name="T105" fmla="*/ 507 h 1429"/>
                <a:gd name="T106" fmla="*/ 3022 w 3031"/>
                <a:gd name="T107" fmla="*/ 33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1" h="1429">
                  <a:moveTo>
                    <a:pt x="3022" y="339"/>
                  </a:moveTo>
                  <a:lnTo>
                    <a:pt x="3022" y="339"/>
                  </a:lnTo>
                  <a:lnTo>
                    <a:pt x="3017" y="321"/>
                  </a:lnTo>
                  <a:lnTo>
                    <a:pt x="3012" y="300"/>
                  </a:lnTo>
                  <a:lnTo>
                    <a:pt x="3012" y="300"/>
                  </a:lnTo>
                  <a:lnTo>
                    <a:pt x="3007" y="282"/>
                  </a:lnTo>
                  <a:lnTo>
                    <a:pt x="3007" y="282"/>
                  </a:lnTo>
                  <a:lnTo>
                    <a:pt x="2999" y="261"/>
                  </a:lnTo>
                  <a:lnTo>
                    <a:pt x="2999" y="261"/>
                  </a:lnTo>
                  <a:lnTo>
                    <a:pt x="2994" y="253"/>
                  </a:lnTo>
                  <a:lnTo>
                    <a:pt x="2988" y="243"/>
                  </a:lnTo>
                  <a:lnTo>
                    <a:pt x="2983" y="235"/>
                  </a:lnTo>
                  <a:lnTo>
                    <a:pt x="2983" y="233"/>
                  </a:lnTo>
                  <a:lnTo>
                    <a:pt x="2980" y="230"/>
                  </a:lnTo>
                  <a:lnTo>
                    <a:pt x="2978" y="225"/>
                  </a:lnTo>
                  <a:lnTo>
                    <a:pt x="2978" y="225"/>
                  </a:lnTo>
                  <a:lnTo>
                    <a:pt x="2968" y="207"/>
                  </a:lnTo>
                  <a:lnTo>
                    <a:pt x="2955" y="189"/>
                  </a:lnTo>
                  <a:lnTo>
                    <a:pt x="2955" y="189"/>
                  </a:lnTo>
                  <a:lnTo>
                    <a:pt x="2939" y="171"/>
                  </a:lnTo>
                  <a:lnTo>
                    <a:pt x="2939" y="171"/>
                  </a:lnTo>
                  <a:lnTo>
                    <a:pt x="2924" y="152"/>
                  </a:lnTo>
                  <a:lnTo>
                    <a:pt x="2924" y="152"/>
                  </a:lnTo>
                  <a:lnTo>
                    <a:pt x="2906" y="137"/>
                  </a:lnTo>
                  <a:lnTo>
                    <a:pt x="2887" y="121"/>
                  </a:lnTo>
                  <a:lnTo>
                    <a:pt x="2887" y="121"/>
                  </a:lnTo>
                  <a:lnTo>
                    <a:pt x="2849" y="96"/>
                  </a:lnTo>
                  <a:lnTo>
                    <a:pt x="2828" y="83"/>
                  </a:lnTo>
                  <a:lnTo>
                    <a:pt x="2805" y="72"/>
                  </a:lnTo>
                  <a:lnTo>
                    <a:pt x="2805" y="72"/>
                  </a:lnTo>
                  <a:lnTo>
                    <a:pt x="2781" y="64"/>
                  </a:lnTo>
                  <a:lnTo>
                    <a:pt x="2758" y="57"/>
                  </a:lnTo>
                  <a:lnTo>
                    <a:pt x="2758" y="57"/>
                  </a:lnTo>
                  <a:lnTo>
                    <a:pt x="2732" y="52"/>
                  </a:lnTo>
                  <a:lnTo>
                    <a:pt x="2732" y="52"/>
                  </a:lnTo>
                  <a:lnTo>
                    <a:pt x="2709" y="46"/>
                  </a:lnTo>
                  <a:lnTo>
                    <a:pt x="2709" y="46"/>
                  </a:lnTo>
                  <a:lnTo>
                    <a:pt x="2683" y="44"/>
                  </a:lnTo>
                  <a:lnTo>
                    <a:pt x="2683" y="44"/>
                  </a:lnTo>
                  <a:lnTo>
                    <a:pt x="2657" y="44"/>
                  </a:lnTo>
                  <a:lnTo>
                    <a:pt x="2657" y="44"/>
                  </a:lnTo>
                  <a:lnTo>
                    <a:pt x="2644" y="44"/>
                  </a:lnTo>
                  <a:lnTo>
                    <a:pt x="2631" y="46"/>
                  </a:lnTo>
                  <a:lnTo>
                    <a:pt x="2631" y="46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1" y="39"/>
                  </a:lnTo>
                  <a:lnTo>
                    <a:pt x="2611" y="28"/>
                  </a:lnTo>
                  <a:lnTo>
                    <a:pt x="2611" y="28"/>
                  </a:lnTo>
                  <a:lnTo>
                    <a:pt x="2606" y="15"/>
                  </a:lnTo>
                  <a:lnTo>
                    <a:pt x="2595" y="5"/>
                  </a:lnTo>
                  <a:lnTo>
                    <a:pt x="2582" y="0"/>
                  </a:lnTo>
                  <a:lnTo>
                    <a:pt x="2569" y="0"/>
                  </a:lnTo>
                  <a:lnTo>
                    <a:pt x="320" y="401"/>
                  </a:lnTo>
                  <a:lnTo>
                    <a:pt x="2486" y="85"/>
                  </a:lnTo>
                  <a:lnTo>
                    <a:pt x="2478" y="90"/>
                  </a:lnTo>
                  <a:lnTo>
                    <a:pt x="2468" y="96"/>
                  </a:lnTo>
                  <a:lnTo>
                    <a:pt x="2466" y="98"/>
                  </a:lnTo>
                  <a:lnTo>
                    <a:pt x="2466" y="98"/>
                  </a:lnTo>
                  <a:lnTo>
                    <a:pt x="2463" y="98"/>
                  </a:lnTo>
                  <a:lnTo>
                    <a:pt x="2463" y="98"/>
                  </a:lnTo>
                  <a:lnTo>
                    <a:pt x="2463" y="101"/>
                  </a:lnTo>
                  <a:lnTo>
                    <a:pt x="2455" y="103"/>
                  </a:lnTo>
                  <a:lnTo>
                    <a:pt x="2434" y="119"/>
                  </a:lnTo>
                  <a:lnTo>
                    <a:pt x="2434" y="119"/>
                  </a:lnTo>
                  <a:lnTo>
                    <a:pt x="2414" y="137"/>
                  </a:lnTo>
                  <a:lnTo>
                    <a:pt x="2404" y="145"/>
                  </a:lnTo>
                  <a:lnTo>
                    <a:pt x="2404" y="145"/>
                  </a:lnTo>
                  <a:lnTo>
                    <a:pt x="2393" y="155"/>
                  </a:lnTo>
                  <a:lnTo>
                    <a:pt x="2393" y="155"/>
                  </a:lnTo>
                  <a:lnTo>
                    <a:pt x="2375" y="173"/>
                  </a:lnTo>
                  <a:lnTo>
                    <a:pt x="2375" y="173"/>
                  </a:lnTo>
                  <a:lnTo>
                    <a:pt x="2360" y="194"/>
                  </a:lnTo>
                  <a:lnTo>
                    <a:pt x="2344" y="217"/>
                  </a:lnTo>
                  <a:lnTo>
                    <a:pt x="2336" y="228"/>
                  </a:lnTo>
                  <a:lnTo>
                    <a:pt x="2336" y="228"/>
                  </a:lnTo>
                  <a:lnTo>
                    <a:pt x="2331" y="238"/>
                  </a:lnTo>
                  <a:lnTo>
                    <a:pt x="2318" y="264"/>
                  </a:lnTo>
                  <a:lnTo>
                    <a:pt x="2318" y="264"/>
                  </a:lnTo>
                  <a:lnTo>
                    <a:pt x="2308" y="287"/>
                  </a:lnTo>
                  <a:lnTo>
                    <a:pt x="2303" y="300"/>
                  </a:lnTo>
                  <a:lnTo>
                    <a:pt x="2303" y="300"/>
                  </a:lnTo>
                  <a:lnTo>
                    <a:pt x="2300" y="313"/>
                  </a:lnTo>
                  <a:lnTo>
                    <a:pt x="2300" y="313"/>
                  </a:lnTo>
                  <a:lnTo>
                    <a:pt x="2292" y="336"/>
                  </a:lnTo>
                  <a:lnTo>
                    <a:pt x="2287" y="362"/>
                  </a:lnTo>
                  <a:lnTo>
                    <a:pt x="2285" y="414"/>
                  </a:lnTo>
                  <a:lnTo>
                    <a:pt x="2285" y="414"/>
                  </a:lnTo>
                  <a:lnTo>
                    <a:pt x="2285" y="440"/>
                  </a:lnTo>
                  <a:lnTo>
                    <a:pt x="2285" y="440"/>
                  </a:lnTo>
                  <a:lnTo>
                    <a:pt x="2287" y="465"/>
                  </a:lnTo>
                  <a:lnTo>
                    <a:pt x="2287" y="465"/>
                  </a:lnTo>
                  <a:lnTo>
                    <a:pt x="2290" y="484"/>
                  </a:lnTo>
                  <a:lnTo>
                    <a:pt x="2292" y="499"/>
                  </a:lnTo>
                  <a:lnTo>
                    <a:pt x="0" y="1296"/>
                  </a:lnTo>
                  <a:lnTo>
                    <a:pt x="2313" y="566"/>
                  </a:lnTo>
                  <a:lnTo>
                    <a:pt x="2313" y="566"/>
                  </a:lnTo>
                  <a:lnTo>
                    <a:pt x="2321" y="585"/>
                  </a:lnTo>
                  <a:lnTo>
                    <a:pt x="2323" y="590"/>
                  </a:lnTo>
                  <a:lnTo>
                    <a:pt x="2326" y="595"/>
                  </a:lnTo>
                  <a:lnTo>
                    <a:pt x="2334" y="603"/>
                  </a:lnTo>
                  <a:lnTo>
                    <a:pt x="2339" y="613"/>
                  </a:lnTo>
                  <a:lnTo>
                    <a:pt x="2341" y="618"/>
                  </a:lnTo>
                  <a:lnTo>
                    <a:pt x="2341" y="621"/>
                  </a:lnTo>
                  <a:lnTo>
                    <a:pt x="2341" y="621"/>
                  </a:lnTo>
                  <a:lnTo>
                    <a:pt x="2344" y="623"/>
                  </a:lnTo>
                  <a:lnTo>
                    <a:pt x="2344" y="623"/>
                  </a:lnTo>
                  <a:lnTo>
                    <a:pt x="2344" y="623"/>
                  </a:lnTo>
                  <a:lnTo>
                    <a:pt x="2344" y="623"/>
                  </a:lnTo>
                  <a:lnTo>
                    <a:pt x="2360" y="644"/>
                  </a:lnTo>
                  <a:lnTo>
                    <a:pt x="2365" y="652"/>
                  </a:lnTo>
                  <a:lnTo>
                    <a:pt x="2365" y="652"/>
                  </a:lnTo>
                  <a:lnTo>
                    <a:pt x="2373" y="660"/>
                  </a:lnTo>
                  <a:lnTo>
                    <a:pt x="2373" y="660"/>
                  </a:lnTo>
                  <a:lnTo>
                    <a:pt x="2388" y="678"/>
                  </a:lnTo>
                  <a:lnTo>
                    <a:pt x="2388" y="678"/>
                  </a:lnTo>
                  <a:lnTo>
                    <a:pt x="2390" y="680"/>
                  </a:lnTo>
                  <a:lnTo>
                    <a:pt x="1198" y="1428"/>
                  </a:lnTo>
                  <a:lnTo>
                    <a:pt x="2450" y="732"/>
                  </a:lnTo>
                  <a:lnTo>
                    <a:pt x="2450" y="732"/>
                  </a:lnTo>
                  <a:lnTo>
                    <a:pt x="2453" y="730"/>
                  </a:lnTo>
                  <a:lnTo>
                    <a:pt x="2453" y="730"/>
                  </a:lnTo>
                  <a:lnTo>
                    <a:pt x="2489" y="750"/>
                  </a:lnTo>
                  <a:lnTo>
                    <a:pt x="2528" y="766"/>
                  </a:lnTo>
                  <a:lnTo>
                    <a:pt x="2528" y="766"/>
                  </a:lnTo>
                  <a:lnTo>
                    <a:pt x="2564" y="776"/>
                  </a:lnTo>
                  <a:lnTo>
                    <a:pt x="2598" y="784"/>
                  </a:lnTo>
                  <a:lnTo>
                    <a:pt x="2631" y="786"/>
                  </a:lnTo>
                  <a:lnTo>
                    <a:pt x="2665" y="786"/>
                  </a:lnTo>
                  <a:lnTo>
                    <a:pt x="2665" y="786"/>
                  </a:lnTo>
                  <a:lnTo>
                    <a:pt x="2693" y="784"/>
                  </a:lnTo>
                  <a:lnTo>
                    <a:pt x="2693" y="784"/>
                  </a:lnTo>
                  <a:lnTo>
                    <a:pt x="2722" y="779"/>
                  </a:lnTo>
                  <a:lnTo>
                    <a:pt x="2722" y="779"/>
                  </a:lnTo>
                  <a:lnTo>
                    <a:pt x="2745" y="771"/>
                  </a:lnTo>
                  <a:lnTo>
                    <a:pt x="2766" y="763"/>
                  </a:lnTo>
                  <a:lnTo>
                    <a:pt x="2766" y="763"/>
                  </a:lnTo>
                  <a:lnTo>
                    <a:pt x="2787" y="755"/>
                  </a:lnTo>
                  <a:lnTo>
                    <a:pt x="2787" y="755"/>
                  </a:lnTo>
                  <a:lnTo>
                    <a:pt x="2802" y="748"/>
                  </a:lnTo>
                  <a:lnTo>
                    <a:pt x="2802" y="748"/>
                  </a:lnTo>
                  <a:lnTo>
                    <a:pt x="2815" y="742"/>
                  </a:lnTo>
                  <a:lnTo>
                    <a:pt x="2815" y="742"/>
                  </a:lnTo>
                  <a:lnTo>
                    <a:pt x="2825" y="735"/>
                  </a:lnTo>
                  <a:lnTo>
                    <a:pt x="2825" y="735"/>
                  </a:lnTo>
                  <a:lnTo>
                    <a:pt x="2846" y="722"/>
                  </a:lnTo>
                  <a:lnTo>
                    <a:pt x="2846" y="722"/>
                  </a:lnTo>
                  <a:lnTo>
                    <a:pt x="2823" y="730"/>
                  </a:lnTo>
                  <a:lnTo>
                    <a:pt x="2823" y="730"/>
                  </a:lnTo>
                  <a:lnTo>
                    <a:pt x="2812" y="735"/>
                  </a:lnTo>
                  <a:lnTo>
                    <a:pt x="2812" y="735"/>
                  </a:lnTo>
                  <a:lnTo>
                    <a:pt x="2797" y="740"/>
                  </a:lnTo>
                  <a:lnTo>
                    <a:pt x="2797" y="740"/>
                  </a:lnTo>
                  <a:lnTo>
                    <a:pt x="2781" y="745"/>
                  </a:lnTo>
                  <a:lnTo>
                    <a:pt x="2781" y="745"/>
                  </a:lnTo>
                  <a:lnTo>
                    <a:pt x="2763" y="750"/>
                  </a:lnTo>
                  <a:lnTo>
                    <a:pt x="2763" y="750"/>
                  </a:lnTo>
                  <a:lnTo>
                    <a:pt x="2740" y="755"/>
                  </a:lnTo>
                  <a:lnTo>
                    <a:pt x="2717" y="758"/>
                  </a:lnTo>
                  <a:lnTo>
                    <a:pt x="2717" y="758"/>
                  </a:lnTo>
                  <a:lnTo>
                    <a:pt x="2691" y="758"/>
                  </a:lnTo>
                  <a:lnTo>
                    <a:pt x="2691" y="758"/>
                  </a:lnTo>
                  <a:lnTo>
                    <a:pt x="2665" y="758"/>
                  </a:lnTo>
                  <a:lnTo>
                    <a:pt x="2665" y="758"/>
                  </a:lnTo>
                  <a:lnTo>
                    <a:pt x="2636" y="755"/>
                  </a:lnTo>
                  <a:lnTo>
                    <a:pt x="2606" y="748"/>
                  </a:lnTo>
                  <a:lnTo>
                    <a:pt x="2574" y="740"/>
                  </a:lnTo>
                  <a:lnTo>
                    <a:pt x="2543" y="727"/>
                  </a:lnTo>
                  <a:lnTo>
                    <a:pt x="2543" y="727"/>
                  </a:lnTo>
                  <a:lnTo>
                    <a:pt x="2528" y="719"/>
                  </a:lnTo>
                  <a:lnTo>
                    <a:pt x="2528" y="719"/>
                  </a:lnTo>
                  <a:lnTo>
                    <a:pt x="2512" y="711"/>
                  </a:lnTo>
                  <a:lnTo>
                    <a:pt x="2512" y="711"/>
                  </a:lnTo>
                  <a:lnTo>
                    <a:pt x="2497" y="701"/>
                  </a:lnTo>
                  <a:lnTo>
                    <a:pt x="2484" y="691"/>
                  </a:lnTo>
                  <a:lnTo>
                    <a:pt x="2484" y="691"/>
                  </a:lnTo>
                  <a:lnTo>
                    <a:pt x="2468" y="680"/>
                  </a:lnTo>
                  <a:lnTo>
                    <a:pt x="2468" y="680"/>
                  </a:lnTo>
                  <a:lnTo>
                    <a:pt x="2455" y="667"/>
                  </a:lnTo>
                  <a:lnTo>
                    <a:pt x="2455" y="667"/>
                  </a:lnTo>
                  <a:lnTo>
                    <a:pt x="2442" y="654"/>
                  </a:lnTo>
                  <a:lnTo>
                    <a:pt x="2442" y="654"/>
                  </a:lnTo>
                  <a:lnTo>
                    <a:pt x="2429" y="639"/>
                  </a:lnTo>
                  <a:lnTo>
                    <a:pt x="2429" y="639"/>
                  </a:lnTo>
                  <a:lnTo>
                    <a:pt x="2414" y="618"/>
                  </a:lnTo>
                  <a:lnTo>
                    <a:pt x="2398" y="595"/>
                  </a:lnTo>
                  <a:lnTo>
                    <a:pt x="2385" y="572"/>
                  </a:lnTo>
                  <a:lnTo>
                    <a:pt x="2375" y="546"/>
                  </a:lnTo>
                  <a:lnTo>
                    <a:pt x="2518" y="502"/>
                  </a:lnTo>
                  <a:lnTo>
                    <a:pt x="2520" y="499"/>
                  </a:lnTo>
                  <a:lnTo>
                    <a:pt x="2520" y="499"/>
                  </a:lnTo>
                  <a:lnTo>
                    <a:pt x="2533" y="494"/>
                  </a:lnTo>
                  <a:lnTo>
                    <a:pt x="2541" y="481"/>
                  </a:lnTo>
                  <a:lnTo>
                    <a:pt x="2543" y="468"/>
                  </a:lnTo>
                  <a:lnTo>
                    <a:pt x="2543" y="453"/>
                  </a:lnTo>
                  <a:lnTo>
                    <a:pt x="2543" y="453"/>
                  </a:lnTo>
                  <a:lnTo>
                    <a:pt x="2535" y="440"/>
                  </a:lnTo>
                  <a:lnTo>
                    <a:pt x="2522" y="432"/>
                  </a:lnTo>
                  <a:lnTo>
                    <a:pt x="2510" y="429"/>
                  </a:lnTo>
                  <a:lnTo>
                    <a:pt x="2494" y="429"/>
                  </a:lnTo>
                  <a:lnTo>
                    <a:pt x="2357" y="478"/>
                  </a:lnTo>
                  <a:lnTo>
                    <a:pt x="2357" y="478"/>
                  </a:lnTo>
                  <a:lnTo>
                    <a:pt x="2354" y="458"/>
                  </a:lnTo>
                  <a:lnTo>
                    <a:pt x="2354" y="458"/>
                  </a:lnTo>
                  <a:lnTo>
                    <a:pt x="2352" y="437"/>
                  </a:lnTo>
                  <a:lnTo>
                    <a:pt x="2352" y="437"/>
                  </a:lnTo>
                  <a:lnTo>
                    <a:pt x="2352" y="416"/>
                  </a:lnTo>
                  <a:lnTo>
                    <a:pt x="2352" y="416"/>
                  </a:lnTo>
                  <a:lnTo>
                    <a:pt x="2354" y="396"/>
                  </a:lnTo>
                  <a:lnTo>
                    <a:pt x="2354" y="396"/>
                  </a:lnTo>
                  <a:lnTo>
                    <a:pt x="2357" y="375"/>
                  </a:lnTo>
                  <a:lnTo>
                    <a:pt x="2357" y="375"/>
                  </a:lnTo>
                  <a:lnTo>
                    <a:pt x="2362" y="354"/>
                  </a:lnTo>
                  <a:lnTo>
                    <a:pt x="2362" y="354"/>
                  </a:lnTo>
                  <a:lnTo>
                    <a:pt x="2367" y="333"/>
                  </a:lnTo>
                  <a:lnTo>
                    <a:pt x="2367" y="333"/>
                  </a:lnTo>
                  <a:lnTo>
                    <a:pt x="2373" y="323"/>
                  </a:lnTo>
                  <a:lnTo>
                    <a:pt x="2375" y="313"/>
                  </a:lnTo>
                  <a:lnTo>
                    <a:pt x="2375" y="313"/>
                  </a:lnTo>
                  <a:lnTo>
                    <a:pt x="2385" y="295"/>
                  </a:lnTo>
                  <a:lnTo>
                    <a:pt x="2393" y="274"/>
                  </a:lnTo>
                  <a:lnTo>
                    <a:pt x="2393" y="274"/>
                  </a:lnTo>
                  <a:lnTo>
                    <a:pt x="2401" y="266"/>
                  </a:lnTo>
                  <a:lnTo>
                    <a:pt x="2406" y="256"/>
                  </a:lnTo>
                  <a:lnTo>
                    <a:pt x="2406" y="256"/>
                  </a:lnTo>
                  <a:lnTo>
                    <a:pt x="2419" y="238"/>
                  </a:lnTo>
                  <a:lnTo>
                    <a:pt x="2432" y="222"/>
                  </a:lnTo>
                  <a:lnTo>
                    <a:pt x="2447" y="207"/>
                  </a:lnTo>
                  <a:lnTo>
                    <a:pt x="2447" y="207"/>
                  </a:lnTo>
                  <a:lnTo>
                    <a:pt x="2453" y="199"/>
                  </a:lnTo>
                  <a:lnTo>
                    <a:pt x="2463" y="191"/>
                  </a:lnTo>
                  <a:lnTo>
                    <a:pt x="2463" y="191"/>
                  </a:lnTo>
                  <a:lnTo>
                    <a:pt x="2478" y="178"/>
                  </a:lnTo>
                  <a:lnTo>
                    <a:pt x="2497" y="165"/>
                  </a:lnTo>
                  <a:lnTo>
                    <a:pt x="2502" y="163"/>
                  </a:lnTo>
                  <a:lnTo>
                    <a:pt x="2502" y="163"/>
                  </a:lnTo>
                  <a:lnTo>
                    <a:pt x="2502" y="163"/>
                  </a:lnTo>
                  <a:lnTo>
                    <a:pt x="2502" y="163"/>
                  </a:lnTo>
                  <a:lnTo>
                    <a:pt x="2505" y="160"/>
                  </a:lnTo>
                  <a:lnTo>
                    <a:pt x="2515" y="155"/>
                  </a:lnTo>
                  <a:lnTo>
                    <a:pt x="2525" y="150"/>
                  </a:lnTo>
                  <a:lnTo>
                    <a:pt x="2525" y="150"/>
                  </a:lnTo>
                  <a:lnTo>
                    <a:pt x="2535" y="145"/>
                  </a:lnTo>
                  <a:lnTo>
                    <a:pt x="2535" y="145"/>
                  </a:lnTo>
                  <a:lnTo>
                    <a:pt x="2574" y="129"/>
                  </a:lnTo>
                  <a:lnTo>
                    <a:pt x="2616" y="119"/>
                  </a:lnTo>
                  <a:lnTo>
                    <a:pt x="2616" y="119"/>
                  </a:lnTo>
                  <a:lnTo>
                    <a:pt x="2657" y="116"/>
                  </a:lnTo>
                  <a:lnTo>
                    <a:pt x="2701" y="116"/>
                  </a:lnTo>
                  <a:lnTo>
                    <a:pt x="2740" y="124"/>
                  </a:lnTo>
                  <a:lnTo>
                    <a:pt x="2781" y="134"/>
                  </a:lnTo>
                  <a:lnTo>
                    <a:pt x="2789" y="140"/>
                  </a:lnTo>
                  <a:lnTo>
                    <a:pt x="2789" y="140"/>
                  </a:lnTo>
                  <a:lnTo>
                    <a:pt x="2799" y="142"/>
                  </a:lnTo>
                  <a:lnTo>
                    <a:pt x="2799" y="142"/>
                  </a:lnTo>
                  <a:lnTo>
                    <a:pt x="2818" y="152"/>
                  </a:lnTo>
                  <a:lnTo>
                    <a:pt x="2823" y="152"/>
                  </a:lnTo>
                  <a:lnTo>
                    <a:pt x="2828" y="155"/>
                  </a:lnTo>
                  <a:lnTo>
                    <a:pt x="2836" y="160"/>
                  </a:lnTo>
                  <a:lnTo>
                    <a:pt x="2836" y="160"/>
                  </a:lnTo>
                  <a:lnTo>
                    <a:pt x="2851" y="171"/>
                  </a:lnTo>
                  <a:lnTo>
                    <a:pt x="2851" y="171"/>
                  </a:lnTo>
                  <a:lnTo>
                    <a:pt x="2867" y="184"/>
                  </a:lnTo>
                  <a:lnTo>
                    <a:pt x="2882" y="196"/>
                  </a:lnTo>
                  <a:lnTo>
                    <a:pt x="2882" y="196"/>
                  </a:lnTo>
                  <a:lnTo>
                    <a:pt x="2898" y="209"/>
                  </a:lnTo>
                  <a:lnTo>
                    <a:pt x="2898" y="209"/>
                  </a:lnTo>
                  <a:lnTo>
                    <a:pt x="2911" y="222"/>
                  </a:lnTo>
                  <a:lnTo>
                    <a:pt x="2911" y="222"/>
                  </a:lnTo>
                  <a:lnTo>
                    <a:pt x="2924" y="238"/>
                  </a:lnTo>
                  <a:lnTo>
                    <a:pt x="2934" y="253"/>
                  </a:lnTo>
                  <a:lnTo>
                    <a:pt x="2936" y="256"/>
                  </a:lnTo>
                  <a:lnTo>
                    <a:pt x="2936" y="259"/>
                  </a:lnTo>
                  <a:lnTo>
                    <a:pt x="2936" y="259"/>
                  </a:lnTo>
                  <a:lnTo>
                    <a:pt x="2936" y="259"/>
                  </a:lnTo>
                  <a:lnTo>
                    <a:pt x="2936" y="259"/>
                  </a:lnTo>
                  <a:lnTo>
                    <a:pt x="2939" y="261"/>
                  </a:lnTo>
                  <a:lnTo>
                    <a:pt x="2944" y="269"/>
                  </a:lnTo>
                  <a:lnTo>
                    <a:pt x="2950" y="277"/>
                  </a:lnTo>
                  <a:lnTo>
                    <a:pt x="2950" y="277"/>
                  </a:lnTo>
                  <a:lnTo>
                    <a:pt x="2955" y="284"/>
                  </a:lnTo>
                  <a:lnTo>
                    <a:pt x="2955" y="284"/>
                  </a:lnTo>
                  <a:lnTo>
                    <a:pt x="2968" y="316"/>
                  </a:lnTo>
                  <a:lnTo>
                    <a:pt x="2980" y="349"/>
                  </a:lnTo>
                  <a:lnTo>
                    <a:pt x="2980" y="349"/>
                  </a:lnTo>
                  <a:lnTo>
                    <a:pt x="2988" y="383"/>
                  </a:lnTo>
                  <a:lnTo>
                    <a:pt x="2994" y="414"/>
                  </a:lnTo>
                  <a:lnTo>
                    <a:pt x="2994" y="414"/>
                  </a:lnTo>
                  <a:lnTo>
                    <a:pt x="2994" y="429"/>
                  </a:lnTo>
                  <a:lnTo>
                    <a:pt x="2994" y="429"/>
                  </a:lnTo>
                  <a:lnTo>
                    <a:pt x="2994" y="445"/>
                  </a:lnTo>
                  <a:lnTo>
                    <a:pt x="2994" y="445"/>
                  </a:lnTo>
                  <a:lnTo>
                    <a:pt x="2994" y="473"/>
                  </a:lnTo>
                  <a:lnTo>
                    <a:pt x="2994" y="473"/>
                  </a:lnTo>
                  <a:lnTo>
                    <a:pt x="2991" y="499"/>
                  </a:lnTo>
                  <a:lnTo>
                    <a:pt x="2986" y="525"/>
                  </a:lnTo>
                  <a:lnTo>
                    <a:pt x="2978" y="549"/>
                  </a:lnTo>
                  <a:lnTo>
                    <a:pt x="2973" y="569"/>
                  </a:lnTo>
                  <a:lnTo>
                    <a:pt x="2973" y="569"/>
                  </a:lnTo>
                  <a:lnTo>
                    <a:pt x="2965" y="587"/>
                  </a:lnTo>
                  <a:lnTo>
                    <a:pt x="2965" y="587"/>
                  </a:lnTo>
                  <a:lnTo>
                    <a:pt x="2957" y="603"/>
                  </a:lnTo>
                  <a:lnTo>
                    <a:pt x="2957" y="603"/>
                  </a:lnTo>
                  <a:lnTo>
                    <a:pt x="2944" y="626"/>
                  </a:lnTo>
                  <a:lnTo>
                    <a:pt x="2944" y="626"/>
                  </a:lnTo>
                  <a:lnTo>
                    <a:pt x="2931" y="647"/>
                  </a:lnTo>
                  <a:lnTo>
                    <a:pt x="2931" y="647"/>
                  </a:lnTo>
                  <a:lnTo>
                    <a:pt x="2947" y="629"/>
                  </a:lnTo>
                  <a:lnTo>
                    <a:pt x="2947" y="629"/>
                  </a:lnTo>
                  <a:lnTo>
                    <a:pt x="2965" y="608"/>
                  </a:lnTo>
                  <a:lnTo>
                    <a:pt x="2965" y="608"/>
                  </a:lnTo>
                  <a:lnTo>
                    <a:pt x="2975" y="592"/>
                  </a:lnTo>
                  <a:lnTo>
                    <a:pt x="2975" y="592"/>
                  </a:lnTo>
                  <a:lnTo>
                    <a:pt x="2986" y="574"/>
                  </a:lnTo>
                  <a:lnTo>
                    <a:pt x="2986" y="574"/>
                  </a:lnTo>
                  <a:lnTo>
                    <a:pt x="2996" y="556"/>
                  </a:lnTo>
                  <a:lnTo>
                    <a:pt x="3007" y="533"/>
                  </a:lnTo>
                  <a:lnTo>
                    <a:pt x="3014" y="507"/>
                  </a:lnTo>
                  <a:lnTo>
                    <a:pt x="3022" y="476"/>
                  </a:lnTo>
                  <a:lnTo>
                    <a:pt x="3022" y="476"/>
                  </a:lnTo>
                  <a:lnTo>
                    <a:pt x="3027" y="445"/>
                  </a:lnTo>
                  <a:lnTo>
                    <a:pt x="3030" y="411"/>
                  </a:lnTo>
                  <a:lnTo>
                    <a:pt x="3027" y="375"/>
                  </a:lnTo>
                  <a:lnTo>
                    <a:pt x="3022" y="3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63"/>
            <p:cNvSpPr>
              <a:spLocks noChangeArrowheads="1"/>
            </p:cNvSpPr>
            <p:nvPr/>
          </p:nvSpPr>
          <p:spPr bwMode="auto">
            <a:xfrm>
              <a:off x="3495675" y="5707063"/>
              <a:ext cx="649288" cy="612775"/>
            </a:xfrm>
            <a:custGeom>
              <a:avLst/>
              <a:gdLst>
                <a:gd name="T0" fmla="*/ 1741 w 1804"/>
                <a:gd name="T1" fmla="*/ 11 h 1702"/>
                <a:gd name="T2" fmla="*/ 0 w 1804"/>
                <a:gd name="T3" fmla="*/ 1701 h 1702"/>
                <a:gd name="T4" fmla="*/ 1793 w 1804"/>
                <a:gd name="T5" fmla="*/ 65 h 1702"/>
                <a:gd name="T6" fmla="*/ 1793 w 1804"/>
                <a:gd name="T7" fmla="*/ 63 h 1702"/>
                <a:gd name="T8" fmla="*/ 1793 w 1804"/>
                <a:gd name="T9" fmla="*/ 63 h 1702"/>
                <a:gd name="T10" fmla="*/ 1801 w 1804"/>
                <a:gd name="T11" fmla="*/ 52 h 1702"/>
                <a:gd name="T12" fmla="*/ 1803 w 1804"/>
                <a:gd name="T13" fmla="*/ 37 h 1702"/>
                <a:gd name="T14" fmla="*/ 1801 w 1804"/>
                <a:gd name="T15" fmla="*/ 24 h 1702"/>
                <a:gd name="T16" fmla="*/ 1793 w 1804"/>
                <a:gd name="T17" fmla="*/ 11 h 1702"/>
                <a:gd name="T18" fmla="*/ 1793 w 1804"/>
                <a:gd name="T19" fmla="*/ 11 h 1702"/>
                <a:gd name="T20" fmla="*/ 1780 w 1804"/>
                <a:gd name="T21" fmla="*/ 3 h 1702"/>
                <a:gd name="T22" fmla="*/ 1767 w 1804"/>
                <a:gd name="T23" fmla="*/ 0 h 1702"/>
                <a:gd name="T24" fmla="*/ 1754 w 1804"/>
                <a:gd name="T25" fmla="*/ 3 h 1702"/>
                <a:gd name="T26" fmla="*/ 1741 w 1804"/>
                <a:gd name="T27" fmla="*/ 11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4" h="1702">
                  <a:moveTo>
                    <a:pt x="1741" y="11"/>
                  </a:moveTo>
                  <a:lnTo>
                    <a:pt x="0" y="1701"/>
                  </a:lnTo>
                  <a:lnTo>
                    <a:pt x="1793" y="65"/>
                  </a:lnTo>
                  <a:lnTo>
                    <a:pt x="1793" y="63"/>
                  </a:lnTo>
                  <a:lnTo>
                    <a:pt x="1793" y="63"/>
                  </a:lnTo>
                  <a:lnTo>
                    <a:pt x="1801" y="52"/>
                  </a:lnTo>
                  <a:lnTo>
                    <a:pt x="1803" y="37"/>
                  </a:lnTo>
                  <a:lnTo>
                    <a:pt x="1801" y="24"/>
                  </a:lnTo>
                  <a:lnTo>
                    <a:pt x="1793" y="11"/>
                  </a:lnTo>
                  <a:lnTo>
                    <a:pt x="1793" y="11"/>
                  </a:lnTo>
                  <a:lnTo>
                    <a:pt x="1780" y="3"/>
                  </a:lnTo>
                  <a:lnTo>
                    <a:pt x="1767" y="0"/>
                  </a:lnTo>
                  <a:lnTo>
                    <a:pt x="1754" y="3"/>
                  </a:lnTo>
                  <a:lnTo>
                    <a:pt x="1741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18" y="4594882"/>
            <a:ext cx="9271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9" name="Group 1"/>
          <p:cNvGrpSpPr>
            <a:grpSpLocks/>
          </p:cNvGrpSpPr>
          <p:nvPr/>
        </p:nvGrpSpPr>
        <p:grpSpPr bwMode="auto">
          <a:xfrm>
            <a:off x="241025" y="5339999"/>
            <a:ext cx="1535082" cy="964124"/>
            <a:chOff x="1192213" y="1703388"/>
            <a:chExt cx="7800975" cy="4227512"/>
          </a:xfrm>
          <a:solidFill>
            <a:schemeClr val="bg2"/>
          </a:solidFill>
        </p:grpSpPr>
        <p:sp>
          <p:nvSpPr>
            <p:cNvPr id="180" name="Freeform 179"/>
            <p:cNvSpPr>
              <a:spLocks noChangeArrowheads="1"/>
            </p:cNvSpPr>
            <p:nvPr/>
          </p:nvSpPr>
          <p:spPr bwMode="auto">
            <a:xfrm>
              <a:off x="1350963" y="1858963"/>
              <a:ext cx="4513262" cy="3860800"/>
            </a:xfrm>
            <a:custGeom>
              <a:avLst/>
              <a:gdLst>
                <a:gd name="T0" fmla="*/ 222477 w 12537"/>
                <a:gd name="T1" fmla="*/ 1732032 h 10724"/>
                <a:gd name="T2" fmla="*/ 225717 w 12537"/>
                <a:gd name="T3" fmla="*/ 2618028 h 10724"/>
                <a:gd name="T4" fmla="*/ 3950949 w 12537"/>
                <a:gd name="T5" fmla="*/ 3812918 h 10724"/>
                <a:gd name="T6" fmla="*/ 1429182 w 12537"/>
                <a:gd name="T7" fmla="*/ 2027244 h 10724"/>
                <a:gd name="T8" fmla="*/ 1756417 w 12537"/>
                <a:gd name="T9" fmla="*/ 2236773 h 10724"/>
                <a:gd name="T10" fmla="*/ 1756417 w 12537"/>
                <a:gd name="T11" fmla="*/ 2179530 h 10724"/>
                <a:gd name="T12" fmla="*/ 1581820 w 12537"/>
                <a:gd name="T13" fmla="*/ 2163690 h 10724"/>
                <a:gd name="T14" fmla="*/ 1534300 w 12537"/>
                <a:gd name="T15" fmla="*/ 2122288 h 10724"/>
                <a:gd name="T16" fmla="*/ 1747058 w 12537"/>
                <a:gd name="T17" fmla="*/ 1887558 h 10724"/>
                <a:gd name="T18" fmla="*/ 1724738 w 12537"/>
                <a:gd name="T19" fmla="*/ 1541224 h 10724"/>
                <a:gd name="T20" fmla="*/ 1867656 w 12537"/>
                <a:gd name="T21" fmla="*/ 1115686 h 10724"/>
                <a:gd name="T22" fmla="*/ 2163212 w 12537"/>
                <a:gd name="T23" fmla="*/ 969520 h 10724"/>
                <a:gd name="T24" fmla="*/ 1699178 w 12537"/>
                <a:gd name="T25" fmla="*/ 660987 h 10724"/>
                <a:gd name="T26" fmla="*/ 1661379 w 12537"/>
                <a:gd name="T27" fmla="*/ 1468141 h 10724"/>
                <a:gd name="T28" fmla="*/ 1575340 w 12537"/>
                <a:gd name="T29" fmla="*/ 750271 h 10724"/>
                <a:gd name="T30" fmla="*/ 1524580 w 12537"/>
                <a:gd name="T31" fmla="*/ 1112446 h 10724"/>
                <a:gd name="T32" fmla="*/ 1524580 w 12537"/>
                <a:gd name="T33" fmla="*/ 1547704 h 10724"/>
                <a:gd name="T34" fmla="*/ 1521340 w 12537"/>
                <a:gd name="T35" fmla="*/ 2036604 h 10724"/>
                <a:gd name="T36" fmla="*/ 1559500 w 12537"/>
                <a:gd name="T37" fmla="*/ 1045483 h 10724"/>
                <a:gd name="T38" fmla="*/ 1600899 w 12537"/>
                <a:gd name="T39" fmla="*/ 1624027 h 10724"/>
                <a:gd name="T40" fmla="*/ 1597659 w 12537"/>
                <a:gd name="T41" fmla="*/ 1735272 h 10724"/>
                <a:gd name="T42" fmla="*/ 1600899 w 12537"/>
                <a:gd name="T43" fmla="*/ 1010562 h 10724"/>
                <a:gd name="T44" fmla="*/ 1600899 w 12537"/>
                <a:gd name="T45" fmla="*/ 1427099 h 10724"/>
                <a:gd name="T46" fmla="*/ 1623219 w 12537"/>
                <a:gd name="T47" fmla="*/ 1115686 h 10724"/>
                <a:gd name="T48" fmla="*/ 1600899 w 12537"/>
                <a:gd name="T49" fmla="*/ 937479 h 10724"/>
                <a:gd name="T50" fmla="*/ 1578580 w 12537"/>
                <a:gd name="T51" fmla="*/ 1064564 h 10724"/>
                <a:gd name="T52" fmla="*/ 1581820 w 12537"/>
                <a:gd name="T53" fmla="*/ 1354016 h 10724"/>
                <a:gd name="T54" fmla="*/ 1559500 w 12537"/>
                <a:gd name="T55" fmla="*/ 1608187 h 10724"/>
                <a:gd name="T56" fmla="*/ 1597659 w 12537"/>
                <a:gd name="T57" fmla="*/ 1789274 h 10724"/>
                <a:gd name="T58" fmla="*/ 1600899 w 12537"/>
                <a:gd name="T59" fmla="*/ 1445820 h 10724"/>
                <a:gd name="T60" fmla="*/ 1658139 w 12537"/>
                <a:gd name="T61" fmla="*/ 1290293 h 10724"/>
                <a:gd name="T62" fmla="*/ 1654899 w 12537"/>
                <a:gd name="T63" fmla="*/ 1001201 h 10724"/>
                <a:gd name="T64" fmla="*/ 1616739 w 12537"/>
                <a:gd name="T65" fmla="*/ 845315 h 10724"/>
                <a:gd name="T66" fmla="*/ 1572100 w 12537"/>
                <a:gd name="T67" fmla="*/ 1029643 h 10724"/>
                <a:gd name="T68" fmla="*/ 1559500 w 12537"/>
                <a:gd name="T69" fmla="*/ 1264732 h 10724"/>
                <a:gd name="T70" fmla="*/ 1559500 w 12537"/>
                <a:gd name="T71" fmla="*/ 1537984 h 10724"/>
                <a:gd name="T72" fmla="*/ 1661379 w 12537"/>
                <a:gd name="T73" fmla="*/ 1795394 h 10724"/>
                <a:gd name="T74" fmla="*/ 1696298 w 12537"/>
                <a:gd name="T75" fmla="*/ 1537984 h 10724"/>
                <a:gd name="T76" fmla="*/ 2071053 w 12537"/>
                <a:gd name="T77" fmla="*/ 1302894 h 10724"/>
                <a:gd name="T78" fmla="*/ 1766137 w 12537"/>
                <a:gd name="T79" fmla="*/ 1299654 h 10724"/>
                <a:gd name="T80" fmla="*/ 1658139 w 12537"/>
                <a:gd name="T81" fmla="*/ 1433219 h 10724"/>
                <a:gd name="T82" fmla="*/ 1597659 w 12537"/>
                <a:gd name="T83" fmla="*/ 768992 h 10724"/>
                <a:gd name="T84" fmla="*/ 1537180 w 12537"/>
                <a:gd name="T85" fmla="*/ 966280 h 10724"/>
                <a:gd name="T86" fmla="*/ 1537180 w 12537"/>
                <a:gd name="T87" fmla="*/ 1252132 h 10724"/>
                <a:gd name="T88" fmla="*/ 1537180 w 12537"/>
                <a:gd name="T89" fmla="*/ 1541224 h 10724"/>
                <a:gd name="T90" fmla="*/ 1550140 w 12537"/>
                <a:gd name="T91" fmla="*/ 1827436 h 10724"/>
                <a:gd name="T92" fmla="*/ 603352 w 12537"/>
                <a:gd name="T93" fmla="*/ 1182289 h 10724"/>
                <a:gd name="T94" fmla="*/ 622432 w 12537"/>
                <a:gd name="T95" fmla="*/ 597625 h 10724"/>
                <a:gd name="T96" fmla="*/ 759230 w 12537"/>
                <a:gd name="T97" fmla="*/ 3492145 h 10724"/>
                <a:gd name="T98" fmla="*/ 1251344 w 12537"/>
                <a:gd name="T99" fmla="*/ 1055204 h 10724"/>
                <a:gd name="T100" fmla="*/ 809990 w 12537"/>
                <a:gd name="T101" fmla="*/ 3298097 h 10724"/>
                <a:gd name="T102" fmla="*/ 1143345 w 12537"/>
                <a:gd name="T103" fmla="*/ 785193 h 10724"/>
                <a:gd name="T104" fmla="*/ 1210304 w 12537"/>
                <a:gd name="T105" fmla="*/ 2735753 h 10724"/>
                <a:gd name="T106" fmla="*/ 870469 w 12537"/>
                <a:gd name="T107" fmla="*/ 2818197 h 10724"/>
                <a:gd name="T108" fmla="*/ 1143345 w 12537"/>
                <a:gd name="T109" fmla="*/ 2608668 h 10724"/>
                <a:gd name="T110" fmla="*/ 825829 w 12537"/>
                <a:gd name="T111" fmla="*/ 2354498 h 10724"/>
                <a:gd name="T112" fmla="*/ 825829 w 12537"/>
                <a:gd name="T113" fmla="*/ 1408018 h 10724"/>
                <a:gd name="T114" fmla="*/ 1207064 w 12537"/>
                <a:gd name="T115" fmla="*/ 1697110 h 10724"/>
                <a:gd name="T116" fmla="*/ 825829 w 12537"/>
                <a:gd name="T117" fmla="*/ 1941560 h 10724"/>
                <a:gd name="T118" fmla="*/ 825829 w 12537"/>
                <a:gd name="T119" fmla="*/ 2287535 h 10724"/>
                <a:gd name="T120" fmla="*/ 1086466 w 12537"/>
                <a:gd name="T121" fmla="*/ 1805115 h 10724"/>
                <a:gd name="T122" fmla="*/ 914748 w 12537"/>
                <a:gd name="T123" fmla="*/ 1131527 h 10724"/>
                <a:gd name="T124" fmla="*/ 1086466 w 12537"/>
                <a:gd name="T125" fmla="*/ 921638 h 107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37" h="10724">
                  <a:moveTo>
                    <a:pt x="7791" y="309"/>
                  </a:moveTo>
                  <a:lnTo>
                    <a:pt x="7791" y="309"/>
                  </a:lnTo>
                  <a:lnTo>
                    <a:pt x="6229" y="468"/>
                  </a:lnTo>
                  <a:lnTo>
                    <a:pt x="4667" y="636"/>
                  </a:lnTo>
                  <a:lnTo>
                    <a:pt x="3891" y="733"/>
                  </a:lnTo>
                  <a:lnTo>
                    <a:pt x="3115" y="830"/>
                  </a:lnTo>
                  <a:lnTo>
                    <a:pt x="2329" y="936"/>
                  </a:lnTo>
                  <a:lnTo>
                    <a:pt x="1553" y="1042"/>
                  </a:lnTo>
                  <a:lnTo>
                    <a:pt x="777" y="1166"/>
                  </a:lnTo>
                  <a:lnTo>
                    <a:pt x="0" y="1289"/>
                  </a:lnTo>
                  <a:lnTo>
                    <a:pt x="856" y="1210"/>
                  </a:lnTo>
                  <a:lnTo>
                    <a:pt x="1712" y="1130"/>
                  </a:lnTo>
                  <a:lnTo>
                    <a:pt x="1685" y="2207"/>
                  </a:lnTo>
                  <a:lnTo>
                    <a:pt x="1676" y="2745"/>
                  </a:lnTo>
                  <a:lnTo>
                    <a:pt x="1676" y="2843"/>
                  </a:lnTo>
                  <a:lnTo>
                    <a:pt x="1544" y="2816"/>
                  </a:lnTo>
                  <a:lnTo>
                    <a:pt x="1412" y="2807"/>
                  </a:lnTo>
                  <a:lnTo>
                    <a:pt x="1271" y="2798"/>
                  </a:lnTo>
                  <a:lnTo>
                    <a:pt x="1138" y="2798"/>
                  </a:lnTo>
                  <a:lnTo>
                    <a:pt x="1006" y="2807"/>
                  </a:lnTo>
                  <a:lnTo>
                    <a:pt x="874" y="2825"/>
                  </a:lnTo>
                  <a:lnTo>
                    <a:pt x="741" y="2851"/>
                  </a:lnTo>
                  <a:lnTo>
                    <a:pt x="609" y="2878"/>
                  </a:lnTo>
                  <a:lnTo>
                    <a:pt x="741" y="2904"/>
                  </a:lnTo>
                  <a:lnTo>
                    <a:pt x="874" y="2922"/>
                  </a:lnTo>
                  <a:lnTo>
                    <a:pt x="1006" y="2922"/>
                  </a:lnTo>
                  <a:lnTo>
                    <a:pt x="1138" y="2922"/>
                  </a:lnTo>
                  <a:lnTo>
                    <a:pt x="1271" y="2913"/>
                  </a:lnTo>
                  <a:lnTo>
                    <a:pt x="1403" y="2904"/>
                  </a:lnTo>
                  <a:lnTo>
                    <a:pt x="1394" y="2966"/>
                  </a:lnTo>
                  <a:lnTo>
                    <a:pt x="1403" y="3037"/>
                  </a:lnTo>
                  <a:lnTo>
                    <a:pt x="1412" y="3072"/>
                  </a:lnTo>
                  <a:lnTo>
                    <a:pt x="1271" y="3063"/>
                  </a:lnTo>
                  <a:lnTo>
                    <a:pt x="1138" y="3063"/>
                  </a:lnTo>
                  <a:lnTo>
                    <a:pt x="1006" y="3072"/>
                  </a:lnTo>
                  <a:lnTo>
                    <a:pt x="874" y="3081"/>
                  </a:lnTo>
                  <a:lnTo>
                    <a:pt x="759" y="3107"/>
                  </a:lnTo>
                  <a:lnTo>
                    <a:pt x="644" y="3134"/>
                  </a:lnTo>
                  <a:lnTo>
                    <a:pt x="618" y="2904"/>
                  </a:lnTo>
                  <a:lnTo>
                    <a:pt x="600" y="3143"/>
                  </a:lnTo>
                  <a:lnTo>
                    <a:pt x="591" y="3381"/>
                  </a:lnTo>
                  <a:lnTo>
                    <a:pt x="582" y="3866"/>
                  </a:lnTo>
                  <a:lnTo>
                    <a:pt x="591" y="4343"/>
                  </a:lnTo>
                  <a:lnTo>
                    <a:pt x="600" y="4573"/>
                  </a:lnTo>
                  <a:lnTo>
                    <a:pt x="618" y="4802"/>
                  </a:lnTo>
                  <a:lnTo>
                    <a:pt x="609" y="4811"/>
                  </a:lnTo>
                  <a:lnTo>
                    <a:pt x="618" y="4811"/>
                  </a:lnTo>
                  <a:lnTo>
                    <a:pt x="618" y="4828"/>
                  </a:lnTo>
                  <a:lnTo>
                    <a:pt x="627" y="4811"/>
                  </a:lnTo>
                  <a:lnTo>
                    <a:pt x="741" y="4846"/>
                  </a:lnTo>
                  <a:lnTo>
                    <a:pt x="865" y="4873"/>
                  </a:lnTo>
                  <a:lnTo>
                    <a:pt x="997" y="4881"/>
                  </a:lnTo>
                  <a:lnTo>
                    <a:pt x="1129" y="4890"/>
                  </a:lnTo>
                  <a:lnTo>
                    <a:pt x="1262" y="4881"/>
                  </a:lnTo>
                  <a:lnTo>
                    <a:pt x="1394" y="4864"/>
                  </a:lnTo>
                  <a:lnTo>
                    <a:pt x="1527" y="4837"/>
                  </a:lnTo>
                  <a:lnTo>
                    <a:pt x="1597" y="4811"/>
                  </a:lnTo>
                  <a:lnTo>
                    <a:pt x="1668" y="4784"/>
                  </a:lnTo>
                  <a:lnTo>
                    <a:pt x="1668" y="5358"/>
                  </a:lnTo>
                  <a:lnTo>
                    <a:pt x="1535" y="5332"/>
                  </a:lnTo>
                  <a:lnTo>
                    <a:pt x="1412" y="5314"/>
                  </a:lnTo>
                  <a:lnTo>
                    <a:pt x="1271" y="5296"/>
                  </a:lnTo>
                  <a:lnTo>
                    <a:pt x="1138" y="5296"/>
                  </a:lnTo>
                  <a:lnTo>
                    <a:pt x="1006" y="5296"/>
                  </a:lnTo>
                  <a:lnTo>
                    <a:pt x="874" y="5305"/>
                  </a:lnTo>
                  <a:lnTo>
                    <a:pt x="741" y="5314"/>
                  </a:lnTo>
                  <a:lnTo>
                    <a:pt x="609" y="5340"/>
                  </a:lnTo>
                  <a:lnTo>
                    <a:pt x="741" y="5376"/>
                  </a:lnTo>
                  <a:lnTo>
                    <a:pt x="874" y="5393"/>
                  </a:lnTo>
                  <a:lnTo>
                    <a:pt x="1006" y="5411"/>
                  </a:lnTo>
                  <a:lnTo>
                    <a:pt x="1138" y="5411"/>
                  </a:lnTo>
                  <a:lnTo>
                    <a:pt x="1271" y="5411"/>
                  </a:lnTo>
                  <a:lnTo>
                    <a:pt x="1403" y="5411"/>
                  </a:lnTo>
                  <a:lnTo>
                    <a:pt x="1394" y="5463"/>
                  </a:lnTo>
                  <a:lnTo>
                    <a:pt x="1403" y="5542"/>
                  </a:lnTo>
                  <a:lnTo>
                    <a:pt x="1412" y="5569"/>
                  </a:lnTo>
                  <a:lnTo>
                    <a:pt x="1271" y="5560"/>
                  </a:lnTo>
                  <a:lnTo>
                    <a:pt x="1138" y="5551"/>
                  </a:lnTo>
                  <a:lnTo>
                    <a:pt x="1006" y="5551"/>
                  </a:lnTo>
                  <a:lnTo>
                    <a:pt x="874" y="5560"/>
                  </a:lnTo>
                  <a:lnTo>
                    <a:pt x="759" y="5569"/>
                  </a:lnTo>
                  <a:lnTo>
                    <a:pt x="644" y="5595"/>
                  </a:lnTo>
                  <a:lnTo>
                    <a:pt x="618" y="5358"/>
                  </a:lnTo>
                  <a:lnTo>
                    <a:pt x="600" y="5604"/>
                  </a:lnTo>
                  <a:lnTo>
                    <a:pt x="591" y="5843"/>
                  </a:lnTo>
                  <a:lnTo>
                    <a:pt x="582" y="6328"/>
                  </a:lnTo>
                  <a:lnTo>
                    <a:pt x="591" y="6805"/>
                  </a:lnTo>
                  <a:lnTo>
                    <a:pt x="600" y="7034"/>
                  </a:lnTo>
                  <a:lnTo>
                    <a:pt x="618" y="7264"/>
                  </a:lnTo>
                  <a:lnTo>
                    <a:pt x="609" y="7264"/>
                  </a:lnTo>
                  <a:lnTo>
                    <a:pt x="618" y="7272"/>
                  </a:lnTo>
                  <a:lnTo>
                    <a:pt x="618" y="7290"/>
                  </a:lnTo>
                  <a:lnTo>
                    <a:pt x="627" y="7272"/>
                  </a:lnTo>
                  <a:lnTo>
                    <a:pt x="741" y="7299"/>
                  </a:lnTo>
                  <a:lnTo>
                    <a:pt x="865" y="7325"/>
                  </a:lnTo>
                  <a:lnTo>
                    <a:pt x="997" y="7334"/>
                  </a:lnTo>
                  <a:lnTo>
                    <a:pt x="1129" y="7343"/>
                  </a:lnTo>
                  <a:lnTo>
                    <a:pt x="1262" y="7352"/>
                  </a:lnTo>
                  <a:lnTo>
                    <a:pt x="1394" y="7343"/>
                  </a:lnTo>
                  <a:lnTo>
                    <a:pt x="1535" y="7334"/>
                  </a:lnTo>
                  <a:lnTo>
                    <a:pt x="1676" y="7308"/>
                  </a:lnTo>
                  <a:lnTo>
                    <a:pt x="1535" y="7272"/>
                  </a:lnTo>
                  <a:lnTo>
                    <a:pt x="1394" y="7246"/>
                  </a:lnTo>
                  <a:lnTo>
                    <a:pt x="1262" y="7237"/>
                  </a:lnTo>
                  <a:lnTo>
                    <a:pt x="1129" y="7228"/>
                  </a:lnTo>
                  <a:lnTo>
                    <a:pt x="997" y="7219"/>
                  </a:lnTo>
                  <a:lnTo>
                    <a:pt x="865" y="7228"/>
                  </a:lnTo>
                  <a:lnTo>
                    <a:pt x="741" y="7237"/>
                  </a:lnTo>
                  <a:lnTo>
                    <a:pt x="627" y="7264"/>
                  </a:lnTo>
                  <a:lnTo>
                    <a:pt x="644" y="7034"/>
                  </a:lnTo>
                  <a:lnTo>
                    <a:pt x="653" y="6805"/>
                  </a:lnTo>
                  <a:lnTo>
                    <a:pt x="662" y="6328"/>
                  </a:lnTo>
                  <a:lnTo>
                    <a:pt x="653" y="5843"/>
                  </a:lnTo>
                  <a:lnTo>
                    <a:pt x="644" y="5613"/>
                  </a:lnTo>
                  <a:lnTo>
                    <a:pt x="759" y="5640"/>
                  </a:lnTo>
                  <a:lnTo>
                    <a:pt x="874" y="5657"/>
                  </a:lnTo>
                  <a:lnTo>
                    <a:pt x="1006" y="5666"/>
                  </a:lnTo>
                  <a:lnTo>
                    <a:pt x="1138" y="5675"/>
                  </a:lnTo>
                  <a:lnTo>
                    <a:pt x="1271" y="5675"/>
                  </a:lnTo>
                  <a:lnTo>
                    <a:pt x="1412" y="5666"/>
                  </a:lnTo>
                  <a:lnTo>
                    <a:pt x="1535" y="5657"/>
                  </a:lnTo>
                  <a:lnTo>
                    <a:pt x="1668" y="5631"/>
                  </a:lnTo>
                  <a:lnTo>
                    <a:pt x="1676" y="7590"/>
                  </a:lnTo>
                  <a:lnTo>
                    <a:pt x="1694" y="8649"/>
                  </a:lnTo>
                  <a:lnTo>
                    <a:pt x="1721" y="9717"/>
                  </a:lnTo>
                  <a:lnTo>
                    <a:pt x="80" y="9523"/>
                  </a:lnTo>
                  <a:lnTo>
                    <a:pt x="847" y="9673"/>
                  </a:lnTo>
                  <a:lnTo>
                    <a:pt x="1615" y="9806"/>
                  </a:lnTo>
                  <a:lnTo>
                    <a:pt x="2391" y="9929"/>
                  </a:lnTo>
                  <a:lnTo>
                    <a:pt x="3168" y="10035"/>
                  </a:lnTo>
                  <a:lnTo>
                    <a:pt x="3944" y="10141"/>
                  </a:lnTo>
                  <a:lnTo>
                    <a:pt x="4720" y="10229"/>
                  </a:lnTo>
                  <a:lnTo>
                    <a:pt x="5497" y="10309"/>
                  </a:lnTo>
                  <a:lnTo>
                    <a:pt x="6282" y="10388"/>
                  </a:lnTo>
                  <a:lnTo>
                    <a:pt x="7058" y="10459"/>
                  </a:lnTo>
                  <a:lnTo>
                    <a:pt x="7844" y="10520"/>
                  </a:lnTo>
                  <a:lnTo>
                    <a:pt x="8620" y="10573"/>
                  </a:lnTo>
                  <a:lnTo>
                    <a:pt x="9405" y="10618"/>
                  </a:lnTo>
                  <a:lnTo>
                    <a:pt x="10191" y="10662"/>
                  </a:lnTo>
                  <a:lnTo>
                    <a:pt x="10966" y="10688"/>
                  </a:lnTo>
                  <a:lnTo>
                    <a:pt x="11751" y="10715"/>
                  </a:lnTo>
                  <a:lnTo>
                    <a:pt x="12536" y="10723"/>
                  </a:lnTo>
                  <a:lnTo>
                    <a:pt x="10975" y="10591"/>
                  </a:lnTo>
                  <a:lnTo>
                    <a:pt x="9414" y="10450"/>
                  </a:lnTo>
                  <a:lnTo>
                    <a:pt x="7861" y="10317"/>
                  </a:lnTo>
                  <a:lnTo>
                    <a:pt x="6300" y="10176"/>
                  </a:lnTo>
                  <a:lnTo>
                    <a:pt x="4747" y="10035"/>
                  </a:lnTo>
                  <a:lnTo>
                    <a:pt x="3609" y="9920"/>
                  </a:lnTo>
                  <a:lnTo>
                    <a:pt x="3653" y="8799"/>
                  </a:lnTo>
                  <a:lnTo>
                    <a:pt x="3679" y="7678"/>
                  </a:lnTo>
                  <a:lnTo>
                    <a:pt x="3688" y="6663"/>
                  </a:lnTo>
                  <a:lnTo>
                    <a:pt x="3688" y="5648"/>
                  </a:lnTo>
                  <a:lnTo>
                    <a:pt x="3706" y="5657"/>
                  </a:lnTo>
                  <a:lnTo>
                    <a:pt x="3750" y="5666"/>
                  </a:lnTo>
                  <a:lnTo>
                    <a:pt x="3759" y="5657"/>
                  </a:lnTo>
                  <a:lnTo>
                    <a:pt x="3768" y="5640"/>
                  </a:lnTo>
                  <a:lnTo>
                    <a:pt x="3768" y="5631"/>
                  </a:lnTo>
                  <a:lnTo>
                    <a:pt x="3776" y="5525"/>
                  </a:lnTo>
                  <a:lnTo>
                    <a:pt x="3776" y="5411"/>
                  </a:lnTo>
                  <a:lnTo>
                    <a:pt x="3776" y="5305"/>
                  </a:lnTo>
                  <a:lnTo>
                    <a:pt x="3768" y="5190"/>
                  </a:lnTo>
                  <a:lnTo>
                    <a:pt x="3768" y="5182"/>
                  </a:lnTo>
                  <a:lnTo>
                    <a:pt x="3759" y="5164"/>
                  </a:lnTo>
                  <a:lnTo>
                    <a:pt x="3750" y="5155"/>
                  </a:lnTo>
                  <a:lnTo>
                    <a:pt x="3706" y="5164"/>
                  </a:lnTo>
                  <a:lnTo>
                    <a:pt x="3688" y="5173"/>
                  </a:lnTo>
                  <a:lnTo>
                    <a:pt x="3688" y="4175"/>
                  </a:lnTo>
                  <a:lnTo>
                    <a:pt x="3670" y="3178"/>
                  </a:lnTo>
                  <a:lnTo>
                    <a:pt x="3662" y="2613"/>
                  </a:lnTo>
                  <a:lnTo>
                    <a:pt x="3644" y="2057"/>
                  </a:lnTo>
                  <a:lnTo>
                    <a:pt x="3626" y="1492"/>
                  </a:lnTo>
                  <a:lnTo>
                    <a:pt x="3600" y="945"/>
                  </a:lnTo>
                  <a:lnTo>
                    <a:pt x="4129" y="892"/>
                  </a:lnTo>
                  <a:lnTo>
                    <a:pt x="4103" y="2022"/>
                  </a:lnTo>
                  <a:lnTo>
                    <a:pt x="4094" y="2587"/>
                  </a:lnTo>
                  <a:lnTo>
                    <a:pt x="4085" y="3151"/>
                  </a:lnTo>
                  <a:lnTo>
                    <a:pt x="4076" y="4167"/>
                  </a:lnTo>
                  <a:lnTo>
                    <a:pt x="4076" y="5173"/>
                  </a:lnTo>
                  <a:lnTo>
                    <a:pt x="4032" y="5164"/>
                  </a:lnTo>
                  <a:lnTo>
                    <a:pt x="3988" y="5155"/>
                  </a:lnTo>
                  <a:lnTo>
                    <a:pt x="3979" y="5164"/>
                  </a:lnTo>
                  <a:lnTo>
                    <a:pt x="3970" y="5182"/>
                  </a:lnTo>
                  <a:lnTo>
                    <a:pt x="3970" y="5190"/>
                  </a:lnTo>
                  <a:lnTo>
                    <a:pt x="3962" y="5305"/>
                  </a:lnTo>
                  <a:lnTo>
                    <a:pt x="3962" y="5411"/>
                  </a:lnTo>
                  <a:lnTo>
                    <a:pt x="3962" y="5525"/>
                  </a:lnTo>
                  <a:lnTo>
                    <a:pt x="3970" y="5631"/>
                  </a:lnTo>
                  <a:lnTo>
                    <a:pt x="3970" y="5640"/>
                  </a:lnTo>
                  <a:lnTo>
                    <a:pt x="3979" y="5657"/>
                  </a:lnTo>
                  <a:lnTo>
                    <a:pt x="3988" y="5666"/>
                  </a:lnTo>
                  <a:lnTo>
                    <a:pt x="4041" y="5657"/>
                  </a:lnTo>
                  <a:lnTo>
                    <a:pt x="4076" y="5640"/>
                  </a:lnTo>
                  <a:lnTo>
                    <a:pt x="4076" y="6672"/>
                  </a:lnTo>
                  <a:lnTo>
                    <a:pt x="4085" y="7696"/>
                  </a:lnTo>
                  <a:lnTo>
                    <a:pt x="4112" y="8835"/>
                  </a:lnTo>
                  <a:lnTo>
                    <a:pt x="4138" y="9964"/>
                  </a:lnTo>
                  <a:lnTo>
                    <a:pt x="4165" y="9400"/>
                  </a:lnTo>
                  <a:lnTo>
                    <a:pt x="4182" y="8835"/>
                  </a:lnTo>
                  <a:lnTo>
                    <a:pt x="4209" y="7696"/>
                  </a:lnTo>
                  <a:lnTo>
                    <a:pt x="4226" y="6001"/>
                  </a:lnTo>
                  <a:lnTo>
                    <a:pt x="4235" y="6054"/>
                  </a:lnTo>
                  <a:lnTo>
                    <a:pt x="4262" y="6116"/>
                  </a:lnTo>
                  <a:lnTo>
                    <a:pt x="4270" y="6151"/>
                  </a:lnTo>
                  <a:lnTo>
                    <a:pt x="4288" y="6187"/>
                  </a:lnTo>
                  <a:lnTo>
                    <a:pt x="4315" y="6231"/>
                  </a:lnTo>
                  <a:lnTo>
                    <a:pt x="4350" y="6284"/>
                  </a:lnTo>
                  <a:lnTo>
                    <a:pt x="4367" y="6310"/>
                  </a:lnTo>
                  <a:lnTo>
                    <a:pt x="4394" y="6337"/>
                  </a:lnTo>
                  <a:lnTo>
                    <a:pt x="4403" y="6346"/>
                  </a:lnTo>
                  <a:lnTo>
                    <a:pt x="4412" y="6346"/>
                  </a:lnTo>
                  <a:lnTo>
                    <a:pt x="4447" y="6372"/>
                  </a:lnTo>
                  <a:lnTo>
                    <a:pt x="4500" y="6399"/>
                  </a:lnTo>
                  <a:lnTo>
                    <a:pt x="4544" y="6407"/>
                  </a:lnTo>
                  <a:lnTo>
                    <a:pt x="4588" y="6407"/>
                  </a:lnTo>
                  <a:lnTo>
                    <a:pt x="4623" y="6407"/>
                  </a:lnTo>
                  <a:lnTo>
                    <a:pt x="4676" y="6399"/>
                  </a:lnTo>
                  <a:lnTo>
                    <a:pt x="4738" y="6381"/>
                  </a:lnTo>
                  <a:lnTo>
                    <a:pt x="4791" y="6346"/>
                  </a:lnTo>
                  <a:lnTo>
                    <a:pt x="4817" y="6337"/>
                  </a:lnTo>
                  <a:lnTo>
                    <a:pt x="4844" y="6319"/>
                  </a:lnTo>
                  <a:lnTo>
                    <a:pt x="4897" y="6275"/>
                  </a:lnTo>
                  <a:lnTo>
                    <a:pt x="4950" y="6222"/>
                  </a:lnTo>
                  <a:lnTo>
                    <a:pt x="5038" y="6098"/>
                  </a:lnTo>
                  <a:lnTo>
                    <a:pt x="5117" y="5957"/>
                  </a:lnTo>
                  <a:lnTo>
                    <a:pt x="5162" y="5869"/>
                  </a:lnTo>
                  <a:lnTo>
                    <a:pt x="5117" y="5948"/>
                  </a:lnTo>
                  <a:lnTo>
                    <a:pt x="5029" y="6063"/>
                  </a:lnTo>
                  <a:lnTo>
                    <a:pt x="4932" y="6169"/>
                  </a:lnTo>
                  <a:lnTo>
                    <a:pt x="4879" y="6213"/>
                  </a:lnTo>
                  <a:lnTo>
                    <a:pt x="4835" y="6249"/>
                  </a:lnTo>
                  <a:lnTo>
                    <a:pt x="4809" y="6257"/>
                  </a:lnTo>
                  <a:lnTo>
                    <a:pt x="4729" y="6293"/>
                  </a:lnTo>
                  <a:lnTo>
                    <a:pt x="4667" y="6310"/>
                  </a:lnTo>
                  <a:lnTo>
                    <a:pt x="4615" y="6319"/>
                  </a:lnTo>
                  <a:lnTo>
                    <a:pt x="4597" y="6319"/>
                  </a:lnTo>
                  <a:lnTo>
                    <a:pt x="4553" y="6310"/>
                  </a:lnTo>
                  <a:lnTo>
                    <a:pt x="4509" y="6301"/>
                  </a:lnTo>
                  <a:lnTo>
                    <a:pt x="4482" y="6293"/>
                  </a:lnTo>
                  <a:lnTo>
                    <a:pt x="4500" y="6257"/>
                  </a:lnTo>
                  <a:lnTo>
                    <a:pt x="4544" y="6266"/>
                  </a:lnTo>
                  <a:lnTo>
                    <a:pt x="4597" y="6275"/>
                  </a:lnTo>
                  <a:lnTo>
                    <a:pt x="4641" y="6266"/>
                  </a:lnTo>
                  <a:lnTo>
                    <a:pt x="4685" y="6257"/>
                  </a:lnTo>
                  <a:lnTo>
                    <a:pt x="4791" y="6222"/>
                  </a:lnTo>
                  <a:lnTo>
                    <a:pt x="4809" y="6213"/>
                  </a:lnTo>
                  <a:lnTo>
                    <a:pt x="4844" y="6196"/>
                  </a:lnTo>
                  <a:lnTo>
                    <a:pt x="4897" y="6151"/>
                  </a:lnTo>
                  <a:lnTo>
                    <a:pt x="4976" y="6063"/>
                  </a:lnTo>
                  <a:lnTo>
                    <a:pt x="5073" y="5948"/>
                  </a:lnTo>
                  <a:lnTo>
                    <a:pt x="5162" y="5834"/>
                  </a:lnTo>
                  <a:lnTo>
                    <a:pt x="5197" y="5772"/>
                  </a:lnTo>
                  <a:lnTo>
                    <a:pt x="5162" y="5825"/>
                  </a:lnTo>
                  <a:lnTo>
                    <a:pt x="5064" y="5922"/>
                  </a:lnTo>
                  <a:lnTo>
                    <a:pt x="4967" y="6028"/>
                  </a:lnTo>
                  <a:lnTo>
                    <a:pt x="4879" y="6107"/>
                  </a:lnTo>
                  <a:lnTo>
                    <a:pt x="4835" y="6134"/>
                  </a:lnTo>
                  <a:lnTo>
                    <a:pt x="4800" y="6151"/>
                  </a:lnTo>
                  <a:lnTo>
                    <a:pt x="4782" y="6160"/>
                  </a:lnTo>
                  <a:lnTo>
                    <a:pt x="4676" y="6196"/>
                  </a:lnTo>
                  <a:lnTo>
                    <a:pt x="4597" y="6204"/>
                  </a:lnTo>
                  <a:lnTo>
                    <a:pt x="4562" y="6196"/>
                  </a:lnTo>
                  <a:lnTo>
                    <a:pt x="4526" y="6187"/>
                  </a:lnTo>
                  <a:lnTo>
                    <a:pt x="4535" y="6143"/>
                  </a:lnTo>
                  <a:lnTo>
                    <a:pt x="4553" y="6151"/>
                  </a:lnTo>
                  <a:lnTo>
                    <a:pt x="4606" y="6160"/>
                  </a:lnTo>
                  <a:lnTo>
                    <a:pt x="4632" y="6151"/>
                  </a:lnTo>
                  <a:lnTo>
                    <a:pt x="4720" y="6134"/>
                  </a:lnTo>
                  <a:lnTo>
                    <a:pt x="4791" y="6107"/>
                  </a:lnTo>
                  <a:lnTo>
                    <a:pt x="4800" y="6107"/>
                  </a:lnTo>
                  <a:lnTo>
                    <a:pt x="4844" y="6081"/>
                  </a:lnTo>
                  <a:lnTo>
                    <a:pt x="4879" y="6054"/>
                  </a:lnTo>
                  <a:lnTo>
                    <a:pt x="4950" y="5993"/>
                  </a:lnTo>
                  <a:lnTo>
                    <a:pt x="5073" y="5869"/>
                  </a:lnTo>
                  <a:lnTo>
                    <a:pt x="5020" y="5895"/>
                  </a:lnTo>
                  <a:lnTo>
                    <a:pt x="4950" y="5948"/>
                  </a:lnTo>
                  <a:lnTo>
                    <a:pt x="4870" y="5993"/>
                  </a:lnTo>
                  <a:lnTo>
                    <a:pt x="4800" y="6028"/>
                  </a:lnTo>
                  <a:lnTo>
                    <a:pt x="4765" y="6037"/>
                  </a:lnTo>
                  <a:lnTo>
                    <a:pt x="4712" y="6054"/>
                  </a:lnTo>
                  <a:lnTo>
                    <a:pt x="4632" y="6063"/>
                  </a:lnTo>
                  <a:lnTo>
                    <a:pt x="4615" y="6063"/>
                  </a:lnTo>
                  <a:lnTo>
                    <a:pt x="4553" y="6054"/>
                  </a:lnTo>
                  <a:lnTo>
                    <a:pt x="4526" y="6046"/>
                  </a:lnTo>
                  <a:lnTo>
                    <a:pt x="4517" y="6001"/>
                  </a:lnTo>
                  <a:lnTo>
                    <a:pt x="4509" y="6037"/>
                  </a:lnTo>
                  <a:lnTo>
                    <a:pt x="4482" y="6019"/>
                  </a:lnTo>
                  <a:lnTo>
                    <a:pt x="4473" y="6010"/>
                  </a:lnTo>
                  <a:lnTo>
                    <a:pt x="4465" y="6001"/>
                  </a:lnTo>
                  <a:lnTo>
                    <a:pt x="4456" y="5993"/>
                  </a:lnTo>
                  <a:lnTo>
                    <a:pt x="4447" y="5975"/>
                  </a:lnTo>
                  <a:lnTo>
                    <a:pt x="4438" y="5957"/>
                  </a:lnTo>
                  <a:lnTo>
                    <a:pt x="4429" y="5940"/>
                  </a:lnTo>
                  <a:lnTo>
                    <a:pt x="4403" y="5887"/>
                  </a:lnTo>
                  <a:lnTo>
                    <a:pt x="4394" y="5860"/>
                  </a:lnTo>
                  <a:lnTo>
                    <a:pt x="4385" y="5798"/>
                  </a:lnTo>
                  <a:lnTo>
                    <a:pt x="4385" y="5710"/>
                  </a:lnTo>
                  <a:lnTo>
                    <a:pt x="4394" y="5613"/>
                  </a:lnTo>
                  <a:lnTo>
                    <a:pt x="4412" y="5525"/>
                  </a:lnTo>
                  <a:lnTo>
                    <a:pt x="4456" y="5358"/>
                  </a:lnTo>
                  <a:lnTo>
                    <a:pt x="4491" y="5226"/>
                  </a:lnTo>
                  <a:lnTo>
                    <a:pt x="4429" y="5367"/>
                  </a:lnTo>
                  <a:lnTo>
                    <a:pt x="4385" y="5507"/>
                  </a:lnTo>
                  <a:lnTo>
                    <a:pt x="4359" y="5604"/>
                  </a:lnTo>
                  <a:lnTo>
                    <a:pt x="4341" y="5692"/>
                  </a:lnTo>
                  <a:lnTo>
                    <a:pt x="4341" y="5807"/>
                  </a:lnTo>
                  <a:lnTo>
                    <a:pt x="4341" y="5860"/>
                  </a:lnTo>
                  <a:lnTo>
                    <a:pt x="4359" y="5913"/>
                  </a:lnTo>
                  <a:lnTo>
                    <a:pt x="4359" y="5922"/>
                  </a:lnTo>
                  <a:lnTo>
                    <a:pt x="4359" y="5940"/>
                  </a:lnTo>
                  <a:lnTo>
                    <a:pt x="4367" y="5940"/>
                  </a:lnTo>
                  <a:lnTo>
                    <a:pt x="4367" y="5957"/>
                  </a:lnTo>
                  <a:lnTo>
                    <a:pt x="4385" y="5993"/>
                  </a:lnTo>
                  <a:lnTo>
                    <a:pt x="4394" y="6010"/>
                  </a:lnTo>
                  <a:lnTo>
                    <a:pt x="4394" y="6019"/>
                  </a:lnTo>
                  <a:lnTo>
                    <a:pt x="4403" y="6028"/>
                  </a:lnTo>
                  <a:lnTo>
                    <a:pt x="4412" y="6046"/>
                  </a:lnTo>
                  <a:lnTo>
                    <a:pt x="4429" y="6063"/>
                  </a:lnTo>
                  <a:lnTo>
                    <a:pt x="4438" y="6081"/>
                  </a:lnTo>
                  <a:lnTo>
                    <a:pt x="4447" y="6090"/>
                  </a:lnTo>
                  <a:lnTo>
                    <a:pt x="4456" y="6107"/>
                  </a:lnTo>
                  <a:lnTo>
                    <a:pt x="4465" y="6107"/>
                  </a:lnTo>
                  <a:lnTo>
                    <a:pt x="4473" y="6116"/>
                  </a:lnTo>
                  <a:lnTo>
                    <a:pt x="4465" y="6160"/>
                  </a:lnTo>
                  <a:lnTo>
                    <a:pt x="4429" y="6125"/>
                  </a:lnTo>
                  <a:lnTo>
                    <a:pt x="4394" y="6081"/>
                  </a:lnTo>
                  <a:lnTo>
                    <a:pt x="4359" y="6019"/>
                  </a:lnTo>
                  <a:lnTo>
                    <a:pt x="4341" y="5957"/>
                  </a:lnTo>
                  <a:lnTo>
                    <a:pt x="4323" y="5887"/>
                  </a:lnTo>
                  <a:lnTo>
                    <a:pt x="4315" y="5807"/>
                  </a:lnTo>
                  <a:lnTo>
                    <a:pt x="4315" y="5728"/>
                  </a:lnTo>
                  <a:lnTo>
                    <a:pt x="4323" y="5648"/>
                  </a:lnTo>
                  <a:lnTo>
                    <a:pt x="4359" y="5498"/>
                  </a:lnTo>
                  <a:lnTo>
                    <a:pt x="4420" y="5340"/>
                  </a:lnTo>
                  <a:lnTo>
                    <a:pt x="4509" y="5146"/>
                  </a:lnTo>
                  <a:lnTo>
                    <a:pt x="4456" y="5226"/>
                  </a:lnTo>
                  <a:lnTo>
                    <a:pt x="4412" y="5323"/>
                  </a:lnTo>
                  <a:lnTo>
                    <a:pt x="4341" y="5481"/>
                  </a:lnTo>
                  <a:lnTo>
                    <a:pt x="4297" y="5631"/>
                  </a:lnTo>
                  <a:lnTo>
                    <a:pt x="4288" y="5719"/>
                  </a:lnTo>
                  <a:lnTo>
                    <a:pt x="4279" y="5807"/>
                  </a:lnTo>
                  <a:lnTo>
                    <a:pt x="4288" y="5904"/>
                  </a:lnTo>
                  <a:lnTo>
                    <a:pt x="4306" y="5993"/>
                  </a:lnTo>
                  <a:lnTo>
                    <a:pt x="4341" y="6072"/>
                  </a:lnTo>
                  <a:lnTo>
                    <a:pt x="4376" y="6143"/>
                  </a:lnTo>
                  <a:lnTo>
                    <a:pt x="4403" y="6178"/>
                  </a:lnTo>
                  <a:lnTo>
                    <a:pt x="4438" y="6213"/>
                  </a:lnTo>
                  <a:lnTo>
                    <a:pt x="4429" y="6249"/>
                  </a:lnTo>
                  <a:lnTo>
                    <a:pt x="4429" y="6257"/>
                  </a:lnTo>
                  <a:lnTo>
                    <a:pt x="4412" y="6249"/>
                  </a:lnTo>
                  <a:lnTo>
                    <a:pt x="4394" y="6222"/>
                  </a:lnTo>
                  <a:lnTo>
                    <a:pt x="4376" y="6204"/>
                  </a:lnTo>
                  <a:lnTo>
                    <a:pt x="4350" y="6160"/>
                  </a:lnTo>
                  <a:lnTo>
                    <a:pt x="4323" y="6125"/>
                  </a:lnTo>
                  <a:lnTo>
                    <a:pt x="4315" y="6090"/>
                  </a:lnTo>
                  <a:lnTo>
                    <a:pt x="4297" y="6063"/>
                  </a:lnTo>
                  <a:lnTo>
                    <a:pt x="4279" y="6010"/>
                  </a:lnTo>
                  <a:lnTo>
                    <a:pt x="4262" y="5895"/>
                  </a:lnTo>
                  <a:lnTo>
                    <a:pt x="4253" y="5781"/>
                  </a:lnTo>
                  <a:lnTo>
                    <a:pt x="4262" y="5666"/>
                  </a:lnTo>
                  <a:lnTo>
                    <a:pt x="4288" y="5542"/>
                  </a:lnTo>
                  <a:lnTo>
                    <a:pt x="4332" y="5429"/>
                  </a:lnTo>
                  <a:lnTo>
                    <a:pt x="4376" y="5323"/>
                  </a:lnTo>
                  <a:lnTo>
                    <a:pt x="4456" y="5182"/>
                  </a:lnTo>
                  <a:lnTo>
                    <a:pt x="4376" y="5287"/>
                  </a:lnTo>
                  <a:lnTo>
                    <a:pt x="4376" y="5217"/>
                  </a:lnTo>
                  <a:lnTo>
                    <a:pt x="4403" y="5208"/>
                  </a:lnTo>
                  <a:lnTo>
                    <a:pt x="4429" y="5199"/>
                  </a:lnTo>
                  <a:lnTo>
                    <a:pt x="4403" y="5182"/>
                  </a:lnTo>
                  <a:lnTo>
                    <a:pt x="4376" y="5173"/>
                  </a:lnTo>
                  <a:lnTo>
                    <a:pt x="4376" y="5120"/>
                  </a:lnTo>
                  <a:lnTo>
                    <a:pt x="4412" y="5120"/>
                  </a:lnTo>
                  <a:lnTo>
                    <a:pt x="4429" y="5120"/>
                  </a:lnTo>
                  <a:lnTo>
                    <a:pt x="4438" y="5199"/>
                  </a:lnTo>
                  <a:lnTo>
                    <a:pt x="4438" y="5120"/>
                  </a:lnTo>
                  <a:lnTo>
                    <a:pt x="4509" y="5120"/>
                  </a:lnTo>
                  <a:lnTo>
                    <a:pt x="4588" y="5093"/>
                  </a:lnTo>
                  <a:lnTo>
                    <a:pt x="4623" y="5173"/>
                  </a:lnTo>
                  <a:lnTo>
                    <a:pt x="4659" y="5234"/>
                  </a:lnTo>
                  <a:lnTo>
                    <a:pt x="4641" y="5252"/>
                  </a:lnTo>
                  <a:lnTo>
                    <a:pt x="4667" y="5287"/>
                  </a:lnTo>
                  <a:lnTo>
                    <a:pt x="4694" y="5305"/>
                  </a:lnTo>
                  <a:lnTo>
                    <a:pt x="4720" y="5314"/>
                  </a:lnTo>
                  <a:lnTo>
                    <a:pt x="4738" y="5305"/>
                  </a:lnTo>
                  <a:lnTo>
                    <a:pt x="4782" y="5323"/>
                  </a:lnTo>
                  <a:lnTo>
                    <a:pt x="4835" y="5340"/>
                  </a:lnTo>
                  <a:lnTo>
                    <a:pt x="4791" y="5323"/>
                  </a:lnTo>
                  <a:lnTo>
                    <a:pt x="4756" y="5296"/>
                  </a:lnTo>
                  <a:lnTo>
                    <a:pt x="4782" y="5279"/>
                  </a:lnTo>
                  <a:lnTo>
                    <a:pt x="4826" y="5296"/>
                  </a:lnTo>
                  <a:lnTo>
                    <a:pt x="4888" y="5314"/>
                  </a:lnTo>
                  <a:lnTo>
                    <a:pt x="4959" y="5323"/>
                  </a:lnTo>
                  <a:lnTo>
                    <a:pt x="4985" y="5323"/>
                  </a:lnTo>
                  <a:lnTo>
                    <a:pt x="4906" y="5305"/>
                  </a:lnTo>
                  <a:lnTo>
                    <a:pt x="4862" y="5287"/>
                  </a:lnTo>
                  <a:lnTo>
                    <a:pt x="4826" y="5261"/>
                  </a:lnTo>
                  <a:lnTo>
                    <a:pt x="4809" y="5252"/>
                  </a:lnTo>
                  <a:lnTo>
                    <a:pt x="4809" y="5243"/>
                  </a:lnTo>
                  <a:lnTo>
                    <a:pt x="4817" y="5217"/>
                  </a:lnTo>
                  <a:lnTo>
                    <a:pt x="4853" y="5243"/>
                  </a:lnTo>
                  <a:lnTo>
                    <a:pt x="4826" y="5208"/>
                  </a:lnTo>
                  <a:lnTo>
                    <a:pt x="4835" y="5146"/>
                  </a:lnTo>
                  <a:lnTo>
                    <a:pt x="4791" y="5164"/>
                  </a:lnTo>
                  <a:lnTo>
                    <a:pt x="4765" y="5137"/>
                  </a:lnTo>
                  <a:lnTo>
                    <a:pt x="4729" y="5067"/>
                  </a:lnTo>
                  <a:lnTo>
                    <a:pt x="4765" y="5102"/>
                  </a:lnTo>
                  <a:lnTo>
                    <a:pt x="4800" y="5120"/>
                  </a:lnTo>
                  <a:lnTo>
                    <a:pt x="4844" y="5137"/>
                  </a:lnTo>
                  <a:lnTo>
                    <a:pt x="4897" y="5137"/>
                  </a:lnTo>
                  <a:lnTo>
                    <a:pt x="4941" y="5120"/>
                  </a:lnTo>
                  <a:lnTo>
                    <a:pt x="4985" y="5084"/>
                  </a:lnTo>
                  <a:lnTo>
                    <a:pt x="4897" y="5076"/>
                  </a:lnTo>
                  <a:lnTo>
                    <a:pt x="4853" y="5058"/>
                  </a:lnTo>
                  <a:lnTo>
                    <a:pt x="4809" y="5040"/>
                  </a:lnTo>
                  <a:lnTo>
                    <a:pt x="4773" y="5023"/>
                  </a:lnTo>
                  <a:lnTo>
                    <a:pt x="4800" y="5040"/>
                  </a:lnTo>
                  <a:lnTo>
                    <a:pt x="4844" y="5049"/>
                  </a:lnTo>
                  <a:lnTo>
                    <a:pt x="4897" y="5049"/>
                  </a:lnTo>
                  <a:lnTo>
                    <a:pt x="4941" y="5031"/>
                  </a:lnTo>
                  <a:lnTo>
                    <a:pt x="4985" y="4996"/>
                  </a:lnTo>
                  <a:lnTo>
                    <a:pt x="4897" y="4987"/>
                  </a:lnTo>
                  <a:lnTo>
                    <a:pt x="4853" y="4970"/>
                  </a:lnTo>
                  <a:lnTo>
                    <a:pt x="4809" y="4961"/>
                  </a:lnTo>
                  <a:lnTo>
                    <a:pt x="4773" y="4934"/>
                  </a:lnTo>
                  <a:lnTo>
                    <a:pt x="4800" y="4952"/>
                  </a:lnTo>
                  <a:lnTo>
                    <a:pt x="4844" y="4961"/>
                  </a:lnTo>
                  <a:lnTo>
                    <a:pt x="4897" y="4961"/>
                  </a:lnTo>
                  <a:lnTo>
                    <a:pt x="4941" y="4943"/>
                  </a:lnTo>
                  <a:lnTo>
                    <a:pt x="4985" y="4908"/>
                  </a:lnTo>
                  <a:lnTo>
                    <a:pt x="4897" y="4899"/>
                  </a:lnTo>
                  <a:lnTo>
                    <a:pt x="4853" y="4890"/>
                  </a:lnTo>
                  <a:lnTo>
                    <a:pt x="4809" y="4873"/>
                  </a:lnTo>
                  <a:lnTo>
                    <a:pt x="4773" y="4846"/>
                  </a:lnTo>
                  <a:lnTo>
                    <a:pt x="4738" y="4820"/>
                  </a:lnTo>
                  <a:lnTo>
                    <a:pt x="4685" y="4749"/>
                  </a:lnTo>
                  <a:lnTo>
                    <a:pt x="4685" y="4723"/>
                  </a:lnTo>
                  <a:lnTo>
                    <a:pt x="4694" y="4696"/>
                  </a:lnTo>
                  <a:lnTo>
                    <a:pt x="4703" y="4661"/>
                  </a:lnTo>
                  <a:lnTo>
                    <a:pt x="4685" y="4670"/>
                  </a:lnTo>
                  <a:lnTo>
                    <a:pt x="4703" y="4564"/>
                  </a:lnTo>
                  <a:lnTo>
                    <a:pt x="4720" y="4467"/>
                  </a:lnTo>
                  <a:lnTo>
                    <a:pt x="4747" y="4370"/>
                  </a:lnTo>
                  <a:lnTo>
                    <a:pt x="4773" y="4281"/>
                  </a:lnTo>
                  <a:lnTo>
                    <a:pt x="4791" y="4281"/>
                  </a:lnTo>
                  <a:lnTo>
                    <a:pt x="4826" y="4264"/>
                  </a:lnTo>
                  <a:lnTo>
                    <a:pt x="4844" y="4246"/>
                  </a:lnTo>
                  <a:lnTo>
                    <a:pt x="4853" y="4219"/>
                  </a:lnTo>
                  <a:lnTo>
                    <a:pt x="4800" y="4202"/>
                  </a:lnTo>
                  <a:lnTo>
                    <a:pt x="4809" y="4175"/>
                  </a:lnTo>
                  <a:lnTo>
                    <a:pt x="4826" y="4122"/>
                  </a:lnTo>
                  <a:lnTo>
                    <a:pt x="4879" y="3981"/>
                  </a:lnTo>
                  <a:lnTo>
                    <a:pt x="4897" y="3919"/>
                  </a:lnTo>
                  <a:lnTo>
                    <a:pt x="4914" y="3955"/>
                  </a:lnTo>
                  <a:lnTo>
                    <a:pt x="4923" y="3972"/>
                  </a:lnTo>
                  <a:lnTo>
                    <a:pt x="4941" y="3981"/>
                  </a:lnTo>
                  <a:lnTo>
                    <a:pt x="5073" y="3990"/>
                  </a:lnTo>
                  <a:lnTo>
                    <a:pt x="5206" y="3999"/>
                  </a:lnTo>
                  <a:lnTo>
                    <a:pt x="5338" y="3999"/>
                  </a:lnTo>
                  <a:lnTo>
                    <a:pt x="5479" y="3990"/>
                  </a:lnTo>
                  <a:lnTo>
                    <a:pt x="5611" y="3972"/>
                  </a:lnTo>
                  <a:lnTo>
                    <a:pt x="5753" y="3946"/>
                  </a:lnTo>
                  <a:lnTo>
                    <a:pt x="5894" y="3911"/>
                  </a:lnTo>
                  <a:lnTo>
                    <a:pt x="6035" y="3858"/>
                  </a:lnTo>
                  <a:lnTo>
                    <a:pt x="5903" y="3813"/>
                  </a:lnTo>
                  <a:lnTo>
                    <a:pt x="5770" y="3787"/>
                  </a:lnTo>
                  <a:lnTo>
                    <a:pt x="5779" y="3619"/>
                  </a:lnTo>
                  <a:lnTo>
                    <a:pt x="5788" y="3434"/>
                  </a:lnTo>
                  <a:lnTo>
                    <a:pt x="5779" y="3257"/>
                  </a:lnTo>
                  <a:lnTo>
                    <a:pt x="5770" y="3107"/>
                  </a:lnTo>
                  <a:lnTo>
                    <a:pt x="5850" y="3090"/>
                  </a:lnTo>
                  <a:lnTo>
                    <a:pt x="5841" y="3319"/>
                  </a:lnTo>
                  <a:lnTo>
                    <a:pt x="5850" y="3557"/>
                  </a:lnTo>
                  <a:lnTo>
                    <a:pt x="5859" y="3796"/>
                  </a:lnTo>
                  <a:lnTo>
                    <a:pt x="5876" y="3557"/>
                  </a:lnTo>
                  <a:lnTo>
                    <a:pt x="5876" y="3319"/>
                  </a:lnTo>
                  <a:lnTo>
                    <a:pt x="5876" y="3090"/>
                  </a:lnTo>
                  <a:lnTo>
                    <a:pt x="5903" y="3081"/>
                  </a:lnTo>
                  <a:lnTo>
                    <a:pt x="5876" y="3081"/>
                  </a:lnTo>
                  <a:lnTo>
                    <a:pt x="5859" y="2843"/>
                  </a:lnTo>
                  <a:lnTo>
                    <a:pt x="5850" y="3081"/>
                  </a:lnTo>
                  <a:lnTo>
                    <a:pt x="5656" y="3072"/>
                  </a:lnTo>
                  <a:lnTo>
                    <a:pt x="5426" y="3081"/>
                  </a:lnTo>
                  <a:lnTo>
                    <a:pt x="5188" y="3099"/>
                  </a:lnTo>
                  <a:lnTo>
                    <a:pt x="5082" y="3116"/>
                  </a:lnTo>
                  <a:lnTo>
                    <a:pt x="4967" y="3134"/>
                  </a:lnTo>
                  <a:lnTo>
                    <a:pt x="4959" y="3063"/>
                  </a:lnTo>
                  <a:lnTo>
                    <a:pt x="4950" y="2816"/>
                  </a:lnTo>
                  <a:lnTo>
                    <a:pt x="5073" y="2816"/>
                  </a:lnTo>
                  <a:lnTo>
                    <a:pt x="5206" y="2816"/>
                  </a:lnTo>
                  <a:lnTo>
                    <a:pt x="5470" y="2807"/>
                  </a:lnTo>
                  <a:lnTo>
                    <a:pt x="5611" y="2790"/>
                  </a:lnTo>
                  <a:lnTo>
                    <a:pt x="5753" y="2763"/>
                  </a:lnTo>
                  <a:lnTo>
                    <a:pt x="5876" y="2737"/>
                  </a:lnTo>
                  <a:lnTo>
                    <a:pt x="6009" y="2710"/>
                  </a:lnTo>
                  <a:lnTo>
                    <a:pt x="6017" y="3054"/>
                  </a:lnTo>
                  <a:lnTo>
                    <a:pt x="6026" y="3443"/>
                  </a:lnTo>
                  <a:lnTo>
                    <a:pt x="6035" y="3822"/>
                  </a:lnTo>
                  <a:lnTo>
                    <a:pt x="6053" y="3443"/>
                  </a:lnTo>
                  <a:lnTo>
                    <a:pt x="6070" y="3054"/>
                  </a:lnTo>
                  <a:lnTo>
                    <a:pt x="6088" y="2675"/>
                  </a:lnTo>
                  <a:lnTo>
                    <a:pt x="6097" y="2287"/>
                  </a:lnTo>
                  <a:lnTo>
                    <a:pt x="6097" y="2278"/>
                  </a:lnTo>
                  <a:lnTo>
                    <a:pt x="6097" y="2269"/>
                  </a:lnTo>
                  <a:lnTo>
                    <a:pt x="6088" y="2234"/>
                  </a:lnTo>
                  <a:lnTo>
                    <a:pt x="6070" y="2198"/>
                  </a:lnTo>
                  <a:lnTo>
                    <a:pt x="6061" y="2189"/>
                  </a:lnTo>
                  <a:lnTo>
                    <a:pt x="6053" y="2181"/>
                  </a:lnTo>
                  <a:lnTo>
                    <a:pt x="6035" y="2181"/>
                  </a:lnTo>
                  <a:lnTo>
                    <a:pt x="5894" y="2172"/>
                  </a:lnTo>
                  <a:lnTo>
                    <a:pt x="5753" y="2172"/>
                  </a:lnTo>
                  <a:lnTo>
                    <a:pt x="5611" y="2181"/>
                  </a:lnTo>
                  <a:lnTo>
                    <a:pt x="5470" y="2189"/>
                  </a:lnTo>
                  <a:lnTo>
                    <a:pt x="5338" y="2216"/>
                  </a:lnTo>
                  <a:lnTo>
                    <a:pt x="5206" y="2242"/>
                  </a:lnTo>
                  <a:lnTo>
                    <a:pt x="5073" y="2278"/>
                  </a:lnTo>
                  <a:lnTo>
                    <a:pt x="5003" y="2304"/>
                  </a:lnTo>
                  <a:lnTo>
                    <a:pt x="4941" y="2339"/>
                  </a:lnTo>
                  <a:lnTo>
                    <a:pt x="5003" y="2357"/>
                  </a:lnTo>
                  <a:lnTo>
                    <a:pt x="5073" y="2375"/>
                  </a:lnTo>
                  <a:lnTo>
                    <a:pt x="5206" y="2392"/>
                  </a:lnTo>
                  <a:lnTo>
                    <a:pt x="5338" y="2401"/>
                  </a:lnTo>
                  <a:lnTo>
                    <a:pt x="5470" y="2401"/>
                  </a:lnTo>
                  <a:lnTo>
                    <a:pt x="5603" y="2401"/>
                  </a:lnTo>
                  <a:lnTo>
                    <a:pt x="5735" y="2392"/>
                  </a:lnTo>
                  <a:lnTo>
                    <a:pt x="5867" y="2375"/>
                  </a:lnTo>
                  <a:lnTo>
                    <a:pt x="6000" y="2348"/>
                  </a:lnTo>
                  <a:lnTo>
                    <a:pt x="6009" y="2675"/>
                  </a:lnTo>
                  <a:lnTo>
                    <a:pt x="6009" y="2693"/>
                  </a:lnTo>
                  <a:lnTo>
                    <a:pt x="5876" y="2675"/>
                  </a:lnTo>
                  <a:lnTo>
                    <a:pt x="5753" y="2666"/>
                  </a:lnTo>
                  <a:lnTo>
                    <a:pt x="5611" y="2657"/>
                  </a:lnTo>
                  <a:lnTo>
                    <a:pt x="5470" y="2657"/>
                  </a:lnTo>
                  <a:lnTo>
                    <a:pt x="5214" y="2675"/>
                  </a:lnTo>
                  <a:lnTo>
                    <a:pt x="4967" y="2710"/>
                  </a:lnTo>
                  <a:lnTo>
                    <a:pt x="4959" y="2560"/>
                  </a:lnTo>
                  <a:lnTo>
                    <a:pt x="4941" y="2357"/>
                  </a:lnTo>
                  <a:lnTo>
                    <a:pt x="4923" y="2560"/>
                  </a:lnTo>
                  <a:lnTo>
                    <a:pt x="4906" y="2763"/>
                  </a:lnTo>
                  <a:lnTo>
                    <a:pt x="4914" y="2798"/>
                  </a:lnTo>
                  <a:lnTo>
                    <a:pt x="4923" y="2807"/>
                  </a:lnTo>
                  <a:lnTo>
                    <a:pt x="4932" y="2816"/>
                  </a:lnTo>
                  <a:lnTo>
                    <a:pt x="4941" y="2816"/>
                  </a:lnTo>
                  <a:lnTo>
                    <a:pt x="4923" y="3063"/>
                  </a:lnTo>
                  <a:lnTo>
                    <a:pt x="4914" y="3337"/>
                  </a:lnTo>
                  <a:lnTo>
                    <a:pt x="4906" y="3602"/>
                  </a:lnTo>
                  <a:lnTo>
                    <a:pt x="4844" y="3743"/>
                  </a:lnTo>
                  <a:lnTo>
                    <a:pt x="4773" y="3875"/>
                  </a:lnTo>
                  <a:lnTo>
                    <a:pt x="4791" y="3487"/>
                  </a:lnTo>
                  <a:lnTo>
                    <a:pt x="4791" y="3099"/>
                  </a:lnTo>
                  <a:lnTo>
                    <a:pt x="4791" y="2701"/>
                  </a:lnTo>
                  <a:lnTo>
                    <a:pt x="4773" y="2313"/>
                  </a:lnTo>
                  <a:lnTo>
                    <a:pt x="4809" y="2295"/>
                  </a:lnTo>
                  <a:lnTo>
                    <a:pt x="4835" y="2278"/>
                  </a:lnTo>
                  <a:lnTo>
                    <a:pt x="4853" y="2260"/>
                  </a:lnTo>
                  <a:lnTo>
                    <a:pt x="4853" y="2269"/>
                  </a:lnTo>
                  <a:lnTo>
                    <a:pt x="4879" y="2163"/>
                  </a:lnTo>
                  <a:lnTo>
                    <a:pt x="4888" y="2057"/>
                  </a:lnTo>
                  <a:lnTo>
                    <a:pt x="4888" y="1951"/>
                  </a:lnTo>
                  <a:lnTo>
                    <a:pt x="4888" y="1898"/>
                  </a:lnTo>
                  <a:lnTo>
                    <a:pt x="4888" y="1889"/>
                  </a:lnTo>
                  <a:lnTo>
                    <a:pt x="4888" y="1880"/>
                  </a:lnTo>
                  <a:lnTo>
                    <a:pt x="4888" y="1872"/>
                  </a:lnTo>
                  <a:lnTo>
                    <a:pt x="4888" y="1845"/>
                  </a:lnTo>
                  <a:lnTo>
                    <a:pt x="4888" y="1836"/>
                  </a:lnTo>
                  <a:lnTo>
                    <a:pt x="4879" y="1810"/>
                  </a:lnTo>
                  <a:lnTo>
                    <a:pt x="4870" y="1801"/>
                  </a:lnTo>
                  <a:lnTo>
                    <a:pt x="4853" y="1801"/>
                  </a:lnTo>
                  <a:lnTo>
                    <a:pt x="4765" y="1819"/>
                  </a:lnTo>
                  <a:lnTo>
                    <a:pt x="4720" y="1836"/>
                  </a:lnTo>
                  <a:lnTo>
                    <a:pt x="4676" y="1863"/>
                  </a:lnTo>
                  <a:lnTo>
                    <a:pt x="4720" y="1889"/>
                  </a:lnTo>
                  <a:lnTo>
                    <a:pt x="4765" y="1898"/>
                  </a:lnTo>
                  <a:lnTo>
                    <a:pt x="4826" y="1907"/>
                  </a:lnTo>
                  <a:lnTo>
                    <a:pt x="4826" y="1960"/>
                  </a:lnTo>
                  <a:lnTo>
                    <a:pt x="4826" y="2057"/>
                  </a:lnTo>
                  <a:lnTo>
                    <a:pt x="4835" y="2163"/>
                  </a:lnTo>
                  <a:lnTo>
                    <a:pt x="4853" y="2251"/>
                  </a:lnTo>
                  <a:lnTo>
                    <a:pt x="4835" y="2234"/>
                  </a:lnTo>
                  <a:lnTo>
                    <a:pt x="4809" y="2225"/>
                  </a:lnTo>
                  <a:lnTo>
                    <a:pt x="4765" y="2207"/>
                  </a:lnTo>
                  <a:lnTo>
                    <a:pt x="4729" y="2207"/>
                  </a:lnTo>
                  <a:lnTo>
                    <a:pt x="4694" y="2216"/>
                  </a:lnTo>
                  <a:lnTo>
                    <a:pt x="4685" y="2075"/>
                  </a:lnTo>
                  <a:lnTo>
                    <a:pt x="4676" y="1880"/>
                  </a:lnTo>
                  <a:lnTo>
                    <a:pt x="4659" y="2075"/>
                  </a:lnTo>
                  <a:lnTo>
                    <a:pt x="4650" y="2269"/>
                  </a:lnTo>
                  <a:lnTo>
                    <a:pt x="4659" y="2295"/>
                  </a:lnTo>
                  <a:lnTo>
                    <a:pt x="4667" y="2304"/>
                  </a:lnTo>
                  <a:lnTo>
                    <a:pt x="4676" y="2313"/>
                  </a:lnTo>
                  <a:lnTo>
                    <a:pt x="4720" y="2322"/>
                  </a:lnTo>
                  <a:lnTo>
                    <a:pt x="4765" y="2313"/>
                  </a:lnTo>
                  <a:lnTo>
                    <a:pt x="4773" y="2313"/>
                  </a:lnTo>
                  <a:lnTo>
                    <a:pt x="4765" y="2701"/>
                  </a:lnTo>
                  <a:lnTo>
                    <a:pt x="4756" y="3099"/>
                  </a:lnTo>
                  <a:lnTo>
                    <a:pt x="4765" y="3487"/>
                  </a:lnTo>
                  <a:lnTo>
                    <a:pt x="4773" y="3884"/>
                  </a:lnTo>
                  <a:lnTo>
                    <a:pt x="4738" y="3955"/>
                  </a:lnTo>
                  <a:lnTo>
                    <a:pt x="4685" y="4043"/>
                  </a:lnTo>
                  <a:lnTo>
                    <a:pt x="4641" y="4140"/>
                  </a:lnTo>
                  <a:lnTo>
                    <a:pt x="4615" y="4131"/>
                  </a:lnTo>
                  <a:lnTo>
                    <a:pt x="4632" y="4175"/>
                  </a:lnTo>
                  <a:lnTo>
                    <a:pt x="4623" y="4184"/>
                  </a:lnTo>
                  <a:lnTo>
                    <a:pt x="4562" y="4167"/>
                  </a:lnTo>
                  <a:lnTo>
                    <a:pt x="4562" y="4105"/>
                  </a:lnTo>
                  <a:lnTo>
                    <a:pt x="4615" y="4087"/>
                  </a:lnTo>
                  <a:lnTo>
                    <a:pt x="4615" y="4149"/>
                  </a:lnTo>
                  <a:lnTo>
                    <a:pt x="4615" y="4087"/>
                  </a:lnTo>
                  <a:lnTo>
                    <a:pt x="4623" y="4078"/>
                  </a:lnTo>
                  <a:lnTo>
                    <a:pt x="4615" y="4078"/>
                  </a:lnTo>
                  <a:lnTo>
                    <a:pt x="4623" y="3981"/>
                  </a:lnTo>
                  <a:lnTo>
                    <a:pt x="4623" y="3884"/>
                  </a:lnTo>
                  <a:lnTo>
                    <a:pt x="4623" y="3875"/>
                  </a:lnTo>
                  <a:lnTo>
                    <a:pt x="4623" y="3778"/>
                  </a:lnTo>
                  <a:lnTo>
                    <a:pt x="4632" y="3107"/>
                  </a:lnTo>
                  <a:lnTo>
                    <a:pt x="4623" y="2463"/>
                  </a:lnTo>
                  <a:lnTo>
                    <a:pt x="4623" y="2366"/>
                  </a:lnTo>
                  <a:lnTo>
                    <a:pt x="4623" y="2269"/>
                  </a:lnTo>
                  <a:lnTo>
                    <a:pt x="4623" y="2260"/>
                  </a:lnTo>
                  <a:lnTo>
                    <a:pt x="4615" y="2101"/>
                  </a:lnTo>
                  <a:lnTo>
                    <a:pt x="4623" y="2101"/>
                  </a:lnTo>
                  <a:lnTo>
                    <a:pt x="4615" y="2092"/>
                  </a:lnTo>
                  <a:lnTo>
                    <a:pt x="4615" y="2066"/>
                  </a:lnTo>
                  <a:lnTo>
                    <a:pt x="4615" y="2092"/>
                  </a:lnTo>
                  <a:lnTo>
                    <a:pt x="4553" y="2084"/>
                  </a:lnTo>
                  <a:lnTo>
                    <a:pt x="4553" y="2066"/>
                  </a:lnTo>
                  <a:lnTo>
                    <a:pt x="4553" y="2084"/>
                  </a:lnTo>
                  <a:lnTo>
                    <a:pt x="4526" y="2084"/>
                  </a:lnTo>
                  <a:lnTo>
                    <a:pt x="4491" y="2084"/>
                  </a:lnTo>
                  <a:lnTo>
                    <a:pt x="4491" y="2075"/>
                  </a:lnTo>
                  <a:lnTo>
                    <a:pt x="4491" y="2084"/>
                  </a:lnTo>
                  <a:lnTo>
                    <a:pt x="4438" y="2084"/>
                  </a:lnTo>
                  <a:lnTo>
                    <a:pt x="4429" y="2084"/>
                  </a:lnTo>
                  <a:lnTo>
                    <a:pt x="4376" y="2092"/>
                  </a:lnTo>
                  <a:lnTo>
                    <a:pt x="4376" y="2084"/>
                  </a:lnTo>
                  <a:lnTo>
                    <a:pt x="4376" y="2092"/>
                  </a:lnTo>
                  <a:lnTo>
                    <a:pt x="4332" y="2101"/>
                  </a:lnTo>
                  <a:lnTo>
                    <a:pt x="4315" y="2101"/>
                  </a:lnTo>
                  <a:lnTo>
                    <a:pt x="4315" y="2092"/>
                  </a:lnTo>
                  <a:lnTo>
                    <a:pt x="4315" y="2101"/>
                  </a:lnTo>
                  <a:lnTo>
                    <a:pt x="4262" y="2119"/>
                  </a:lnTo>
                  <a:lnTo>
                    <a:pt x="4262" y="2092"/>
                  </a:lnTo>
                  <a:lnTo>
                    <a:pt x="4253" y="2119"/>
                  </a:lnTo>
                  <a:lnTo>
                    <a:pt x="4235" y="2128"/>
                  </a:lnTo>
                  <a:lnTo>
                    <a:pt x="4253" y="2128"/>
                  </a:lnTo>
                  <a:lnTo>
                    <a:pt x="4253" y="2287"/>
                  </a:lnTo>
                  <a:lnTo>
                    <a:pt x="4235" y="2287"/>
                  </a:lnTo>
                  <a:lnTo>
                    <a:pt x="4253" y="2295"/>
                  </a:lnTo>
                  <a:lnTo>
                    <a:pt x="4253" y="2384"/>
                  </a:lnTo>
                  <a:lnTo>
                    <a:pt x="4235" y="2392"/>
                  </a:lnTo>
                  <a:lnTo>
                    <a:pt x="4253" y="2392"/>
                  </a:lnTo>
                  <a:lnTo>
                    <a:pt x="4253" y="2490"/>
                  </a:lnTo>
                  <a:lnTo>
                    <a:pt x="4235" y="2490"/>
                  </a:lnTo>
                  <a:lnTo>
                    <a:pt x="4253" y="2490"/>
                  </a:lnTo>
                  <a:lnTo>
                    <a:pt x="4253" y="2525"/>
                  </a:lnTo>
                  <a:lnTo>
                    <a:pt x="4253" y="2587"/>
                  </a:lnTo>
                  <a:lnTo>
                    <a:pt x="4235" y="2595"/>
                  </a:lnTo>
                  <a:lnTo>
                    <a:pt x="4253" y="2595"/>
                  </a:lnTo>
                  <a:lnTo>
                    <a:pt x="4244" y="2684"/>
                  </a:lnTo>
                  <a:lnTo>
                    <a:pt x="4235" y="2693"/>
                  </a:lnTo>
                  <a:lnTo>
                    <a:pt x="4244" y="2693"/>
                  </a:lnTo>
                  <a:lnTo>
                    <a:pt x="4244" y="2790"/>
                  </a:lnTo>
                  <a:lnTo>
                    <a:pt x="4235" y="2790"/>
                  </a:lnTo>
                  <a:lnTo>
                    <a:pt x="4244" y="2790"/>
                  </a:lnTo>
                  <a:lnTo>
                    <a:pt x="4244" y="2887"/>
                  </a:lnTo>
                  <a:lnTo>
                    <a:pt x="4235" y="2896"/>
                  </a:lnTo>
                  <a:lnTo>
                    <a:pt x="4244" y="2896"/>
                  </a:lnTo>
                  <a:lnTo>
                    <a:pt x="4244" y="2948"/>
                  </a:lnTo>
                  <a:lnTo>
                    <a:pt x="4244" y="2993"/>
                  </a:lnTo>
                  <a:lnTo>
                    <a:pt x="4235" y="2993"/>
                  </a:lnTo>
                  <a:lnTo>
                    <a:pt x="4244" y="2993"/>
                  </a:lnTo>
                  <a:lnTo>
                    <a:pt x="4244" y="3090"/>
                  </a:lnTo>
                  <a:lnTo>
                    <a:pt x="4235" y="3090"/>
                  </a:lnTo>
                  <a:lnTo>
                    <a:pt x="4244" y="3090"/>
                  </a:lnTo>
                  <a:lnTo>
                    <a:pt x="4244" y="3187"/>
                  </a:lnTo>
                  <a:lnTo>
                    <a:pt x="4235" y="3196"/>
                  </a:lnTo>
                  <a:lnTo>
                    <a:pt x="4244" y="3196"/>
                  </a:lnTo>
                  <a:lnTo>
                    <a:pt x="4244" y="3293"/>
                  </a:lnTo>
                  <a:lnTo>
                    <a:pt x="4235" y="3293"/>
                  </a:lnTo>
                  <a:lnTo>
                    <a:pt x="4244" y="3293"/>
                  </a:lnTo>
                  <a:lnTo>
                    <a:pt x="4244" y="3390"/>
                  </a:lnTo>
                  <a:lnTo>
                    <a:pt x="4235" y="3390"/>
                  </a:lnTo>
                  <a:lnTo>
                    <a:pt x="4244" y="3390"/>
                  </a:lnTo>
                  <a:lnTo>
                    <a:pt x="4244" y="3496"/>
                  </a:lnTo>
                  <a:lnTo>
                    <a:pt x="4235" y="3496"/>
                  </a:lnTo>
                  <a:lnTo>
                    <a:pt x="4244" y="3496"/>
                  </a:lnTo>
                  <a:lnTo>
                    <a:pt x="4244" y="3593"/>
                  </a:lnTo>
                  <a:lnTo>
                    <a:pt x="4235" y="3593"/>
                  </a:lnTo>
                  <a:lnTo>
                    <a:pt x="4244" y="3593"/>
                  </a:lnTo>
                  <a:lnTo>
                    <a:pt x="4244" y="3690"/>
                  </a:lnTo>
                  <a:lnTo>
                    <a:pt x="4235" y="3690"/>
                  </a:lnTo>
                  <a:lnTo>
                    <a:pt x="4244" y="3699"/>
                  </a:lnTo>
                  <a:lnTo>
                    <a:pt x="4244" y="3796"/>
                  </a:lnTo>
                  <a:lnTo>
                    <a:pt x="4235" y="3796"/>
                  </a:lnTo>
                  <a:lnTo>
                    <a:pt x="4244" y="3796"/>
                  </a:lnTo>
                  <a:lnTo>
                    <a:pt x="4244" y="3805"/>
                  </a:lnTo>
                  <a:lnTo>
                    <a:pt x="4244" y="3893"/>
                  </a:lnTo>
                  <a:lnTo>
                    <a:pt x="4235" y="3893"/>
                  </a:lnTo>
                  <a:lnTo>
                    <a:pt x="4244" y="3893"/>
                  </a:lnTo>
                  <a:lnTo>
                    <a:pt x="4244" y="3990"/>
                  </a:lnTo>
                  <a:lnTo>
                    <a:pt x="4235" y="3999"/>
                  </a:lnTo>
                  <a:lnTo>
                    <a:pt x="4244" y="3999"/>
                  </a:lnTo>
                  <a:lnTo>
                    <a:pt x="4244" y="4096"/>
                  </a:lnTo>
                  <a:lnTo>
                    <a:pt x="4235" y="4096"/>
                  </a:lnTo>
                  <a:lnTo>
                    <a:pt x="4244" y="4096"/>
                  </a:lnTo>
                  <a:lnTo>
                    <a:pt x="4244" y="4193"/>
                  </a:lnTo>
                  <a:lnTo>
                    <a:pt x="4235" y="4193"/>
                  </a:lnTo>
                  <a:lnTo>
                    <a:pt x="4244" y="4193"/>
                  </a:lnTo>
                  <a:lnTo>
                    <a:pt x="4244" y="4290"/>
                  </a:lnTo>
                  <a:lnTo>
                    <a:pt x="4235" y="4299"/>
                  </a:lnTo>
                  <a:lnTo>
                    <a:pt x="4244" y="4299"/>
                  </a:lnTo>
                  <a:lnTo>
                    <a:pt x="4244" y="4396"/>
                  </a:lnTo>
                  <a:lnTo>
                    <a:pt x="4235" y="4396"/>
                  </a:lnTo>
                  <a:lnTo>
                    <a:pt x="4244" y="4396"/>
                  </a:lnTo>
                  <a:lnTo>
                    <a:pt x="4244" y="4493"/>
                  </a:lnTo>
                  <a:lnTo>
                    <a:pt x="4235" y="4493"/>
                  </a:lnTo>
                  <a:lnTo>
                    <a:pt x="4244" y="4502"/>
                  </a:lnTo>
                  <a:lnTo>
                    <a:pt x="4244" y="4590"/>
                  </a:lnTo>
                  <a:lnTo>
                    <a:pt x="4235" y="4599"/>
                  </a:lnTo>
                  <a:lnTo>
                    <a:pt x="4244" y="4599"/>
                  </a:lnTo>
                  <a:lnTo>
                    <a:pt x="4244" y="4661"/>
                  </a:lnTo>
                  <a:lnTo>
                    <a:pt x="4244" y="4696"/>
                  </a:lnTo>
                  <a:lnTo>
                    <a:pt x="4235" y="4696"/>
                  </a:lnTo>
                  <a:lnTo>
                    <a:pt x="4244" y="4696"/>
                  </a:lnTo>
                  <a:lnTo>
                    <a:pt x="4244" y="4793"/>
                  </a:lnTo>
                  <a:lnTo>
                    <a:pt x="4235" y="4793"/>
                  </a:lnTo>
                  <a:lnTo>
                    <a:pt x="4244" y="4802"/>
                  </a:lnTo>
                  <a:lnTo>
                    <a:pt x="4244" y="4890"/>
                  </a:lnTo>
                  <a:lnTo>
                    <a:pt x="4235" y="4899"/>
                  </a:lnTo>
                  <a:lnTo>
                    <a:pt x="4244" y="4899"/>
                  </a:lnTo>
                  <a:lnTo>
                    <a:pt x="4253" y="4996"/>
                  </a:lnTo>
                  <a:lnTo>
                    <a:pt x="4235" y="4996"/>
                  </a:lnTo>
                  <a:lnTo>
                    <a:pt x="4253" y="5005"/>
                  </a:lnTo>
                  <a:lnTo>
                    <a:pt x="4253" y="5093"/>
                  </a:lnTo>
                  <a:lnTo>
                    <a:pt x="4235" y="5102"/>
                  </a:lnTo>
                  <a:lnTo>
                    <a:pt x="4253" y="5102"/>
                  </a:lnTo>
                  <a:lnTo>
                    <a:pt x="4253" y="5190"/>
                  </a:lnTo>
                  <a:lnTo>
                    <a:pt x="4235" y="5199"/>
                  </a:lnTo>
                  <a:lnTo>
                    <a:pt x="4253" y="5208"/>
                  </a:lnTo>
                  <a:lnTo>
                    <a:pt x="4262" y="5516"/>
                  </a:lnTo>
                  <a:lnTo>
                    <a:pt x="4262" y="5208"/>
                  </a:lnTo>
                  <a:lnTo>
                    <a:pt x="4288" y="5217"/>
                  </a:lnTo>
                  <a:lnTo>
                    <a:pt x="4315" y="5226"/>
                  </a:lnTo>
                  <a:lnTo>
                    <a:pt x="4315" y="5393"/>
                  </a:lnTo>
                  <a:lnTo>
                    <a:pt x="4270" y="5507"/>
                  </a:lnTo>
                  <a:lnTo>
                    <a:pt x="4244" y="5587"/>
                  </a:lnTo>
                  <a:lnTo>
                    <a:pt x="4226" y="5657"/>
                  </a:lnTo>
                  <a:lnTo>
                    <a:pt x="4226" y="5420"/>
                  </a:lnTo>
                  <a:lnTo>
                    <a:pt x="4217" y="4281"/>
                  </a:lnTo>
                  <a:lnTo>
                    <a:pt x="4209" y="3151"/>
                  </a:lnTo>
                  <a:lnTo>
                    <a:pt x="4191" y="2578"/>
                  </a:lnTo>
                  <a:lnTo>
                    <a:pt x="4173" y="2013"/>
                  </a:lnTo>
                  <a:lnTo>
                    <a:pt x="4156" y="1448"/>
                  </a:lnTo>
                  <a:lnTo>
                    <a:pt x="4129" y="892"/>
                  </a:lnTo>
                  <a:lnTo>
                    <a:pt x="6256" y="671"/>
                  </a:lnTo>
                  <a:lnTo>
                    <a:pt x="9379" y="345"/>
                  </a:lnTo>
                  <a:lnTo>
                    <a:pt x="10931" y="177"/>
                  </a:lnTo>
                  <a:lnTo>
                    <a:pt x="12492" y="0"/>
                  </a:lnTo>
                  <a:lnTo>
                    <a:pt x="11707" y="36"/>
                  </a:lnTo>
                  <a:lnTo>
                    <a:pt x="10922" y="80"/>
                  </a:lnTo>
                  <a:lnTo>
                    <a:pt x="10146" y="124"/>
                  </a:lnTo>
                  <a:lnTo>
                    <a:pt x="9361" y="186"/>
                  </a:lnTo>
                  <a:lnTo>
                    <a:pt x="8576" y="248"/>
                  </a:lnTo>
                  <a:lnTo>
                    <a:pt x="7791" y="309"/>
                  </a:lnTo>
                  <a:close/>
                  <a:moveTo>
                    <a:pt x="3706" y="5208"/>
                  </a:moveTo>
                  <a:lnTo>
                    <a:pt x="3706" y="5208"/>
                  </a:lnTo>
                  <a:lnTo>
                    <a:pt x="3732" y="5217"/>
                  </a:lnTo>
                  <a:lnTo>
                    <a:pt x="3723" y="5411"/>
                  </a:lnTo>
                  <a:lnTo>
                    <a:pt x="3723" y="5604"/>
                  </a:lnTo>
                  <a:lnTo>
                    <a:pt x="3706" y="5613"/>
                  </a:lnTo>
                  <a:lnTo>
                    <a:pt x="3688" y="5622"/>
                  </a:lnTo>
                  <a:lnTo>
                    <a:pt x="3688" y="5429"/>
                  </a:lnTo>
                  <a:lnTo>
                    <a:pt x="3688" y="5199"/>
                  </a:lnTo>
                  <a:lnTo>
                    <a:pt x="3706" y="5208"/>
                  </a:lnTo>
                  <a:close/>
                  <a:moveTo>
                    <a:pt x="4041" y="5613"/>
                  </a:moveTo>
                  <a:lnTo>
                    <a:pt x="4041" y="5613"/>
                  </a:lnTo>
                  <a:lnTo>
                    <a:pt x="4015" y="5604"/>
                  </a:lnTo>
                  <a:lnTo>
                    <a:pt x="4023" y="5411"/>
                  </a:lnTo>
                  <a:lnTo>
                    <a:pt x="4015" y="5217"/>
                  </a:lnTo>
                  <a:lnTo>
                    <a:pt x="4041" y="5199"/>
                  </a:lnTo>
                  <a:lnTo>
                    <a:pt x="4076" y="5182"/>
                  </a:lnTo>
                  <a:lnTo>
                    <a:pt x="4067" y="5429"/>
                  </a:lnTo>
                  <a:lnTo>
                    <a:pt x="4076" y="5631"/>
                  </a:lnTo>
                  <a:lnTo>
                    <a:pt x="4041" y="5613"/>
                  </a:lnTo>
                  <a:close/>
                  <a:moveTo>
                    <a:pt x="4376" y="5173"/>
                  </a:moveTo>
                  <a:lnTo>
                    <a:pt x="4376" y="5173"/>
                  </a:lnTo>
                  <a:lnTo>
                    <a:pt x="4332" y="5173"/>
                  </a:lnTo>
                  <a:lnTo>
                    <a:pt x="4323" y="5173"/>
                  </a:lnTo>
                  <a:lnTo>
                    <a:pt x="4323" y="5120"/>
                  </a:lnTo>
                  <a:lnTo>
                    <a:pt x="4367" y="5120"/>
                  </a:lnTo>
                  <a:lnTo>
                    <a:pt x="4376" y="5173"/>
                  </a:lnTo>
                  <a:close/>
                  <a:moveTo>
                    <a:pt x="4332" y="2931"/>
                  </a:moveTo>
                  <a:lnTo>
                    <a:pt x="4332" y="2931"/>
                  </a:lnTo>
                  <a:lnTo>
                    <a:pt x="4332" y="2904"/>
                  </a:lnTo>
                  <a:lnTo>
                    <a:pt x="4359" y="2904"/>
                  </a:lnTo>
                  <a:lnTo>
                    <a:pt x="4359" y="2957"/>
                  </a:lnTo>
                  <a:lnTo>
                    <a:pt x="4332" y="2966"/>
                  </a:lnTo>
                  <a:lnTo>
                    <a:pt x="4332" y="2931"/>
                  </a:lnTo>
                  <a:close/>
                  <a:moveTo>
                    <a:pt x="4323" y="2507"/>
                  </a:moveTo>
                  <a:lnTo>
                    <a:pt x="4323" y="2507"/>
                  </a:lnTo>
                  <a:lnTo>
                    <a:pt x="4332" y="2507"/>
                  </a:lnTo>
                  <a:lnTo>
                    <a:pt x="4367" y="2507"/>
                  </a:lnTo>
                  <a:lnTo>
                    <a:pt x="4367" y="2560"/>
                  </a:lnTo>
                  <a:lnTo>
                    <a:pt x="4332" y="2560"/>
                  </a:lnTo>
                  <a:lnTo>
                    <a:pt x="4323" y="2569"/>
                  </a:lnTo>
                  <a:lnTo>
                    <a:pt x="4323" y="2507"/>
                  </a:lnTo>
                  <a:close/>
                  <a:moveTo>
                    <a:pt x="4509" y="3557"/>
                  </a:moveTo>
                  <a:lnTo>
                    <a:pt x="4509" y="3557"/>
                  </a:lnTo>
                  <a:lnTo>
                    <a:pt x="4509" y="3505"/>
                  </a:lnTo>
                  <a:lnTo>
                    <a:pt x="4526" y="3505"/>
                  </a:lnTo>
                  <a:lnTo>
                    <a:pt x="4544" y="3496"/>
                  </a:lnTo>
                  <a:lnTo>
                    <a:pt x="4544" y="3557"/>
                  </a:lnTo>
                  <a:lnTo>
                    <a:pt x="4526" y="3557"/>
                  </a:lnTo>
                  <a:lnTo>
                    <a:pt x="4509" y="3557"/>
                  </a:lnTo>
                  <a:close/>
                  <a:moveTo>
                    <a:pt x="4385" y="4520"/>
                  </a:moveTo>
                  <a:lnTo>
                    <a:pt x="4385" y="4520"/>
                  </a:lnTo>
                  <a:lnTo>
                    <a:pt x="4420" y="4520"/>
                  </a:lnTo>
                  <a:lnTo>
                    <a:pt x="4420" y="4564"/>
                  </a:lnTo>
                  <a:lnTo>
                    <a:pt x="4385" y="4564"/>
                  </a:lnTo>
                  <a:lnTo>
                    <a:pt x="4385" y="4520"/>
                  </a:lnTo>
                  <a:close/>
                  <a:moveTo>
                    <a:pt x="4447" y="4414"/>
                  </a:moveTo>
                  <a:lnTo>
                    <a:pt x="4447" y="4414"/>
                  </a:lnTo>
                  <a:lnTo>
                    <a:pt x="4482" y="4414"/>
                  </a:lnTo>
                  <a:lnTo>
                    <a:pt x="4482" y="4475"/>
                  </a:lnTo>
                  <a:lnTo>
                    <a:pt x="4465" y="4467"/>
                  </a:lnTo>
                  <a:lnTo>
                    <a:pt x="4447" y="4467"/>
                  </a:lnTo>
                  <a:lnTo>
                    <a:pt x="4447" y="4422"/>
                  </a:lnTo>
                  <a:lnTo>
                    <a:pt x="4447" y="4414"/>
                  </a:lnTo>
                  <a:close/>
                  <a:moveTo>
                    <a:pt x="4465" y="4511"/>
                  </a:moveTo>
                  <a:lnTo>
                    <a:pt x="4465" y="4511"/>
                  </a:lnTo>
                  <a:lnTo>
                    <a:pt x="4482" y="4511"/>
                  </a:lnTo>
                  <a:lnTo>
                    <a:pt x="4482" y="4573"/>
                  </a:lnTo>
                  <a:lnTo>
                    <a:pt x="4465" y="4573"/>
                  </a:lnTo>
                  <a:lnTo>
                    <a:pt x="4447" y="4573"/>
                  </a:lnTo>
                  <a:lnTo>
                    <a:pt x="4447" y="4511"/>
                  </a:lnTo>
                  <a:lnTo>
                    <a:pt x="4465" y="4511"/>
                  </a:lnTo>
                  <a:close/>
                  <a:moveTo>
                    <a:pt x="4491" y="4758"/>
                  </a:moveTo>
                  <a:lnTo>
                    <a:pt x="4491" y="4758"/>
                  </a:lnTo>
                  <a:lnTo>
                    <a:pt x="4491" y="4776"/>
                  </a:lnTo>
                  <a:lnTo>
                    <a:pt x="4456" y="4776"/>
                  </a:lnTo>
                  <a:lnTo>
                    <a:pt x="4447" y="4767"/>
                  </a:lnTo>
                  <a:lnTo>
                    <a:pt x="4447" y="4714"/>
                  </a:lnTo>
                  <a:lnTo>
                    <a:pt x="4482" y="4705"/>
                  </a:lnTo>
                  <a:lnTo>
                    <a:pt x="4482" y="4714"/>
                  </a:lnTo>
                  <a:lnTo>
                    <a:pt x="4465" y="4723"/>
                  </a:lnTo>
                  <a:lnTo>
                    <a:pt x="4491" y="4758"/>
                  </a:lnTo>
                  <a:close/>
                  <a:moveTo>
                    <a:pt x="4447" y="4670"/>
                  </a:moveTo>
                  <a:lnTo>
                    <a:pt x="4447" y="4670"/>
                  </a:lnTo>
                  <a:lnTo>
                    <a:pt x="4447" y="4617"/>
                  </a:lnTo>
                  <a:lnTo>
                    <a:pt x="4465" y="4617"/>
                  </a:lnTo>
                  <a:lnTo>
                    <a:pt x="4482" y="4608"/>
                  </a:lnTo>
                  <a:lnTo>
                    <a:pt x="4482" y="4678"/>
                  </a:lnTo>
                  <a:lnTo>
                    <a:pt x="4447" y="4670"/>
                  </a:lnTo>
                  <a:close/>
                  <a:moveTo>
                    <a:pt x="4385" y="4617"/>
                  </a:moveTo>
                  <a:lnTo>
                    <a:pt x="4385" y="4617"/>
                  </a:lnTo>
                  <a:lnTo>
                    <a:pt x="4420" y="4617"/>
                  </a:lnTo>
                  <a:lnTo>
                    <a:pt x="4429" y="4670"/>
                  </a:lnTo>
                  <a:lnTo>
                    <a:pt x="4385" y="4670"/>
                  </a:lnTo>
                  <a:lnTo>
                    <a:pt x="4385" y="4617"/>
                  </a:lnTo>
                  <a:close/>
                  <a:moveTo>
                    <a:pt x="4385" y="4723"/>
                  </a:moveTo>
                  <a:lnTo>
                    <a:pt x="4385" y="4723"/>
                  </a:lnTo>
                  <a:lnTo>
                    <a:pt x="4429" y="4714"/>
                  </a:lnTo>
                  <a:lnTo>
                    <a:pt x="4429" y="4767"/>
                  </a:lnTo>
                  <a:lnTo>
                    <a:pt x="4385" y="4767"/>
                  </a:lnTo>
                  <a:lnTo>
                    <a:pt x="4385" y="4723"/>
                  </a:lnTo>
                  <a:close/>
                  <a:moveTo>
                    <a:pt x="4385" y="4820"/>
                  </a:moveTo>
                  <a:lnTo>
                    <a:pt x="4385" y="4820"/>
                  </a:lnTo>
                  <a:lnTo>
                    <a:pt x="4429" y="4820"/>
                  </a:lnTo>
                  <a:lnTo>
                    <a:pt x="4429" y="4873"/>
                  </a:lnTo>
                  <a:lnTo>
                    <a:pt x="4385" y="4864"/>
                  </a:lnTo>
                  <a:lnTo>
                    <a:pt x="4385" y="4820"/>
                  </a:lnTo>
                  <a:close/>
                  <a:moveTo>
                    <a:pt x="4438" y="4820"/>
                  </a:moveTo>
                  <a:lnTo>
                    <a:pt x="4438" y="4820"/>
                  </a:lnTo>
                  <a:lnTo>
                    <a:pt x="4456" y="4811"/>
                  </a:lnTo>
                  <a:lnTo>
                    <a:pt x="4491" y="4811"/>
                  </a:lnTo>
                  <a:lnTo>
                    <a:pt x="4491" y="4881"/>
                  </a:lnTo>
                  <a:lnTo>
                    <a:pt x="4465" y="4873"/>
                  </a:lnTo>
                  <a:lnTo>
                    <a:pt x="4438" y="4873"/>
                  </a:lnTo>
                  <a:lnTo>
                    <a:pt x="4438" y="4820"/>
                  </a:lnTo>
                  <a:close/>
                  <a:moveTo>
                    <a:pt x="4500" y="4802"/>
                  </a:moveTo>
                  <a:lnTo>
                    <a:pt x="4500" y="4802"/>
                  </a:lnTo>
                  <a:lnTo>
                    <a:pt x="4517" y="4793"/>
                  </a:lnTo>
                  <a:lnTo>
                    <a:pt x="4535" y="4890"/>
                  </a:lnTo>
                  <a:lnTo>
                    <a:pt x="4500" y="4881"/>
                  </a:lnTo>
                  <a:lnTo>
                    <a:pt x="4500" y="4802"/>
                  </a:lnTo>
                  <a:close/>
                  <a:moveTo>
                    <a:pt x="4500" y="4784"/>
                  </a:moveTo>
                  <a:lnTo>
                    <a:pt x="4500" y="4784"/>
                  </a:lnTo>
                  <a:lnTo>
                    <a:pt x="4500" y="4767"/>
                  </a:lnTo>
                  <a:lnTo>
                    <a:pt x="4517" y="4784"/>
                  </a:lnTo>
                  <a:lnTo>
                    <a:pt x="4500" y="4784"/>
                  </a:lnTo>
                  <a:close/>
                  <a:moveTo>
                    <a:pt x="4500" y="4705"/>
                  </a:moveTo>
                  <a:lnTo>
                    <a:pt x="4500" y="4705"/>
                  </a:lnTo>
                  <a:lnTo>
                    <a:pt x="4500" y="4696"/>
                  </a:lnTo>
                  <a:lnTo>
                    <a:pt x="4517" y="4696"/>
                  </a:lnTo>
                  <a:lnTo>
                    <a:pt x="4517" y="4705"/>
                  </a:lnTo>
                  <a:lnTo>
                    <a:pt x="4500" y="4705"/>
                  </a:lnTo>
                  <a:close/>
                  <a:moveTo>
                    <a:pt x="4517" y="4687"/>
                  </a:moveTo>
                  <a:lnTo>
                    <a:pt x="4517" y="4687"/>
                  </a:lnTo>
                  <a:lnTo>
                    <a:pt x="4500" y="4687"/>
                  </a:lnTo>
                  <a:lnTo>
                    <a:pt x="4500" y="4599"/>
                  </a:lnTo>
                  <a:lnTo>
                    <a:pt x="4526" y="4599"/>
                  </a:lnTo>
                  <a:lnTo>
                    <a:pt x="4517" y="4687"/>
                  </a:lnTo>
                  <a:close/>
                  <a:moveTo>
                    <a:pt x="4526" y="4581"/>
                  </a:moveTo>
                  <a:lnTo>
                    <a:pt x="4526" y="4581"/>
                  </a:lnTo>
                  <a:lnTo>
                    <a:pt x="4500" y="4581"/>
                  </a:lnTo>
                  <a:lnTo>
                    <a:pt x="4509" y="4502"/>
                  </a:lnTo>
                  <a:lnTo>
                    <a:pt x="4535" y="4493"/>
                  </a:lnTo>
                  <a:lnTo>
                    <a:pt x="4526" y="4581"/>
                  </a:lnTo>
                  <a:close/>
                  <a:moveTo>
                    <a:pt x="4535" y="4484"/>
                  </a:moveTo>
                  <a:lnTo>
                    <a:pt x="4535" y="4484"/>
                  </a:lnTo>
                  <a:lnTo>
                    <a:pt x="4509" y="4475"/>
                  </a:lnTo>
                  <a:lnTo>
                    <a:pt x="4509" y="4405"/>
                  </a:lnTo>
                  <a:lnTo>
                    <a:pt x="4553" y="4396"/>
                  </a:lnTo>
                  <a:lnTo>
                    <a:pt x="4553" y="4414"/>
                  </a:lnTo>
                  <a:lnTo>
                    <a:pt x="4544" y="4467"/>
                  </a:lnTo>
                  <a:lnTo>
                    <a:pt x="4535" y="4484"/>
                  </a:lnTo>
                  <a:close/>
                  <a:moveTo>
                    <a:pt x="4482" y="4352"/>
                  </a:moveTo>
                  <a:lnTo>
                    <a:pt x="4482" y="4352"/>
                  </a:lnTo>
                  <a:lnTo>
                    <a:pt x="4482" y="4370"/>
                  </a:lnTo>
                  <a:lnTo>
                    <a:pt x="4447" y="4370"/>
                  </a:lnTo>
                  <a:lnTo>
                    <a:pt x="4447" y="4317"/>
                  </a:lnTo>
                  <a:lnTo>
                    <a:pt x="4482" y="4317"/>
                  </a:lnTo>
                  <a:lnTo>
                    <a:pt x="4482" y="4352"/>
                  </a:lnTo>
                  <a:close/>
                  <a:moveTo>
                    <a:pt x="4482" y="2851"/>
                  </a:moveTo>
                  <a:lnTo>
                    <a:pt x="4482" y="2851"/>
                  </a:lnTo>
                  <a:lnTo>
                    <a:pt x="4447" y="2851"/>
                  </a:lnTo>
                  <a:lnTo>
                    <a:pt x="4447" y="2807"/>
                  </a:lnTo>
                  <a:lnTo>
                    <a:pt x="4482" y="2798"/>
                  </a:lnTo>
                  <a:lnTo>
                    <a:pt x="4482" y="2834"/>
                  </a:lnTo>
                  <a:lnTo>
                    <a:pt x="4482" y="2851"/>
                  </a:lnTo>
                  <a:close/>
                  <a:moveTo>
                    <a:pt x="4447" y="3557"/>
                  </a:moveTo>
                  <a:lnTo>
                    <a:pt x="4447" y="3557"/>
                  </a:lnTo>
                  <a:lnTo>
                    <a:pt x="4447" y="3513"/>
                  </a:lnTo>
                  <a:lnTo>
                    <a:pt x="4482" y="3505"/>
                  </a:lnTo>
                  <a:lnTo>
                    <a:pt x="4482" y="3557"/>
                  </a:lnTo>
                  <a:lnTo>
                    <a:pt x="4447" y="3557"/>
                  </a:lnTo>
                  <a:close/>
                  <a:moveTo>
                    <a:pt x="4482" y="3460"/>
                  </a:moveTo>
                  <a:lnTo>
                    <a:pt x="4482" y="3460"/>
                  </a:lnTo>
                  <a:lnTo>
                    <a:pt x="4447" y="3460"/>
                  </a:lnTo>
                  <a:lnTo>
                    <a:pt x="4447" y="3407"/>
                  </a:lnTo>
                  <a:lnTo>
                    <a:pt x="4482" y="3407"/>
                  </a:lnTo>
                  <a:lnTo>
                    <a:pt x="4482" y="3460"/>
                  </a:lnTo>
                  <a:close/>
                  <a:moveTo>
                    <a:pt x="4482" y="3354"/>
                  </a:moveTo>
                  <a:lnTo>
                    <a:pt x="4482" y="3354"/>
                  </a:lnTo>
                  <a:lnTo>
                    <a:pt x="4447" y="3354"/>
                  </a:lnTo>
                  <a:lnTo>
                    <a:pt x="4447" y="3310"/>
                  </a:lnTo>
                  <a:lnTo>
                    <a:pt x="4482" y="3310"/>
                  </a:lnTo>
                  <a:lnTo>
                    <a:pt x="4482" y="3354"/>
                  </a:lnTo>
                  <a:close/>
                  <a:moveTo>
                    <a:pt x="4482" y="3257"/>
                  </a:moveTo>
                  <a:lnTo>
                    <a:pt x="4482" y="3257"/>
                  </a:lnTo>
                  <a:lnTo>
                    <a:pt x="4447" y="3257"/>
                  </a:lnTo>
                  <a:lnTo>
                    <a:pt x="4447" y="3204"/>
                  </a:lnTo>
                  <a:lnTo>
                    <a:pt x="4482" y="3204"/>
                  </a:lnTo>
                  <a:lnTo>
                    <a:pt x="4482" y="3257"/>
                  </a:lnTo>
                  <a:close/>
                  <a:moveTo>
                    <a:pt x="4447" y="3151"/>
                  </a:moveTo>
                  <a:lnTo>
                    <a:pt x="4447" y="3151"/>
                  </a:lnTo>
                  <a:lnTo>
                    <a:pt x="4447" y="3107"/>
                  </a:lnTo>
                  <a:lnTo>
                    <a:pt x="4482" y="3107"/>
                  </a:lnTo>
                  <a:lnTo>
                    <a:pt x="4482" y="3151"/>
                  </a:lnTo>
                  <a:lnTo>
                    <a:pt x="4447" y="3151"/>
                  </a:lnTo>
                  <a:close/>
                  <a:moveTo>
                    <a:pt x="4447" y="3054"/>
                  </a:moveTo>
                  <a:lnTo>
                    <a:pt x="4447" y="3054"/>
                  </a:lnTo>
                  <a:lnTo>
                    <a:pt x="4447" y="3010"/>
                  </a:lnTo>
                  <a:lnTo>
                    <a:pt x="4482" y="3001"/>
                  </a:lnTo>
                  <a:lnTo>
                    <a:pt x="4482" y="3054"/>
                  </a:lnTo>
                  <a:lnTo>
                    <a:pt x="4447" y="3054"/>
                  </a:lnTo>
                  <a:close/>
                  <a:moveTo>
                    <a:pt x="4447" y="2957"/>
                  </a:moveTo>
                  <a:lnTo>
                    <a:pt x="4447" y="2957"/>
                  </a:lnTo>
                  <a:lnTo>
                    <a:pt x="4447" y="2904"/>
                  </a:lnTo>
                  <a:lnTo>
                    <a:pt x="4482" y="2904"/>
                  </a:lnTo>
                  <a:lnTo>
                    <a:pt x="4482" y="2957"/>
                  </a:lnTo>
                  <a:lnTo>
                    <a:pt x="4447" y="2957"/>
                  </a:lnTo>
                  <a:close/>
                  <a:moveTo>
                    <a:pt x="4447" y="3911"/>
                  </a:moveTo>
                  <a:lnTo>
                    <a:pt x="4447" y="3911"/>
                  </a:lnTo>
                  <a:lnTo>
                    <a:pt x="4482" y="3911"/>
                  </a:lnTo>
                  <a:lnTo>
                    <a:pt x="4482" y="3964"/>
                  </a:lnTo>
                  <a:lnTo>
                    <a:pt x="4447" y="3964"/>
                  </a:lnTo>
                  <a:lnTo>
                    <a:pt x="4447" y="3911"/>
                  </a:lnTo>
                  <a:close/>
                  <a:moveTo>
                    <a:pt x="4482" y="3858"/>
                  </a:moveTo>
                  <a:lnTo>
                    <a:pt x="4482" y="3858"/>
                  </a:lnTo>
                  <a:lnTo>
                    <a:pt x="4447" y="3858"/>
                  </a:lnTo>
                  <a:lnTo>
                    <a:pt x="4447" y="3813"/>
                  </a:lnTo>
                  <a:lnTo>
                    <a:pt x="4482" y="3813"/>
                  </a:lnTo>
                  <a:lnTo>
                    <a:pt x="4482" y="3858"/>
                  </a:lnTo>
                  <a:close/>
                  <a:moveTo>
                    <a:pt x="4482" y="3761"/>
                  </a:moveTo>
                  <a:lnTo>
                    <a:pt x="4482" y="3761"/>
                  </a:lnTo>
                  <a:lnTo>
                    <a:pt x="4447" y="3761"/>
                  </a:lnTo>
                  <a:lnTo>
                    <a:pt x="4447" y="3708"/>
                  </a:lnTo>
                  <a:lnTo>
                    <a:pt x="4482" y="3708"/>
                  </a:lnTo>
                  <a:lnTo>
                    <a:pt x="4482" y="3761"/>
                  </a:lnTo>
                  <a:close/>
                  <a:moveTo>
                    <a:pt x="4482" y="3655"/>
                  </a:moveTo>
                  <a:lnTo>
                    <a:pt x="4482" y="3655"/>
                  </a:lnTo>
                  <a:lnTo>
                    <a:pt x="4447" y="3655"/>
                  </a:lnTo>
                  <a:lnTo>
                    <a:pt x="4447" y="3637"/>
                  </a:lnTo>
                  <a:lnTo>
                    <a:pt x="4447" y="3610"/>
                  </a:lnTo>
                  <a:lnTo>
                    <a:pt x="4482" y="3610"/>
                  </a:lnTo>
                  <a:lnTo>
                    <a:pt x="4482" y="3655"/>
                  </a:lnTo>
                  <a:close/>
                  <a:moveTo>
                    <a:pt x="4526" y="3460"/>
                  </a:moveTo>
                  <a:lnTo>
                    <a:pt x="4526" y="3460"/>
                  </a:lnTo>
                  <a:lnTo>
                    <a:pt x="4509" y="3460"/>
                  </a:lnTo>
                  <a:lnTo>
                    <a:pt x="4509" y="3407"/>
                  </a:lnTo>
                  <a:lnTo>
                    <a:pt x="4526" y="3399"/>
                  </a:lnTo>
                  <a:lnTo>
                    <a:pt x="4535" y="3399"/>
                  </a:lnTo>
                  <a:lnTo>
                    <a:pt x="4544" y="3460"/>
                  </a:lnTo>
                  <a:lnTo>
                    <a:pt x="4526" y="3460"/>
                  </a:lnTo>
                  <a:close/>
                  <a:moveTo>
                    <a:pt x="4526" y="3354"/>
                  </a:moveTo>
                  <a:lnTo>
                    <a:pt x="4526" y="3354"/>
                  </a:lnTo>
                  <a:lnTo>
                    <a:pt x="4509" y="3354"/>
                  </a:lnTo>
                  <a:lnTo>
                    <a:pt x="4509" y="3302"/>
                  </a:lnTo>
                  <a:lnTo>
                    <a:pt x="4526" y="3302"/>
                  </a:lnTo>
                  <a:lnTo>
                    <a:pt x="4535" y="3302"/>
                  </a:lnTo>
                  <a:lnTo>
                    <a:pt x="4535" y="3363"/>
                  </a:lnTo>
                  <a:lnTo>
                    <a:pt x="4526" y="3354"/>
                  </a:lnTo>
                  <a:close/>
                  <a:moveTo>
                    <a:pt x="4526" y="3257"/>
                  </a:moveTo>
                  <a:lnTo>
                    <a:pt x="4526" y="3257"/>
                  </a:lnTo>
                  <a:lnTo>
                    <a:pt x="4509" y="3257"/>
                  </a:lnTo>
                  <a:lnTo>
                    <a:pt x="4509" y="3204"/>
                  </a:lnTo>
                  <a:lnTo>
                    <a:pt x="4526" y="3196"/>
                  </a:lnTo>
                  <a:lnTo>
                    <a:pt x="4535" y="3196"/>
                  </a:lnTo>
                  <a:lnTo>
                    <a:pt x="4535" y="3257"/>
                  </a:lnTo>
                  <a:lnTo>
                    <a:pt x="4526" y="3257"/>
                  </a:lnTo>
                  <a:close/>
                  <a:moveTo>
                    <a:pt x="4526" y="3160"/>
                  </a:moveTo>
                  <a:lnTo>
                    <a:pt x="4526" y="3160"/>
                  </a:lnTo>
                  <a:lnTo>
                    <a:pt x="4509" y="3160"/>
                  </a:lnTo>
                  <a:lnTo>
                    <a:pt x="4509" y="3099"/>
                  </a:lnTo>
                  <a:lnTo>
                    <a:pt x="4526" y="3099"/>
                  </a:lnTo>
                  <a:lnTo>
                    <a:pt x="4544" y="3099"/>
                  </a:lnTo>
                  <a:lnTo>
                    <a:pt x="4535" y="3160"/>
                  </a:lnTo>
                  <a:lnTo>
                    <a:pt x="4526" y="3160"/>
                  </a:lnTo>
                  <a:close/>
                  <a:moveTo>
                    <a:pt x="4526" y="3054"/>
                  </a:moveTo>
                  <a:lnTo>
                    <a:pt x="4526" y="3054"/>
                  </a:lnTo>
                  <a:lnTo>
                    <a:pt x="4509" y="3054"/>
                  </a:lnTo>
                  <a:lnTo>
                    <a:pt x="4509" y="3001"/>
                  </a:lnTo>
                  <a:lnTo>
                    <a:pt x="4526" y="3001"/>
                  </a:lnTo>
                  <a:lnTo>
                    <a:pt x="4544" y="2993"/>
                  </a:lnTo>
                  <a:lnTo>
                    <a:pt x="4544" y="3054"/>
                  </a:lnTo>
                  <a:lnTo>
                    <a:pt x="4526" y="3054"/>
                  </a:lnTo>
                  <a:close/>
                  <a:moveTo>
                    <a:pt x="4526" y="2957"/>
                  </a:moveTo>
                  <a:lnTo>
                    <a:pt x="4526" y="2957"/>
                  </a:lnTo>
                  <a:lnTo>
                    <a:pt x="4509" y="2957"/>
                  </a:lnTo>
                  <a:lnTo>
                    <a:pt x="4509" y="2896"/>
                  </a:lnTo>
                  <a:lnTo>
                    <a:pt x="4526" y="2896"/>
                  </a:lnTo>
                  <a:lnTo>
                    <a:pt x="4544" y="2896"/>
                  </a:lnTo>
                  <a:lnTo>
                    <a:pt x="4544" y="2957"/>
                  </a:lnTo>
                  <a:lnTo>
                    <a:pt x="4526" y="2957"/>
                  </a:lnTo>
                  <a:close/>
                  <a:moveTo>
                    <a:pt x="4526" y="2851"/>
                  </a:moveTo>
                  <a:lnTo>
                    <a:pt x="4526" y="2851"/>
                  </a:lnTo>
                  <a:lnTo>
                    <a:pt x="4509" y="2851"/>
                  </a:lnTo>
                  <a:lnTo>
                    <a:pt x="4509" y="2834"/>
                  </a:lnTo>
                  <a:lnTo>
                    <a:pt x="4509" y="2798"/>
                  </a:lnTo>
                  <a:lnTo>
                    <a:pt x="4526" y="2798"/>
                  </a:lnTo>
                  <a:lnTo>
                    <a:pt x="4544" y="2790"/>
                  </a:lnTo>
                  <a:lnTo>
                    <a:pt x="4544" y="2851"/>
                  </a:lnTo>
                  <a:lnTo>
                    <a:pt x="4526" y="2851"/>
                  </a:lnTo>
                  <a:close/>
                  <a:moveTo>
                    <a:pt x="4526" y="2754"/>
                  </a:moveTo>
                  <a:lnTo>
                    <a:pt x="4526" y="2754"/>
                  </a:lnTo>
                  <a:lnTo>
                    <a:pt x="4509" y="2754"/>
                  </a:lnTo>
                  <a:lnTo>
                    <a:pt x="4509" y="2701"/>
                  </a:lnTo>
                  <a:lnTo>
                    <a:pt x="4526" y="2693"/>
                  </a:lnTo>
                  <a:lnTo>
                    <a:pt x="4544" y="2693"/>
                  </a:lnTo>
                  <a:lnTo>
                    <a:pt x="4544" y="2754"/>
                  </a:lnTo>
                  <a:lnTo>
                    <a:pt x="4526" y="2754"/>
                  </a:lnTo>
                  <a:close/>
                  <a:moveTo>
                    <a:pt x="4482" y="2754"/>
                  </a:moveTo>
                  <a:lnTo>
                    <a:pt x="4482" y="2754"/>
                  </a:lnTo>
                  <a:lnTo>
                    <a:pt x="4447" y="2754"/>
                  </a:lnTo>
                  <a:lnTo>
                    <a:pt x="4447" y="2701"/>
                  </a:lnTo>
                  <a:lnTo>
                    <a:pt x="4482" y="2701"/>
                  </a:lnTo>
                  <a:lnTo>
                    <a:pt x="4482" y="2754"/>
                  </a:lnTo>
                  <a:close/>
                  <a:moveTo>
                    <a:pt x="4447" y="2648"/>
                  </a:moveTo>
                  <a:lnTo>
                    <a:pt x="4447" y="2648"/>
                  </a:lnTo>
                  <a:lnTo>
                    <a:pt x="4447" y="2604"/>
                  </a:lnTo>
                  <a:lnTo>
                    <a:pt x="4482" y="2604"/>
                  </a:lnTo>
                  <a:lnTo>
                    <a:pt x="4482" y="2648"/>
                  </a:lnTo>
                  <a:lnTo>
                    <a:pt x="4447" y="2648"/>
                  </a:lnTo>
                  <a:close/>
                  <a:moveTo>
                    <a:pt x="4447" y="2551"/>
                  </a:moveTo>
                  <a:lnTo>
                    <a:pt x="4447" y="2551"/>
                  </a:lnTo>
                  <a:lnTo>
                    <a:pt x="4447" y="2507"/>
                  </a:lnTo>
                  <a:lnTo>
                    <a:pt x="4482" y="2498"/>
                  </a:lnTo>
                  <a:lnTo>
                    <a:pt x="4482" y="2551"/>
                  </a:lnTo>
                  <a:lnTo>
                    <a:pt x="4447" y="2551"/>
                  </a:lnTo>
                  <a:close/>
                  <a:moveTo>
                    <a:pt x="4438" y="2454"/>
                  </a:moveTo>
                  <a:lnTo>
                    <a:pt x="4438" y="2454"/>
                  </a:lnTo>
                  <a:lnTo>
                    <a:pt x="4438" y="2401"/>
                  </a:lnTo>
                  <a:lnTo>
                    <a:pt x="4491" y="2401"/>
                  </a:lnTo>
                  <a:lnTo>
                    <a:pt x="4482" y="2445"/>
                  </a:lnTo>
                  <a:lnTo>
                    <a:pt x="4438" y="2454"/>
                  </a:lnTo>
                  <a:close/>
                  <a:moveTo>
                    <a:pt x="4429" y="2454"/>
                  </a:moveTo>
                  <a:lnTo>
                    <a:pt x="4429" y="2454"/>
                  </a:lnTo>
                  <a:lnTo>
                    <a:pt x="4385" y="2454"/>
                  </a:lnTo>
                  <a:lnTo>
                    <a:pt x="4385" y="2410"/>
                  </a:lnTo>
                  <a:lnTo>
                    <a:pt x="4429" y="2401"/>
                  </a:lnTo>
                  <a:lnTo>
                    <a:pt x="4429" y="2454"/>
                  </a:lnTo>
                  <a:close/>
                  <a:moveTo>
                    <a:pt x="4385" y="2507"/>
                  </a:moveTo>
                  <a:lnTo>
                    <a:pt x="4385" y="2507"/>
                  </a:lnTo>
                  <a:lnTo>
                    <a:pt x="4429" y="2507"/>
                  </a:lnTo>
                  <a:lnTo>
                    <a:pt x="4429" y="2551"/>
                  </a:lnTo>
                  <a:lnTo>
                    <a:pt x="4385" y="2560"/>
                  </a:lnTo>
                  <a:lnTo>
                    <a:pt x="4385" y="2507"/>
                  </a:lnTo>
                  <a:close/>
                  <a:moveTo>
                    <a:pt x="4385" y="2604"/>
                  </a:moveTo>
                  <a:lnTo>
                    <a:pt x="4385" y="2604"/>
                  </a:lnTo>
                  <a:lnTo>
                    <a:pt x="4429" y="2604"/>
                  </a:lnTo>
                  <a:lnTo>
                    <a:pt x="4420" y="2657"/>
                  </a:lnTo>
                  <a:lnTo>
                    <a:pt x="4385" y="2657"/>
                  </a:lnTo>
                  <a:lnTo>
                    <a:pt x="4385" y="2604"/>
                  </a:lnTo>
                  <a:close/>
                  <a:moveTo>
                    <a:pt x="4385" y="2710"/>
                  </a:moveTo>
                  <a:lnTo>
                    <a:pt x="4385" y="2710"/>
                  </a:lnTo>
                  <a:lnTo>
                    <a:pt x="4420" y="2710"/>
                  </a:lnTo>
                  <a:lnTo>
                    <a:pt x="4420" y="2754"/>
                  </a:lnTo>
                  <a:lnTo>
                    <a:pt x="4385" y="2754"/>
                  </a:lnTo>
                  <a:lnTo>
                    <a:pt x="4385" y="2710"/>
                  </a:lnTo>
                  <a:close/>
                  <a:moveTo>
                    <a:pt x="4385" y="2807"/>
                  </a:moveTo>
                  <a:lnTo>
                    <a:pt x="4385" y="2807"/>
                  </a:lnTo>
                  <a:lnTo>
                    <a:pt x="4420" y="2807"/>
                  </a:lnTo>
                  <a:lnTo>
                    <a:pt x="4420" y="2851"/>
                  </a:lnTo>
                  <a:lnTo>
                    <a:pt x="4385" y="2860"/>
                  </a:lnTo>
                  <a:lnTo>
                    <a:pt x="4385" y="2807"/>
                  </a:lnTo>
                  <a:close/>
                  <a:moveTo>
                    <a:pt x="4385" y="2913"/>
                  </a:moveTo>
                  <a:lnTo>
                    <a:pt x="4385" y="2913"/>
                  </a:lnTo>
                  <a:lnTo>
                    <a:pt x="4420" y="2904"/>
                  </a:lnTo>
                  <a:lnTo>
                    <a:pt x="4420" y="2957"/>
                  </a:lnTo>
                  <a:lnTo>
                    <a:pt x="4385" y="2957"/>
                  </a:lnTo>
                  <a:lnTo>
                    <a:pt x="4385" y="2913"/>
                  </a:lnTo>
                  <a:close/>
                  <a:moveTo>
                    <a:pt x="4385" y="3010"/>
                  </a:moveTo>
                  <a:lnTo>
                    <a:pt x="4385" y="3010"/>
                  </a:lnTo>
                  <a:lnTo>
                    <a:pt x="4420" y="3010"/>
                  </a:lnTo>
                  <a:lnTo>
                    <a:pt x="4420" y="3054"/>
                  </a:lnTo>
                  <a:lnTo>
                    <a:pt x="4385" y="3054"/>
                  </a:lnTo>
                  <a:lnTo>
                    <a:pt x="4385" y="3010"/>
                  </a:lnTo>
                  <a:close/>
                  <a:moveTo>
                    <a:pt x="4385" y="3107"/>
                  </a:moveTo>
                  <a:lnTo>
                    <a:pt x="4385" y="3107"/>
                  </a:lnTo>
                  <a:lnTo>
                    <a:pt x="4420" y="3107"/>
                  </a:lnTo>
                  <a:lnTo>
                    <a:pt x="4420" y="3160"/>
                  </a:lnTo>
                  <a:lnTo>
                    <a:pt x="4385" y="3160"/>
                  </a:lnTo>
                  <a:lnTo>
                    <a:pt x="4385" y="3107"/>
                  </a:lnTo>
                  <a:close/>
                  <a:moveTo>
                    <a:pt x="4385" y="3213"/>
                  </a:moveTo>
                  <a:lnTo>
                    <a:pt x="4385" y="3213"/>
                  </a:lnTo>
                  <a:lnTo>
                    <a:pt x="4420" y="3213"/>
                  </a:lnTo>
                  <a:lnTo>
                    <a:pt x="4420" y="3257"/>
                  </a:lnTo>
                  <a:lnTo>
                    <a:pt x="4394" y="3257"/>
                  </a:lnTo>
                  <a:lnTo>
                    <a:pt x="4385" y="3213"/>
                  </a:lnTo>
                  <a:close/>
                  <a:moveTo>
                    <a:pt x="4394" y="3310"/>
                  </a:moveTo>
                  <a:lnTo>
                    <a:pt x="4394" y="3310"/>
                  </a:lnTo>
                  <a:lnTo>
                    <a:pt x="4420" y="3310"/>
                  </a:lnTo>
                  <a:lnTo>
                    <a:pt x="4420" y="3354"/>
                  </a:lnTo>
                  <a:lnTo>
                    <a:pt x="4394" y="3363"/>
                  </a:lnTo>
                  <a:lnTo>
                    <a:pt x="4394" y="3310"/>
                  </a:lnTo>
                  <a:close/>
                  <a:moveTo>
                    <a:pt x="4394" y="3407"/>
                  </a:moveTo>
                  <a:lnTo>
                    <a:pt x="4394" y="3407"/>
                  </a:lnTo>
                  <a:lnTo>
                    <a:pt x="4420" y="3407"/>
                  </a:lnTo>
                  <a:lnTo>
                    <a:pt x="4420" y="3460"/>
                  </a:lnTo>
                  <a:lnTo>
                    <a:pt x="4394" y="3460"/>
                  </a:lnTo>
                  <a:lnTo>
                    <a:pt x="4394" y="3407"/>
                  </a:lnTo>
                  <a:close/>
                  <a:moveTo>
                    <a:pt x="4394" y="3513"/>
                  </a:moveTo>
                  <a:lnTo>
                    <a:pt x="4394" y="3513"/>
                  </a:lnTo>
                  <a:lnTo>
                    <a:pt x="4420" y="3513"/>
                  </a:lnTo>
                  <a:lnTo>
                    <a:pt x="4420" y="3557"/>
                  </a:lnTo>
                  <a:lnTo>
                    <a:pt x="4394" y="3557"/>
                  </a:lnTo>
                  <a:lnTo>
                    <a:pt x="4394" y="3513"/>
                  </a:lnTo>
                  <a:close/>
                  <a:moveTo>
                    <a:pt x="4394" y="3610"/>
                  </a:moveTo>
                  <a:lnTo>
                    <a:pt x="4394" y="3610"/>
                  </a:lnTo>
                  <a:lnTo>
                    <a:pt x="4420" y="3610"/>
                  </a:lnTo>
                  <a:lnTo>
                    <a:pt x="4420" y="3637"/>
                  </a:lnTo>
                  <a:lnTo>
                    <a:pt x="4420" y="3663"/>
                  </a:lnTo>
                  <a:lnTo>
                    <a:pt x="4394" y="3663"/>
                  </a:lnTo>
                  <a:lnTo>
                    <a:pt x="4394" y="3610"/>
                  </a:lnTo>
                  <a:close/>
                  <a:moveTo>
                    <a:pt x="4394" y="3716"/>
                  </a:moveTo>
                  <a:lnTo>
                    <a:pt x="4394" y="3716"/>
                  </a:lnTo>
                  <a:lnTo>
                    <a:pt x="4420" y="3716"/>
                  </a:lnTo>
                  <a:lnTo>
                    <a:pt x="4420" y="3761"/>
                  </a:lnTo>
                  <a:lnTo>
                    <a:pt x="4394" y="3761"/>
                  </a:lnTo>
                  <a:lnTo>
                    <a:pt x="4394" y="3716"/>
                  </a:lnTo>
                  <a:close/>
                  <a:moveTo>
                    <a:pt x="4394" y="3813"/>
                  </a:moveTo>
                  <a:lnTo>
                    <a:pt x="4394" y="3813"/>
                  </a:lnTo>
                  <a:lnTo>
                    <a:pt x="4420" y="3813"/>
                  </a:lnTo>
                  <a:lnTo>
                    <a:pt x="4420" y="3858"/>
                  </a:lnTo>
                  <a:lnTo>
                    <a:pt x="4394" y="3866"/>
                  </a:lnTo>
                  <a:lnTo>
                    <a:pt x="4394" y="3813"/>
                  </a:lnTo>
                  <a:close/>
                  <a:moveTo>
                    <a:pt x="4394" y="3911"/>
                  </a:moveTo>
                  <a:lnTo>
                    <a:pt x="4394" y="3911"/>
                  </a:lnTo>
                  <a:lnTo>
                    <a:pt x="4420" y="3911"/>
                  </a:lnTo>
                  <a:lnTo>
                    <a:pt x="4420" y="3964"/>
                  </a:lnTo>
                  <a:lnTo>
                    <a:pt x="4394" y="3964"/>
                  </a:lnTo>
                  <a:lnTo>
                    <a:pt x="4394" y="3911"/>
                  </a:lnTo>
                  <a:close/>
                  <a:moveTo>
                    <a:pt x="4394" y="4016"/>
                  </a:moveTo>
                  <a:lnTo>
                    <a:pt x="4394" y="4016"/>
                  </a:lnTo>
                  <a:lnTo>
                    <a:pt x="4420" y="4016"/>
                  </a:lnTo>
                  <a:lnTo>
                    <a:pt x="4420" y="4061"/>
                  </a:lnTo>
                  <a:lnTo>
                    <a:pt x="4394" y="4061"/>
                  </a:lnTo>
                  <a:lnTo>
                    <a:pt x="4394" y="4016"/>
                  </a:lnTo>
                  <a:close/>
                  <a:moveTo>
                    <a:pt x="4394" y="4114"/>
                  </a:moveTo>
                  <a:lnTo>
                    <a:pt x="4394" y="4114"/>
                  </a:lnTo>
                  <a:lnTo>
                    <a:pt x="4420" y="4114"/>
                  </a:lnTo>
                  <a:lnTo>
                    <a:pt x="4420" y="4167"/>
                  </a:lnTo>
                  <a:lnTo>
                    <a:pt x="4394" y="4167"/>
                  </a:lnTo>
                  <a:lnTo>
                    <a:pt x="4394" y="4114"/>
                  </a:lnTo>
                  <a:close/>
                  <a:moveTo>
                    <a:pt x="4420" y="4219"/>
                  </a:moveTo>
                  <a:lnTo>
                    <a:pt x="4420" y="4219"/>
                  </a:lnTo>
                  <a:lnTo>
                    <a:pt x="4420" y="4264"/>
                  </a:lnTo>
                  <a:lnTo>
                    <a:pt x="4385" y="4264"/>
                  </a:lnTo>
                  <a:lnTo>
                    <a:pt x="4385" y="4219"/>
                  </a:lnTo>
                  <a:lnTo>
                    <a:pt x="4420" y="4219"/>
                  </a:lnTo>
                  <a:close/>
                  <a:moveTo>
                    <a:pt x="4420" y="4317"/>
                  </a:moveTo>
                  <a:lnTo>
                    <a:pt x="4420" y="4317"/>
                  </a:lnTo>
                  <a:lnTo>
                    <a:pt x="4420" y="4361"/>
                  </a:lnTo>
                  <a:lnTo>
                    <a:pt x="4403" y="4361"/>
                  </a:lnTo>
                  <a:lnTo>
                    <a:pt x="4385" y="4370"/>
                  </a:lnTo>
                  <a:lnTo>
                    <a:pt x="4385" y="4317"/>
                  </a:lnTo>
                  <a:lnTo>
                    <a:pt x="4420" y="4317"/>
                  </a:lnTo>
                  <a:close/>
                  <a:moveTo>
                    <a:pt x="4403" y="4422"/>
                  </a:moveTo>
                  <a:lnTo>
                    <a:pt x="4403" y="4422"/>
                  </a:lnTo>
                  <a:lnTo>
                    <a:pt x="4420" y="4414"/>
                  </a:lnTo>
                  <a:lnTo>
                    <a:pt x="4420" y="4422"/>
                  </a:lnTo>
                  <a:lnTo>
                    <a:pt x="4420" y="4467"/>
                  </a:lnTo>
                  <a:lnTo>
                    <a:pt x="4385" y="4467"/>
                  </a:lnTo>
                  <a:lnTo>
                    <a:pt x="4385" y="4422"/>
                  </a:lnTo>
                  <a:lnTo>
                    <a:pt x="4403" y="4422"/>
                  </a:lnTo>
                  <a:close/>
                  <a:moveTo>
                    <a:pt x="4359" y="4467"/>
                  </a:moveTo>
                  <a:lnTo>
                    <a:pt x="4359" y="4467"/>
                  </a:lnTo>
                  <a:lnTo>
                    <a:pt x="4332" y="4467"/>
                  </a:lnTo>
                  <a:lnTo>
                    <a:pt x="4332" y="4414"/>
                  </a:lnTo>
                  <a:lnTo>
                    <a:pt x="4359" y="4422"/>
                  </a:lnTo>
                  <a:lnTo>
                    <a:pt x="4359" y="4467"/>
                  </a:lnTo>
                  <a:close/>
                  <a:moveTo>
                    <a:pt x="4359" y="4520"/>
                  </a:moveTo>
                  <a:lnTo>
                    <a:pt x="4359" y="4520"/>
                  </a:lnTo>
                  <a:lnTo>
                    <a:pt x="4367" y="4564"/>
                  </a:lnTo>
                  <a:lnTo>
                    <a:pt x="4332" y="4573"/>
                  </a:lnTo>
                  <a:lnTo>
                    <a:pt x="4332" y="4520"/>
                  </a:lnTo>
                  <a:lnTo>
                    <a:pt x="4359" y="4520"/>
                  </a:lnTo>
                  <a:close/>
                  <a:moveTo>
                    <a:pt x="4367" y="4617"/>
                  </a:moveTo>
                  <a:lnTo>
                    <a:pt x="4367" y="4617"/>
                  </a:lnTo>
                  <a:lnTo>
                    <a:pt x="4367" y="4670"/>
                  </a:lnTo>
                  <a:lnTo>
                    <a:pt x="4323" y="4670"/>
                  </a:lnTo>
                  <a:lnTo>
                    <a:pt x="4332" y="4617"/>
                  </a:lnTo>
                  <a:lnTo>
                    <a:pt x="4367" y="4617"/>
                  </a:lnTo>
                  <a:close/>
                  <a:moveTo>
                    <a:pt x="4367" y="4723"/>
                  </a:moveTo>
                  <a:lnTo>
                    <a:pt x="4367" y="4723"/>
                  </a:lnTo>
                  <a:lnTo>
                    <a:pt x="4367" y="4767"/>
                  </a:lnTo>
                  <a:lnTo>
                    <a:pt x="4323" y="4776"/>
                  </a:lnTo>
                  <a:lnTo>
                    <a:pt x="4323" y="4723"/>
                  </a:lnTo>
                  <a:lnTo>
                    <a:pt x="4367" y="4723"/>
                  </a:lnTo>
                  <a:close/>
                  <a:moveTo>
                    <a:pt x="4367" y="4820"/>
                  </a:moveTo>
                  <a:lnTo>
                    <a:pt x="4367" y="4820"/>
                  </a:lnTo>
                  <a:lnTo>
                    <a:pt x="4367" y="4873"/>
                  </a:lnTo>
                  <a:lnTo>
                    <a:pt x="4323" y="4873"/>
                  </a:lnTo>
                  <a:lnTo>
                    <a:pt x="4323" y="4820"/>
                  </a:lnTo>
                  <a:lnTo>
                    <a:pt x="4367" y="4820"/>
                  </a:lnTo>
                  <a:close/>
                  <a:moveTo>
                    <a:pt x="4367" y="4926"/>
                  </a:moveTo>
                  <a:lnTo>
                    <a:pt x="4367" y="4926"/>
                  </a:lnTo>
                  <a:lnTo>
                    <a:pt x="4367" y="4970"/>
                  </a:lnTo>
                  <a:lnTo>
                    <a:pt x="4323" y="4979"/>
                  </a:lnTo>
                  <a:lnTo>
                    <a:pt x="4323" y="4917"/>
                  </a:lnTo>
                  <a:lnTo>
                    <a:pt x="4367" y="4926"/>
                  </a:lnTo>
                  <a:close/>
                  <a:moveTo>
                    <a:pt x="4385" y="4926"/>
                  </a:moveTo>
                  <a:lnTo>
                    <a:pt x="4385" y="4926"/>
                  </a:lnTo>
                  <a:lnTo>
                    <a:pt x="4429" y="4917"/>
                  </a:lnTo>
                  <a:lnTo>
                    <a:pt x="4429" y="4970"/>
                  </a:lnTo>
                  <a:lnTo>
                    <a:pt x="4403" y="4970"/>
                  </a:lnTo>
                  <a:lnTo>
                    <a:pt x="4385" y="4970"/>
                  </a:lnTo>
                  <a:lnTo>
                    <a:pt x="4385" y="4926"/>
                  </a:lnTo>
                  <a:close/>
                  <a:moveTo>
                    <a:pt x="4438" y="4917"/>
                  </a:moveTo>
                  <a:lnTo>
                    <a:pt x="4438" y="4917"/>
                  </a:lnTo>
                  <a:lnTo>
                    <a:pt x="4465" y="4917"/>
                  </a:lnTo>
                  <a:lnTo>
                    <a:pt x="4491" y="4908"/>
                  </a:lnTo>
                  <a:lnTo>
                    <a:pt x="4491" y="4979"/>
                  </a:lnTo>
                  <a:lnTo>
                    <a:pt x="4482" y="4970"/>
                  </a:lnTo>
                  <a:lnTo>
                    <a:pt x="4438" y="4970"/>
                  </a:lnTo>
                  <a:lnTo>
                    <a:pt x="4438" y="4917"/>
                  </a:lnTo>
                  <a:close/>
                  <a:moveTo>
                    <a:pt x="4500" y="4908"/>
                  </a:moveTo>
                  <a:lnTo>
                    <a:pt x="4500" y="4908"/>
                  </a:lnTo>
                  <a:lnTo>
                    <a:pt x="4535" y="4899"/>
                  </a:lnTo>
                  <a:lnTo>
                    <a:pt x="4535" y="4917"/>
                  </a:lnTo>
                  <a:lnTo>
                    <a:pt x="4553" y="4987"/>
                  </a:lnTo>
                  <a:lnTo>
                    <a:pt x="4500" y="4979"/>
                  </a:lnTo>
                  <a:lnTo>
                    <a:pt x="4500" y="4908"/>
                  </a:lnTo>
                  <a:close/>
                  <a:moveTo>
                    <a:pt x="4553" y="4387"/>
                  </a:moveTo>
                  <a:lnTo>
                    <a:pt x="4553" y="4387"/>
                  </a:lnTo>
                  <a:lnTo>
                    <a:pt x="4562" y="4387"/>
                  </a:lnTo>
                  <a:lnTo>
                    <a:pt x="4553" y="4405"/>
                  </a:lnTo>
                  <a:lnTo>
                    <a:pt x="4553" y="4387"/>
                  </a:lnTo>
                  <a:close/>
                  <a:moveTo>
                    <a:pt x="4562" y="4387"/>
                  </a:moveTo>
                  <a:lnTo>
                    <a:pt x="4562" y="4387"/>
                  </a:lnTo>
                  <a:lnTo>
                    <a:pt x="4553" y="4387"/>
                  </a:lnTo>
                  <a:lnTo>
                    <a:pt x="4562" y="4299"/>
                  </a:lnTo>
                  <a:lnTo>
                    <a:pt x="4588" y="4299"/>
                  </a:lnTo>
                  <a:lnTo>
                    <a:pt x="4562" y="4387"/>
                  </a:lnTo>
                  <a:close/>
                  <a:moveTo>
                    <a:pt x="4553" y="4387"/>
                  </a:moveTo>
                  <a:lnTo>
                    <a:pt x="4553" y="4387"/>
                  </a:lnTo>
                  <a:lnTo>
                    <a:pt x="4509" y="4370"/>
                  </a:lnTo>
                  <a:lnTo>
                    <a:pt x="4509" y="4352"/>
                  </a:lnTo>
                  <a:lnTo>
                    <a:pt x="4509" y="4308"/>
                  </a:lnTo>
                  <a:lnTo>
                    <a:pt x="4526" y="4308"/>
                  </a:lnTo>
                  <a:lnTo>
                    <a:pt x="4553" y="4308"/>
                  </a:lnTo>
                  <a:lnTo>
                    <a:pt x="4553" y="4387"/>
                  </a:lnTo>
                  <a:close/>
                  <a:moveTo>
                    <a:pt x="4526" y="4264"/>
                  </a:moveTo>
                  <a:lnTo>
                    <a:pt x="4526" y="4264"/>
                  </a:lnTo>
                  <a:lnTo>
                    <a:pt x="4509" y="4264"/>
                  </a:lnTo>
                  <a:lnTo>
                    <a:pt x="4509" y="4211"/>
                  </a:lnTo>
                  <a:lnTo>
                    <a:pt x="4526" y="4211"/>
                  </a:lnTo>
                  <a:lnTo>
                    <a:pt x="4553" y="4202"/>
                  </a:lnTo>
                  <a:lnTo>
                    <a:pt x="4553" y="4272"/>
                  </a:lnTo>
                  <a:lnTo>
                    <a:pt x="4526" y="4264"/>
                  </a:lnTo>
                  <a:close/>
                  <a:moveTo>
                    <a:pt x="4482" y="4264"/>
                  </a:moveTo>
                  <a:lnTo>
                    <a:pt x="4482" y="4264"/>
                  </a:lnTo>
                  <a:lnTo>
                    <a:pt x="4447" y="4264"/>
                  </a:lnTo>
                  <a:lnTo>
                    <a:pt x="4447" y="4219"/>
                  </a:lnTo>
                  <a:lnTo>
                    <a:pt x="4482" y="4211"/>
                  </a:lnTo>
                  <a:lnTo>
                    <a:pt x="4482" y="4264"/>
                  </a:lnTo>
                  <a:close/>
                  <a:moveTo>
                    <a:pt x="4447" y="4167"/>
                  </a:moveTo>
                  <a:lnTo>
                    <a:pt x="4447" y="4167"/>
                  </a:lnTo>
                  <a:lnTo>
                    <a:pt x="4447" y="4114"/>
                  </a:lnTo>
                  <a:lnTo>
                    <a:pt x="4482" y="4114"/>
                  </a:lnTo>
                  <a:lnTo>
                    <a:pt x="4482" y="4167"/>
                  </a:lnTo>
                  <a:lnTo>
                    <a:pt x="4447" y="4167"/>
                  </a:lnTo>
                  <a:close/>
                  <a:moveTo>
                    <a:pt x="4447" y="4061"/>
                  </a:moveTo>
                  <a:lnTo>
                    <a:pt x="4447" y="4061"/>
                  </a:lnTo>
                  <a:lnTo>
                    <a:pt x="4447" y="4016"/>
                  </a:lnTo>
                  <a:lnTo>
                    <a:pt x="4482" y="4008"/>
                  </a:lnTo>
                  <a:lnTo>
                    <a:pt x="4482" y="4061"/>
                  </a:lnTo>
                  <a:lnTo>
                    <a:pt x="4447" y="4061"/>
                  </a:lnTo>
                  <a:close/>
                  <a:moveTo>
                    <a:pt x="4509" y="4008"/>
                  </a:moveTo>
                  <a:lnTo>
                    <a:pt x="4509" y="4008"/>
                  </a:lnTo>
                  <a:lnTo>
                    <a:pt x="4526" y="4008"/>
                  </a:lnTo>
                  <a:lnTo>
                    <a:pt x="4544" y="3999"/>
                  </a:lnTo>
                  <a:lnTo>
                    <a:pt x="4544" y="4069"/>
                  </a:lnTo>
                  <a:lnTo>
                    <a:pt x="4526" y="4061"/>
                  </a:lnTo>
                  <a:lnTo>
                    <a:pt x="4509" y="4061"/>
                  </a:lnTo>
                  <a:lnTo>
                    <a:pt x="4509" y="4008"/>
                  </a:lnTo>
                  <a:close/>
                  <a:moveTo>
                    <a:pt x="4526" y="3964"/>
                  </a:moveTo>
                  <a:lnTo>
                    <a:pt x="4526" y="3964"/>
                  </a:lnTo>
                  <a:lnTo>
                    <a:pt x="4509" y="3964"/>
                  </a:lnTo>
                  <a:lnTo>
                    <a:pt x="4509" y="3911"/>
                  </a:lnTo>
                  <a:lnTo>
                    <a:pt x="4526" y="3902"/>
                  </a:lnTo>
                  <a:lnTo>
                    <a:pt x="4544" y="3902"/>
                  </a:lnTo>
                  <a:lnTo>
                    <a:pt x="4544" y="3964"/>
                  </a:lnTo>
                  <a:lnTo>
                    <a:pt x="4526" y="3964"/>
                  </a:lnTo>
                  <a:close/>
                  <a:moveTo>
                    <a:pt x="4526" y="3866"/>
                  </a:moveTo>
                  <a:lnTo>
                    <a:pt x="4526" y="3866"/>
                  </a:lnTo>
                  <a:lnTo>
                    <a:pt x="4509" y="3858"/>
                  </a:lnTo>
                  <a:lnTo>
                    <a:pt x="4509" y="3805"/>
                  </a:lnTo>
                  <a:lnTo>
                    <a:pt x="4526" y="3805"/>
                  </a:lnTo>
                  <a:lnTo>
                    <a:pt x="4544" y="3805"/>
                  </a:lnTo>
                  <a:lnTo>
                    <a:pt x="4544" y="3866"/>
                  </a:lnTo>
                  <a:lnTo>
                    <a:pt x="4526" y="3866"/>
                  </a:lnTo>
                  <a:close/>
                  <a:moveTo>
                    <a:pt x="4526" y="3761"/>
                  </a:moveTo>
                  <a:lnTo>
                    <a:pt x="4526" y="3761"/>
                  </a:lnTo>
                  <a:lnTo>
                    <a:pt x="4509" y="3761"/>
                  </a:lnTo>
                  <a:lnTo>
                    <a:pt x="4509" y="3708"/>
                  </a:lnTo>
                  <a:lnTo>
                    <a:pt x="4526" y="3708"/>
                  </a:lnTo>
                  <a:lnTo>
                    <a:pt x="4544" y="3699"/>
                  </a:lnTo>
                  <a:lnTo>
                    <a:pt x="4544" y="3761"/>
                  </a:lnTo>
                  <a:lnTo>
                    <a:pt x="4526" y="3761"/>
                  </a:lnTo>
                  <a:close/>
                  <a:moveTo>
                    <a:pt x="4526" y="3663"/>
                  </a:moveTo>
                  <a:lnTo>
                    <a:pt x="4526" y="3663"/>
                  </a:lnTo>
                  <a:lnTo>
                    <a:pt x="4509" y="3663"/>
                  </a:lnTo>
                  <a:lnTo>
                    <a:pt x="4509" y="3602"/>
                  </a:lnTo>
                  <a:lnTo>
                    <a:pt x="4526" y="3602"/>
                  </a:lnTo>
                  <a:lnTo>
                    <a:pt x="4544" y="3602"/>
                  </a:lnTo>
                  <a:lnTo>
                    <a:pt x="4544" y="3663"/>
                  </a:lnTo>
                  <a:lnTo>
                    <a:pt x="4526" y="3663"/>
                  </a:lnTo>
                  <a:close/>
                  <a:moveTo>
                    <a:pt x="4570" y="3593"/>
                  </a:moveTo>
                  <a:lnTo>
                    <a:pt x="4570" y="3593"/>
                  </a:lnTo>
                  <a:lnTo>
                    <a:pt x="4606" y="3584"/>
                  </a:lnTo>
                  <a:lnTo>
                    <a:pt x="4606" y="3672"/>
                  </a:lnTo>
                  <a:lnTo>
                    <a:pt x="4570" y="3663"/>
                  </a:lnTo>
                  <a:lnTo>
                    <a:pt x="4570" y="3593"/>
                  </a:lnTo>
                  <a:close/>
                  <a:moveTo>
                    <a:pt x="4570" y="3566"/>
                  </a:moveTo>
                  <a:lnTo>
                    <a:pt x="4570" y="3566"/>
                  </a:lnTo>
                  <a:lnTo>
                    <a:pt x="4570" y="3496"/>
                  </a:lnTo>
                  <a:lnTo>
                    <a:pt x="4597" y="3487"/>
                  </a:lnTo>
                  <a:lnTo>
                    <a:pt x="4606" y="3566"/>
                  </a:lnTo>
                  <a:lnTo>
                    <a:pt x="4570" y="3566"/>
                  </a:lnTo>
                  <a:close/>
                  <a:moveTo>
                    <a:pt x="4570" y="3460"/>
                  </a:moveTo>
                  <a:lnTo>
                    <a:pt x="4570" y="3460"/>
                  </a:lnTo>
                  <a:lnTo>
                    <a:pt x="4570" y="3390"/>
                  </a:lnTo>
                  <a:lnTo>
                    <a:pt x="4597" y="3381"/>
                  </a:lnTo>
                  <a:lnTo>
                    <a:pt x="4597" y="3469"/>
                  </a:lnTo>
                  <a:lnTo>
                    <a:pt x="4570" y="3460"/>
                  </a:lnTo>
                  <a:close/>
                  <a:moveTo>
                    <a:pt x="4570" y="3363"/>
                  </a:moveTo>
                  <a:lnTo>
                    <a:pt x="4570" y="3363"/>
                  </a:lnTo>
                  <a:lnTo>
                    <a:pt x="4570" y="3293"/>
                  </a:lnTo>
                  <a:lnTo>
                    <a:pt x="4597" y="3284"/>
                  </a:lnTo>
                  <a:lnTo>
                    <a:pt x="4597" y="3372"/>
                  </a:lnTo>
                  <a:lnTo>
                    <a:pt x="4570" y="3363"/>
                  </a:lnTo>
                  <a:close/>
                  <a:moveTo>
                    <a:pt x="4570" y="3266"/>
                  </a:moveTo>
                  <a:lnTo>
                    <a:pt x="4570" y="3266"/>
                  </a:lnTo>
                  <a:lnTo>
                    <a:pt x="4570" y="3187"/>
                  </a:lnTo>
                  <a:lnTo>
                    <a:pt x="4597" y="3178"/>
                  </a:lnTo>
                  <a:lnTo>
                    <a:pt x="4597" y="3266"/>
                  </a:lnTo>
                  <a:lnTo>
                    <a:pt x="4570" y="3266"/>
                  </a:lnTo>
                  <a:close/>
                  <a:moveTo>
                    <a:pt x="4570" y="3160"/>
                  </a:moveTo>
                  <a:lnTo>
                    <a:pt x="4570" y="3160"/>
                  </a:lnTo>
                  <a:lnTo>
                    <a:pt x="4570" y="3090"/>
                  </a:lnTo>
                  <a:lnTo>
                    <a:pt x="4597" y="3081"/>
                  </a:lnTo>
                  <a:lnTo>
                    <a:pt x="4597" y="3107"/>
                  </a:lnTo>
                  <a:lnTo>
                    <a:pt x="4597" y="3169"/>
                  </a:lnTo>
                  <a:lnTo>
                    <a:pt x="4570" y="3160"/>
                  </a:lnTo>
                  <a:close/>
                  <a:moveTo>
                    <a:pt x="4570" y="3063"/>
                  </a:moveTo>
                  <a:lnTo>
                    <a:pt x="4570" y="3063"/>
                  </a:lnTo>
                  <a:lnTo>
                    <a:pt x="4570" y="2993"/>
                  </a:lnTo>
                  <a:lnTo>
                    <a:pt x="4597" y="2975"/>
                  </a:lnTo>
                  <a:lnTo>
                    <a:pt x="4597" y="3063"/>
                  </a:lnTo>
                  <a:lnTo>
                    <a:pt x="4570" y="3063"/>
                  </a:lnTo>
                  <a:close/>
                  <a:moveTo>
                    <a:pt x="4570" y="2957"/>
                  </a:moveTo>
                  <a:lnTo>
                    <a:pt x="4570" y="2957"/>
                  </a:lnTo>
                  <a:lnTo>
                    <a:pt x="4570" y="2887"/>
                  </a:lnTo>
                  <a:lnTo>
                    <a:pt x="4597" y="2878"/>
                  </a:lnTo>
                  <a:lnTo>
                    <a:pt x="4597" y="2966"/>
                  </a:lnTo>
                  <a:lnTo>
                    <a:pt x="4570" y="2957"/>
                  </a:lnTo>
                  <a:close/>
                  <a:moveTo>
                    <a:pt x="4570" y="2860"/>
                  </a:moveTo>
                  <a:lnTo>
                    <a:pt x="4570" y="2860"/>
                  </a:lnTo>
                  <a:lnTo>
                    <a:pt x="4570" y="2790"/>
                  </a:lnTo>
                  <a:lnTo>
                    <a:pt x="4597" y="2781"/>
                  </a:lnTo>
                  <a:lnTo>
                    <a:pt x="4597" y="2860"/>
                  </a:lnTo>
                  <a:lnTo>
                    <a:pt x="4570" y="2860"/>
                  </a:lnTo>
                  <a:close/>
                  <a:moveTo>
                    <a:pt x="4570" y="2754"/>
                  </a:moveTo>
                  <a:lnTo>
                    <a:pt x="4570" y="2754"/>
                  </a:lnTo>
                  <a:lnTo>
                    <a:pt x="4562" y="2684"/>
                  </a:lnTo>
                  <a:lnTo>
                    <a:pt x="4597" y="2675"/>
                  </a:lnTo>
                  <a:lnTo>
                    <a:pt x="4597" y="2763"/>
                  </a:lnTo>
                  <a:lnTo>
                    <a:pt x="4570" y="2754"/>
                  </a:lnTo>
                  <a:close/>
                  <a:moveTo>
                    <a:pt x="4562" y="2657"/>
                  </a:moveTo>
                  <a:lnTo>
                    <a:pt x="4562" y="2657"/>
                  </a:lnTo>
                  <a:lnTo>
                    <a:pt x="4562" y="2587"/>
                  </a:lnTo>
                  <a:lnTo>
                    <a:pt x="4606" y="2578"/>
                  </a:lnTo>
                  <a:lnTo>
                    <a:pt x="4597" y="2657"/>
                  </a:lnTo>
                  <a:lnTo>
                    <a:pt x="4562" y="2657"/>
                  </a:lnTo>
                  <a:close/>
                  <a:moveTo>
                    <a:pt x="4544" y="2657"/>
                  </a:moveTo>
                  <a:lnTo>
                    <a:pt x="4544" y="2657"/>
                  </a:lnTo>
                  <a:lnTo>
                    <a:pt x="4526" y="2648"/>
                  </a:lnTo>
                  <a:lnTo>
                    <a:pt x="4509" y="2648"/>
                  </a:lnTo>
                  <a:lnTo>
                    <a:pt x="4500" y="2595"/>
                  </a:lnTo>
                  <a:lnTo>
                    <a:pt x="4526" y="2595"/>
                  </a:lnTo>
                  <a:lnTo>
                    <a:pt x="4544" y="2587"/>
                  </a:lnTo>
                  <a:lnTo>
                    <a:pt x="4544" y="2657"/>
                  </a:lnTo>
                  <a:close/>
                  <a:moveTo>
                    <a:pt x="4526" y="2551"/>
                  </a:moveTo>
                  <a:lnTo>
                    <a:pt x="4526" y="2551"/>
                  </a:lnTo>
                  <a:lnTo>
                    <a:pt x="4500" y="2551"/>
                  </a:lnTo>
                  <a:lnTo>
                    <a:pt x="4500" y="2498"/>
                  </a:lnTo>
                  <a:lnTo>
                    <a:pt x="4526" y="2490"/>
                  </a:lnTo>
                  <a:lnTo>
                    <a:pt x="4544" y="2490"/>
                  </a:lnTo>
                  <a:lnTo>
                    <a:pt x="4544" y="2551"/>
                  </a:lnTo>
                  <a:lnTo>
                    <a:pt x="4526" y="2551"/>
                  </a:lnTo>
                  <a:close/>
                  <a:moveTo>
                    <a:pt x="4526" y="2454"/>
                  </a:moveTo>
                  <a:lnTo>
                    <a:pt x="4526" y="2454"/>
                  </a:lnTo>
                  <a:lnTo>
                    <a:pt x="4500" y="2454"/>
                  </a:lnTo>
                  <a:lnTo>
                    <a:pt x="4500" y="2392"/>
                  </a:lnTo>
                  <a:lnTo>
                    <a:pt x="4526" y="2392"/>
                  </a:lnTo>
                  <a:lnTo>
                    <a:pt x="4553" y="2384"/>
                  </a:lnTo>
                  <a:lnTo>
                    <a:pt x="4544" y="2454"/>
                  </a:lnTo>
                  <a:lnTo>
                    <a:pt x="4526" y="2454"/>
                  </a:lnTo>
                  <a:close/>
                  <a:moveTo>
                    <a:pt x="4526" y="2348"/>
                  </a:moveTo>
                  <a:lnTo>
                    <a:pt x="4526" y="2348"/>
                  </a:lnTo>
                  <a:lnTo>
                    <a:pt x="4500" y="2348"/>
                  </a:lnTo>
                  <a:lnTo>
                    <a:pt x="4500" y="2295"/>
                  </a:lnTo>
                  <a:lnTo>
                    <a:pt x="4526" y="2295"/>
                  </a:lnTo>
                  <a:lnTo>
                    <a:pt x="4553" y="2287"/>
                  </a:lnTo>
                  <a:lnTo>
                    <a:pt x="4553" y="2348"/>
                  </a:lnTo>
                  <a:lnTo>
                    <a:pt x="4526" y="2348"/>
                  </a:lnTo>
                  <a:close/>
                  <a:moveTo>
                    <a:pt x="4491" y="2348"/>
                  </a:moveTo>
                  <a:lnTo>
                    <a:pt x="4491" y="2348"/>
                  </a:lnTo>
                  <a:lnTo>
                    <a:pt x="4438" y="2348"/>
                  </a:lnTo>
                  <a:lnTo>
                    <a:pt x="4438" y="2304"/>
                  </a:lnTo>
                  <a:lnTo>
                    <a:pt x="4491" y="2295"/>
                  </a:lnTo>
                  <a:lnTo>
                    <a:pt x="4491" y="2348"/>
                  </a:lnTo>
                  <a:close/>
                  <a:moveTo>
                    <a:pt x="4429" y="2348"/>
                  </a:moveTo>
                  <a:lnTo>
                    <a:pt x="4429" y="2348"/>
                  </a:lnTo>
                  <a:lnTo>
                    <a:pt x="4376" y="2357"/>
                  </a:lnTo>
                  <a:lnTo>
                    <a:pt x="4376" y="2304"/>
                  </a:lnTo>
                  <a:lnTo>
                    <a:pt x="4429" y="2304"/>
                  </a:lnTo>
                  <a:lnTo>
                    <a:pt x="4429" y="2348"/>
                  </a:lnTo>
                  <a:close/>
                  <a:moveTo>
                    <a:pt x="4367" y="2357"/>
                  </a:moveTo>
                  <a:lnTo>
                    <a:pt x="4367" y="2357"/>
                  </a:lnTo>
                  <a:lnTo>
                    <a:pt x="4332" y="2366"/>
                  </a:lnTo>
                  <a:lnTo>
                    <a:pt x="4323" y="2366"/>
                  </a:lnTo>
                  <a:lnTo>
                    <a:pt x="4323" y="2304"/>
                  </a:lnTo>
                  <a:lnTo>
                    <a:pt x="4332" y="2304"/>
                  </a:lnTo>
                  <a:lnTo>
                    <a:pt x="4367" y="2304"/>
                  </a:lnTo>
                  <a:lnTo>
                    <a:pt x="4367" y="2357"/>
                  </a:lnTo>
                  <a:close/>
                  <a:moveTo>
                    <a:pt x="4332" y="2401"/>
                  </a:moveTo>
                  <a:lnTo>
                    <a:pt x="4332" y="2401"/>
                  </a:lnTo>
                  <a:lnTo>
                    <a:pt x="4367" y="2410"/>
                  </a:lnTo>
                  <a:lnTo>
                    <a:pt x="4367" y="2454"/>
                  </a:lnTo>
                  <a:lnTo>
                    <a:pt x="4332" y="2463"/>
                  </a:lnTo>
                  <a:lnTo>
                    <a:pt x="4323" y="2463"/>
                  </a:lnTo>
                  <a:lnTo>
                    <a:pt x="4323" y="2401"/>
                  </a:lnTo>
                  <a:lnTo>
                    <a:pt x="4332" y="2401"/>
                  </a:lnTo>
                  <a:close/>
                  <a:moveTo>
                    <a:pt x="4332" y="2604"/>
                  </a:moveTo>
                  <a:lnTo>
                    <a:pt x="4332" y="2604"/>
                  </a:lnTo>
                  <a:lnTo>
                    <a:pt x="4367" y="2604"/>
                  </a:lnTo>
                  <a:lnTo>
                    <a:pt x="4367" y="2657"/>
                  </a:lnTo>
                  <a:lnTo>
                    <a:pt x="4332" y="2666"/>
                  </a:lnTo>
                  <a:lnTo>
                    <a:pt x="4323" y="2666"/>
                  </a:lnTo>
                  <a:lnTo>
                    <a:pt x="4323" y="2604"/>
                  </a:lnTo>
                  <a:lnTo>
                    <a:pt x="4332" y="2604"/>
                  </a:lnTo>
                  <a:close/>
                  <a:moveTo>
                    <a:pt x="4332" y="2710"/>
                  </a:moveTo>
                  <a:lnTo>
                    <a:pt x="4332" y="2710"/>
                  </a:lnTo>
                  <a:lnTo>
                    <a:pt x="4367" y="2710"/>
                  </a:lnTo>
                  <a:lnTo>
                    <a:pt x="4367" y="2763"/>
                  </a:lnTo>
                  <a:lnTo>
                    <a:pt x="4332" y="2763"/>
                  </a:lnTo>
                  <a:lnTo>
                    <a:pt x="4323" y="2763"/>
                  </a:lnTo>
                  <a:lnTo>
                    <a:pt x="4323" y="2710"/>
                  </a:lnTo>
                  <a:lnTo>
                    <a:pt x="4332" y="2710"/>
                  </a:lnTo>
                  <a:close/>
                  <a:moveTo>
                    <a:pt x="4332" y="2807"/>
                  </a:moveTo>
                  <a:lnTo>
                    <a:pt x="4332" y="2807"/>
                  </a:lnTo>
                  <a:lnTo>
                    <a:pt x="4367" y="2807"/>
                  </a:lnTo>
                  <a:lnTo>
                    <a:pt x="4367" y="2860"/>
                  </a:lnTo>
                  <a:lnTo>
                    <a:pt x="4332" y="2869"/>
                  </a:lnTo>
                  <a:lnTo>
                    <a:pt x="4323" y="2869"/>
                  </a:lnTo>
                  <a:lnTo>
                    <a:pt x="4323" y="2807"/>
                  </a:lnTo>
                  <a:lnTo>
                    <a:pt x="4332" y="2807"/>
                  </a:lnTo>
                  <a:close/>
                  <a:moveTo>
                    <a:pt x="4332" y="3010"/>
                  </a:moveTo>
                  <a:lnTo>
                    <a:pt x="4332" y="3010"/>
                  </a:lnTo>
                  <a:lnTo>
                    <a:pt x="4359" y="3010"/>
                  </a:lnTo>
                  <a:lnTo>
                    <a:pt x="4359" y="3063"/>
                  </a:lnTo>
                  <a:lnTo>
                    <a:pt x="4332" y="3063"/>
                  </a:lnTo>
                  <a:lnTo>
                    <a:pt x="4332" y="3010"/>
                  </a:lnTo>
                  <a:close/>
                  <a:moveTo>
                    <a:pt x="4332" y="3107"/>
                  </a:moveTo>
                  <a:lnTo>
                    <a:pt x="4332" y="3107"/>
                  </a:lnTo>
                  <a:lnTo>
                    <a:pt x="4359" y="3107"/>
                  </a:lnTo>
                  <a:lnTo>
                    <a:pt x="4359" y="3160"/>
                  </a:lnTo>
                  <a:lnTo>
                    <a:pt x="4332" y="3169"/>
                  </a:lnTo>
                  <a:lnTo>
                    <a:pt x="4332" y="3107"/>
                  </a:lnTo>
                  <a:close/>
                  <a:moveTo>
                    <a:pt x="4332" y="3213"/>
                  </a:moveTo>
                  <a:lnTo>
                    <a:pt x="4332" y="3213"/>
                  </a:lnTo>
                  <a:lnTo>
                    <a:pt x="4359" y="3213"/>
                  </a:lnTo>
                  <a:lnTo>
                    <a:pt x="4359" y="3266"/>
                  </a:lnTo>
                  <a:lnTo>
                    <a:pt x="4332" y="3266"/>
                  </a:lnTo>
                  <a:lnTo>
                    <a:pt x="4332" y="3204"/>
                  </a:lnTo>
                  <a:lnTo>
                    <a:pt x="4332" y="3213"/>
                  </a:lnTo>
                  <a:close/>
                  <a:moveTo>
                    <a:pt x="4332" y="3310"/>
                  </a:moveTo>
                  <a:lnTo>
                    <a:pt x="4332" y="3310"/>
                  </a:lnTo>
                  <a:lnTo>
                    <a:pt x="4359" y="3310"/>
                  </a:lnTo>
                  <a:lnTo>
                    <a:pt x="4359" y="3363"/>
                  </a:lnTo>
                  <a:lnTo>
                    <a:pt x="4332" y="3363"/>
                  </a:lnTo>
                  <a:lnTo>
                    <a:pt x="4332" y="3372"/>
                  </a:lnTo>
                  <a:lnTo>
                    <a:pt x="4332" y="3310"/>
                  </a:lnTo>
                  <a:close/>
                  <a:moveTo>
                    <a:pt x="4332" y="3407"/>
                  </a:moveTo>
                  <a:lnTo>
                    <a:pt x="4332" y="3407"/>
                  </a:lnTo>
                  <a:lnTo>
                    <a:pt x="4359" y="3407"/>
                  </a:lnTo>
                  <a:lnTo>
                    <a:pt x="4359" y="3460"/>
                  </a:lnTo>
                  <a:lnTo>
                    <a:pt x="4332" y="3469"/>
                  </a:lnTo>
                  <a:lnTo>
                    <a:pt x="4332" y="3407"/>
                  </a:lnTo>
                  <a:close/>
                  <a:moveTo>
                    <a:pt x="4332" y="3513"/>
                  </a:moveTo>
                  <a:lnTo>
                    <a:pt x="4332" y="3513"/>
                  </a:lnTo>
                  <a:lnTo>
                    <a:pt x="4359" y="3513"/>
                  </a:lnTo>
                  <a:lnTo>
                    <a:pt x="4359" y="3566"/>
                  </a:lnTo>
                  <a:lnTo>
                    <a:pt x="4332" y="3566"/>
                  </a:lnTo>
                  <a:lnTo>
                    <a:pt x="4332" y="3513"/>
                  </a:lnTo>
                  <a:close/>
                  <a:moveTo>
                    <a:pt x="4332" y="3610"/>
                  </a:moveTo>
                  <a:lnTo>
                    <a:pt x="4332" y="3610"/>
                  </a:lnTo>
                  <a:lnTo>
                    <a:pt x="4359" y="3610"/>
                  </a:lnTo>
                  <a:lnTo>
                    <a:pt x="4359" y="3663"/>
                  </a:lnTo>
                  <a:lnTo>
                    <a:pt x="4332" y="3672"/>
                  </a:lnTo>
                  <a:lnTo>
                    <a:pt x="4332" y="3610"/>
                  </a:lnTo>
                  <a:close/>
                  <a:moveTo>
                    <a:pt x="4332" y="3708"/>
                  </a:moveTo>
                  <a:lnTo>
                    <a:pt x="4332" y="3708"/>
                  </a:lnTo>
                  <a:lnTo>
                    <a:pt x="4359" y="3716"/>
                  </a:lnTo>
                  <a:lnTo>
                    <a:pt x="4359" y="3769"/>
                  </a:lnTo>
                  <a:lnTo>
                    <a:pt x="4332" y="3769"/>
                  </a:lnTo>
                  <a:lnTo>
                    <a:pt x="4332" y="3708"/>
                  </a:lnTo>
                  <a:close/>
                  <a:moveTo>
                    <a:pt x="4332" y="3813"/>
                  </a:moveTo>
                  <a:lnTo>
                    <a:pt x="4332" y="3813"/>
                  </a:lnTo>
                  <a:lnTo>
                    <a:pt x="4359" y="3813"/>
                  </a:lnTo>
                  <a:lnTo>
                    <a:pt x="4359" y="3866"/>
                  </a:lnTo>
                  <a:lnTo>
                    <a:pt x="4332" y="3866"/>
                  </a:lnTo>
                  <a:lnTo>
                    <a:pt x="4332" y="3813"/>
                  </a:lnTo>
                  <a:close/>
                  <a:moveTo>
                    <a:pt x="4332" y="3911"/>
                  </a:moveTo>
                  <a:lnTo>
                    <a:pt x="4332" y="3911"/>
                  </a:lnTo>
                  <a:lnTo>
                    <a:pt x="4359" y="3911"/>
                  </a:lnTo>
                  <a:lnTo>
                    <a:pt x="4359" y="3964"/>
                  </a:lnTo>
                  <a:lnTo>
                    <a:pt x="4332" y="3972"/>
                  </a:lnTo>
                  <a:lnTo>
                    <a:pt x="4332" y="3911"/>
                  </a:lnTo>
                  <a:close/>
                  <a:moveTo>
                    <a:pt x="4332" y="4016"/>
                  </a:moveTo>
                  <a:lnTo>
                    <a:pt x="4332" y="4016"/>
                  </a:lnTo>
                  <a:lnTo>
                    <a:pt x="4359" y="4016"/>
                  </a:lnTo>
                  <a:lnTo>
                    <a:pt x="4359" y="4069"/>
                  </a:lnTo>
                  <a:lnTo>
                    <a:pt x="4332" y="4069"/>
                  </a:lnTo>
                  <a:lnTo>
                    <a:pt x="4332" y="4016"/>
                  </a:lnTo>
                  <a:close/>
                  <a:moveTo>
                    <a:pt x="4332" y="4114"/>
                  </a:moveTo>
                  <a:lnTo>
                    <a:pt x="4332" y="4114"/>
                  </a:lnTo>
                  <a:lnTo>
                    <a:pt x="4359" y="4114"/>
                  </a:lnTo>
                  <a:lnTo>
                    <a:pt x="4359" y="4167"/>
                  </a:lnTo>
                  <a:lnTo>
                    <a:pt x="4332" y="4175"/>
                  </a:lnTo>
                  <a:lnTo>
                    <a:pt x="4332" y="4114"/>
                  </a:lnTo>
                  <a:close/>
                  <a:moveTo>
                    <a:pt x="4332" y="4211"/>
                  </a:moveTo>
                  <a:lnTo>
                    <a:pt x="4332" y="4211"/>
                  </a:lnTo>
                  <a:lnTo>
                    <a:pt x="4359" y="4219"/>
                  </a:lnTo>
                  <a:lnTo>
                    <a:pt x="4359" y="4272"/>
                  </a:lnTo>
                  <a:lnTo>
                    <a:pt x="4332" y="4272"/>
                  </a:lnTo>
                  <a:lnTo>
                    <a:pt x="4332" y="4211"/>
                  </a:lnTo>
                  <a:close/>
                  <a:moveTo>
                    <a:pt x="4332" y="4317"/>
                  </a:moveTo>
                  <a:lnTo>
                    <a:pt x="4332" y="4317"/>
                  </a:lnTo>
                  <a:lnTo>
                    <a:pt x="4359" y="4317"/>
                  </a:lnTo>
                  <a:lnTo>
                    <a:pt x="4359" y="4370"/>
                  </a:lnTo>
                  <a:lnTo>
                    <a:pt x="4332" y="4370"/>
                  </a:lnTo>
                  <a:lnTo>
                    <a:pt x="4332" y="4317"/>
                  </a:lnTo>
                  <a:close/>
                  <a:moveTo>
                    <a:pt x="4323" y="5023"/>
                  </a:moveTo>
                  <a:lnTo>
                    <a:pt x="4323" y="5023"/>
                  </a:lnTo>
                  <a:lnTo>
                    <a:pt x="4323" y="5014"/>
                  </a:lnTo>
                  <a:lnTo>
                    <a:pt x="4367" y="5023"/>
                  </a:lnTo>
                  <a:lnTo>
                    <a:pt x="4367" y="5067"/>
                  </a:lnTo>
                  <a:lnTo>
                    <a:pt x="4323" y="5076"/>
                  </a:lnTo>
                  <a:lnTo>
                    <a:pt x="4323" y="5023"/>
                  </a:lnTo>
                  <a:close/>
                  <a:moveTo>
                    <a:pt x="4412" y="5067"/>
                  </a:moveTo>
                  <a:lnTo>
                    <a:pt x="4412" y="5067"/>
                  </a:lnTo>
                  <a:lnTo>
                    <a:pt x="4376" y="5067"/>
                  </a:lnTo>
                  <a:lnTo>
                    <a:pt x="4376" y="5023"/>
                  </a:lnTo>
                  <a:lnTo>
                    <a:pt x="4403" y="5023"/>
                  </a:lnTo>
                  <a:lnTo>
                    <a:pt x="4429" y="5023"/>
                  </a:lnTo>
                  <a:lnTo>
                    <a:pt x="4429" y="5067"/>
                  </a:lnTo>
                  <a:lnTo>
                    <a:pt x="4412" y="5067"/>
                  </a:lnTo>
                  <a:close/>
                  <a:moveTo>
                    <a:pt x="4438" y="5023"/>
                  </a:moveTo>
                  <a:lnTo>
                    <a:pt x="4438" y="5023"/>
                  </a:lnTo>
                  <a:lnTo>
                    <a:pt x="4482" y="5014"/>
                  </a:lnTo>
                  <a:lnTo>
                    <a:pt x="4491" y="5014"/>
                  </a:lnTo>
                  <a:lnTo>
                    <a:pt x="4491" y="5076"/>
                  </a:lnTo>
                  <a:lnTo>
                    <a:pt x="4438" y="5067"/>
                  </a:lnTo>
                  <a:lnTo>
                    <a:pt x="4438" y="5023"/>
                  </a:lnTo>
                  <a:close/>
                  <a:moveTo>
                    <a:pt x="4509" y="5076"/>
                  </a:moveTo>
                  <a:lnTo>
                    <a:pt x="4509" y="5076"/>
                  </a:lnTo>
                  <a:lnTo>
                    <a:pt x="4491" y="5076"/>
                  </a:lnTo>
                  <a:lnTo>
                    <a:pt x="4500" y="5014"/>
                  </a:lnTo>
                  <a:lnTo>
                    <a:pt x="4553" y="4996"/>
                  </a:lnTo>
                  <a:lnTo>
                    <a:pt x="4570" y="5058"/>
                  </a:lnTo>
                  <a:lnTo>
                    <a:pt x="4579" y="5093"/>
                  </a:lnTo>
                  <a:lnTo>
                    <a:pt x="4509" y="5076"/>
                  </a:lnTo>
                  <a:close/>
                  <a:moveTo>
                    <a:pt x="4597" y="5031"/>
                  </a:moveTo>
                  <a:lnTo>
                    <a:pt x="4597" y="5031"/>
                  </a:lnTo>
                  <a:lnTo>
                    <a:pt x="4570" y="4899"/>
                  </a:lnTo>
                  <a:lnTo>
                    <a:pt x="4553" y="4793"/>
                  </a:lnTo>
                  <a:lnTo>
                    <a:pt x="4579" y="4793"/>
                  </a:lnTo>
                  <a:lnTo>
                    <a:pt x="4588" y="4820"/>
                  </a:lnTo>
                  <a:lnTo>
                    <a:pt x="4597" y="4908"/>
                  </a:lnTo>
                  <a:lnTo>
                    <a:pt x="4615" y="4987"/>
                  </a:lnTo>
                  <a:lnTo>
                    <a:pt x="4632" y="5058"/>
                  </a:lnTo>
                  <a:lnTo>
                    <a:pt x="4659" y="5120"/>
                  </a:lnTo>
                  <a:lnTo>
                    <a:pt x="4685" y="5173"/>
                  </a:lnTo>
                  <a:lnTo>
                    <a:pt x="4712" y="5208"/>
                  </a:lnTo>
                  <a:lnTo>
                    <a:pt x="4685" y="5226"/>
                  </a:lnTo>
                  <a:lnTo>
                    <a:pt x="4632" y="5137"/>
                  </a:lnTo>
                  <a:lnTo>
                    <a:pt x="4597" y="5031"/>
                  </a:lnTo>
                  <a:close/>
                  <a:moveTo>
                    <a:pt x="4773" y="5173"/>
                  </a:moveTo>
                  <a:lnTo>
                    <a:pt x="4773" y="5173"/>
                  </a:lnTo>
                  <a:lnTo>
                    <a:pt x="4747" y="5190"/>
                  </a:lnTo>
                  <a:lnTo>
                    <a:pt x="4712" y="5146"/>
                  </a:lnTo>
                  <a:lnTo>
                    <a:pt x="4676" y="5084"/>
                  </a:lnTo>
                  <a:lnTo>
                    <a:pt x="4659" y="5031"/>
                  </a:lnTo>
                  <a:lnTo>
                    <a:pt x="4641" y="4961"/>
                  </a:lnTo>
                  <a:lnTo>
                    <a:pt x="4632" y="4890"/>
                  </a:lnTo>
                  <a:lnTo>
                    <a:pt x="4623" y="4811"/>
                  </a:lnTo>
                  <a:lnTo>
                    <a:pt x="4623" y="4784"/>
                  </a:lnTo>
                  <a:lnTo>
                    <a:pt x="4641" y="4767"/>
                  </a:lnTo>
                  <a:lnTo>
                    <a:pt x="4659" y="4890"/>
                  </a:lnTo>
                  <a:lnTo>
                    <a:pt x="4676" y="4987"/>
                  </a:lnTo>
                  <a:lnTo>
                    <a:pt x="4712" y="5084"/>
                  </a:lnTo>
                  <a:lnTo>
                    <a:pt x="4738" y="5129"/>
                  </a:lnTo>
                  <a:lnTo>
                    <a:pt x="4765" y="5164"/>
                  </a:lnTo>
                  <a:lnTo>
                    <a:pt x="4773" y="5173"/>
                  </a:lnTo>
                  <a:close/>
                  <a:moveTo>
                    <a:pt x="4738" y="4996"/>
                  </a:moveTo>
                  <a:lnTo>
                    <a:pt x="4738" y="4996"/>
                  </a:lnTo>
                  <a:lnTo>
                    <a:pt x="4694" y="4943"/>
                  </a:lnTo>
                  <a:lnTo>
                    <a:pt x="4694" y="4908"/>
                  </a:lnTo>
                  <a:lnTo>
                    <a:pt x="4712" y="4952"/>
                  </a:lnTo>
                  <a:lnTo>
                    <a:pt x="4738" y="4996"/>
                  </a:lnTo>
                  <a:lnTo>
                    <a:pt x="4773" y="5023"/>
                  </a:lnTo>
                  <a:lnTo>
                    <a:pt x="4738" y="4996"/>
                  </a:lnTo>
                  <a:close/>
                  <a:moveTo>
                    <a:pt x="4773" y="4934"/>
                  </a:moveTo>
                  <a:lnTo>
                    <a:pt x="4773" y="4934"/>
                  </a:lnTo>
                  <a:lnTo>
                    <a:pt x="4738" y="4908"/>
                  </a:lnTo>
                  <a:lnTo>
                    <a:pt x="4685" y="4837"/>
                  </a:lnTo>
                  <a:lnTo>
                    <a:pt x="4685" y="4793"/>
                  </a:lnTo>
                  <a:lnTo>
                    <a:pt x="4694" y="4828"/>
                  </a:lnTo>
                  <a:lnTo>
                    <a:pt x="4712" y="4873"/>
                  </a:lnTo>
                  <a:lnTo>
                    <a:pt x="4738" y="4908"/>
                  </a:lnTo>
                  <a:lnTo>
                    <a:pt x="4773" y="4934"/>
                  </a:lnTo>
                  <a:close/>
                  <a:moveTo>
                    <a:pt x="4659" y="4537"/>
                  </a:moveTo>
                  <a:lnTo>
                    <a:pt x="4659" y="4537"/>
                  </a:lnTo>
                  <a:lnTo>
                    <a:pt x="4650" y="4652"/>
                  </a:lnTo>
                  <a:lnTo>
                    <a:pt x="4650" y="4678"/>
                  </a:lnTo>
                  <a:lnTo>
                    <a:pt x="4641" y="4678"/>
                  </a:lnTo>
                  <a:lnTo>
                    <a:pt x="4623" y="4678"/>
                  </a:lnTo>
                  <a:lnTo>
                    <a:pt x="4623" y="4599"/>
                  </a:lnTo>
                  <a:lnTo>
                    <a:pt x="4641" y="4511"/>
                  </a:lnTo>
                  <a:lnTo>
                    <a:pt x="4667" y="4396"/>
                  </a:lnTo>
                  <a:lnTo>
                    <a:pt x="4712" y="4272"/>
                  </a:lnTo>
                  <a:lnTo>
                    <a:pt x="4720" y="4272"/>
                  </a:lnTo>
                  <a:lnTo>
                    <a:pt x="4738" y="4281"/>
                  </a:lnTo>
                  <a:lnTo>
                    <a:pt x="4694" y="4414"/>
                  </a:lnTo>
                  <a:lnTo>
                    <a:pt x="4659" y="4537"/>
                  </a:lnTo>
                  <a:close/>
                  <a:moveTo>
                    <a:pt x="4870" y="3964"/>
                  </a:moveTo>
                  <a:lnTo>
                    <a:pt x="4870" y="3964"/>
                  </a:lnTo>
                  <a:lnTo>
                    <a:pt x="4853" y="3999"/>
                  </a:lnTo>
                  <a:lnTo>
                    <a:pt x="4826" y="4061"/>
                  </a:lnTo>
                  <a:lnTo>
                    <a:pt x="4791" y="4149"/>
                  </a:lnTo>
                  <a:lnTo>
                    <a:pt x="4773" y="4184"/>
                  </a:lnTo>
                  <a:lnTo>
                    <a:pt x="4747" y="4175"/>
                  </a:lnTo>
                  <a:lnTo>
                    <a:pt x="4773" y="4105"/>
                  </a:lnTo>
                  <a:lnTo>
                    <a:pt x="4791" y="4061"/>
                  </a:lnTo>
                  <a:lnTo>
                    <a:pt x="4835" y="3972"/>
                  </a:lnTo>
                  <a:lnTo>
                    <a:pt x="4870" y="3875"/>
                  </a:lnTo>
                  <a:lnTo>
                    <a:pt x="4897" y="3778"/>
                  </a:lnTo>
                  <a:lnTo>
                    <a:pt x="4897" y="3893"/>
                  </a:lnTo>
                  <a:lnTo>
                    <a:pt x="4870" y="3964"/>
                  </a:lnTo>
                  <a:close/>
                  <a:moveTo>
                    <a:pt x="5470" y="3761"/>
                  </a:moveTo>
                  <a:lnTo>
                    <a:pt x="5470" y="3761"/>
                  </a:lnTo>
                  <a:lnTo>
                    <a:pt x="5479" y="3628"/>
                  </a:lnTo>
                  <a:lnTo>
                    <a:pt x="5488" y="3452"/>
                  </a:lnTo>
                  <a:lnTo>
                    <a:pt x="5479" y="3275"/>
                  </a:lnTo>
                  <a:lnTo>
                    <a:pt x="5470" y="3134"/>
                  </a:lnTo>
                  <a:lnTo>
                    <a:pt x="5523" y="3134"/>
                  </a:lnTo>
                  <a:lnTo>
                    <a:pt x="5514" y="3266"/>
                  </a:lnTo>
                  <a:lnTo>
                    <a:pt x="5514" y="3452"/>
                  </a:lnTo>
                  <a:lnTo>
                    <a:pt x="5514" y="3628"/>
                  </a:lnTo>
                  <a:lnTo>
                    <a:pt x="5523" y="3769"/>
                  </a:lnTo>
                  <a:lnTo>
                    <a:pt x="5479" y="3761"/>
                  </a:lnTo>
                  <a:lnTo>
                    <a:pt x="5470" y="3761"/>
                  </a:lnTo>
                  <a:close/>
                  <a:moveTo>
                    <a:pt x="5753" y="3619"/>
                  </a:moveTo>
                  <a:lnTo>
                    <a:pt x="5753" y="3619"/>
                  </a:lnTo>
                  <a:lnTo>
                    <a:pt x="5770" y="3787"/>
                  </a:lnTo>
                  <a:lnTo>
                    <a:pt x="5753" y="3787"/>
                  </a:lnTo>
                  <a:lnTo>
                    <a:pt x="5673" y="3778"/>
                  </a:lnTo>
                  <a:lnTo>
                    <a:pt x="5691" y="3619"/>
                  </a:lnTo>
                  <a:lnTo>
                    <a:pt x="5691" y="3443"/>
                  </a:lnTo>
                  <a:lnTo>
                    <a:pt x="5691" y="3257"/>
                  </a:lnTo>
                  <a:lnTo>
                    <a:pt x="5673" y="3116"/>
                  </a:lnTo>
                  <a:lnTo>
                    <a:pt x="5761" y="3107"/>
                  </a:lnTo>
                  <a:lnTo>
                    <a:pt x="5753" y="3257"/>
                  </a:lnTo>
                  <a:lnTo>
                    <a:pt x="5753" y="3434"/>
                  </a:lnTo>
                  <a:lnTo>
                    <a:pt x="5753" y="3619"/>
                  </a:lnTo>
                  <a:close/>
                  <a:moveTo>
                    <a:pt x="5673" y="3116"/>
                  </a:moveTo>
                  <a:lnTo>
                    <a:pt x="5673" y="3116"/>
                  </a:lnTo>
                  <a:lnTo>
                    <a:pt x="5656" y="3266"/>
                  </a:lnTo>
                  <a:lnTo>
                    <a:pt x="5656" y="3443"/>
                  </a:lnTo>
                  <a:lnTo>
                    <a:pt x="5656" y="3619"/>
                  </a:lnTo>
                  <a:lnTo>
                    <a:pt x="5673" y="3778"/>
                  </a:lnTo>
                  <a:lnTo>
                    <a:pt x="5532" y="3769"/>
                  </a:lnTo>
                  <a:lnTo>
                    <a:pt x="5541" y="3628"/>
                  </a:lnTo>
                  <a:lnTo>
                    <a:pt x="5550" y="3443"/>
                  </a:lnTo>
                  <a:lnTo>
                    <a:pt x="5541" y="3266"/>
                  </a:lnTo>
                  <a:lnTo>
                    <a:pt x="5532" y="3134"/>
                  </a:lnTo>
                  <a:lnTo>
                    <a:pt x="5656" y="3116"/>
                  </a:lnTo>
                  <a:lnTo>
                    <a:pt x="5673" y="3116"/>
                  </a:lnTo>
                  <a:close/>
                  <a:moveTo>
                    <a:pt x="5462" y="3134"/>
                  </a:moveTo>
                  <a:lnTo>
                    <a:pt x="5462" y="3134"/>
                  </a:lnTo>
                  <a:lnTo>
                    <a:pt x="5453" y="3275"/>
                  </a:lnTo>
                  <a:lnTo>
                    <a:pt x="5453" y="3452"/>
                  </a:lnTo>
                  <a:lnTo>
                    <a:pt x="5453" y="3628"/>
                  </a:lnTo>
                  <a:lnTo>
                    <a:pt x="5462" y="3761"/>
                  </a:lnTo>
                  <a:lnTo>
                    <a:pt x="5409" y="3761"/>
                  </a:lnTo>
                  <a:lnTo>
                    <a:pt x="5417" y="3628"/>
                  </a:lnTo>
                  <a:lnTo>
                    <a:pt x="5426" y="3452"/>
                  </a:lnTo>
                  <a:lnTo>
                    <a:pt x="5417" y="3275"/>
                  </a:lnTo>
                  <a:lnTo>
                    <a:pt x="5409" y="3134"/>
                  </a:lnTo>
                  <a:lnTo>
                    <a:pt x="5426" y="3134"/>
                  </a:lnTo>
                  <a:lnTo>
                    <a:pt x="5462" y="3134"/>
                  </a:lnTo>
                  <a:close/>
                  <a:moveTo>
                    <a:pt x="5188" y="3143"/>
                  </a:moveTo>
                  <a:lnTo>
                    <a:pt x="5188" y="3143"/>
                  </a:lnTo>
                  <a:lnTo>
                    <a:pt x="5400" y="3134"/>
                  </a:lnTo>
                  <a:lnTo>
                    <a:pt x="5391" y="3275"/>
                  </a:lnTo>
                  <a:lnTo>
                    <a:pt x="5391" y="3452"/>
                  </a:lnTo>
                  <a:lnTo>
                    <a:pt x="5391" y="3637"/>
                  </a:lnTo>
                  <a:lnTo>
                    <a:pt x="5400" y="3761"/>
                  </a:lnTo>
                  <a:lnTo>
                    <a:pt x="5206" y="3769"/>
                  </a:lnTo>
                  <a:lnTo>
                    <a:pt x="5100" y="3787"/>
                  </a:lnTo>
                  <a:lnTo>
                    <a:pt x="4994" y="3805"/>
                  </a:lnTo>
                  <a:lnTo>
                    <a:pt x="4976" y="3337"/>
                  </a:lnTo>
                  <a:lnTo>
                    <a:pt x="4967" y="3134"/>
                  </a:lnTo>
                  <a:lnTo>
                    <a:pt x="5082" y="3143"/>
                  </a:lnTo>
                  <a:lnTo>
                    <a:pt x="5188" y="3143"/>
                  </a:lnTo>
                  <a:close/>
                  <a:moveTo>
                    <a:pt x="4756" y="3990"/>
                  </a:moveTo>
                  <a:lnTo>
                    <a:pt x="4756" y="3990"/>
                  </a:lnTo>
                  <a:lnTo>
                    <a:pt x="4800" y="3902"/>
                  </a:lnTo>
                  <a:lnTo>
                    <a:pt x="4835" y="3813"/>
                  </a:lnTo>
                  <a:lnTo>
                    <a:pt x="4906" y="3610"/>
                  </a:lnTo>
                  <a:lnTo>
                    <a:pt x="4897" y="3699"/>
                  </a:lnTo>
                  <a:lnTo>
                    <a:pt x="4862" y="3822"/>
                  </a:lnTo>
                  <a:lnTo>
                    <a:pt x="4809" y="3946"/>
                  </a:lnTo>
                  <a:lnTo>
                    <a:pt x="4782" y="4008"/>
                  </a:lnTo>
                  <a:lnTo>
                    <a:pt x="4747" y="4069"/>
                  </a:lnTo>
                  <a:lnTo>
                    <a:pt x="4712" y="4158"/>
                  </a:lnTo>
                  <a:lnTo>
                    <a:pt x="4685" y="4149"/>
                  </a:lnTo>
                  <a:lnTo>
                    <a:pt x="4756" y="3990"/>
                  </a:lnTo>
                  <a:close/>
                  <a:moveTo>
                    <a:pt x="4659" y="4228"/>
                  </a:moveTo>
                  <a:lnTo>
                    <a:pt x="4659" y="4228"/>
                  </a:lnTo>
                  <a:lnTo>
                    <a:pt x="4676" y="4246"/>
                  </a:lnTo>
                  <a:lnTo>
                    <a:pt x="4632" y="4370"/>
                  </a:lnTo>
                  <a:lnTo>
                    <a:pt x="4606" y="4493"/>
                  </a:lnTo>
                  <a:lnTo>
                    <a:pt x="4588" y="4590"/>
                  </a:lnTo>
                  <a:lnTo>
                    <a:pt x="4579" y="4687"/>
                  </a:lnTo>
                  <a:lnTo>
                    <a:pt x="4553" y="4696"/>
                  </a:lnTo>
                  <a:lnTo>
                    <a:pt x="4562" y="4590"/>
                  </a:lnTo>
                  <a:lnTo>
                    <a:pt x="4579" y="4484"/>
                  </a:lnTo>
                  <a:lnTo>
                    <a:pt x="4606" y="4361"/>
                  </a:lnTo>
                  <a:lnTo>
                    <a:pt x="4650" y="4228"/>
                  </a:lnTo>
                  <a:lnTo>
                    <a:pt x="4650" y="4219"/>
                  </a:lnTo>
                  <a:lnTo>
                    <a:pt x="4659" y="4228"/>
                  </a:lnTo>
                  <a:close/>
                  <a:moveTo>
                    <a:pt x="4623" y="4184"/>
                  </a:moveTo>
                  <a:lnTo>
                    <a:pt x="4623" y="4184"/>
                  </a:lnTo>
                  <a:lnTo>
                    <a:pt x="4588" y="4272"/>
                  </a:lnTo>
                  <a:lnTo>
                    <a:pt x="4562" y="4272"/>
                  </a:lnTo>
                  <a:lnTo>
                    <a:pt x="4562" y="4202"/>
                  </a:lnTo>
                  <a:lnTo>
                    <a:pt x="4623" y="4184"/>
                  </a:lnTo>
                  <a:close/>
                  <a:moveTo>
                    <a:pt x="4553" y="4167"/>
                  </a:moveTo>
                  <a:lnTo>
                    <a:pt x="4553" y="4167"/>
                  </a:lnTo>
                  <a:lnTo>
                    <a:pt x="4526" y="4167"/>
                  </a:lnTo>
                  <a:lnTo>
                    <a:pt x="4509" y="4167"/>
                  </a:lnTo>
                  <a:lnTo>
                    <a:pt x="4509" y="4114"/>
                  </a:lnTo>
                  <a:lnTo>
                    <a:pt x="4526" y="4105"/>
                  </a:lnTo>
                  <a:lnTo>
                    <a:pt x="4544" y="4105"/>
                  </a:lnTo>
                  <a:lnTo>
                    <a:pt x="4553" y="4167"/>
                  </a:lnTo>
                  <a:close/>
                  <a:moveTo>
                    <a:pt x="4615" y="4078"/>
                  </a:moveTo>
                  <a:lnTo>
                    <a:pt x="4615" y="4078"/>
                  </a:lnTo>
                  <a:lnTo>
                    <a:pt x="4562" y="4069"/>
                  </a:lnTo>
                  <a:lnTo>
                    <a:pt x="4562" y="3999"/>
                  </a:lnTo>
                  <a:lnTo>
                    <a:pt x="4606" y="3990"/>
                  </a:lnTo>
                  <a:lnTo>
                    <a:pt x="4615" y="4078"/>
                  </a:lnTo>
                  <a:close/>
                  <a:moveTo>
                    <a:pt x="4606" y="3981"/>
                  </a:moveTo>
                  <a:lnTo>
                    <a:pt x="4606" y="3981"/>
                  </a:lnTo>
                  <a:lnTo>
                    <a:pt x="4562" y="3964"/>
                  </a:lnTo>
                  <a:lnTo>
                    <a:pt x="4562" y="3902"/>
                  </a:lnTo>
                  <a:lnTo>
                    <a:pt x="4606" y="3884"/>
                  </a:lnTo>
                  <a:lnTo>
                    <a:pt x="4606" y="3981"/>
                  </a:lnTo>
                  <a:close/>
                  <a:moveTo>
                    <a:pt x="4606" y="3875"/>
                  </a:moveTo>
                  <a:lnTo>
                    <a:pt x="4606" y="3875"/>
                  </a:lnTo>
                  <a:lnTo>
                    <a:pt x="4562" y="3866"/>
                  </a:lnTo>
                  <a:lnTo>
                    <a:pt x="4570" y="3796"/>
                  </a:lnTo>
                  <a:lnTo>
                    <a:pt x="4606" y="3787"/>
                  </a:lnTo>
                  <a:lnTo>
                    <a:pt x="4606" y="3875"/>
                  </a:lnTo>
                  <a:close/>
                  <a:moveTo>
                    <a:pt x="4570" y="3769"/>
                  </a:moveTo>
                  <a:lnTo>
                    <a:pt x="4570" y="3769"/>
                  </a:lnTo>
                  <a:lnTo>
                    <a:pt x="4570" y="3699"/>
                  </a:lnTo>
                  <a:lnTo>
                    <a:pt x="4606" y="3690"/>
                  </a:lnTo>
                  <a:lnTo>
                    <a:pt x="4606" y="3778"/>
                  </a:lnTo>
                  <a:lnTo>
                    <a:pt x="4570" y="3769"/>
                  </a:lnTo>
                  <a:close/>
                  <a:moveTo>
                    <a:pt x="4606" y="2560"/>
                  </a:moveTo>
                  <a:lnTo>
                    <a:pt x="4606" y="2560"/>
                  </a:lnTo>
                  <a:lnTo>
                    <a:pt x="4562" y="2551"/>
                  </a:lnTo>
                  <a:lnTo>
                    <a:pt x="4562" y="2490"/>
                  </a:lnTo>
                  <a:lnTo>
                    <a:pt x="4606" y="2472"/>
                  </a:lnTo>
                  <a:lnTo>
                    <a:pt x="4606" y="2560"/>
                  </a:lnTo>
                  <a:close/>
                  <a:moveTo>
                    <a:pt x="4606" y="2463"/>
                  </a:moveTo>
                  <a:lnTo>
                    <a:pt x="4606" y="2463"/>
                  </a:lnTo>
                  <a:lnTo>
                    <a:pt x="4562" y="2454"/>
                  </a:lnTo>
                  <a:lnTo>
                    <a:pt x="4562" y="2384"/>
                  </a:lnTo>
                  <a:lnTo>
                    <a:pt x="4606" y="2375"/>
                  </a:lnTo>
                  <a:lnTo>
                    <a:pt x="4606" y="2463"/>
                  </a:lnTo>
                  <a:close/>
                  <a:moveTo>
                    <a:pt x="4606" y="2357"/>
                  </a:moveTo>
                  <a:lnTo>
                    <a:pt x="4606" y="2357"/>
                  </a:lnTo>
                  <a:lnTo>
                    <a:pt x="4562" y="2348"/>
                  </a:lnTo>
                  <a:lnTo>
                    <a:pt x="4562" y="2287"/>
                  </a:lnTo>
                  <a:lnTo>
                    <a:pt x="4606" y="2269"/>
                  </a:lnTo>
                  <a:lnTo>
                    <a:pt x="4606" y="2357"/>
                  </a:lnTo>
                  <a:close/>
                  <a:moveTo>
                    <a:pt x="4615" y="2101"/>
                  </a:moveTo>
                  <a:lnTo>
                    <a:pt x="4615" y="2101"/>
                  </a:lnTo>
                  <a:lnTo>
                    <a:pt x="4606" y="2260"/>
                  </a:lnTo>
                  <a:lnTo>
                    <a:pt x="4562" y="2251"/>
                  </a:lnTo>
                  <a:lnTo>
                    <a:pt x="4553" y="2119"/>
                  </a:lnTo>
                  <a:lnTo>
                    <a:pt x="4615" y="2101"/>
                  </a:lnTo>
                  <a:close/>
                  <a:moveTo>
                    <a:pt x="4526" y="2128"/>
                  </a:moveTo>
                  <a:lnTo>
                    <a:pt x="4526" y="2128"/>
                  </a:lnTo>
                  <a:lnTo>
                    <a:pt x="4553" y="2119"/>
                  </a:lnTo>
                  <a:lnTo>
                    <a:pt x="4553" y="2251"/>
                  </a:lnTo>
                  <a:lnTo>
                    <a:pt x="4526" y="2251"/>
                  </a:lnTo>
                  <a:lnTo>
                    <a:pt x="4500" y="2251"/>
                  </a:lnTo>
                  <a:lnTo>
                    <a:pt x="4500" y="2128"/>
                  </a:lnTo>
                  <a:lnTo>
                    <a:pt x="4526" y="2128"/>
                  </a:lnTo>
                  <a:close/>
                  <a:moveTo>
                    <a:pt x="4491" y="2128"/>
                  </a:moveTo>
                  <a:lnTo>
                    <a:pt x="4491" y="2128"/>
                  </a:lnTo>
                  <a:lnTo>
                    <a:pt x="4491" y="2251"/>
                  </a:lnTo>
                  <a:lnTo>
                    <a:pt x="4438" y="2251"/>
                  </a:lnTo>
                  <a:lnTo>
                    <a:pt x="4438" y="2136"/>
                  </a:lnTo>
                  <a:lnTo>
                    <a:pt x="4491" y="2128"/>
                  </a:lnTo>
                  <a:close/>
                  <a:moveTo>
                    <a:pt x="4429" y="2136"/>
                  </a:moveTo>
                  <a:lnTo>
                    <a:pt x="4429" y="2136"/>
                  </a:lnTo>
                  <a:lnTo>
                    <a:pt x="4429" y="2251"/>
                  </a:lnTo>
                  <a:lnTo>
                    <a:pt x="4376" y="2251"/>
                  </a:lnTo>
                  <a:lnTo>
                    <a:pt x="4376" y="2136"/>
                  </a:lnTo>
                  <a:lnTo>
                    <a:pt x="4429" y="2136"/>
                  </a:lnTo>
                  <a:close/>
                  <a:moveTo>
                    <a:pt x="4332" y="2136"/>
                  </a:moveTo>
                  <a:lnTo>
                    <a:pt x="4332" y="2136"/>
                  </a:lnTo>
                  <a:lnTo>
                    <a:pt x="4376" y="2136"/>
                  </a:lnTo>
                  <a:lnTo>
                    <a:pt x="4367" y="2260"/>
                  </a:lnTo>
                  <a:lnTo>
                    <a:pt x="4332" y="2260"/>
                  </a:lnTo>
                  <a:lnTo>
                    <a:pt x="4323" y="2269"/>
                  </a:lnTo>
                  <a:lnTo>
                    <a:pt x="4315" y="2136"/>
                  </a:lnTo>
                  <a:lnTo>
                    <a:pt x="4332" y="2136"/>
                  </a:lnTo>
                  <a:close/>
                  <a:moveTo>
                    <a:pt x="4262" y="2128"/>
                  </a:moveTo>
                  <a:lnTo>
                    <a:pt x="4262" y="2128"/>
                  </a:lnTo>
                  <a:lnTo>
                    <a:pt x="4315" y="2136"/>
                  </a:lnTo>
                  <a:lnTo>
                    <a:pt x="4315" y="2269"/>
                  </a:lnTo>
                  <a:lnTo>
                    <a:pt x="4262" y="2278"/>
                  </a:lnTo>
                  <a:lnTo>
                    <a:pt x="4262" y="2128"/>
                  </a:lnTo>
                  <a:close/>
                  <a:moveTo>
                    <a:pt x="4262" y="2295"/>
                  </a:moveTo>
                  <a:lnTo>
                    <a:pt x="4262" y="2295"/>
                  </a:lnTo>
                  <a:lnTo>
                    <a:pt x="4315" y="2304"/>
                  </a:lnTo>
                  <a:lnTo>
                    <a:pt x="4315" y="2366"/>
                  </a:lnTo>
                  <a:lnTo>
                    <a:pt x="4262" y="2384"/>
                  </a:lnTo>
                  <a:lnTo>
                    <a:pt x="4262" y="2295"/>
                  </a:lnTo>
                  <a:close/>
                  <a:moveTo>
                    <a:pt x="4262" y="2392"/>
                  </a:moveTo>
                  <a:lnTo>
                    <a:pt x="4262" y="2392"/>
                  </a:lnTo>
                  <a:lnTo>
                    <a:pt x="4306" y="2401"/>
                  </a:lnTo>
                  <a:lnTo>
                    <a:pt x="4306" y="2472"/>
                  </a:lnTo>
                  <a:lnTo>
                    <a:pt x="4262" y="2481"/>
                  </a:lnTo>
                  <a:lnTo>
                    <a:pt x="4262" y="2392"/>
                  </a:lnTo>
                  <a:close/>
                  <a:moveTo>
                    <a:pt x="4262" y="2516"/>
                  </a:moveTo>
                  <a:lnTo>
                    <a:pt x="4262" y="2516"/>
                  </a:lnTo>
                  <a:lnTo>
                    <a:pt x="4262" y="2498"/>
                  </a:lnTo>
                  <a:lnTo>
                    <a:pt x="4306" y="2507"/>
                  </a:lnTo>
                  <a:lnTo>
                    <a:pt x="4306" y="2569"/>
                  </a:lnTo>
                  <a:lnTo>
                    <a:pt x="4262" y="2578"/>
                  </a:lnTo>
                  <a:lnTo>
                    <a:pt x="4262" y="2516"/>
                  </a:lnTo>
                  <a:close/>
                  <a:moveTo>
                    <a:pt x="4262" y="2595"/>
                  </a:moveTo>
                  <a:lnTo>
                    <a:pt x="4262" y="2595"/>
                  </a:lnTo>
                  <a:lnTo>
                    <a:pt x="4306" y="2604"/>
                  </a:lnTo>
                  <a:lnTo>
                    <a:pt x="4306" y="2666"/>
                  </a:lnTo>
                  <a:lnTo>
                    <a:pt x="4270" y="2684"/>
                  </a:lnTo>
                  <a:lnTo>
                    <a:pt x="4262" y="2595"/>
                  </a:lnTo>
                  <a:close/>
                  <a:moveTo>
                    <a:pt x="4270" y="2701"/>
                  </a:moveTo>
                  <a:lnTo>
                    <a:pt x="4270" y="2701"/>
                  </a:lnTo>
                  <a:lnTo>
                    <a:pt x="4306" y="2701"/>
                  </a:lnTo>
                  <a:lnTo>
                    <a:pt x="4306" y="2772"/>
                  </a:lnTo>
                  <a:lnTo>
                    <a:pt x="4270" y="2781"/>
                  </a:lnTo>
                  <a:lnTo>
                    <a:pt x="4270" y="2701"/>
                  </a:lnTo>
                  <a:close/>
                  <a:moveTo>
                    <a:pt x="4270" y="2798"/>
                  </a:moveTo>
                  <a:lnTo>
                    <a:pt x="4270" y="2798"/>
                  </a:lnTo>
                  <a:lnTo>
                    <a:pt x="4306" y="2807"/>
                  </a:lnTo>
                  <a:lnTo>
                    <a:pt x="4306" y="2869"/>
                  </a:lnTo>
                  <a:lnTo>
                    <a:pt x="4270" y="2878"/>
                  </a:lnTo>
                  <a:lnTo>
                    <a:pt x="4270" y="2798"/>
                  </a:lnTo>
                  <a:close/>
                  <a:moveTo>
                    <a:pt x="4270" y="2948"/>
                  </a:moveTo>
                  <a:lnTo>
                    <a:pt x="4270" y="2948"/>
                  </a:lnTo>
                  <a:lnTo>
                    <a:pt x="4270" y="2896"/>
                  </a:lnTo>
                  <a:lnTo>
                    <a:pt x="4306" y="2904"/>
                  </a:lnTo>
                  <a:lnTo>
                    <a:pt x="4306" y="2931"/>
                  </a:lnTo>
                  <a:lnTo>
                    <a:pt x="4306" y="2975"/>
                  </a:lnTo>
                  <a:lnTo>
                    <a:pt x="4270" y="2984"/>
                  </a:lnTo>
                  <a:lnTo>
                    <a:pt x="4270" y="2948"/>
                  </a:lnTo>
                  <a:close/>
                  <a:moveTo>
                    <a:pt x="4270" y="3001"/>
                  </a:moveTo>
                  <a:lnTo>
                    <a:pt x="4270" y="3001"/>
                  </a:lnTo>
                  <a:lnTo>
                    <a:pt x="4306" y="3001"/>
                  </a:lnTo>
                  <a:lnTo>
                    <a:pt x="4306" y="3072"/>
                  </a:lnTo>
                  <a:lnTo>
                    <a:pt x="4270" y="3081"/>
                  </a:lnTo>
                  <a:lnTo>
                    <a:pt x="4270" y="3001"/>
                  </a:lnTo>
                  <a:close/>
                  <a:moveTo>
                    <a:pt x="4270" y="3099"/>
                  </a:moveTo>
                  <a:lnTo>
                    <a:pt x="4270" y="3099"/>
                  </a:lnTo>
                  <a:lnTo>
                    <a:pt x="4306" y="3107"/>
                  </a:lnTo>
                  <a:lnTo>
                    <a:pt x="4306" y="3169"/>
                  </a:lnTo>
                  <a:lnTo>
                    <a:pt x="4270" y="3178"/>
                  </a:lnTo>
                  <a:lnTo>
                    <a:pt x="4270" y="3099"/>
                  </a:lnTo>
                  <a:close/>
                  <a:moveTo>
                    <a:pt x="4270" y="3196"/>
                  </a:moveTo>
                  <a:lnTo>
                    <a:pt x="4270" y="3196"/>
                  </a:lnTo>
                  <a:lnTo>
                    <a:pt x="4306" y="3204"/>
                  </a:lnTo>
                  <a:lnTo>
                    <a:pt x="4306" y="3275"/>
                  </a:lnTo>
                  <a:lnTo>
                    <a:pt x="4270" y="3284"/>
                  </a:lnTo>
                  <a:lnTo>
                    <a:pt x="4270" y="3196"/>
                  </a:lnTo>
                  <a:close/>
                  <a:moveTo>
                    <a:pt x="4270" y="3302"/>
                  </a:moveTo>
                  <a:lnTo>
                    <a:pt x="4270" y="3302"/>
                  </a:lnTo>
                  <a:lnTo>
                    <a:pt x="4306" y="3302"/>
                  </a:lnTo>
                  <a:lnTo>
                    <a:pt x="4297" y="3372"/>
                  </a:lnTo>
                  <a:lnTo>
                    <a:pt x="4270" y="3381"/>
                  </a:lnTo>
                  <a:lnTo>
                    <a:pt x="4270" y="3302"/>
                  </a:lnTo>
                  <a:close/>
                  <a:moveTo>
                    <a:pt x="4270" y="3399"/>
                  </a:moveTo>
                  <a:lnTo>
                    <a:pt x="4270" y="3399"/>
                  </a:lnTo>
                  <a:lnTo>
                    <a:pt x="4297" y="3407"/>
                  </a:lnTo>
                  <a:lnTo>
                    <a:pt x="4297" y="3478"/>
                  </a:lnTo>
                  <a:lnTo>
                    <a:pt x="4270" y="3478"/>
                  </a:lnTo>
                  <a:lnTo>
                    <a:pt x="4270" y="3399"/>
                  </a:lnTo>
                  <a:close/>
                  <a:moveTo>
                    <a:pt x="4270" y="3505"/>
                  </a:moveTo>
                  <a:lnTo>
                    <a:pt x="4270" y="3505"/>
                  </a:lnTo>
                  <a:lnTo>
                    <a:pt x="4297" y="3505"/>
                  </a:lnTo>
                  <a:lnTo>
                    <a:pt x="4297" y="3575"/>
                  </a:lnTo>
                  <a:lnTo>
                    <a:pt x="4270" y="3584"/>
                  </a:lnTo>
                  <a:lnTo>
                    <a:pt x="4270" y="3505"/>
                  </a:lnTo>
                  <a:close/>
                  <a:moveTo>
                    <a:pt x="4270" y="3602"/>
                  </a:moveTo>
                  <a:lnTo>
                    <a:pt x="4270" y="3602"/>
                  </a:lnTo>
                  <a:lnTo>
                    <a:pt x="4297" y="3610"/>
                  </a:lnTo>
                  <a:lnTo>
                    <a:pt x="4297" y="3672"/>
                  </a:lnTo>
                  <a:lnTo>
                    <a:pt x="4270" y="3681"/>
                  </a:lnTo>
                  <a:lnTo>
                    <a:pt x="4270" y="3602"/>
                  </a:lnTo>
                  <a:close/>
                  <a:moveTo>
                    <a:pt x="4270" y="3699"/>
                  </a:moveTo>
                  <a:lnTo>
                    <a:pt x="4270" y="3699"/>
                  </a:lnTo>
                  <a:lnTo>
                    <a:pt x="4297" y="3708"/>
                  </a:lnTo>
                  <a:lnTo>
                    <a:pt x="4297" y="3769"/>
                  </a:lnTo>
                  <a:lnTo>
                    <a:pt x="4297" y="3778"/>
                  </a:lnTo>
                  <a:lnTo>
                    <a:pt x="4270" y="3787"/>
                  </a:lnTo>
                  <a:lnTo>
                    <a:pt x="4270" y="3699"/>
                  </a:lnTo>
                  <a:close/>
                  <a:moveTo>
                    <a:pt x="4270" y="3805"/>
                  </a:moveTo>
                  <a:lnTo>
                    <a:pt x="4270" y="3805"/>
                  </a:lnTo>
                  <a:lnTo>
                    <a:pt x="4297" y="3805"/>
                  </a:lnTo>
                  <a:lnTo>
                    <a:pt x="4297" y="3875"/>
                  </a:lnTo>
                  <a:lnTo>
                    <a:pt x="4270" y="3884"/>
                  </a:lnTo>
                  <a:lnTo>
                    <a:pt x="4270" y="3805"/>
                  </a:lnTo>
                  <a:close/>
                  <a:moveTo>
                    <a:pt x="4270" y="3902"/>
                  </a:moveTo>
                  <a:lnTo>
                    <a:pt x="4270" y="3902"/>
                  </a:lnTo>
                  <a:lnTo>
                    <a:pt x="4297" y="3911"/>
                  </a:lnTo>
                  <a:lnTo>
                    <a:pt x="4297" y="3981"/>
                  </a:lnTo>
                  <a:lnTo>
                    <a:pt x="4270" y="3981"/>
                  </a:lnTo>
                  <a:lnTo>
                    <a:pt x="4270" y="3902"/>
                  </a:lnTo>
                  <a:close/>
                  <a:moveTo>
                    <a:pt x="4270" y="4008"/>
                  </a:moveTo>
                  <a:lnTo>
                    <a:pt x="4270" y="4008"/>
                  </a:lnTo>
                  <a:lnTo>
                    <a:pt x="4297" y="4008"/>
                  </a:lnTo>
                  <a:lnTo>
                    <a:pt x="4297" y="4078"/>
                  </a:lnTo>
                  <a:lnTo>
                    <a:pt x="4270" y="4087"/>
                  </a:lnTo>
                  <a:lnTo>
                    <a:pt x="4270" y="4008"/>
                  </a:lnTo>
                  <a:close/>
                  <a:moveTo>
                    <a:pt x="4270" y="4105"/>
                  </a:moveTo>
                  <a:lnTo>
                    <a:pt x="4270" y="4105"/>
                  </a:lnTo>
                  <a:lnTo>
                    <a:pt x="4297" y="4105"/>
                  </a:lnTo>
                  <a:lnTo>
                    <a:pt x="4297" y="4175"/>
                  </a:lnTo>
                  <a:lnTo>
                    <a:pt x="4270" y="4184"/>
                  </a:lnTo>
                  <a:lnTo>
                    <a:pt x="4270" y="4105"/>
                  </a:lnTo>
                  <a:close/>
                  <a:moveTo>
                    <a:pt x="4270" y="4202"/>
                  </a:moveTo>
                  <a:lnTo>
                    <a:pt x="4270" y="4202"/>
                  </a:lnTo>
                  <a:lnTo>
                    <a:pt x="4297" y="4211"/>
                  </a:lnTo>
                  <a:lnTo>
                    <a:pt x="4306" y="4281"/>
                  </a:lnTo>
                  <a:lnTo>
                    <a:pt x="4270" y="4281"/>
                  </a:lnTo>
                  <a:lnTo>
                    <a:pt x="4270" y="4202"/>
                  </a:lnTo>
                  <a:close/>
                  <a:moveTo>
                    <a:pt x="4270" y="4308"/>
                  </a:moveTo>
                  <a:lnTo>
                    <a:pt x="4270" y="4308"/>
                  </a:lnTo>
                  <a:lnTo>
                    <a:pt x="4306" y="4308"/>
                  </a:lnTo>
                  <a:lnTo>
                    <a:pt x="4306" y="4378"/>
                  </a:lnTo>
                  <a:lnTo>
                    <a:pt x="4270" y="4387"/>
                  </a:lnTo>
                  <a:lnTo>
                    <a:pt x="4270" y="4308"/>
                  </a:lnTo>
                  <a:close/>
                  <a:moveTo>
                    <a:pt x="4270" y="4405"/>
                  </a:moveTo>
                  <a:lnTo>
                    <a:pt x="4270" y="4405"/>
                  </a:lnTo>
                  <a:lnTo>
                    <a:pt x="4306" y="4414"/>
                  </a:lnTo>
                  <a:lnTo>
                    <a:pt x="4306" y="4475"/>
                  </a:lnTo>
                  <a:lnTo>
                    <a:pt x="4270" y="4484"/>
                  </a:lnTo>
                  <a:lnTo>
                    <a:pt x="4270" y="4405"/>
                  </a:lnTo>
                  <a:close/>
                  <a:moveTo>
                    <a:pt x="4270" y="4511"/>
                  </a:moveTo>
                  <a:lnTo>
                    <a:pt x="4270" y="4511"/>
                  </a:lnTo>
                  <a:lnTo>
                    <a:pt x="4306" y="4511"/>
                  </a:lnTo>
                  <a:lnTo>
                    <a:pt x="4306" y="4573"/>
                  </a:lnTo>
                  <a:lnTo>
                    <a:pt x="4270" y="4581"/>
                  </a:lnTo>
                  <a:lnTo>
                    <a:pt x="4270" y="4511"/>
                  </a:lnTo>
                  <a:close/>
                  <a:moveTo>
                    <a:pt x="4270" y="4661"/>
                  </a:moveTo>
                  <a:lnTo>
                    <a:pt x="4270" y="4661"/>
                  </a:lnTo>
                  <a:lnTo>
                    <a:pt x="4270" y="4608"/>
                  </a:lnTo>
                  <a:lnTo>
                    <a:pt x="4306" y="4617"/>
                  </a:lnTo>
                  <a:lnTo>
                    <a:pt x="4306" y="4678"/>
                  </a:lnTo>
                  <a:lnTo>
                    <a:pt x="4270" y="4687"/>
                  </a:lnTo>
                  <a:lnTo>
                    <a:pt x="4270" y="4661"/>
                  </a:lnTo>
                  <a:close/>
                  <a:moveTo>
                    <a:pt x="4270" y="4705"/>
                  </a:moveTo>
                  <a:lnTo>
                    <a:pt x="4270" y="4705"/>
                  </a:lnTo>
                  <a:lnTo>
                    <a:pt x="4306" y="4714"/>
                  </a:lnTo>
                  <a:lnTo>
                    <a:pt x="4306" y="4776"/>
                  </a:lnTo>
                  <a:lnTo>
                    <a:pt x="4270" y="4784"/>
                  </a:lnTo>
                  <a:lnTo>
                    <a:pt x="4270" y="4705"/>
                  </a:lnTo>
                  <a:close/>
                  <a:moveTo>
                    <a:pt x="4270" y="4811"/>
                  </a:moveTo>
                  <a:lnTo>
                    <a:pt x="4270" y="4811"/>
                  </a:lnTo>
                  <a:lnTo>
                    <a:pt x="4306" y="4820"/>
                  </a:lnTo>
                  <a:lnTo>
                    <a:pt x="4306" y="4873"/>
                  </a:lnTo>
                  <a:lnTo>
                    <a:pt x="4270" y="4890"/>
                  </a:lnTo>
                  <a:lnTo>
                    <a:pt x="4270" y="4811"/>
                  </a:lnTo>
                  <a:close/>
                  <a:moveTo>
                    <a:pt x="4270" y="4908"/>
                  </a:moveTo>
                  <a:lnTo>
                    <a:pt x="4270" y="4908"/>
                  </a:lnTo>
                  <a:lnTo>
                    <a:pt x="4306" y="4917"/>
                  </a:lnTo>
                  <a:lnTo>
                    <a:pt x="4306" y="4979"/>
                  </a:lnTo>
                  <a:lnTo>
                    <a:pt x="4270" y="4987"/>
                  </a:lnTo>
                  <a:lnTo>
                    <a:pt x="4270" y="4908"/>
                  </a:lnTo>
                  <a:close/>
                  <a:moveTo>
                    <a:pt x="4262" y="5093"/>
                  </a:moveTo>
                  <a:lnTo>
                    <a:pt x="4262" y="5093"/>
                  </a:lnTo>
                  <a:lnTo>
                    <a:pt x="4262" y="5005"/>
                  </a:lnTo>
                  <a:lnTo>
                    <a:pt x="4306" y="5014"/>
                  </a:lnTo>
                  <a:lnTo>
                    <a:pt x="4306" y="5023"/>
                  </a:lnTo>
                  <a:lnTo>
                    <a:pt x="4306" y="5076"/>
                  </a:lnTo>
                  <a:lnTo>
                    <a:pt x="4262" y="5093"/>
                  </a:lnTo>
                  <a:close/>
                  <a:moveTo>
                    <a:pt x="4288" y="5173"/>
                  </a:moveTo>
                  <a:lnTo>
                    <a:pt x="4288" y="5173"/>
                  </a:lnTo>
                  <a:lnTo>
                    <a:pt x="4262" y="5182"/>
                  </a:lnTo>
                  <a:lnTo>
                    <a:pt x="4262" y="5102"/>
                  </a:lnTo>
                  <a:lnTo>
                    <a:pt x="4306" y="5111"/>
                  </a:lnTo>
                  <a:lnTo>
                    <a:pt x="4315" y="5173"/>
                  </a:lnTo>
                  <a:lnTo>
                    <a:pt x="4288" y="5173"/>
                  </a:lnTo>
                  <a:close/>
                  <a:moveTo>
                    <a:pt x="4323" y="5226"/>
                  </a:moveTo>
                  <a:lnTo>
                    <a:pt x="4323" y="5226"/>
                  </a:lnTo>
                  <a:lnTo>
                    <a:pt x="4332" y="5226"/>
                  </a:lnTo>
                  <a:lnTo>
                    <a:pt x="4376" y="5217"/>
                  </a:lnTo>
                  <a:lnTo>
                    <a:pt x="4376" y="5287"/>
                  </a:lnTo>
                  <a:lnTo>
                    <a:pt x="4367" y="5305"/>
                  </a:lnTo>
                  <a:lnTo>
                    <a:pt x="4315" y="5393"/>
                  </a:lnTo>
                  <a:lnTo>
                    <a:pt x="4323" y="5226"/>
                  </a:lnTo>
                  <a:close/>
                  <a:moveTo>
                    <a:pt x="1447" y="2896"/>
                  </a:moveTo>
                  <a:lnTo>
                    <a:pt x="1447" y="2896"/>
                  </a:lnTo>
                  <a:lnTo>
                    <a:pt x="1562" y="2878"/>
                  </a:lnTo>
                  <a:lnTo>
                    <a:pt x="1676" y="2851"/>
                  </a:lnTo>
                  <a:lnTo>
                    <a:pt x="1676" y="3107"/>
                  </a:lnTo>
                  <a:lnTo>
                    <a:pt x="1553" y="3081"/>
                  </a:lnTo>
                  <a:lnTo>
                    <a:pt x="1438" y="3072"/>
                  </a:lnTo>
                  <a:lnTo>
                    <a:pt x="1447" y="3037"/>
                  </a:lnTo>
                  <a:lnTo>
                    <a:pt x="1456" y="2957"/>
                  </a:lnTo>
                  <a:lnTo>
                    <a:pt x="1447" y="2896"/>
                  </a:lnTo>
                  <a:close/>
                  <a:moveTo>
                    <a:pt x="1394" y="4723"/>
                  </a:moveTo>
                  <a:lnTo>
                    <a:pt x="1394" y="4723"/>
                  </a:lnTo>
                  <a:lnTo>
                    <a:pt x="1262" y="4705"/>
                  </a:lnTo>
                  <a:lnTo>
                    <a:pt x="1129" y="4705"/>
                  </a:lnTo>
                  <a:lnTo>
                    <a:pt x="997" y="4714"/>
                  </a:lnTo>
                  <a:lnTo>
                    <a:pt x="865" y="4731"/>
                  </a:lnTo>
                  <a:lnTo>
                    <a:pt x="741" y="4758"/>
                  </a:lnTo>
                  <a:lnTo>
                    <a:pt x="627" y="4802"/>
                  </a:lnTo>
                  <a:lnTo>
                    <a:pt x="644" y="4573"/>
                  </a:lnTo>
                  <a:lnTo>
                    <a:pt x="653" y="4343"/>
                  </a:lnTo>
                  <a:lnTo>
                    <a:pt x="662" y="3858"/>
                  </a:lnTo>
                  <a:lnTo>
                    <a:pt x="653" y="3381"/>
                  </a:lnTo>
                  <a:lnTo>
                    <a:pt x="644" y="3143"/>
                  </a:lnTo>
                  <a:lnTo>
                    <a:pt x="759" y="3169"/>
                  </a:lnTo>
                  <a:lnTo>
                    <a:pt x="874" y="3178"/>
                  </a:lnTo>
                  <a:lnTo>
                    <a:pt x="1006" y="3187"/>
                  </a:lnTo>
                  <a:lnTo>
                    <a:pt x="1138" y="3187"/>
                  </a:lnTo>
                  <a:lnTo>
                    <a:pt x="1271" y="3178"/>
                  </a:lnTo>
                  <a:lnTo>
                    <a:pt x="1412" y="3160"/>
                  </a:lnTo>
                  <a:lnTo>
                    <a:pt x="1544" y="3143"/>
                  </a:lnTo>
                  <a:lnTo>
                    <a:pt x="1676" y="3116"/>
                  </a:lnTo>
                  <a:lnTo>
                    <a:pt x="1676" y="3284"/>
                  </a:lnTo>
                  <a:lnTo>
                    <a:pt x="1668" y="4784"/>
                  </a:lnTo>
                  <a:lnTo>
                    <a:pt x="1597" y="4758"/>
                  </a:lnTo>
                  <a:lnTo>
                    <a:pt x="1527" y="4740"/>
                  </a:lnTo>
                  <a:lnTo>
                    <a:pt x="1394" y="4723"/>
                  </a:lnTo>
                  <a:close/>
                  <a:moveTo>
                    <a:pt x="1438" y="5578"/>
                  </a:moveTo>
                  <a:lnTo>
                    <a:pt x="1438" y="5578"/>
                  </a:lnTo>
                  <a:lnTo>
                    <a:pt x="1447" y="5542"/>
                  </a:lnTo>
                  <a:lnTo>
                    <a:pt x="1456" y="5463"/>
                  </a:lnTo>
                  <a:lnTo>
                    <a:pt x="1447" y="5402"/>
                  </a:lnTo>
                  <a:lnTo>
                    <a:pt x="1553" y="5393"/>
                  </a:lnTo>
                  <a:lnTo>
                    <a:pt x="1668" y="5376"/>
                  </a:lnTo>
                  <a:lnTo>
                    <a:pt x="1668" y="5437"/>
                  </a:lnTo>
                  <a:lnTo>
                    <a:pt x="1668" y="5622"/>
                  </a:lnTo>
                  <a:lnTo>
                    <a:pt x="1553" y="5595"/>
                  </a:lnTo>
                  <a:lnTo>
                    <a:pt x="1438" y="5578"/>
                  </a:lnTo>
                  <a:close/>
                  <a:moveTo>
                    <a:pt x="1782" y="5217"/>
                  </a:moveTo>
                  <a:lnTo>
                    <a:pt x="1782" y="5217"/>
                  </a:lnTo>
                  <a:lnTo>
                    <a:pt x="1800" y="5226"/>
                  </a:lnTo>
                  <a:lnTo>
                    <a:pt x="1818" y="5234"/>
                  </a:lnTo>
                  <a:lnTo>
                    <a:pt x="1809" y="5420"/>
                  </a:lnTo>
                  <a:lnTo>
                    <a:pt x="1818" y="5604"/>
                  </a:lnTo>
                  <a:lnTo>
                    <a:pt x="1791" y="5613"/>
                  </a:lnTo>
                  <a:lnTo>
                    <a:pt x="1782" y="5622"/>
                  </a:lnTo>
                  <a:lnTo>
                    <a:pt x="1782" y="5437"/>
                  </a:lnTo>
                  <a:lnTo>
                    <a:pt x="1782" y="5217"/>
                  </a:lnTo>
                  <a:close/>
                  <a:moveTo>
                    <a:pt x="1774" y="7599"/>
                  </a:moveTo>
                  <a:lnTo>
                    <a:pt x="1774" y="7599"/>
                  </a:lnTo>
                  <a:lnTo>
                    <a:pt x="1782" y="6619"/>
                  </a:lnTo>
                  <a:lnTo>
                    <a:pt x="1782" y="5648"/>
                  </a:lnTo>
                  <a:lnTo>
                    <a:pt x="1800" y="5657"/>
                  </a:lnTo>
                  <a:lnTo>
                    <a:pt x="1835" y="5666"/>
                  </a:lnTo>
                  <a:lnTo>
                    <a:pt x="1844" y="5657"/>
                  </a:lnTo>
                  <a:lnTo>
                    <a:pt x="1844" y="5640"/>
                  </a:lnTo>
                  <a:lnTo>
                    <a:pt x="1853" y="5631"/>
                  </a:lnTo>
                  <a:lnTo>
                    <a:pt x="1853" y="5420"/>
                  </a:lnTo>
                  <a:lnTo>
                    <a:pt x="1844" y="5208"/>
                  </a:lnTo>
                  <a:lnTo>
                    <a:pt x="1844" y="5199"/>
                  </a:lnTo>
                  <a:lnTo>
                    <a:pt x="1844" y="5182"/>
                  </a:lnTo>
                  <a:lnTo>
                    <a:pt x="1835" y="5182"/>
                  </a:lnTo>
                  <a:lnTo>
                    <a:pt x="1800" y="5182"/>
                  </a:lnTo>
                  <a:lnTo>
                    <a:pt x="1782" y="5190"/>
                  </a:lnTo>
                  <a:lnTo>
                    <a:pt x="1782" y="4237"/>
                  </a:lnTo>
                  <a:lnTo>
                    <a:pt x="1765" y="3275"/>
                  </a:lnTo>
                  <a:lnTo>
                    <a:pt x="1756" y="2737"/>
                  </a:lnTo>
                  <a:lnTo>
                    <a:pt x="1747" y="2198"/>
                  </a:lnTo>
                  <a:lnTo>
                    <a:pt x="1729" y="1660"/>
                  </a:lnTo>
                  <a:lnTo>
                    <a:pt x="1712" y="1130"/>
                  </a:lnTo>
                  <a:lnTo>
                    <a:pt x="2100" y="1095"/>
                  </a:lnTo>
                  <a:lnTo>
                    <a:pt x="2100" y="1210"/>
                  </a:lnTo>
                  <a:lnTo>
                    <a:pt x="2074" y="2172"/>
                  </a:lnTo>
                  <a:lnTo>
                    <a:pt x="2074" y="2719"/>
                  </a:lnTo>
                  <a:lnTo>
                    <a:pt x="2065" y="3257"/>
                  </a:lnTo>
                  <a:lnTo>
                    <a:pt x="2056" y="4352"/>
                  </a:lnTo>
                  <a:lnTo>
                    <a:pt x="2056" y="5437"/>
                  </a:lnTo>
                  <a:lnTo>
                    <a:pt x="2056" y="5640"/>
                  </a:lnTo>
                  <a:lnTo>
                    <a:pt x="2021" y="5613"/>
                  </a:lnTo>
                  <a:lnTo>
                    <a:pt x="1994" y="5604"/>
                  </a:lnTo>
                  <a:lnTo>
                    <a:pt x="2003" y="5420"/>
                  </a:lnTo>
                  <a:lnTo>
                    <a:pt x="1994" y="5234"/>
                  </a:lnTo>
                  <a:lnTo>
                    <a:pt x="2021" y="5226"/>
                  </a:lnTo>
                  <a:lnTo>
                    <a:pt x="2056" y="5199"/>
                  </a:lnTo>
                  <a:lnTo>
                    <a:pt x="2012" y="5182"/>
                  </a:lnTo>
                  <a:lnTo>
                    <a:pt x="1976" y="5173"/>
                  </a:lnTo>
                  <a:lnTo>
                    <a:pt x="1968" y="5182"/>
                  </a:lnTo>
                  <a:lnTo>
                    <a:pt x="1968" y="5199"/>
                  </a:lnTo>
                  <a:lnTo>
                    <a:pt x="1968" y="5208"/>
                  </a:lnTo>
                  <a:lnTo>
                    <a:pt x="1959" y="5420"/>
                  </a:lnTo>
                  <a:lnTo>
                    <a:pt x="1959" y="5631"/>
                  </a:lnTo>
                  <a:lnTo>
                    <a:pt x="1968" y="5640"/>
                  </a:lnTo>
                  <a:lnTo>
                    <a:pt x="1968" y="5657"/>
                  </a:lnTo>
                  <a:lnTo>
                    <a:pt x="1976" y="5666"/>
                  </a:lnTo>
                  <a:lnTo>
                    <a:pt x="2021" y="5657"/>
                  </a:lnTo>
                  <a:lnTo>
                    <a:pt x="2056" y="5640"/>
                  </a:lnTo>
                  <a:lnTo>
                    <a:pt x="2065" y="7608"/>
                  </a:lnTo>
                  <a:lnTo>
                    <a:pt x="2082" y="8685"/>
                  </a:lnTo>
                  <a:lnTo>
                    <a:pt x="2109" y="9761"/>
                  </a:lnTo>
                  <a:lnTo>
                    <a:pt x="1721" y="9717"/>
                  </a:lnTo>
                  <a:lnTo>
                    <a:pt x="1756" y="8658"/>
                  </a:lnTo>
                  <a:lnTo>
                    <a:pt x="1774" y="7599"/>
                  </a:lnTo>
                  <a:close/>
                  <a:moveTo>
                    <a:pt x="3565" y="7670"/>
                  </a:moveTo>
                  <a:lnTo>
                    <a:pt x="3565" y="7670"/>
                  </a:lnTo>
                  <a:lnTo>
                    <a:pt x="3582" y="8791"/>
                  </a:lnTo>
                  <a:lnTo>
                    <a:pt x="3609" y="9920"/>
                  </a:lnTo>
                  <a:lnTo>
                    <a:pt x="3185" y="9876"/>
                  </a:lnTo>
                  <a:lnTo>
                    <a:pt x="2109" y="9761"/>
                  </a:lnTo>
                  <a:lnTo>
                    <a:pt x="2109" y="9700"/>
                  </a:lnTo>
                  <a:lnTo>
                    <a:pt x="2135" y="9647"/>
                  </a:lnTo>
                  <a:lnTo>
                    <a:pt x="2144" y="9638"/>
                  </a:lnTo>
                  <a:lnTo>
                    <a:pt x="2171" y="9576"/>
                  </a:lnTo>
                  <a:lnTo>
                    <a:pt x="2197" y="9514"/>
                  </a:lnTo>
                  <a:lnTo>
                    <a:pt x="2276" y="9276"/>
                  </a:lnTo>
                  <a:lnTo>
                    <a:pt x="2285" y="9267"/>
                  </a:lnTo>
                  <a:lnTo>
                    <a:pt x="2294" y="9267"/>
                  </a:lnTo>
                  <a:lnTo>
                    <a:pt x="2621" y="9294"/>
                  </a:lnTo>
                  <a:lnTo>
                    <a:pt x="2912" y="9302"/>
                  </a:lnTo>
                  <a:lnTo>
                    <a:pt x="3256" y="9302"/>
                  </a:lnTo>
                  <a:lnTo>
                    <a:pt x="3406" y="9302"/>
                  </a:lnTo>
                  <a:lnTo>
                    <a:pt x="3423" y="9664"/>
                  </a:lnTo>
                  <a:lnTo>
                    <a:pt x="3432" y="9302"/>
                  </a:lnTo>
                  <a:lnTo>
                    <a:pt x="3529" y="9302"/>
                  </a:lnTo>
                  <a:lnTo>
                    <a:pt x="3432" y="9285"/>
                  </a:lnTo>
                  <a:lnTo>
                    <a:pt x="3441" y="8994"/>
                  </a:lnTo>
                  <a:lnTo>
                    <a:pt x="3494" y="8985"/>
                  </a:lnTo>
                  <a:lnTo>
                    <a:pt x="3441" y="8967"/>
                  </a:lnTo>
                  <a:lnTo>
                    <a:pt x="3459" y="8332"/>
                  </a:lnTo>
                  <a:lnTo>
                    <a:pt x="3476" y="8332"/>
                  </a:lnTo>
                  <a:lnTo>
                    <a:pt x="3459" y="8323"/>
                  </a:lnTo>
                  <a:lnTo>
                    <a:pt x="3459" y="8120"/>
                  </a:lnTo>
                  <a:lnTo>
                    <a:pt x="3476" y="8120"/>
                  </a:lnTo>
                  <a:lnTo>
                    <a:pt x="3459" y="8111"/>
                  </a:lnTo>
                  <a:lnTo>
                    <a:pt x="3468" y="7846"/>
                  </a:lnTo>
                  <a:lnTo>
                    <a:pt x="3476" y="7837"/>
                  </a:lnTo>
                  <a:lnTo>
                    <a:pt x="3468" y="7837"/>
                  </a:lnTo>
                  <a:lnTo>
                    <a:pt x="3468" y="7634"/>
                  </a:lnTo>
                  <a:lnTo>
                    <a:pt x="3476" y="7625"/>
                  </a:lnTo>
                  <a:lnTo>
                    <a:pt x="3468" y="7625"/>
                  </a:lnTo>
                  <a:lnTo>
                    <a:pt x="3468" y="7599"/>
                  </a:lnTo>
                  <a:lnTo>
                    <a:pt x="3476" y="7317"/>
                  </a:lnTo>
                  <a:lnTo>
                    <a:pt x="3476" y="7308"/>
                  </a:lnTo>
                  <a:lnTo>
                    <a:pt x="3476" y="7105"/>
                  </a:lnTo>
                  <a:lnTo>
                    <a:pt x="3494" y="5534"/>
                  </a:lnTo>
                  <a:lnTo>
                    <a:pt x="3494" y="4502"/>
                  </a:lnTo>
                  <a:lnTo>
                    <a:pt x="3485" y="3469"/>
                  </a:lnTo>
                  <a:lnTo>
                    <a:pt x="3476" y="2931"/>
                  </a:lnTo>
                  <a:lnTo>
                    <a:pt x="3468" y="2684"/>
                  </a:lnTo>
                  <a:lnTo>
                    <a:pt x="3476" y="2675"/>
                  </a:lnTo>
                  <a:lnTo>
                    <a:pt x="3468" y="2675"/>
                  </a:lnTo>
                  <a:lnTo>
                    <a:pt x="3468" y="2472"/>
                  </a:lnTo>
                  <a:lnTo>
                    <a:pt x="3476" y="2472"/>
                  </a:lnTo>
                  <a:lnTo>
                    <a:pt x="3468" y="2463"/>
                  </a:lnTo>
                  <a:lnTo>
                    <a:pt x="3459" y="2216"/>
                  </a:lnTo>
                  <a:lnTo>
                    <a:pt x="3476" y="2216"/>
                  </a:lnTo>
                  <a:lnTo>
                    <a:pt x="3459" y="2216"/>
                  </a:lnTo>
                  <a:lnTo>
                    <a:pt x="3459" y="2013"/>
                  </a:lnTo>
                  <a:lnTo>
                    <a:pt x="3476" y="2004"/>
                  </a:lnTo>
                  <a:lnTo>
                    <a:pt x="3459" y="1995"/>
                  </a:lnTo>
                  <a:lnTo>
                    <a:pt x="3441" y="1510"/>
                  </a:lnTo>
                  <a:lnTo>
                    <a:pt x="3512" y="1492"/>
                  </a:lnTo>
                  <a:lnTo>
                    <a:pt x="3441" y="1483"/>
                  </a:lnTo>
                  <a:lnTo>
                    <a:pt x="3441" y="1404"/>
                  </a:lnTo>
                  <a:lnTo>
                    <a:pt x="3432" y="1483"/>
                  </a:lnTo>
                  <a:lnTo>
                    <a:pt x="3309" y="1483"/>
                  </a:lnTo>
                  <a:lnTo>
                    <a:pt x="3176" y="1483"/>
                  </a:lnTo>
                  <a:lnTo>
                    <a:pt x="3018" y="1483"/>
                  </a:lnTo>
                  <a:lnTo>
                    <a:pt x="2859" y="1501"/>
                  </a:lnTo>
                  <a:lnTo>
                    <a:pt x="2700" y="1519"/>
                  </a:lnTo>
                  <a:lnTo>
                    <a:pt x="2541" y="1536"/>
                  </a:lnTo>
                  <a:lnTo>
                    <a:pt x="2400" y="1563"/>
                  </a:lnTo>
                  <a:lnTo>
                    <a:pt x="2259" y="1598"/>
                  </a:lnTo>
                  <a:lnTo>
                    <a:pt x="2259" y="1580"/>
                  </a:lnTo>
                  <a:lnTo>
                    <a:pt x="2259" y="1598"/>
                  </a:lnTo>
                  <a:lnTo>
                    <a:pt x="2241" y="1607"/>
                  </a:lnTo>
                  <a:lnTo>
                    <a:pt x="2259" y="1607"/>
                  </a:lnTo>
                  <a:lnTo>
                    <a:pt x="2241" y="2551"/>
                  </a:lnTo>
                  <a:lnTo>
                    <a:pt x="2232" y="3487"/>
                  </a:lnTo>
                  <a:lnTo>
                    <a:pt x="2224" y="4440"/>
                  </a:lnTo>
                  <a:lnTo>
                    <a:pt x="2224" y="5393"/>
                  </a:lnTo>
                  <a:lnTo>
                    <a:pt x="2224" y="6346"/>
                  </a:lnTo>
                  <a:lnTo>
                    <a:pt x="2232" y="7299"/>
                  </a:lnTo>
                  <a:lnTo>
                    <a:pt x="2241" y="8217"/>
                  </a:lnTo>
                  <a:lnTo>
                    <a:pt x="2259" y="9144"/>
                  </a:lnTo>
                  <a:lnTo>
                    <a:pt x="2250" y="9161"/>
                  </a:lnTo>
                  <a:lnTo>
                    <a:pt x="2197" y="9311"/>
                  </a:lnTo>
                  <a:lnTo>
                    <a:pt x="2162" y="9452"/>
                  </a:lnTo>
                  <a:lnTo>
                    <a:pt x="2144" y="9523"/>
                  </a:lnTo>
                  <a:lnTo>
                    <a:pt x="2126" y="9603"/>
                  </a:lnTo>
                  <a:lnTo>
                    <a:pt x="2126" y="9611"/>
                  </a:lnTo>
                  <a:lnTo>
                    <a:pt x="2109" y="9682"/>
                  </a:lnTo>
                  <a:lnTo>
                    <a:pt x="2144" y="8649"/>
                  </a:lnTo>
                  <a:lnTo>
                    <a:pt x="2162" y="7608"/>
                  </a:lnTo>
                  <a:lnTo>
                    <a:pt x="2179" y="6522"/>
                  </a:lnTo>
                  <a:lnTo>
                    <a:pt x="2179" y="5437"/>
                  </a:lnTo>
                  <a:lnTo>
                    <a:pt x="2171" y="4343"/>
                  </a:lnTo>
                  <a:lnTo>
                    <a:pt x="2162" y="3257"/>
                  </a:lnTo>
                  <a:lnTo>
                    <a:pt x="2153" y="2710"/>
                  </a:lnTo>
                  <a:lnTo>
                    <a:pt x="2135" y="2172"/>
                  </a:lnTo>
                  <a:lnTo>
                    <a:pt x="2126" y="1625"/>
                  </a:lnTo>
                  <a:lnTo>
                    <a:pt x="2118" y="1360"/>
                  </a:lnTo>
                  <a:lnTo>
                    <a:pt x="2118" y="1386"/>
                  </a:lnTo>
                  <a:lnTo>
                    <a:pt x="2153" y="1554"/>
                  </a:lnTo>
                  <a:lnTo>
                    <a:pt x="2197" y="1713"/>
                  </a:lnTo>
                  <a:lnTo>
                    <a:pt x="2215" y="1783"/>
                  </a:lnTo>
                  <a:lnTo>
                    <a:pt x="2250" y="1854"/>
                  </a:lnTo>
                  <a:lnTo>
                    <a:pt x="2241" y="1757"/>
                  </a:lnTo>
                  <a:lnTo>
                    <a:pt x="2232" y="1669"/>
                  </a:lnTo>
                  <a:lnTo>
                    <a:pt x="2197" y="1501"/>
                  </a:lnTo>
                  <a:lnTo>
                    <a:pt x="2153" y="1351"/>
                  </a:lnTo>
                  <a:lnTo>
                    <a:pt x="2109" y="1227"/>
                  </a:lnTo>
                  <a:lnTo>
                    <a:pt x="2100" y="1095"/>
                  </a:lnTo>
                  <a:lnTo>
                    <a:pt x="3132" y="989"/>
                  </a:lnTo>
                  <a:lnTo>
                    <a:pt x="3600" y="945"/>
                  </a:lnTo>
                  <a:lnTo>
                    <a:pt x="3573" y="2057"/>
                  </a:lnTo>
                  <a:lnTo>
                    <a:pt x="3565" y="2622"/>
                  </a:lnTo>
                  <a:lnTo>
                    <a:pt x="3556" y="3187"/>
                  </a:lnTo>
                  <a:lnTo>
                    <a:pt x="3547" y="4308"/>
                  </a:lnTo>
                  <a:lnTo>
                    <a:pt x="3547" y="5429"/>
                  </a:lnTo>
                  <a:lnTo>
                    <a:pt x="3547" y="6549"/>
                  </a:lnTo>
                  <a:lnTo>
                    <a:pt x="3565" y="7670"/>
                  </a:lnTo>
                  <a:close/>
                  <a:moveTo>
                    <a:pt x="2541" y="2128"/>
                  </a:moveTo>
                  <a:lnTo>
                    <a:pt x="2541" y="2128"/>
                  </a:lnTo>
                  <a:lnTo>
                    <a:pt x="2629" y="2128"/>
                  </a:lnTo>
                  <a:lnTo>
                    <a:pt x="2859" y="2119"/>
                  </a:lnTo>
                  <a:lnTo>
                    <a:pt x="3018" y="2101"/>
                  </a:lnTo>
                  <a:lnTo>
                    <a:pt x="3176" y="2075"/>
                  </a:lnTo>
                  <a:lnTo>
                    <a:pt x="3291" y="2057"/>
                  </a:lnTo>
                  <a:lnTo>
                    <a:pt x="3415" y="2022"/>
                  </a:lnTo>
                  <a:lnTo>
                    <a:pt x="3406" y="2207"/>
                  </a:lnTo>
                  <a:lnTo>
                    <a:pt x="3291" y="2189"/>
                  </a:lnTo>
                  <a:lnTo>
                    <a:pt x="3176" y="2181"/>
                  </a:lnTo>
                  <a:lnTo>
                    <a:pt x="3088" y="2181"/>
                  </a:lnTo>
                  <a:lnTo>
                    <a:pt x="2859" y="2189"/>
                  </a:lnTo>
                  <a:lnTo>
                    <a:pt x="2700" y="2207"/>
                  </a:lnTo>
                  <a:lnTo>
                    <a:pt x="2541" y="2234"/>
                  </a:lnTo>
                  <a:lnTo>
                    <a:pt x="2418" y="2260"/>
                  </a:lnTo>
                  <a:lnTo>
                    <a:pt x="2276" y="2304"/>
                  </a:lnTo>
                  <a:lnTo>
                    <a:pt x="2409" y="2322"/>
                  </a:lnTo>
                  <a:lnTo>
                    <a:pt x="2541" y="2331"/>
                  </a:lnTo>
                  <a:lnTo>
                    <a:pt x="2647" y="2339"/>
                  </a:lnTo>
                  <a:lnTo>
                    <a:pt x="2859" y="2331"/>
                  </a:lnTo>
                  <a:lnTo>
                    <a:pt x="3018" y="2313"/>
                  </a:lnTo>
                  <a:lnTo>
                    <a:pt x="3176" y="2287"/>
                  </a:lnTo>
                  <a:lnTo>
                    <a:pt x="3291" y="2269"/>
                  </a:lnTo>
                  <a:lnTo>
                    <a:pt x="3406" y="2234"/>
                  </a:lnTo>
                  <a:lnTo>
                    <a:pt x="3397" y="2454"/>
                  </a:lnTo>
                  <a:lnTo>
                    <a:pt x="3282" y="2445"/>
                  </a:lnTo>
                  <a:lnTo>
                    <a:pt x="3176" y="2437"/>
                  </a:lnTo>
                  <a:lnTo>
                    <a:pt x="3071" y="2437"/>
                  </a:lnTo>
                  <a:lnTo>
                    <a:pt x="2859" y="2445"/>
                  </a:lnTo>
                  <a:lnTo>
                    <a:pt x="2700" y="2454"/>
                  </a:lnTo>
                  <a:lnTo>
                    <a:pt x="2541" y="2481"/>
                  </a:lnTo>
                  <a:lnTo>
                    <a:pt x="2418" y="2507"/>
                  </a:lnTo>
                  <a:lnTo>
                    <a:pt x="2276" y="2551"/>
                  </a:lnTo>
                  <a:lnTo>
                    <a:pt x="2259" y="1607"/>
                  </a:lnTo>
                  <a:lnTo>
                    <a:pt x="2400" y="1616"/>
                  </a:lnTo>
                  <a:lnTo>
                    <a:pt x="2541" y="1616"/>
                  </a:lnTo>
                  <a:lnTo>
                    <a:pt x="2700" y="1616"/>
                  </a:lnTo>
                  <a:lnTo>
                    <a:pt x="2859" y="1607"/>
                  </a:lnTo>
                  <a:lnTo>
                    <a:pt x="3018" y="1589"/>
                  </a:lnTo>
                  <a:lnTo>
                    <a:pt x="3176" y="1563"/>
                  </a:lnTo>
                  <a:lnTo>
                    <a:pt x="3309" y="1545"/>
                  </a:lnTo>
                  <a:lnTo>
                    <a:pt x="3432" y="1510"/>
                  </a:lnTo>
                  <a:lnTo>
                    <a:pt x="3415" y="1995"/>
                  </a:lnTo>
                  <a:lnTo>
                    <a:pt x="3291" y="1978"/>
                  </a:lnTo>
                  <a:lnTo>
                    <a:pt x="3176" y="1978"/>
                  </a:lnTo>
                  <a:lnTo>
                    <a:pt x="3106" y="1978"/>
                  </a:lnTo>
                  <a:lnTo>
                    <a:pt x="2859" y="1986"/>
                  </a:lnTo>
                  <a:lnTo>
                    <a:pt x="2700" y="2004"/>
                  </a:lnTo>
                  <a:lnTo>
                    <a:pt x="2541" y="2022"/>
                  </a:lnTo>
                  <a:lnTo>
                    <a:pt x="2418" y="2057"/>
                  </a:lnTo>
                  <a:lnTo>
                    <a:pt x="2276" y="2101"/>
                  </a:lnTo>
                  <a:lnTo>
                    <a:pt x="2409" y="2119"/>
                  </a:lnTo>
                  <a:lnTo>
                    <a:pt x="2541" y="2128"/>
                  </a:lnTo>
                  <a:close/>
                  <a:moveTo>
                    <a:pt x="3362" y="7599"/>
                  </a:moveTo>
                  <a:lnTo>
                    <a:pt x="3362" y="7599"/>
                  </a:lnTo>
                  <a:lnTo>
                    <a:pt x="3176" y="7564"/>
                  </a:lnTo>
                  <a:lnTo>
                    <a:pt x="3018" y="7546"/>
                  </a:lnTo>
                  <a:lnTo>
                    <a:pt x="2859" y="7537"/>
                  </a:lnTo>
                  <a:lnTo>
                    <a:pt x="2735" y="7528"/>
                  </a:lnTo>
                  <a:lnTo>
                    <a:pt x="2541" y="7537"/>
                  </a:lnTo>
                  <a:lnTo>
                    <a:pt x="2418" y="7555"/>
                  </a:lnTo>
                  <a:lnTo>
                    <a:pt x="2285" y="7572"/>
                  </a:lnTo>
                  <a:lnTo>
                    <a:pt x="2285" y="7299"/>
                  </a:lnTo>
                  <a:lnTo>
                    <a:pt x="2285" y="7272"/>
                  </a:lnTo>
                  <a:lnTo>
                    <a:pt x="2418" y="7308"/>
                  </a:lnTo>
                  <a:lnTo>
                    <a:pt x="2541" y="7334"/>
                  </a:lnTo>
                  <a:lnTo>
                    <a:pt x="2700" y="7352"/>
                  </a:lnTo>
                  <a:lnTo>
                    <a:pt x="2859" y="7361"/>
                  </a:lnTo>
                  <a:lnTo>
                    <a:pt x="2973" y="7361"/>
                  </a:lnTo>
                  <a:lnTo>
                    <a:pt x="3176" y="7352"/>
                  </a:lnTo>
                  <a:lnTo>
                    <a:pt x="3362" y="7334"/>
                  </a:lnTo>
                  <a:lnTo>
                    <a:pt x="3362" y="7599"/>
                  </a:lnTo>
                  <a:close/>
                  <a:moveTo>
                    <a:pt x="2276" y="8058"/>
                  </a:moveTo>
                  <a:lnTo>
                    <a:pt x="2276" y="8058"/>
                  </a:lnTo>
                  <a:lnTo>
                    <a:pt x="2418" y="8093"/>
                  </a:lnTo>
                  <a:lnTo>
                    <a:pt x="2541" y="8120"/>
                  </a:lnTo>
                  <a:lnTo>
                    <a:pt x="2700" y="8137"/>
                  </a:lnTo>
                  <a:lnTo>
                    <a:pt x="2859" y="8155"/>
                  </a:lnTo>
                  <a:lnTo>
                    <a:pt x="3026" y="8155"/>
                  </a:lnTo>
                  <a:lnTo>
                    <a:pt x="3176" y="8155"/>
                  </a:lnTo>
                  <a:lnTo>
                    <a:pt x="3370" y="8137"/>
                  </a:lnTo>
                  <a:lnTo>
                    <a:pt x="3379" y="8296"/>
                  </a:lnTo>
                  <a:lnTo>
                    <a:pt x="3176" y="8261"/>
                  </a:lnTo>
                  <a:lnTo>
                    <a:pt x="3018" y="8234"/>
                  </a:lnTo>
                  <a:lnTo>
                    <a:pt x="2859" y="8226"/>
                  </a:lnTo>
                  <a:lnTo>
                    <a:pt x="2691" y="8217"/>
                  </a:lnTo>
                  <a:lnTo>
                    <a:pt x="2541" y="8226"/>
                  </a:lnTo>
                  <a:lnTo>
                    <a:pt x="2418" y="8234"/>
                  </a:lnTo>
                  <a:lnTo>
                    <a:pt x="2276" y="8261"/>
                  </a:lnTo>
                  <a:lnTo>
                    <a:pt x="2276" y="8058"/>
                  </a:lnTo>
                  <a:close/>
                  <a:moveTo>
                    <a:pt x="3176" y="8049"/>
                  </a:moveTo>
                  <a:lnTo>
                    <a:pt x="3176" y="8049"/>
                  </a:lnTo>
                  <a:lnTo>
                    <a:pt x="3018" y="8031"/>
                  </a:lnTo>
                  <a:lnTo>
                    <a:pt x="2859" y="8014"/>
                  </a:lnTo>
                  <a:lnTo>
                    <a:pt x="2700" y="8014"/>
                  </a:lnTo>
                  <a:lnTo>
                    <a:pt x="2541" y="8014"/>
                  </a:lnTo>
                  <a:lnTo>
                    <a:pt x="2418" y="8031"/>
                  </a:lnTo>
                  <a:lnTo>
                    <a:pt x="2276" y="8049"/>
                  </a:lnTo>
                  <a:lnTo>
                    <a:pt x="2285" y="7784"/>
                  </a:lnTo>
                  <a:lnTo>
                    <a:pt x="2418" y="7828"/>
                  </a:lnTo>
                  <a:lnTo>
                    <a:pt x="2541" y="7846"/>
                  </a:lnTo>
                  <a:lnTo>
                    <a:pt x="2700" y="7873"/>
                  </a:lnTo>
                  <a:lnTo>
                    <a:pt x="2859" y="7881"/>
                  </a:lnTo>
                  <a:lnTo>
                    <a:pt x="3009" y="7881"/>
                  </a:lnTo>
                  <a:lnTo>
                    <a:pt x="3176" y="7881"/>
                  </a:lnTo>
                  <a:lnTo>
                    <a:pt x="3370" y="7864"/>
                  </a:lnTo>
                  <a:lnTo>
                    <a:pt x="3370" y="8084"/>
                  </a:lnTo>
                  <a:lnTo>
                    <a:pt x="3176" y="8049"/>
                  </a:lnTo>
                  <a:close/>
                  <a:moveTo>
                    <a:pt x="3176" y="7775"/>
                  </a:moveTo>
                  <a:lnTo>
                    <a:pt x="3176" y="7775"/>
                  </a:lnTo>
                  <a:lnTo>
                    <a:pt x="3018" y="7758"/>
                  </a:lnTo>
                  <a:lnTo>
                    <a:pt x="2859" y="7740"/>
                  </a:lnTo>
                  <a:lnTo>
                    <a:pt x="2718" y="7740"/>
                  </a:lnTo>
                  <a:lnTo>
                    <a:pt x="2541" y="7749"/>
                  </a:lnTo>
                  <a:lnTo>
                    <a:pt x="2418" y="7758"/>
                  </a:lnTo>
                  <a:lnTo>
                    <a:pt x="2285" y="7784"/>
                  </a:lnTo>
                  <a:lnTo>
                    <a:pt x="2285" y="7581"/>
                  </a:lnTo>
                  <a:lnTo>
                    <a:pt x="2418" y="7617"/>
                  </a:lnTo>
                  <a:lnTo>
                    <a:pt x="2541" y="7643"/>
                  </a:lnTo>
                  <a:lnTo>
                    <a:pt x="2700" y="7661"/>
                  </a:lnTo>
                  <a:lnTo>
                    <a:pt x="2859" y="7670"/>
                  </a:lnTo>
                  <a:lnTo>
                    <a:pt x="2991" y="7678"/>
                  </a:lnTo>
                  <a:lnTo>
                    <a:pt x="3176" y="7670"/>
                  </a:lnTo>
                  <a:lnTo>
                    <a:pt x="3362" y="7652"/>
                  </a:lnTo>
                  <a:lnTo>
                    <a:pt x="3362" y="7811"/>
                  </a:lnTo>
                  <a:lnTo>
                    <a:pt x="3176" y="7775"/>
                  </a:lnTo>
                  <a:close/>
                  <a:moveTo>
                    <a:pt x="3176" y="7246"/>
                  </a:moveTo>
                  <a:lnTo>
                    <a:pt x="3176" y="7246"/>
                  </a:lnTo>
                  <a:lnTo>
                    <a:pt x="3018" y="7228"/>
                  </a:lnTo>
                  <a:lnTo>
                    <a:pt x="2859" y="7219"/>
                  </a:lnTo>
                  <a:lnTo>
                    <a:pt x="2753" y="7219"/>
                  </a:lnTo>
                  <a:lnTo>
                    <a:pt x="2541" y="7228"/>
                  </a:lnTo>
                  <a:lnTo>
                    <a:pt x="2418" y="7246"/>
                  </a:lnTo>
                  <a:lnTo>
                    <a:pt x="2285" y="7264"/>
                  </a:lnTo>
                  <a:lnTo>
                    <a:pt x="2294" y="7069"/>
                  </a:lnTo>
                  <a:lnTo>
                    <a:pt x="2418" y="7105"/>
                  </a:lnTo>
                  <a:lnTo>
                    <a:pt x="2541" y="7122"/>
                  </a:lnTo>
                  <a:lnTo>
                    <a:pt x="2700" y="7140"/>
                  </a:lnTo>
                  <a:lnTo>
                    <a:pt x="2859" y="7149"/>
                  </a:lnTo>
                  <a:lnTo>
                    <a:pt x="2956" y="7149"/>
                  </a:lnTo>
                  <a:lnTo>
                    <a:pt x="3176" y="7140"/>
                  </a:lnTo>
                  <a:lnTo>
                    <a:pt x="3362" y="7122"/>
                  </a:lnTo>
                  <a:lnTo>
                    <a:pt x="3362" y="7281"/>
                  </a:lnTo>
                  <a:lnTo>
                    <a:pt x="3176" y="7246"/>
                  </a:lnTo>
                  <a:close/>
                  <a:moveTo>
                    <a:pt x="3176" y="7043"/>
                  </a:moveTo>
                  <a:lnTo>
                    <a:pt x="3176" y="7043"/>
                  </a:lnTo>
                  <a:lnTo>
                    <a:pt x="3018" y="7025"/>
                  </a:lnTo>
                  <a:lnTo>
                    <a:pt x="2859" y="7016"/>
                  </a:lnTo>
                  <a:lnTo>
                    <a:pt x="2762" y="7016"/>
                  </a:lnTo>
                  <a:lnTo>
                    <a:pt x="2541" y="7025"/>
                  </a:lnTo>
                  <a:lnTo>
                    <a:pt x="2418" y="7034"/>
                  </a:lnTo>
                  <a:lnTo>
                    <a:pt x="2294" y="7061"/>
                  </a:lnTo>
                  <a:lnTo>
                    <a:pt x="2294" y="6760"/>
                  </a:lnTo>
                  <a:lnTo>
                    <a:pt x="2426" y="6796"/>
                  </a:lnTo>
                  <a:lnTo>
                    <a:pt x="2541" y="6813"/>
                  </a:lnTo>
                  <a:lnTo>
                    <a:pt x="2700" y="6831"/>
                  </a:lnTo>
                  <a:lnTo>
                    <a:pt x="2859" y="6840"/>
                  </a:lnTo>
                  <a:lnTo>
                    <a:pt x="2938" y="6840"/>
                  </a:lnTo>
                  <a:lnTo>
                    <a:pt x="3176" y="6831"/>
                  </a:lnTo>
                  <a:lnTo>
                    <a:pt x="3353" y="6805"/>
                  </a:lnTo>
                  <a:lnTo>
                    <a:pt x="3353" y="7069"/>
                  </a:lnTo>
                  <a:lnTo>
                    <a:pt x="3176" y="7043"/>
                  </a:lnTo>
                  <a:close/>
                  <a:moveTo>
                    <a:pt x="3353" y="6752"/>
                  </a:moveTo>
                  <a:lnTo>
                    <a:pt x="3353" y="6752"/>
                  </a:lnTo>
                  <a:lnTo>
                    <a:pt x="3176" y="6725"/>
                  </a:lnTo>
                  <a:lnTo>
                    <a:pt x="3018" y="6707"/>
                  </a:lnTo>
                  <a:lnTo>
                    <a:pt x="2859" y="6699"/>
                  </a:lnTo>
                  <a:lnTo>
                    <a:pt x="2788" y="6699"/>
                  </a:lnTo>
                  <a:lnTo>
                    <a:pt x="2665" y="6699"/>
                  </a:lnTo>
                  <a:lnTo>
                    <a:pt x="2541" y="6707"/>
                  </a:lnTo>
                  <a:lnTo>
                    <a:pt x="2426" y="6725"/>
                  </a:lnTo>
                  <a:lnTo>
                    <a:pt x="2294" y="6752"/>
                  </a:lnTo>
                  <a:lnTo>
                    <a:pt x="2294" y="6557"/>
                  </a:lnTo>
                  <a:lnTo>
                    <a:pt x="2426" y="6584"/>
                  </a:lnTo>
                  <a:lnTo>
                    <a:pt x="2541" y="6602"/>
                  </a:lnTo>
                  <a:lnTo>
                    <a:pt x="2700" y="6619"/>
                  </a:lnTo>
                  <a:lnTo>
                    <a:pt x="2859" y="6628"/>
                  </a:lnTo>
                  <a:lnTo>
                    <a:pt x="2921" y="6628"/>
                  </a:lnTo>
                  <a:lnTo>
                    <a:pt x="3053" y="6628"/>
                  </a:lnTo>
                  <a:lnTo>
                    <a:pt x="3176" y="6619"/>
                  </a:lnTo>
                  <a:lnTo>
                    <a:pt x="3353" y="6593"/>
                  </a:lnTo>
                  <a:lnTo>
                    <a:pt x="3353" y="6752"/>
                  </a:lnTo>
                  <a:close/>
                  <a:moveTo>
                    <a:pt x="3353" y="6540"/>
                  </a:moveTo>
                  <a:lnTo>
                    <a:pt x="3353" y="6540"/>
                  </a:lnTo>
                  <a:lnTo>
                    <a:pt x="3176" y="6513"/>
                  </a:lnTo>
                  <a:lnTo>
                    <a:pt x="3018" y="6496"/>
                  </a:lnTo>
                  <a:lnTo>
                    <a:pt x="2859" y="6496"/>
                  </a:lnTo>
                  <a:lnTo>
                    <a:pt x="2797" y="6496"/>
                  </a:lnTo>
                  <a:lnTo>
                    <a:pt x="2665" y="6496"/>
                  </a:lnTo>
                  <a:lnTo>
                    <a:pt x="2541" y="6504"/>
                  </a:lnTo>
                  <a:lnTo>
                    <a:pt x="2426" y="6522"/>
                  </a:lnTo>
                  <a:lnTo>
                    <a:pt x="2294" y="6540"/>
                  </a:lnTo>
                  <a:lnTo>
                    <a:pt x="2294" y="6372"/>
                  </a:lnTo>
                  <a:lnTo>
                    <a:pt x="2426" y="6399"/>
                  </a:lnTo>
                  <a:lnTo>
                    <a:pt x="2541" y="6416"/>
                  </a:lnTo>
                  <a:lnTo>
                    <a:pt x="2700" y="6434"/>
                  </a:lnTo>
                  <a:lnTo>
                    <a:pt x="2859" y="6443"/>
                  </a:lnTo>
                  <a:lnTo>
                    <a:pt x="2912" y="6443"/>
                  </a:lnTo>
                  <a:lnTo>
                    <a:pt x="3044" y="6443"/>
                  </a:lnTo>
                  <a:lnTo>
                    <a:pt x="3176" y="6434"/>
                  </a:lnTo>
                  <a:lnTo>
                    <a:pt x="3353" y="6407"/>
                  </a:lnTo>
                  <a:lnTo>
                    <a:pt x="3353" y="6540"/>
                  </a:lnTo>
                  <a:close/>
                  <a:moveTo>
                    <a:pt x="2285" y="3213"/>
                  </a:moveTo>
                  <a:lnTo>
                    <a:pt x="2285" y="3213"/>
                  </a:lnTo>
                  <a:lnTo>
                    <a:pt x="2418" y="3231"/>
                  </a:lnTo>
                  <a:lnTo>
                    <a:pt x="2541" y="3249"/>
                  </a:lnTo>
                  <a:lnTo>
                    <a:pt x="2700" y="3249"/>
                  </a:lnTo>
                  <a:lnTo>
                    <a:pt x="2859" y="3249"/>
                  </a:lnTo>
                  <a:lnTo>
                    <a:pt x="3018" y="3231"/>
                  </a:lnTo>
                  <a:lnTo>
                    <a:pt x="3176" y="3213"/>
                  </a:lnTo>
                  <a:lnTo>
                    <a:pt x="3379" y="3169"/>
                  </a:lnTo>
                  <a:lnTo>
                    <a:pt x="3379" y="3363"/>
                  </a:lnTo>
                  <a:lnTo>
                    <a:pt x="3176" y="3337"/>
                  </a:lnTo>
                  <a:lnTo>
                    <a:pt x="3009" y="3337"/>
                  </a:lnTo>
                  <a:lnTo>
                    <a:pt x="2859" y="3337"/>
                  </a:lnTo>
                  <a:lnTo>
                    <a:pt x="2700" y="3354"/>
                  </a:lnTo>
                  <a:lnTo>
                    <a:pt x="2541" y="3372"/>
                  </a:lnTo>
                  <a:lnTo>
                    <a:pt x="2418" y="3399"/>
                  </a:lnTo>
                  <a:lnTo>
                    <a:pt x="2285" y="3434"/>
                  </a:lnTo>
                  <a:lnTo>
                    <a:pt x="2285" y="3213"/>
                  </a:lnTo>
                  <a:close/>
                  <a:moveTo>
                    <a:pt x="2294" y="3911"/>
                  </a:moveTo>
                  <a:lnTo>
                    <a:pt x="2294" y="3911"/>
                  </a:lnTo>
                  <a:lnTo>
                    <a:pt x="2418" y="3937"/>
                  </a:lnTo>
                  <a:lnTo>
                    <a:pt x="2541" y="3955"/>
                  </a:lnTo>
                  <a:lnTo>
                    <a:pt x="2744" y="3955"/>
                  </a:lnTo>
                  <a:lnTo>
                    <a:pt x="2859" y="3955"/>
                  </a:lnTo>
                  <a:lnTo>
                    <a:pt x="3018" y="3946"/>
                  </a:lnTo>
                  <a:lnTo>
                    <a:pt x="3176" y="3928"/>
                  </a:lnTo>
                  <a:lnTo>
                    <a:pt x="3370" y="3893"/>
                  </a:lnTo>
                  <a:lnTo>
                    <a:pt x="3362" y="4052"/>
                  </a:lnTo>
                  <a:lnTo>
                    <a:pt x="3176" y="4034"/>
                  </a:lnTo>
                  <a:lnTo>
                    <a:pt x="2965" y="4025"/>
                  </a:lnTo>
                  <a:lnTo>
                    <a:pt x="2859" y="4025"/>
                  </a:lnTo>
                  <a:lnTo>
                    <a:pt x="2700" y="4034"/>
                  </a:lnTo>
                  <a:lnTo>
                    <a:pt x="2541" y="4052"/>
                  </a:lnTo>
                  <a:lnTo>
                    <a:pt x="2426" y="4078"/>
                  </a:lnTo>
                  <a:lnTo>
                    <a:pt x="2294" y="4114"/>
                  </a:lnTo>
                  <a:lnTo>
                    <a:pt x="2294" y="3911"/>
                  </a:lnTo>
                  <a:close/>
                  <a:moveTo>
                    <a:pt x="2294" y="4122"/>
                  </a:moveTo>
                  <a:lnTo>
                    <a:pt x="2294" y="4122"/>
                  </a:lnTo>
                  <a:lnTo>
                    <a:pt x="2426" y="4140"/>
                  </a:lnTo>
                  <a:lnTo>
                    <a:pt x="2541" y="4158"/>
                  </a:lnTo>
                  <a:lnTo>
                    <a:pt x="2753" y="4167"/>
                  </a:lnTo>
                  <a:lnTo>
                    <a:pt x="2859" y="4167"/>
                  </a:lnTo>
                  <a:lnTo>
                    <a:pt x="3018" y="4158"/>
                  </a:lnTo>
                  <a:lnTo>
                    <a:pt x="3176" y="4140"/>
                  </a:lnTo>
                  <a:lnTo>
                    <a:pt x="3362" y="4105"/>
                  </a:lnTo>
                  <a:lnTo>
                    <a:pt x="3362" y="4272"/>
                  </a:lnTo>
                  <a:lnTo>
                    <a:pt x="3176" y="4246"/>
                  </a:lnTo>
                  <a:lnTo>
                    <a:pt x="2947" y="4237"/>
                  </a:lnTo>
                  <a:lnTo>
                    <a:pt x="2859" y="4237"/>
                  </a:lnTo>
                  <a:lnTo>
                    <a:pt x="2700" y="4246"/>
                  </a:lnTo>
                  <a:lnTo>
                    <a:pt x="2541" y="4264"/>
                  </a:lnTo>
                  <a:lnTo>
                    <a:pt x="2426" y="4290"/>
                  </a:lnTo>
                  <a:lnTo>
                    <a:pt x="2294" y="4317"/>
                  </a:lnTo>
                  <a:lnTo>
                    <a:pt x="2294" y="4122"/>
                  </a:lnTo>
                  <a:close/>
                  <a:moveTo>
                    <a:pt x="2294" y="4440"/>
                  </a:moveTo>
                  <a:lnTo>
                    <a:pt x="2294" y="4440"/>
                  </a:lnTo>
                  <a:lnTo>
                    <a:pt x="2294" y="4334"/>
                  </a:lnTo>
                  <a:lnTo>
                    <a:pt x="2426" y="4352"/>
                  </a:lnTo>
                  <a:lnTo>
                    <a:pt x="2541" y="4370"/>
                  </a:lnTo>
                  <a:lnTo>
                    <a:pt x="2771" y="4378"/>
                  </a:lnTo>
                  <a:lnTo>
                    <a:pt x="2859" y="4378"/>
                  </a:lnTo>
                  <a:lnTo>
                    <a:pt x="3018" y="4370"/>
                  </a:lnTo>
                  <a:lnTo>
                    <a:pt x="3176" y="4352"/>
                  </a:lnTo>
                  <a:lnTo>
                    <a:pt x="3362" y="4317"/>
                  </a:lnTo>
                  <a:lnTo>
                    <a:pt x="3362" y="4475"/>
                  </a:lnTo>
                  <a:lnTo>
                    <a:pt x="3176" y="4458"/>
                  </a:lnTo>
                  <a:lnTo>
                    <a:pt x="2938" y="4449"/>
                  </a:lnTo>
                  <a:lnTo>
                    <a:pt x="2859" y="4449"/>
                  </a:lnTo>
                  <a:lnTo>
                    <a:pt x="2700" y="4458"/>
                  </a:lnTo>
                  <a:lnTo>
                    <a:pt x="2541" y="4475"/>
                  </a:lnTo>
                  <a:lnTo>
                    <a:pt x="2426" y="4493"/>
                  </a:lnTo>
                  <a:lnTo>
                    <a:pt x="2294" y="4528"/>
                  </a:lnTo>
                  <a:lnTo>
                    <a:pt x="2294" y="4440"/>
                  </a:lnTo>
                  <a:close/>
                  <a:moveTo>
                    <a:pt x="2294" y="4537"/>
                  </a:moveTo>
                  <a:lnTo>
                    <a:pt x="2294" y="4537"/>
                  </a:lnTo>
                  <a:lnTo>
                    <a:pt x="2426" y="4564"/>
                  </a:lnTo>
                  <a:lnTo>
                    <a:pt x="2541" y="4573"/>
                  </a:lnTo>
                  <a:lnTo>
                    <a:pt x="2779" y="4590"/>
                  </a:lnTo>
                  <a:lnTo>
                    <a:pt x="2859" y="4581"/>
                  </a:lnTo>
                  <a:lnTo>
                    <a:pt x="3018" y="4581"/>
                  </a:lnTo>
                  <a:lnTo>
                    <a:pt x="3176" y="4564"/>
                  </a:lnTo>
                  <a:lnTo>
                    <a:pt x="3362" y="4528"/>
                  </a:lnTo>
                  <a:lnTo>
                    <a:pt x="3353" y="4714"/>
                  </a:lnTo>
                  <a:lnTo>
                    <a:pt x="3176" y="4687"/>
                  </a:lnTo>
                  <a:lnTo>
                    <a:pt x="3053" y="4678"/>
                  </a:lnTo>
                  <a:lnTo>
                    <a:pt x="2921" y="4678"/>
                  </a:lnTo>
                  <a:lnTo>
                    <a:pt x="2859" y="4678"/>
                  </a:lnTo>
                  <a:lnTo>
                    <a:pt x="2700" y="4687"/>
                  </a:lnTo>
                  <a:lnTo>
                    <a:pt x="2541" y="4705"/>
                  </a:lnTo>
                  <a:lnTo>
                    <a:pt x="2426" y="4723"/>
                  </a:lnTo>
                  <a:lnTo>
                    <a:pt x="2294" y="4749"/>
                  </a:lnTo>
                  <a:lnTo>
                    <a:pt x="2294" y="4537"/>
                  </a:lnTo>
                  <a:close/>
                  <a:moveTo>
                    <a:pt x="2294" y="4767"/>
                  </a:moveTo>
                  <a:lnTo>
                    <a:pt x="2294" y="4767"/>
                  </a:lnTo>
                  <a:lnTo>
                    <a:pt x="2426" y="4793"/>
                  </a:lnTo>
                  <a:lnTo>
                    <a:pt x="2541" y="4802"/>
                  </a:lnTo>
                  <a:lnTo>
                    <a:pt x="2665" y="4811"/>
                  </a:lnTo>
                  <a:lnTo>
                    <a:pt x="2797" y="4820"/>
                  </a:lnTo>
                  <a:lnTo>
                    <a:pt x="2859" y="4811"/>
                  </a:lnTo>
                  <a:lnTo>
                    <a:pt x="3018" y="4811"/>
                  </a:lnTo>
                  <a:lnTo>
                    <a:pt x="3176" y="4793"/>
                  </a:lnTo>
                  <a:lnTo>
                    <a:pt x="3353" y="4767"/>
                  </a:lnTo>
                  <a:lnTo>
                    <a:pt x="3353" y="4917"/>
                  </a:lnTo>
                  <a:lnTo>
                    <a:pt x="3176" y="4899"/>
                  </a:lnTo>
                  <a:lnTo>
                    <a:pt x="3044" y="4890"/>
                  </a:lnTo>
                  <a:lnTo>
                    <a:pt x="2903" y="4890"/>
                  </a:lnTo>
                  <a:lnTo>
                    <a:pt x="2859" y="4890"/>
                  </a:lnTo>
                  <a:lnTo>
                    <a:pt x="2700" y="4890"/>
                  </a:lnTo>
                  <a:lnTo>
                    <a:pt x="2541" y="4908"/>
                  </a:lnTo>
                  <a:lnTo>
                    <a:pt x="2426" y="4926"/>
                  </a:lnTo>
                  <a:lnTo>
                    <a:pt x="2294" y="4961"/>
                  </a:lnTo>
                  <a:lnTo>
                    <a:pt x="2294" y="4767"/>
                  </a:lnTo>
                  <a:close/>
                  <a:moveTo>
                    <a:pt x="2294" y="5217"/>
                  </a:moveTo>
                  <a:lnTo>
                    <a:pt x="2294" y="5217"/>
                  </a:lnTo>
                  <a:lnTo>
                    <a:pt x="2426" y="5243"/>
                  </a:lnTo>
                  <a:lnTo>
                    <a:pt x="2541" y="5261"/>
                  </a:lnTo>
                  <a:lnTo>
                    <a:pt x="2682" y="5270"/>
                  </a:lnTo>
                  <a:lnTo>
                    <a:pt x="2823" y="5270"/>
                  </a:lnTo>
                  <a:lnTo>
                    <a:pt x="2859" y="5270"/>
                  </a:lnTo>
                  <a:lnTo>
                    <a:pt x="3018" y="5270"/>
                  </a:lnTo>
                  <a:lnTo>
                    <a:pt x="3176" y="5252"/>
                  </a:lnTo>
                  <a:lnTo>
                    <a:pt x="3353" y="5226"/>
                  </a:lnTo>
                  <a:lnTo>
                    <a:pt x="3353" y="5385"/>
                  </a:lnTo>
                  <a:lnTo>
                    <a:pt x="3176" y="5358"/>
                  </a:lnTo>
                  <a:lnTo>
                    <a:pt x="3026" y="5349"/>
                  </a:lnTo>
                  <a:lnTo>
                    <a:pt x="2876" y="5349"/>
                  </a:lnTo>
                  <a:lnTo>
                    <a:pt x="2859" y="5349"/>
                  </a:lnTo>
                  <a:lnTo>
                    <a:pt x="2700" y="5349"/>
                  </a:lnTo>
                  <a:lnTo>
                    <a:pt x="2541" y="5367"/>
                  </a:lnTo>
                  <a:lnTo>
                    <a:pt x="2426" y="5385"/>
                  </a:lnTo>
                  <a:lnTo>
                    <a:pt x="2294" y="5411"/>
                  </a:lnTo>
                  <a:lnTo>
                    <a:pt x="2294" y="5393"/>
                  </a:lnTo>
                  <a:lnTo>
                    <a:pt x="2294" y="5217"/>
                  </a:lnTo>
                  <a:close/>
                  <a:moveTo>
                    <a:pt x="2294" y="5420"/>
                  </a:moveTo>
                  <a:lnTo>
                    <a:pt x="2294" y="5420"/>
                  </a:lnTo>
                  <a:lnTo>
                    <a:pt x="2426" y="5445"/>
                  </a:lnTo>
                  <a:lnTo>
                    <a:pt x="2541" y="5463"/>
                  </a:lnTo>
                  <a:lnTo>
                    <a:pt x="2691" y="5481"/>
                  </a:lnTo>
                  <a:lnTo>
                    <a:pt x="2841" y="5481"/>
                  </a:lnTo>
                  <a:lnTo>
                    <a:pt x="2859" y="5481"/>
                  </a:lnTo>
                  <a:lnTo>
                    <a:pt x="3018" y="5481"/>
                  </a:lnTo>
                  <a:lnTo>
                    <a:pt x="3176" y="5463"/>
                  </a:lnTo>
                  <a:lnTo>
                    <a:pt x="3353" y="5437"/>
                  </a:lnTo>
                  <a:lnTo>
                    <a:pt x="3353" y="5534"/>
                  </a:lnTo>
                  <a:lnTo>
                    <a:pt x="3353" y="5640"/>
                  </a:lnTo>
                  <a:lnTo>
                    <a:pt x="3176" y="5613"/>
                  </a:lnTo>
                  <a:lnTo>
                    <a:pt x="3018" y="5595"/>
                  </a:lnTo>
                  <a:lnTo>
                    <a:pt x="2859" y="5595"/>
                  </a:lnTo>
                  <a:lnTo>
                    <a:pt x="2700" y="5595"/>
                  </a:lnTo>
                  <a:lnTo>
                    <a:pt x="2541" y="5613"/>
                  </a:lnTo>
                  <a:lnTo>
                    <a:pt x="2426" y="5631"/>
                  </a:lnTo>
                  <a:lnTo>
                    <a:pt x="2294" y="5657"/>
                  </a:lnTo>
                  <a:lnTo>
                    <a:pt x="2294" y="5420"/>
                  </a:lnTo>
                  <a:close/>
                  <a:moveTo>
                    <a:pt x="2294" y="5666"/>
                  </a:moveTo>
                  <a:lnTo>
                    <a:pt x="2294" y="5666"/>
                  </a:lnTo>
                  <a:lnTo>
                    <a:pt x="2426" y="5701"/>
                  </a:lnTo>
                  <a:lnTo>
                    <a:pt x="2541" y="5710"/>
                  </a:lnTo>
                  <a:lnTo>
                    <a:pt x="2700" y="5728"/>
                  </a:lnTo>
                  <a:lnTo>
                    <a:pt x="2859" y="5728"/>
                  </a:lnTo>
                  <a:lnTo>
                    <a:pt x="3018" y="5728"/>
                  </a:lnTo>
                  <a:lnTo>
                    <a:pt x="3176" y="5719"/>
                  </a:lnTo>
                  <a:lnTo>
                    <a:pt x="3353" y="5692"/>
                  </a:lnTo>
                  <a:lnTo>
                    <a:pt x="3353" y="5851"/>
                  </a:lnTo>
                  <a:lnTo>
                    <a:pt x="3176" y="5825"/>
                  </a:lnTo>
                  <a:lnTo>
                    <a:pt x="3018" y="5807"/>
                  </a:lnTo>
                  <a:lnTo>
                    <a:pt x="2859" y="5807"/>
                  </a:lnTo>
                  <a:lnTo>
                    <a:pt x="2841" y="5807"/>
                  </a:lnTo>
                  <a:lnTo>
                    <a:pt x="2691" y="5807"/>
                  </a:lnTo>
                  <a:lnTo>
                    <a:pt x="2541" y="5816"/>
                  </a:lnTo>
                  <a:lnTo>
                    <a:pt x="2426" y="5834"/>
                  </a:lnTo>
                  <a:lnTo>
                    <a:pt x="2294" y="5860"/>
                  </a:lnTo>
                  <a:lnTo>
                    <a:pt x="2294" y="5666"/>
                  </a:lnTo>
                  <a:close/>
                  <a:moveTo>
                    <a:pt x="3353" y="6354"/>
                  </a:moveTo>
                  <a:lnTo>
                    <a:pt x="3353" y="6354"/>
                  </a:lnTo>
                  <a:lnTo>
                    <a:pt x="3176" y="6328"/>
                  </a:lnTo>
                  <a:lnTo>
                    <a:pt x="3018" y="6310"/>
                  </a:lnTo>
                  <a:lnTo>
                    <a:pt x="2859" y="6301"/>
                  </a:lnTo>
                  <a:lnTo>
                    <a:pt x="2815" y="6301"/>
                  </a:lnTo>
                  <a:lnTo>
                    <a:pt x="2673" y="6310"/>
                  </a:lnTo>
                  <a:lnTo>
                    <a:pt x="2541" y="6319"/>
                  </a:lnTo>
                  <a:lnTo>
                    <a:pt x="2426" y="6328"/>
                  </a:lnTo>
                  <a:lnTo>
                    <a:pt x="2294" y="6354"/>
                  </a:lnTo>
                  <a:lnTo>
                    <a:pt x="2294" y="6346"/>
                  </a:lnTo>
                  <a:lnTo>
                    <a:pt x="2294" y="6160"/>
                  </a:lnTo>
                  <a:lnTo>
                    <a:pt x="2426" y="6196"/>
                  </a:lnTo>
                  <a:lnTo>
                    <a:pt x="2541" y="6213"/>
                  </a:lnTo>
                  <a:lnTo>
                    <a:pt x="2700" y="6222"/>
                  </a:lnTo>
                  <a:lnTo>
                    <a:pt x="2859" y="6231"/>
                  </a:lnTo>
                  <a:lnTo>
                    <a:pt x="2894" y="6231"/>
                  </a:lnTo>
                  <a:lnTo>
                    <a:pt x="3035" y="6231"/>
                  </a:lnTo>
                  <a:lnTo>
                    <a:pt x="3176" y="6222"/>
                  </a:lnTo>
                  <a:lnTo>
                    <a:pt x="3353" y="6196"/>
                  </a:lnTo>
                  <a:lnTo>
                    <a:pt x="3353" y="6354"/>
                  </a:lnTo>
                  <a:close/>
                  <a:moveTo>
                    <a:pt x="3353" y="6143"/>
                  </a:moveTo>
                  <a:lnTo>
                    <a:pt x="3353" y="6143"/>
                  </a:lnTo>
                  <a:lnTo>
                    <a:pt x="3176" y="6116"/>
                  </a:lnTo>
                  <a:lnTo>
                    <a:pt x="3018" y="6098"/>
                  </a:lnTo>
                  <a:lnTo>
                    <a:pt x="2859" y="6098"/>
                  </a:lnTo>
                  <a:lnTo>
                    <a:pt x="2823" y="6098"/>
                  </a:lnTo>
                  <a:lnTo>
                    <a:pt x="2682" y="6098"/>
                  </a:lnTo>
                  <a:lnTo>
                    <a:pt x="2541" y="6107"/>
                  </a:lnTo>
                  <a:lnTo>
                    <a:pt x="2426" y="6125"/>
                  </a:lnTo>
                  <a:lnTo>
                    <a:pt x="2294" y="6151"/>
                  </a:lnTo>
                  <a:lnTo>
                    <a:pt x="2294" y="5878"/>
                  </a:lnTo>
                  <a:lnTo>
                    <a:pt x="2426" y="5904"/>
                  </a:lnTo>
                  <a:lnTo>
                    <a:pt x="2541" y="5922"/>
                  </a:lnTo>
                  <a:lnTo>
                    <a:pt x="2700" y="5940"/>
                  </a:lnTo>
                  <a:lnTo>
                    <a:pt x="2859" y="5940"/>
                  </a:lnTo>
                  <a:lnTo>
                    <a:pt x="2876" y="5940"/>
                  </a:lnTo>
                  <a:lnTo>
                    <a:pt x="3026" y="5940"/>
                  </a:lnTo>
                  <a:lnTo>
                    <a:pt x="3176" y="5922"/>
                  </a:lnTo>
                  <a:lnTo>
                    <a:pt x="3353" y="5904"/>
                  </a:lnTo>
                  <a:lnTo>
                    <a:pt x="3353" y="6143"/>
                  </a:lnTo>
                  <a:close/>
                  <a:moveTo>
                    <a:pt x="3353" y="5173"/>
                  </a:moveTo>
                  <a:lnTo>
                    <a:pt x="3353" y="5173"/>
                  </a:lnTo>
                  <a:lnTo>
                    <a:pt x="3176" y="5146"/>
                  </a:lnTo>
                  <a:lnTo>
                    <a:pt x="3035" y="5137"/>
                  </a:lnTo>
                  <a:lnTo>
                    <a:pt x="2894" y="5137"/>
                  </a:lnTo>
                  <a:lnTo>
                    <a:pt x="2859" y="5137"/>
                  </a:lnTo>
                  <a:lnTo>
                    <a:pt x="2700" y="5146"/>
                  </a:lnTo>
                  <a:lnTo>
                    <a:pt x="2541" y="5155"/>
                  </a:lnTo>
                  <a:lnTo>
                    <a:pt x="2426" y="5173"/>
                  </a:lnTo>
                  <a:lnTo>
                    <a:pt x="2294" y="5208"/>
                  </a:lnTo>
                  <a:lnTo>
                    <a:pt x="2294" y="4970"/>
                  </a:lnTo>
                  <a:lnTo>
                    <a:pt x="2426" y="4996"/>
                  </a:lnTo>
                  <a:lnTo>
                    <a:pt x="2541" y="5014"/>
                  </a:lnTo>
                  <a:lnTo>
                    <a:pt x="2673" y="5023"/>
                  </a:lnTo>
                  <a:lnTo>
                    <a:pt x="2815" y="5023"/>
                  </a:lnTo>
                  <a:lnTo>
                    <a:pt x="2859" y="5023"/>
                  </a:lnTo>
                  <a:lnTo>
                    <a:pt x="3018" y="5014"/>
                  </a:lnTo>
                  <a:lnTo>
                    <a:pt x="3176" y="5005"/>
                  </a:lnTo>
                  <a:lnTo>
                    <a:pt x="3353" y="4970"/>
                  </a:lnTo>
                  <a:lnTo>
                    <a:pt x="3353" y="5173"/>
                  </a:lnTo>
                  <a:close/>
                  <a:moveTo>
                    <a:pt x="3370" y="3840"/>
                  </a:moveTo>
                  <a:lnTo>
                    <a:pt x="3370" y="3840"/>
                  </a:lnTo>
                  <a:lnTo>
                    <a:pt x="3176" y="3822"/>
                  </a:lnTo>
                  <a:lnTo>
                    <a:pt x="2982" y="3813"/>
                  </a:lnTo>
                  <a:lnTo>
                    <a:pt x="2859" y="3822"/>
                  </a:lnTo>
                  <a:lnTo>
                    <a:pt x="2700" y="3831"/>
                  </a:lnTo>
                  <a:lnTo>
                    <a:pt x="2541" y="3849"/>
                  </a:lnTo>
                  <a:lnTo>
                    <a:pt x="2426" y="3866"/>
                  </a:lnTo>
                  <a:lnTo>
                    <a:pt x="2294" y="3902"/>
                  </a:lnTo>
                  <a:lnTo>
                    <a:pt x="2294" y="3646"/>
                  </a:lnTo>
                  <a:lnTo>
                    <a:pt x="2418" y="3672"/>
                  </a:lnTo>
                  <a:lnTo>
                    <a:pt x="2541" y="3681"/>
                  </a:lnTo>
                  <a:lnTo>
                    <a:pt x="2726" y="3690"/>
                  </a:lnTo>
                  <a:lnTo>
                    <a:pt x="2859" y="3681"/>
                  </a:lnTo>
                  <a:lnTo>
                    <a:pt x="3018" y="3672"/>
                  </a:lnTo>
                  <a:lnTo>
                    <a:pt x="3176" y="3655"/>
                  </a:lnTo>
                  <a:lnTo>
                    <a:pt x="3370" y="3619"/>
                  </a:lnTo>
                  <a:lnTo>
                    <a:pt x="3370" y="3840"/>
                  </a:lnTo>
                  <a:close/>
                  <a:moveTo>
                    <a:pt x="3176" y="3549"/>
                  </a:moveTo>
                  <a:lnTo>
                    <a:pt x="3176" y="3549"/>
                  </a:lnTo>
                  <a:lnTo>
                    <a:pt x="3000" y="3549"/>
                  </a:lnTo>
                  <a:lnTo>
                    <a:pt x="2859" y="3549"/>
                  </a:lnTo>
                  <a:lnTo>
                    <a:pt x="2700" y="3557"/>
                  </a:lnTo>
                  <a:lnTo>
                    <a:pt x="2541" y="3575"/>
                  </a:lnTo>
                  <a:lnTo>
                    <a:pt x="2418" y="3602"/>
                  </a:lnTo>
                  <a:lnTo>
                    <a:pt x="2294" y="3637"/>
                  </a:lnTo>
                  <a:lnTo>
                    <a:pt x="2285" y="3487"/>
                  </a:lnTo>
                  <a:lnTo>
                    <a:pt x="2285" y="3443"/>
                  </a:lnTo>
                  <a:lnTo>
                    <a:pt x="2418" y="3460"/>
                  </a:lnTo>
                  <a:lnTo>
                    <a:pt x="2541" y="3478"/>
                  </a:lnTo>
                  <a:lnTo>
                    <a:pt x="2718" y="3478"/>
                  </a:lnTo>
                  <a:lnTo>
                    <a:pt x="2859" y="3478"/>
                  </a:lnTo>
                  <a:lnTo>
                    <a:pt x="3018" y="3460"/>
                  </a:lnTo>
                  <a:lnTo>
                    <a:pt x="3176" y="3443"/>
                  </a:lnTo>
                  <a:lnTo>
                    <a:pt x="3379" y="3407"/>
                  </a:lnTo>
                  <a:lnTo>
                    <a:pt x="3370" y="3469"/>
                  </a:lnTo>
                  <a:lnTo>
                    <a:pt x="3370" y="3566"/>
                  </a:lnTo>
                  <a:lnTo>
                    <a:pt x="3176" y="3549"/>
                  </a:lnTo>
                  <a:close/>
                  <a:moveTo>
                    <a:pt x="3176" y="3107"/>
                  </a:moveTo>
                  <a:lnTo>
                    <a:pt x="3176" y="3107"/>
                  </a:lnTo>
                  <a:lnTo>
                    <a:pt x="3026" y="3107"/>
                  </a:lnTo>
                  <a:lnTo>
                    <a:pt x="2859" y="3107"/>
                  </a:lnTo>
                  <a:lnTo>
                    <a:pt x="2700" y="3125"/>
                  </a:lnTo>
                  <a:lnTo>
                    <a:pt x="2541" y="3143"/>
                  </a:lnTo>
                  <a:lnTo>
                    <a:pt x="2418" y="3169"/>
                  </a:lnTo>
                  <a:lnTo>
                    <a:pt x="2285" y="3204"/>
                  </a:lnTo>
                  <a:lnTo>
                    <a:pt x="2285" y="3001"/>
                  </a:lnTo>
                  <a:lnTo>
                    <a:pt x="2418" y="3028"/>
                  </a:lnTo>
                  <a:lnTo>
                    <a:pt x="2541" y="3037"/>
                  </a:lnTo>
                  <a:lnTo>
                    <a:pt x="2691" y="3046"/>
                  </a:lnTo>
                  <a:lnTo>
                    <a:pt x="2859" y="3037"/>
                  </a:lnTo>
                  <a:lnTo>
                    <a:pt x="3018" y="3028"/>
                  </a:lnTo>
                  <a:lnTo>
                    <a:pt x="3176" y="3001"/>
                  </a:lnTo>
                  <a:lnTo>
                    <a:pt x="3388" y="2957"/>
                  </a:lnTo>
                  <a:lnTo>
                    <a:pt x="3379" y="3125"/>
                  </a:lnTo>
                  <a:lnTo>
                    <a:pt x="3176" y="3107"/>
                  </a:lnTo>
                  <a:close/>
                  <a:moveTo>
                    <a:pt x="3176" y="2896"/>
                  </a:moveTo>
                  <a:lnTo>
                    <a:pt x="3176" y="2896"/>
                  </a:lnTo>
                  <a:lnTo>
                    <a:pt x="3044" y="2896"/>
                  </a:lnTo>
                  <a:lnTo>
                    <a:pt x="2859" y="2904"/>
                  </a:lnTo>
                  <a:lnTo>
                    <a:pt x="2700" y="2913"/>
                  </a:lnTo>
                  <a:lnTo>
                    <a:pt x="2541" y="2940"/>
                  </a:lnTo>
                  <a:lnTo>
                    <a:pt x="2418" y="2966"/>
                  </a:lnTo>
                  <a:lnTo>
                    <a:pt x="2285" y="3001"/>
                  </a:lnTo>
                  <a:lnTo>
                    <a:pt x="2276" y="2754"/>
                  </a:lnTo>
                  <a:lnTo>
                    <a:pt x="2418" y="2781"/>
                  </a:lnTo>
                  <a:lnTo>
                    <a:pt x="2541" y="2790"/>
                  </a:lnTo>
                  <a:lnTo>
                    <a:pt x="2673" y="2790"/>
                  </a:lnTo>
                  <a:lnTo>
                    <a:pt x="2859" y="2790"/>
                  </a:lnTo>
                  <a:lnTo>
                    <a:pt x="3018" y="2772"/>
                  </a:lnTo>
                  <a:lnTo>
                    <a:pt x="3176" y="2754"/>
                  </a:lnTo>
                  <a:lnTo>
                    <a:pt x="3282" y="2728"/>
                  </a:lnTo>
                  <a:lnTo>
                    <a:pt x="3397" y="2701"/>
                  </a:lnTo>
                  <a:lnTo>
                    <a:pt x="3388" y="2922"/>
                  </a:lnTo>
                  <a:lnTo>
                    <a:pt x="3282" y="2904"/>
                  </a:lnTo>
                  <a:lnTo>
                    <a:pt x="3176" y="2896"/>
                  </a:lnTo>
                  <a:close/>
                  <a:moveTo>
                    <a:pt x="3176" y="2648"/>
                  </a:moveTo>
                  <a:lnTo>
                    <a:pt x="3176" y="2648"/>
                  </a:lnTo>
                  <a:lnTo>
                    <a:pt x="3062" y="2640"/>
                  </a:lnTo>
                  <a:lnTo>
                    <a:pt x="2859" y="2648"/>
                  </a:lnTo>
                  <a:lnTo>
                    <a:pt x="2700" y="2666"/>
                  </a:lnTo>
                  <a:lnTo>
                    <a:pt x="2541" y="2684"/>
                  </a:lnTo>
                  <a:lnTo>
                    <a:pt x="2418" y="2710"/>
                  </a:lnTo>
                  <a:lnTo>
                    <a:pt x="2276" y="2754"/>
                  </a:lnTo>
                  <a:lnTo>
                    <a:pt x="2276" y="2551"/>
                  </a:lnTo>
                  <a:lnTo>
                    <a:pt x="2418" y="2569"/>
                  </a:lnTo>
                  <a:lnTo>
                    <a:pt x="2541" y="2587"/>
                  </a:lnTo>
                  <a:lnTo>
                    <a:pt x="2665" y="2587"/>
                  </a:lnTo>
                  <a:lnTo>
                    <a:pt x="2859" y="2578"/>
                  </a:lnTo>
                  <a:lnTo>
                    <a:pt x="3018" y="2560"/>
                  </a:lnTo>
                  <a:lnTo>
                    <a:pt x="3176" y="2542"/>
                  </a:lnTo>
                  <a:lnTo>
                    <a:pt x="3282" y="2516"/>
                  </a:lnTo>
                  <a:lnTo>
                    <a:pt x="3397" y="2490"/>
                  </a:lnTo>
                  <a:lnTo>
                    <a:pt x="3397" y="2666"/>
                  </a:lnTo>
                  <a:lnTo>
                    <a:pt x="3282" y="2657"/>
                  </a:lnTo>
                  <a:lnTo>
                    <a:pt x="3176" y="2648"/>
                  </a:lnTo>
                  <a:close/>
                  <a:moveTo>
                    <a:pt x="2276" y="8261"/>
                  </a:moveTo>
                  <a:lnTo>
                    <a:pt x="2276" y="8261"/>
                  </a:lnTo>
                  <a:lnTo>
                    <a:pt x="2418" y="8296"/>
                  </a:lnTo>
                  <a:lnTo>
                    <a:pt x="2541" y="8323"/>
                  </a:lnTo>
                  <a:lnTo>
                    <a:pt x="2700" y="8349"/>
                  </a:lnTo>
                  <a:lnTo>
                    <a:pt x="2859" y="8358"/>
                  </a:lnTo>
                  <a:lnTo>
                    <a:pt x="3035" y="8367"/>
                  </a:lnTo>
                  <a:lnTo>
                    <a:pt x="3176" y="8358"/>
                  </a:lnTo>
                  <a:lnTo>
                    <a:pt x="3379" y="8340"/>
                  </a:lnTo>
                  <a:lnTo>
                    <a:pt x="3397" y="8958"/>
                  </a:lnTo>
                  <a:lnTo>
                    <a:pt x="3185" y="8923"/>
                  </a:lnTo>
                  <a:lnTo>
                    <a:pt x="3035" y="8905"/>
                  </a:lnTo>
                  <a:lnTo>
                    <a:pt x="2885" y="8888"/>
                  </a:lnTo>
                  <a:lnTo>
                    <a:pt x="2744" y="8879"/>
                  </a:lnTo>
                  <a:lnTo>
                    <a:pt x="2603" y="8879"/>
                  </a:lnTo>
                  <a:lnTo>
                    <a:pt x="2462" y="8888"/>
                  </a:lnTo>
                  <a:lnTo>
                    <a:pt x="2321" y="8896"/>
                  </a:lnTo>
                  <a:lnTo>
                    <a:pt x="2462" y="8932"/>
                  </a:lnTo>
                  <a:lnTo>
                    <a:pt x="2603" y="8958"/>
                  </a:lnTo>
                  <a:lnTo>
                    <a:pt x="2744" y="8976"/>
                  </a:lnTo>
                  <a:lnTo>
                    <a:pt x="2885" y="8994"/>
                  </a:lnTo>
                  <a:lnTo>
                    <a:pt x="3035" y="9002"/>
                  </a:lnTo>
                  <a:lnTo>
                    <a:pt x="3185" y="9002"/>
                  </a:lnTo>
                  <a:lnTo>
                    <a:pt x="3397" y="8994"/>
                  </a:lnTo>
                  <a:lnTo>
                    <a:pt x="3406" y="9276"/>
                  </a:lnTo>
                  <a:lnTo>
                    <a:pt x="3256" y="9249"/>
                  </a:lnTo>
                  <a:lnTo>
                    <a:pt x="2912" y="9205"/>
                  </a:lnTo>
                  <a:lnTo>
                    <a:pt x="2603" y="9161"/>
                  </a:lnTo>
                  <a:lnTo>
                    <a:pt x="2268" y="9135"/>
                  </a:lnTo>
                  <a:lnTo>
                    <a:pt x="2259" y="9135"/>
                  </a:lnTo>
                  <a:lnTo>
                    <a:pt x="2276" y="82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Freeform 2"/>
            <p:cNvSpPr>
              <a:spLocks noChangeArrowheads="1"/>
            </p:cNvSpPr>
            <p:nvPr/>
          </p:nvSpPr>
          <p:spPr bwMode="auto">
            <a:xfrm>
              <a:off x="6826250" y="5389563"/>
              <a:ext cx="476250" cy="63500"/>
            </a:xfrm>
            <a:custGeom>
              <a:avLst/>
              <a:gdLst>
                <a:gd name="T0" fmla="*/ 238125 w 1324"/>
                <a:gd name="T1" fmla="*/ 0 h 177"/>
                <a:gd name="T2" fmla="*/ 238125 w 1324"/>
                <a:gd name="T3" fmla="*/ 0 h 177"/>
                <a:gd name="T4" fmla="*/ 180932 w 1324"/>
                <a:gd name="T5" fmla="*/ 0 h 177"/>
                <a:gd name="T6" fmla="*/ 120501 w 1324"/>
                <a:gd name="T7" fmla="*/ 2870 h 177"/>
                <a:gd name="T8" fmla="*/ 120501 w 1324"/>
                <a:gd name="T9" fmla="*/ 2870 h 177"/>
                <a:gd name="T10" fmla="*/ 60071 w 1324"/>
                <a:gd name="T11" fmla="*/ 9328 h 177"/>
                <a:gd name="T12" fmla="*/ 0 w 1324"/>
                <a:gd name="T13" fmla="*/ 18655 h 177"/>
                <a:gd name="T14" fmla="*/ 0 w 1324"/>
                <a:gd name="T15" fmla="*/ 18655 h 177"/>
                <a:gd name="T16" fmla="*/ 31654 w 1324"/>
                <a:gd name="T17" fmla="*/ 31571 h 177"/>
                <a:gd name="T18" fmla="*/ 60071 w 1324"/>
                <a:gd name="T19" fmla="*/ 37669 h 177"/>
                <a:gd name="T20" fmla="*/ 117264 w 1324"/>
                <a:gd name="T21" fmla="*/ 53814 h 177"/>
                <a:gd name="T22" fmla="*/ 117264 w 1324"/>
                <a:gd name="T23" fmla="*/ 53814 h 177"/>
                <a:gd name="T24" fmla="*/ 177694 w 1324"/>
                <a:gd name="T25" fmla="*/ 59912 h 177"/>
                <a:gd name="T26" fmla="*/ 238125 w 1324"/>
                <a:gd name="T27" fmla="*/ 63141 h 177"/>
                <a:gd name="T28" fmla="*/ 238125 w 1324"/>
                <a:gd name="T29" fmla="*/ 63141 h 177"/>
                <a:gd name="T30" fmla="*/ 298196 w 1324"/>
                <a:gd name="T31" fmla="*/ 59912 h 177"/>
                <a:gd name="T32" fmla="*/ 358626 w 1324"/>
                <a:gd name="T33" fmla="*/ 53814 h 177"/>
                <a:gd name="T34" fmla="*/ 358626 w 1324"/>
                <a:gd name="T35" fmla="*/ 53814 h 177"/>
                <a:gd name="T36" fmla="*/ 418697 w 1324"/>
                <a:gd name="T37" fmla="*/ 40898 h 177"/>
                <a:gd name="T38" fmla="*/ 447474 w 1324"/>
                <a:gd name="T39" fmla="*/ 31571 h 177"/>
                <a:gd name="T40" fmla="*/ 475890 w 1324"/>
                <a:gd name="T41" fmla="*/ 18655 h 177"/>
                <a:gd name="T42" fmla="*/ 475890 w 1324"/>
                <a:gd name="T43" fmla="*/ 18655 h 177"/>
                <a:gd name="T44" fmla="*/ 415819 w 1324"/>
                <a:gd name="T45" fmla="*/ 9328 h 177"/>
                <a:gd name="T46" fmla="*/ 355389 w 1324"/>
                <a:gd name="T47" fmla="*/ 2870 h 177"/>
                <a:gd name="T48" fmla="*/ 355389 w 1324"/>
                <a:gd name="T49" fmla="*/ 2870 h 177"/>
                <a:gd name="T50" fmla="*/ 298196 w 1324"/>
                <a:gd name="T51" fmla="*/ 0 h 177"/>
                <a:gd name="T52" fmla="*/ 238125 w 1324"/>
                <a:gd name="T53" fmla="*/ 0 h 1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24" h="177">
                  <a:moveTo>
                    <a:pt x="662" y="0"/>
                  </a:moveTo>
                  <a:lnTo>
                    <a:pt x="662" y="0"/>
                  </a:lnTo>
                  <a:lnTo>
                    <a:pt x="503" y="0"/>
                  </a:lnTo>
                  <a:lnTo>
                    <a:pt x="335" y="8"/>
                  </a:lnTo>
                  <a:lnTo>
                    <a:pt x="167" y="26"/>
                  </a:lnTo>
                  <a:lnTo>
                    <a:pt x="0" y="52"/>
                  </a:lnTo>
                  <a:lnTo>
                    <a:pt x="88" y="88"/>
                  </a:lnTo>
                  <a:lnTo>
                    <a:pt x="167" y="105"/>
                  </a:lnTo>
                  <a:lnTo>
                    <a:pt x="326" y="150"/>
                  </a:lnTo>
                  <a:lnTo>
                    <a:pt x="494" y="167"/>
                  </a:lnTo>
                  <a:lnTo>
                    <a:pt x="662" y="176"/>
                  </a:lnTo>
                  <a:lnTo>
                    <a:pt x="829" y="167"/>
                  </a:lnTo>
                  <a:lnTo>
                    <a:pt x="997" y="150"/>
                  </a:lnTo>
                  <a:lnTo>
                    <a:pt x="1164" y="114"/>
                  </a:lnTo>
                  <a:lnTo>
                    <a:pt x="1244" y="88"/>
                  </a:lnTo>
                  <a:lnTo>
                    <a:pt x="1323" y="52"/>
                  </a:lnTo>
                  <a:lnTo>
                    <a:pt x="1156" y="26"/>
                  </a:lnTo>
                  <a:lnTo>
                    <a:pt x="988" y="8"/>
                  </a:lnTo>
                  <a:lnTo>
                    <a:pt x="829" y="0"/>
                  </a:lnTo>
                  <a:lnTo>
                    <a:pt x="66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Freeform 3"/>
            <p:cNvSpPr>
              <a:spLocks noChangeArrowheads="1"/>
            </p:cNvSpPr>
            <p:nvPr/>
          </p:nvSpPr>
          <p:spPr bwMode="auto">
            <a:xfrm>
              <a:off x="5991225" y="1795463"/>
              <a:ext cx="79375" cy="4006850"/>
            </a:xfrm>
            <a:custGeom>
              <a:avLst/>
              <a:gdLst>
                <a:gd name="T0" fmla="*/ 12872 w 222"/>
                <a:gd name="T1" fmla="*/ 3005678 h 11130"/>
                <a:gd name="T2" fmla="*/ 12872 w 222"/>
                <a:gd name="T3" fmla="*/ 3005678 h 11130"/>
                <a:gd name="T4" fmla="*/ 25386 w 222"/>
                <a:gd name="T5" fmla="*/ 3504284 h 11130"/>
                <a:gd name="T6" fmla="*/ 37900 w 222"/>
                <a:gd name="T7" fmla="*/ 4006490 h 11130"/>
                <a:gd name="T8" fmla="*/ 37900 w 222"/>
                <a:gd name="T9" fmla="*/ 4006490 h 11130"/>
                <a:gd name="T10" fmla="*/ 50771 w 222"/>
                <a:gd name="T11" fmla="*/ 3755567 h 11130"/>
                <a:gd name="T12" fmla="*/ 60068 w 222"/>
                <a:gd name="T13" fmla="*/ 3507524 h 11130"/>
                <a:gd name="T14" fmla="*/ 66503 w 222"/>
                <a:gd name="T15" fmla="*/ 3256601 h 11130"/>
                <a:gd name="T16" fmla="*/ 72582 w 222"/>
                <a:gd name="T17" fmla="*/ 3005678 h 11130"/>
                <a:gd name="T18" fmla="*/ 72582 w 222"/>
                <a:gd name="T19" fmla="*/ 3005678 h 11130"/>
                <a:gd name="T20" fmla="*/ 75800 w 222"/>
                <a:gd name="T21" fmla="*/ 2754394 h 11130"/>
                <a:gd name="T22" fmla="*/ 79017 w 222"/>
                <a:gd name="T23" fmla="*/ 2503471 h 11130"/>
                <a:gd name="T24" fmla="*/ 79017 w 222"/>
                <a:gd name="T25" fmla="*/ 2001985 h 11130"/>
                <a:gd name="T26" fmla="*/ 72582 w 222"/>
                <a:gd name="T27" fmla="*/ 1503019 h 11130"/>
                <a:gd name="T28" fmla="*/ 72582 w 222"/>
                <a:gd name="T29" fmla="*/ 1503019 h 11130"/>
                <a:gd name="T30" fmla="*/ 69364 w 222"/>
                <a:gd name="T31" fmla="*/ 1252096 h 11130"/>
                <a:gd name="T32" fmla="*/ 63285 w 222"/>
                <a:gd name="T33" fmla="*/ 1000812 h 11130"/>
                <a:gd name="T34" fmla="*/ 63285 w 222"/>
                <a:gd name="T35" fmla="*/ 1000812 h 11130"/>
                <a:gd name="T36" fmla="*/ 47553 w 222"/>
                <a:gd name="T37" fmla="*/ 502206 h 11130"/>
                <a:gd name="T38" fmla="*/ 37900 w 222"/>
                <a:gd name="T39" fmla="*/ 250923 h 11130"/>
                <a:gd name="T40" fmla="*/ 25386 w 222"/>
                <a:gd name="T41" fmla="*/ 0 h 11130"/>
                <a:gd name="T42" fmla="*/ 25386 w 222"/>
                <a:gd name="T43" fmla="*/ 0 h 11130"/>
                <a:gd name="T44" fmla="*/ 18950 w 222"/>
                <a:gd name="T45" fmla="*/ 250923 h 11130"/>
                <a:gd name="T46" fmla="*/ 12872 w 222"/>
                <a:gd name="T47" fmla="*/ 502206 h 11130"/>
                <a:gd name="T48" fmla="*/ 3218 w 222"/>
                <a:gd name="T49" fmla="*/ 1000812 h 11130"/>
                <a:gd name="T50" fmla="*/ 3218 w 222"/>
                <a:gd name="T51" fmla="*/ 1000812 h 11130"/>
                <a:gd name="T52" fmla="*/ 3218 w 222"/>
                <a:gd name="T53" fmla="*/ 1252096 h 11130"/>
                <a:gd name="T54" fmla="*/ 0 w 222"/>
                <a:gd name="T55" fmla="*/ 1503019 h 11130"/>
                <a:gd name="T56" fmla="*/ 3218 w 222"/>
                <a:gd name="T57" fmla="*/ 2004865 h 11130"/>
                <a:gd name="T58" fmla="*/ 6436 w 222"/>
                <a:gd name="T59" fmla="*/ 2503471 h 11130"/>
                <a:gd name="T60" fmla="*/ 6436 w 222"/>
                <a:gd name="T61" fmla="*/ 2503471 h 11130"/>
                <a:gd name="T62" fmla="*/ 12872 w 222"/>
                <a:gd name="T63" fmla="*/ 3005678 h 11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2" h="11130">
                  <a:moveTo>
                    <a:pt x="36" y="8349"/>
                  </a:moveTo>
                  <a:lnTo>
                    <a:pt x="36" y="8349"/>
                  </a:lnTo>
                  <a:lnTo>
                    <a:pt x="71" y="9734"/>
                  </a:lnTo>
                  <a:lnTo>
                    <a:pt x="106" y="11129"/>
                  </a:lnTo>
                  <a:lnTo>
                    <a:pt x="142" y="10432"/>
                  </a:lnTo>
                  <a:lnTo>
                    <a:pt x="168" y="9743"/>
                  </a:lnTo>
                  <a:lnTo>
                    <a:pt x="186" y="9046"/>
                  </a:lnTo>
                  <a:lnTo>
                    <a:pt x="203" y="8349"/>
                  </a:lnTo>
                  <a:lnTo>
                    <a:pt x="212" y="7651"/>
                  </a:lnTo>
                  <a:lnTo>
                    <a:pt x="221" y="6954"/>
                  </a:lnTo>
                  <a:lnTo>
                    <a:pt x="221" y="5561"/>
                  </a:lnTo>
                  <a:lnTo>
                    <a:pt x="203" y="4175"/>
                  </a:lnTo>
                  <a:lnTo>
                    <a:pt x="194" y="3478"/>
                  </a:lnTo>
                  <a:lnTo>
                    <a:pt x="177" y="2780"/>
                  </a:lnTo>
                  <a:lnTo>
                    <a:pt x="133" y="1395"/>
                  </a:lnTo>
                  <a:lnTo>
                    <a:pt x="106" y="697"/>
                  </a:lnTo>
                  <a:lnTo>
                    <a:pt x="71" y="0"/>
                  </a:lnTo>
                  <a:lnTo>
                    <a:pt x="53" y="697"/>
                  </a:lnTo>
                  <a:lnTo>
                    <a:pt x="36" y="1395"/>
                  </a:lnTo>
                  <a:lnTo>
                    <a:pt x="9" y="2780"/>
                  </a:lnTo>
                  <a:lnTo>
                    <a:pt x="9" y="3478"/>
                  </a:lnTo>
                  <a:lnTo>
                    <a:pt x="0" y="4175"/>
                  </a:lnTo>
                  <a:lnTo>
                    <a:pt x="9" y="5569"/>
                  </a:lnTo>
                  <a:lnTo>
                    <a:pt x="18" y="6954"/>
                  </a:lnTo>
                  <a:lnTo>
                    <a:pt x="36" y="83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Freeform 4"/>
            <p:cNvSpPr>
              <a:spLocks noChangeArrowheads="1"/>
            </p:cNvSpPr>
            <p:nvPr/>
          </p:nvSpPr>
          <p:spPr bwMode="auto">
            <a:xfrm>
              <a:off x="7405688" y="1992313"/>
              <a:ext cx="79375" cy="3444875"/>
            </a:xfrm>
            <a:custGeom>
              <a:avLst/>
              <a:gdLst>
                <a:gd name="T0" fmla="*/ 72551 w 221"/>
                <a:gd name="T1" fmla="*/ 1290388 h 9568"/>
                <a:gd name="T2" fmla="*/ 72551 w 221"/>
                <a:gd name="T3" fmla="*/ 1290388 h 9568"/>
                <a:gd name="T4" fmla="*/ 69678 w 221"/>
                <a:gd name="T5" fmla="*/ 1077244 h 9568"/>
                <a:gd name="T6" fmla="*/ 63213 w 221"/>
                <a:gd name="T7" fmla="*/ 861219 h 9568"/>
                <a:gd name="T8" fmla="*/ 63213 w 221"/>
                <a:gd name="T9" fmla="*/ 861219 h 9568"/>
                <a:gd name="T10" fmla="*/ 47410 w 221"/>
                <a:gd name="T11" fmla="*/ 429169 h 9568"/>
                <a:gd name="T12" fmla="*/ 37712 w 221"/>
                <a:gd name="T13" fmla="*/ 216025 h 9568"/>
                <a:gd name="T14" fmla="*/ 25141 w 221"/>
                <a:gd name="T15" fmla="*/ 0 h 9568"/>
                <a:gd name="T16" fmla="*/ 25141 w 221"/>
                <a:gd name="T17" fmla="*/ 0 h 9568"/>
                <a:gd name="T18" fmla="*/ 18676 w 221"/>
                <a:gd name="T19" fmla="*/ 216025 h 9568"/>
                <a:gd name="T20" fmla="*/ 12571 w 221"/>
                <a:gd name="T21" fmla="*/ 432410 h 9568"/>
                <a:gd name="T22" fmla="*/ 2873 w 221"/>
                <a:gd name="T23" fmla="*/ 861219 h 9568"/>
                <a:gd name="T24" fmla="*/ 2873 w 221"/>
                <a:gd name="T25" fmla="*/ 861219 h 9568"/>
                <a:gd name="T26" fmla="*/ 2873 w 221"/>
                <a:gd name="T27" fmla="*/ 1077244 h 9568"/>
                <a:gd name="T28" fmla="*/ 0 w 221"/>
                <a:gd name="T29" fmla="*/ 1290388 h 9568"/>
                <a:gd name="T30" fmla="*/ 2873 w 221"/>
                <a:gd name="T31" fmla="*/ 1722438 h 9568"/>
                <a:gd name="T32" fmla="*/ 6106 w 221"/>
                <a:gd name="T33" fmla="*/ 2151247 h 9568"/>
                <a:gd name="T34" fmla="*/ 6106 w 221"/>
                <a:gd name="T35" fmla="*/ 2151247 h 9568"/>
                <a:gd name="T36" fmla="*/ 12571 w 221"/>
                <a:gd name="T37" fmla="*/ 2583296 h 9568"/>
                <a:gd name="T38" fmla="*/ 12571 w 221"/>
                <a:gd name="T39" fmla="*/ 2583296 h 9568"/>
                <a:gd name="T40" fmla="*/ 21909 w 221"/>
                <a:gd name="T41" fmla="*/ 3012465 h 9568"/>
                <a:gd name="T42" fmla="*/ 37712 w 221"/>
                <a:gd name="T43" fmla="*/ 3444515 h 9568"/>
                <a:gd name="T44" fmla="*/ 37712 w 221"/>
                <a:gd name="T45" fmla="*/ 3444515 h 9568"/>
                <a:gd name="T46" fmla="*/ 50642 w 221"/>
                <a:gd name="T47" fmla="*/ 3228490 h 9568"/>
                <a:gd name="T48" fmla="*/ 59980 w 221"/>
                <a:gd name="T49" fmla="*/ 3012465 h 9568"/>
                <a:gd name="T50" fmla="*/ 66445 w 221"/>
                <a:gd name="T51" fmla="*/ 2796081 h 9568"/>
                <a:gd name="T52" fmla="*/ 72551 w 221"/>
                <a:gd name="T53" fmla="*/ 2583296 h 9568"/>
                <a:gd name="T54" fmla="*/ 72551 w 221"/>
                <a:gd name="T55" fmla="*/ 2583296 h 9568"/>
                <a:gd name="T56" fmla="*/ 75783 w 221"/>
                <a:gd name="T57" fmla="*/ 2367271 h 9568"/>
                <a:gd name="T58" fmla="*/ 79016 w 221"/>
                <a:gd name="T59" fmla="*/ 2151247 h 9568"/>
                <a:gd name="T60" fmla="*/ 79016 w 221"/>
                <a:gd name="T61" fmla="*/ 1722438 h 9568"/>
                <a:gd name="T62" fmla="*/ 72551 w 221"/>
                <a:gd name="T63" fmla="*/ 1290388 h 95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1" h="9568">
                  <a:moveTo>
                    <a:pt x="202" y="3584"/>
                  </a:moveTo>
                  <a:lnTo>
                    <a:pt x="202" y="3584"/>
                  </a:lnTo>
                  <a:lnTo>
                    <a:pt x="194" y="2992"/>
                  </a:lnTo>
                  <a:lnTo>
                    <a:pt x="176" y="2392"/>
                  </a:lnTo>
                  <a:lnTo>
                    <a:pt x="132" y="1192"/>
                  </a:lnTo>
                  <a:lnTo>
                    <a:pt x="105" y="600"/>
                  </a:lnTo>
                  <a:lnTo>
                    <a:pt x="70" y="0"/>
                  </a:lnTo>
                  <a:lnTo>
                    <a:pt x="52" y="600"/>
                  </a:lnTo>
                  <a:lnTo>
                    <a:pt x="35" y="1201"/>
                  </a:lnTo>
                  <a:lnTo>
                    <a:pt x="8" y="2392"/>
                  </a:lnTo>
                  <a:lnTo>
                    <a:pt x="8" y="2992"/>
                  </a:lnTo>
                  <a:lnTo>
                    <a:pt x="0" y="3584"/>
                  </a:lnTo>
                  <a:lnTo>
                    <a:pt x="8" y="4784"/>
                  </a:lnTo>
                  <a:lnTo>
                    <a:pt x="17" y="5975"/>
                  </a:lnTo>
                  <a:lnTo>
                    <a:pt x="35" y="7175"/>
                  </a:lnTo>
                  <a:lnTo>
                    <a:pt x="61" y="8367"/>
                  </a:lnTo>
                  <a:lnTo>
                    <a:pt x="105" y="9567"/>
                  </a:lnTo>
                  <a:lnTo>
                    <a:pt x="141" y="8967"/>
                  </a:lnTo>
                  <a:lnTo>
                    <a:pt x="167" y="8367"/>
                  </a:lnTo>
                  <a:lnTo>
                    <a:pt x="185" y="7766"/>
                  </a:lnTo>
                  <a:lnTo>
                    <a:pt x="202" y="7175"/>
                  </a:lnTo>
                  <a:lnTo>
                    <a:pt x="211" y="6575"/>
                  </a:lnTo>
                  <a:lnTo>
                    <a:pt x="220" y="5975"/>
                  </a:lnTo>
                  <a:lnTo>
                    <a:pt x="220" y="4784"/>
                  </a:lnTo>
                  <a:lnTo>
                    <a:pt x="202" y="35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Freeform 5"/>
            <p:cNvSpPr>
              <a:spLocks noChangeArrowheads="1"/>
            </p:cNvSpPr>
            <p:nvPr/>
          </p:nvSpPr>
          <p:spPr bwMode="auto">
            <a:xfrm>
              <a:off x="7269163" y="2282825"/>
              <a:ext cx="53975" cy="2990850"/>
            </a:xfrm>
            <a:custGeom>
              <a:avLst/>
              <a:gdLst>
                <a:gd name="T0" fmla="*/ 6434 w 151"/>
                <a:gd name="T1" fmla="*/ 1868471 h 8306"/>
                <a:gd name="T2" fmla="*/ 6434 w 151"/>
                <a:gd name="T3" fmla="*/ 1868471 h 8306"/>
                <a:gd name="T4" fmla="*/ 9651 w 151"/>
                <a:gd name="T5" fmla="*/ 2243678 h 8306"/>
                <a:gd name="T6" fmla="*/ 9651 w 151"/>
                <a:gd name="T7" fmla="*/ 2243678 h 8306"/>
                <a:gd name="T8" fmla="*/ 15728 w 151"/>
                <a:gd name="T9" fmla="*/ 2618524 h 8306"/>
                <a:gd name="T10" fmla="*/ 25379 w 151"/>
                <a:gd name="T11" fmla="*/ 2990490 h 8306"/>
                <a:gd name="T12" fmla="*/ 25379 w 151"/>
                <a:gd name="T13" fmla="*/ 2990490 h 8306"/>
                <a:gd name="T14" fmla="*/ 34673 w 151"/>
                <a:gd name="T15" fmla="*/ 2802887 h 8306"/>
                <a:gd name="T16" fmla="*/ 41107 w 151"/>
                <a:gd name="T17" fmla="*/ 2618524 h 8306"/>
                <a:gd name="T18" fmla="*/ 50400 w 151"/>
                <a:gd name="T19" fmla="*/ 2243678 h 8306"/>
                <a:gd name="T20" fmla="*/ 50400 w 151"/>
                <a:gd name="T21" fmla="*/ 2243678 h 8306"/>
                <a:gd name="T22" fmla="*/ 53618 w 151"/>
                <a:gd name="T23" fmla="*/ 1868471 h 8306"/>
                <a:gd name="T24" fmla="*/ 53618 w 151"/>
                <a:gd name="T25" fmla="*/ 1497225 h 8306"/>
                <a:gd name="T26" fmla="*/ 47541 w 151"/>
                <a:gd name="T27" fmla="*/ 1122019 h 8306"/>
                <a:gd name="T28" fmla="*/ 47541 w 151"/>
                <a:gd name="T29" fmla="*/ 1122019 h 8306"/>
                <a:gd name="T30" fmla="*/ 41107 w 151"/>
                <a:gd name="T31" fmla="*/ 747172 h 8306"/>
                <a:gd name="T32" fmla="*/ 41107 w 151"/>
                <a:gd name="T33" fmla="*/ 747172 h 8306"/>
                <a:gd name="T34" fmla="*/ 28596 w 151"/>
                <a:gd name="T35" fmla="*/ 375207 h 8306"/>
                <a:gd name="T36" fmla="*/ 12511 w 151"/>
                <a:gd name="T37" fmla="*/ 0 h 8306"/>
                <a:gd name="T38" fmla="*/ 12511 w 151"/>
                <a:gd name="T39" fmla="*/ 0 h 8306"/>
                <a:gd name="T40" fmla="*/ 6434 w 151"/>
                <a:gd name="T41" fmla="*/ 375207 h 8306"/>
                <a:gd name="T42" fmla="*/ 3217 w 151"/>
                <a:gd name="T43" fmla="*/ 747172 h 8306"/>
                <a:gd name="T44" fmla="*/ 3217 w 151"/>
                <a:gd name="T45" fmla="*/ 747172 h 8306"/>
                <a:gd name="T46" fmla="*/ 0 w 151"/>
                <a:gd name="T47" fmla="*/ 1122019 h 8306"/>
                <a:gd name="T48" fmla="*/ 3217 w 151"/>
                <a:gd name="T49" fmla="*/ 1497225 h 8306"/>
                <a:gd name="T50" fmla="*/ 6434 w 151"/>
                <a:gd name="T51" fmla="*/ 1868471 h 8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8306">
                  <a:moveTo>
                    <a:pt x="18" y="5189"/>
                  </a:moveTo>
                  <a:lnTo>
                    <a:pt x="18" y="5189"/>
                  </a:lnTo>
                  <a:lnTo>
                    <a:pt x="27" y="6231"/>
                  </a:lnTo>
                  <a:lnTo>
                    <a:pt x="44" y="7272"/>
                  </a:lnTo>
                  <a:lnTo>
                    <a:pt x="71" y="8305"/>
                  </a:lnTo>
                  <a:lnTo>
                    <a:pt x="97" y="7784"/>
                  </a:lnTo>
                  <a:lnTo>
                    <a:pt x="115" y="7272"/>
                  </a:lnTo>
                  <a:lnTo>
                    <a:pt x="141" y="6231"/>
                  </a:lnTo>
                  <a:lnTo>
                    <a:pt x="150" y="5189"/>
                  </a:lnTo>
                  <a:lnTo>
                    <a:pt x="150" y="4158"/>
                  </a:lnTo>
                  <a:lnTo>
                    <a:pt x="133" y="3116"/>
                  </a:lnTo>
                  <a:lnTo>
                    <a:pt x="115" y="2075"/>
                  </a:lnTo>
                  <a:lnTo>
                    <a:pt x="80" y="1042"/>
                  </a:lnTo>
                  <a:lnTo>
                    <a:pt x="35" y="0"/>
                  </a:lnTo>
                  <a:lnTo>
                    <a:pt x="18" y="1042"/>
                  </a:lnTo>
                  <a:lnTo>
                    <a:pt x="9" y="2075"/>
                  </a:lnTo>
                  <a:lnTo>
                    <a:pt x="0" y="3116"/>
                  </a:lnTo>
                  <a:lnTo>
                    <a:pt x="9" y="4158"/>
                  </a:lnTo>
                  <a:lnTo>
                    <a:pt x="18" y="51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Freeform 6"/>
            <p:cNvSpPr>
              <a:spLocks noChangeArrowheads="1"/>
            </p:cNvSpPr>
            <p:nvPr/>
          </p:nvSpPr>
          <p:spPr bwMode="auto">
            <a:xfrm>
              <a:off x="6815138" y="5278438"/>
              <a:ext cx="625475" cy="266700"/>
            </a:xfrm>
            <a:custGeom>
              <a:avLst/>
              <a:gdLst>
                <a:gd name="T0" fmla="*/ 596341 w 1739"/>
                <a:gd name="T1" fmla="*/ 126880 h 742"/>
                <a:gd name="T2" fmla="*/ 596341 w 1739"/>
                <a:gd name="T3" fmla="*/ 126880 h 742"/>
                <a:gd name="T4" fmla="*/ 583753 w 1739"/>
                <a:gd name="T5" fmla="*/ 92015 h 742"/>
                <a:gd name="T6" fmla="*/ 564690 w 1739"/>
                <a:gd name="T7" fmla="*/ 56791 h 742"/>
                <a:gd name="T8" fmla="*/ 564690 w 1739"/>
                <a:gd name="T9" fmla="*/ 56791 h 742"/>
                <a:gd name="T10" fmla="*/ 555338 w 1739"/>
                <a:gd name="T11" fmla="*/ 40975 h 742"/>
                <a:gd name="T12" fmla="*/ 542390 w 1739"/>
                <a:gd name="T13" fmla="*/ 21925 h 742"/>
                <a:gd name="T14" fmla="*/ 542390 w 1739"/>
                <a:gd name="T15" fmla="*/ 21925 h 742"/>
                <a:gd name="T16" fmla="*/ 533038 w 1739"/>
                <a:gd name="T17" fmla="*/ 15815 h 742"/>
                <a:gd name="T18" fmla="*/ 517213 w 1739"/>
                <a:gd name="T19" fmla="*/ 6110 h 742"/>
                <a:gd name="T20" fmla="*/ 517213 w 1739"/>
                <a:gd name="T21" fmla="*/ 6110 h 742"/>
                <a:gd name="T22" fmla="*/ 507502 w 1739"/>
                <a:gd name="T23" fmla="*/ 2875 h 742"/>
                <a:gd name="T24" fmla="*/ 498150 w 1739"/>
                <a:gd name="T25" fmla="*/ 2875 h 742"/>
                <a:gd name="T26" fmla="*/ 498150 w 1739"/>
                <a:gd name="T27" fmla="*/ 2875 h 742"/>
                <a:gd name="T28" fmla="*/ 485202 w 1739"/>
                <a:gd name="T29" fmla="*/ 2875 h 742"/>
                <a:gd name="T30" fmla="*/ 485202 w 1739"/>
                <a:gd name="T31" fmla="*/ 2875 h 742"/>
                <a:gd name="T32" fmla="*/ 364711 w 1739"/>
                <a:gd name="T33" fmla="*/ 0 h 742"/>
                <a:gd name="T34" fmla="*/ 244219 w 1739"/>
                <a:gd name="T35" fmla="*/ 2875 h 742"/>
                <a:gd name="T36" fmla="*/ 244219 w 1739"/>
                <a:gd name="T37" fmla="*/ 2875 h 742"/>
                <a:gd name="T38" fmla="*/ 123728 w 1739"/>
                <a:gd name="T39" fmla="*/ 9345 h 742"/>
                <a:gd name="T40" fmla="*/ 123728 w 1739"/>
                <a:gd name="T41" fmla="*/ 9345 h 742"/>
                <a:gd name="T42" fmla="*/ 60066 w 1739"/>
                <a:gd name="T43" fmla="*/ 12580 h 742"/>
                <a:gd name="T44" fmla="*/ 0 w 1739"/>
                <a:gd name="T45" fmla="*/ 21925 h 742"/>
                <a:gd name="T46" fmla="*/ 0 w 1739"/>
                <a:gd name="T47" fmla="*/ 21925 h 742"/>
                <a:gd name="T48" fmla="*/ 60066 w 1739"/>
                <a:gd name="T49" fmla="*/ 31630 h 742"/>
                <a:gd name="T50" fmla="*/ 120491 w 1739"/>
                <a:gd name="T51" fmla="*/ 40975 h 742"/>
                <a:gd name="T52" fmla="*/ 120491 w 1739"/>
                <a:gd name="T53" fmla="*/ 40975 h 742"/>
                <a:gd name="T54" fmla="*/ 244219 w 1739"/>
                <a:gd name="T55" fmla="*/ 53915 h 742"/>
                <a:gd name="T56" fmla="*/ 244219 w 1739"/>
                <a:gd name="T57" fmla="*/ 53915 h 742"/>
                <a:gd name="T58" fmla="*/ 364711 w 1739"/>
                <a:gd name="T59" fmla="*/ 63260 h 742"/>
                <a:gd name="T60" fmla="*/ 488439 w 1739"/>
                <a:gd name="T61" fmla="*/ 66495 h 742"/>
                <a:gd name="T62" fmla="*/ 494913 w 1739"/>
                <a:gd name="T63" fmla="*/ 63260 h 742"/>
                <a:gd name="T64" fmla="*/ 494913 w 1739"/>
                <a:gd name="T65" fmla="*/ 63260 h 742"/>
                <a:gd name="T66" fmla="*/ 498150 w 1739"/>
                <a:gd name="T67" fmla="*/ 66495 h 742"/>
                <a:gd name="T68" fmla="*/ 498150 w 1739"/>
                <a:gd name="T69" fmla="*/ 66495 h 742"/>
                <a:gd name="T70" fmla="*/ 517213 w 1739"/>
                <a:gd name="T71" fmla="*/ 88780 h 742"/>
                <a:gd name="T72" fmla="*/ 517213 w 1739"/>
                <a:gd name="T73" fmla="*/ 88780 h 742"/>
                <a:gd name="T74" fmla="*/ 536276 w 1739"/>
                <a:gd name="T75" fmla="*/ 113941 h 742"/>
                <a:gd name="T76" fmla="*/ 555338 w 1739"/>
                <a:gd name="T77" fmla="*/ 142695 h 742"/>
                <a:gd name="T78" fmla="*/ 590227 w 1739"/>
                <a:gd name="T79" fmla="*/ 205956 h 742"/>
                <a:gd name="T80" fmla="*/ 590227 w 1739"/>
                <a:gd name="T81" fmla="*/ 205956 h 742"/>
                <a:gd name="T82" fmla="*/ 625115 w 1739"/>
                <a:gd name="T83" fmla="*/ 266341 h 742"/>
                <a:gd name="T84" fmla="*/ 625115 w 1739"/>
                <a:gd name="T85" fmla="*/ 266341 h 742"/>
                <a:gd name="T86" fmla="*/ 621878 w 1739"/>
                <a:gd name="T87" fmla="*/ 231475 h 742"/>
                <a:gd name="T88" fmla="*/ 615404 w 1739"/>
                <a:gd name="T89" fmla="*/ 193375 h 742"/>
                <a:gd name="T90" fmla="*/ 615404 w 1739"/>
                <a:gd name="T91" fmla="*/ 193375 h 742"/>
                <a:gd name="T92" fmla="*/ 606053 w 1739"/>
                <a:gd name="T93" fmla="*/ 158510 h 742"/>
                <a:gd name="T94" fmla="*/ 596341 w 1739"/>
                <a:gd name="T95" fmla="*/ 126880 h 742"/>
                <a:gd name="T96" fmla="*/ 494913 w 1739"/>
                <a:gd name="T97" fmla="*/ 63260 h 742"/>
                <a:gd name="T98" fmla="*/ 494913 w 1739"/>
                <a:gd name="T99" fmla="*/ 63260 h 742"/>
                <a:gd name="T100" fmla="*/ 498150 w 1739"/>
                <a:gd name="T101" fmla="*/ 63260 h 742"/>
                <a:gd name="T102" fmla="*/ 504264 w 1739"/>
                <a:gd name="T103" fmla="*/ 63260 h 742"/>
                <a:gd name="T104" fmla="*/ 504264 w 1739"/>
                <a:gd name="T105" fmla="*/ 63260 h 742"/>
                <a:gd name="T106" fmla="*/ 498150 w 1739"/>
                <a:gd name="T107" fmla="*/ 63260 h 7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39" h="742">
                  <a:moveTo>
                    <a:pt x="1658" y="353"/>
                  </a:moveTo>
                  <a:lnTo>
                    <a:pt x="1658" y="353"/>
                  </a:lnTo>
                  <a:lnTo>
                    <a:pt x="1623" y="256"/>
                  </a:lnTo>
                  <a:lnTo>
                    <a:pt x="1570" y="158"/>
                  </a:lnTo>
                  <a:lnTo>
                    <a:pt x="1544" y="114"/>
                  </a:lnTo>
                  <a:lnTo>
                    <a:pt x="1508" y="61"/>
                  </a:lnTo>
                  <a:lnTo>
                    <a:pt x="1482" y="44"/>
                  </a:lnTo>
                  <a:lnTo>
                    <a:pt x="1438" y="17"/>
                  </a:lnTo>
                  <a:lnTo>
                    <a:pt x="1411" y="8"/>
                  </a:lnTo>
                  <a:lnTo>
                    <a:pt x="1385" y="8"/>
                  </a:lnTo>
                  <a:lnTo>
                    <a:pt x="1349" y="8"/>
                  </a:lnTo>
                  <a:lnTo>
                    <a:pt x="1014" y="0"/>
                  </a:lnTo>
                  <a:lnTo>
                    <a:pt x="679" y="8"/>
                  </a:lnTo>
                  <a:lnTo>
                    <a:pt x="344" y="26"/>
                  </a:lnTo>
                  <a:lnTo>
                    <a:pt x="167" y="35"/>
                  </a:lnTo>
                  <a:lnTo>
                    <a:pt x="0" y="61"/>
                  </a:lnTo>
                  <a:lnTo>
                    <a:pt x="167" y="88"/>
                  </a:lnTo>
                  <a:lnTo>
                    <a:pt x="335" y="114"/>
                  </a:lnTo>
                  <a:lnTo>
                    <a:pt x="679" y="150"/>
                  </a:lnTo>
                  <a:lnTo>
                    <a:pt x="1014" y="176"/>
                  </a:lnTo>
                  <a:lnTo>
                    <a:pt x="1358" y="185"/>
                  </a:lnTo>
                  <a:lnTo>
                    <a:pt x="1376" y="176"/>
                  </a:lnTo>
                  <a:lnTo>
                    <a:pt x="1385" y="185"/>
                  </a:lnTo>
                  <a:lnTo>
                    <a:pt x="1438" y="247"/>
                  </a:lnTo>
                  <a:lnTo>
                    <a:pt x="1491" y="317"/>
                  </a:lnTo>
                  <a:lnTo>
                    <a:pt x="1544" y="397"/>
                  </a:lnTo>
                  <a:lnTo>
                    <a:pt x="1641" y="573"/>
                  </a:lnTo>
                  <a:lnTo>
                    <a:pt x="1738" y="741"/>
                  </a:lnTo>
                  <a:lnTo>
                    <a:pt x="1729" y="644"/>
                  </a:lnTo>
                  <a:lnTo>
                    <a:pt x="1711" y="538"/>
                  </a:lnTo>
                  <a:lnTo>
                    <a:pt x="1685" y="441"/>
                  </a:lnTo>
                  <a:lnTo>
                    <a:pt x="1658" y="353"/>
                  </a:lnTo>
                  <a:close/>
                  <a:moveTo>
                    <a:pt x="1376" y="176"/>
                  </a:moveTo>
                  <a:lnTo>
                    <a:pt x="1376" y="176"/>
                  </a:lnTo>
                  <a:close/>
                  <a:moveTo>
                    <a:pt x="1385" y="176"/>
                  </a:moveTo>
                  <a:lnTo>
                    <a:pt x="1402" y="176"/>
                  </a:lnTo>
                  <a:lnTo>
                    <a:pt x="1385" y="17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Freeform 7"/>
            <p:cNvSpPr>
              <a:spLocks noChangeArrowheads="1"/>
            </p:cNvSpPr>
            <p:nvPr/>
          </p:nvSpPr>
          <p:spPr bwMode="auto">
            <a:xfrm>
              <a:off x="1192213" y="2282825"/>
              <a:ext cx="5446712" cy="3648075"/>
            </a:xfrm>
            <a:custGeom>
              <a:avLst/>
              <a:gdLst>
                <a:gd name="T0" fmla="*/ 4817484 w 15131"/>
                <a:gd name="T1" fmla="*/ 3612793 h 10133"/>
                <a:gd name="T2" fmla="*/ 4220653 w 15131"/>
                <a:gd name="T3" fmla="*/ 3565271 h 10133"/>
                <a:gd name="T4" fmla="*/ 3620582 w 15131"/>
                <a:gd name="T5" fmla="*/ 3510908 h 10133"/>
                <a:gd name="T6" fmla="*/ 2423321 w 15131"/>
                <a:gd name="T7" fmla="*/ 3393541 h 10133"/>
                <a:gd name="T8" fmla="*/ 1826130 w 15131"/>
                <a:gd name="T9" fmla="*/ 3326938 h 10133"/>
                <a:gd name="T10" fmla="*/ 1228939 w 15131"/>
                <a:gd name="T11" fmla="*/ 3250614 h 10133"/>
                <a:gd name="T12" fmla="*/ 933763 w 15131"/>
                <a:gd name="T13" fmla="*/ 3209212 h 10133"/>
                <a:gd name="T14" fmla="*/ 635348 w 15131"/>
                <a:gd name="T15" fmla="*/ 3167809 h 10133"/>
                <a:gd name="T16" fmla="*/ 73074 w 15131"/>
                <a:gd name="T17" fmla="*/ 3069524 h 10133"/>
                <a:gd name="T18" fmla="*/ 47516 w 15131"/>
                <a:gd name="T19" fmla="*/ 1550603 h 10133"/>
                <a:gd name="T20" fmla="*/ 31677 w 15131"/>
                <a:gd name="T21" fmla="*/ 775481 h 10133"/>
                <a:gd name="T22" fmla="*/ 22318 w 15131"/>
                <a:gd name="T23" fmla="*/ 387741 h 10133"/>
                <a:gd name="T24" fmla="*/ 9359 w 15131"/>
                <a:gd name="T25" fmla="*/ 0 h 10133"/>
                <a:gd name="T26" fmla="*/ 3240 w 15131"/>
                <a:gd name="T27" fmla="*/ 775481 h 10133"/>
                <a:gd name="T28" fmla="*/ 0 w 15131"/>
                <a:gd name="T29" fmla="*/ 1550603 h 10133"/>
                <a:gd name="T30" fmla="*/ 0 w 15131"/>
                <a:gd name="T31" fmla="*/ 3101206 h 10133"/>
                <a:gd name="T32" fmla="*/ 3240 w 15131"/>
                <a:gd name="T33" fmla="*/ 3110566 h 10133"/>
                <a:gd name="T34" fmla="*/ 19078 w 15131"/>
                <a:gd name="T35" fmla="*/ 3129647 h 10133"/>
                <a:gd name="T36" fmla="*/ 28438 w 15131"/>
                <a:gd name="T37" fmla="*/ 3132887 h 10133"/>
                <a:gd name="T38" fmla="*/ 177825 w 15131"/>
                <a:gd name="T39" fmla="*/ 3164569 h 10133"/>
                <a:gd name="T40" fmla="*/ 327213 w 15131"/>
                <a:gd name="T41" fmla="*/ 3190131 h 10133"/>
                <a:gd name="T42" fmla="*/ 625629 w 15131"/>
                <a:gd name="T43" fmla="*/ 3240893 h 10133"/>
                <a:gd name="T44" fmla="*/ 1219580 w 15131"/>
                <a:gd name="T45" fmla="*/ 3326938 h 10133"/>
                <a:gd name="T46" fmla="*/ 1517995 w 15131"/>
                <a:gd name="T47" fmla="*/ 3364740 h 10133"/>
                <a:gd name="T48" fmla="*/ 2118426 w 15131"/>
                <a:gd name="T49" fmla="*/ 3434944 h 10133"/>
                <a:gd name="T50" fmla="*/ 2416841 w 15131"/>
                <a:gd name="T51" fmla="*/ 3466625 h 10133"/>
                <a:gd name="T52" fmla="*/ 3315687 w 15131"/>
                <a:gd name="T53" fmla="*/ 3546190 h 10133"/>
                <a:gd name="T54" fmla="*/ 3617342 w 15131"/>
                <a:gd name="T55" fmla="*/ 3571391 h 10133"/>
                <a:gd name="T56" fmla="*/ 4817484 w 15131"/>
                <a:gd name="T57" fmla="*/ 3647715 h 10133"/>
                <a:gd name="T58" fmla="*/ 4820723 w 15131"/>
                <a:gd name="T59" fmla="*/ 3647715 h 10133"/>
                <a:gd name="T60" fmla="*/ 5135338 w 15131"/>
                <a:gd name="T61" fmla="*/ 3555550 h 10133"/>
                <a:gd name="T62" fmla="*/ 5446352 w 15131"/>
                <a:gd name="T63" fmla="*/ 3466625 h 10133"/>
                <a:gd name="T64" fmla="*/ 5128858 w 15131"/>
                <a:gd name="T65" fmla="*/ 3539709 h 10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31" h="10133">
                  <a:moveTo>
                    <a:pt x="14248" y="9832"/>
                  </a:moveTo>
                  <a:lnTo>
                    <a:pt x="13383" y="10035"/>
                  </a:lnTo>
                  <a:lnTo>
                    <a:pt x="11725" y="9903"/>
                  </a:lnTo>
                  <a:lnTo>
                    <a:pt x="10058" y="9752"/>
                  </a:lnTo>
                  <a:lnTo>
                    <a:pt x="8399" y="9602"/>
                  </a:lnTo>
                  <a:lnTo>
                    <a:pt x="6732" y="9426"/>
                  </a:lnTo>
                  <a:lnTo>
                    <a:pt x="5073" y="9241"/>
                  </a:lnTo>
                  <a:lnTo>
                    <a:pt x="4244" y="9143"/>
                  </a:lnTo>
                  <a:lnTo>
                    <a:pt x="3414" y="9029"/>
                  </a:lnTo>
                  <a:lnTo>
                    <a:pt x="2594" y="8914"/>
                  </a:lnTo>
                  <a:lnTo>
                    <a:pt x="1765" y="8799"/>
                  </a:lnTo>
                  <a:lnTo>
                    <a:pt x="979" y="8667"/>
                  </a:lnTo>
                  <a:lnTo>
                    <a:pt x="203" y="8526"/>
                  </a:lnTo>
                  <a:lnTo>
                    <a:pt x="168" y="6460"/>
                  </a:lnTo>
                  <a:lnTo>
                    <a:pt x="132" y="4307"/>
                  </a:lnTo>
                  <a:lnTo>
                    <a:pt x="88" y="2154"/>
                  </a:lnTo>
                  <a:lnTo>
                    <a:pt x="62" y="1077"/>
                  </a:lnTo>
                  <a:lnTo>
                    <a:pt x="26" y="0"/>
                  </a:lnTo>
                  <a:lnTo>
                    <a:pt x="18" y="1077"/>
                  </a:lnTo>
                  <a:lnTo>
                    <a:pt x="9" y="2154"/>
                  </a:lnTo>
                  <a:lnTo>
                    <a:pt x="0" y="4307"/>
                  </a:lnTo>
                  <a:lnTo>
                    <a:pt x="0" y="6460"/>
                  </a:lnTo>
                  <a:lnTo>
                    <a:pt x="0" y="8614"/>
                  </a:lnTo>
                  <a:lnTo>
                    <a:pt x="9" y="8640"/>
                  </a:lnTo>
                  <a:lnTo>
                    <a:pt x="26" y="8676"/>
                  </a:lnTo>
                  <a:lnTo>
                    <a:pt x="53" y="8693"/>
                  </a:lnTo>
                  <a:lnTo>
                    <a:pt x="79" y="8702"/>
                  </a:lnTo>
                  <a:lnTo>
                    <a:pt x="494" y="8790"/>
                  </a:lnTo>
                  <a:lnTo>
                    <a:pt x="909" y="8861"/>
                  </a:lnTo>
                  <a:lnTo>
                    <a:pt x="1738" y="9002"/>
                  </a:lnTo>
                  <a:lnTo>
                    <a:pt x="2559" y="9126"/>
                  </a:lnTo>
                  <a:lnTo>
                    <a:pt x="3388" y="9241"/>
                  </a:lnTo>
                  <a:lnTo>
                    <a:pt x="4217" y="9346"/>
                  </a:lnTo>
                  <a:lnTo>
                    <a:pt x="5056" y="9444"/>
                  </a:lnTo>
                  <a:lnTo>
                    <a:pt x="5885" y="9541"/>
                  </a:lnTo>
                  <a:lnTo>
                    <a:pt x="6714" y="9629"/>
                  </a:lnTo>
                  <a:lnTo>
                    <a:pt x="8382" y="9779"/>
                  </a:lnTo>
                  <a:lnTo>
                    <a:pt x="9211" y="9850"/>
                  </a:lnTo>
                  <a:lnTo>
                    <a:pt x="10049" y="9920"/>
                  </a:lnTo>
                  <a:lnTo>
                    <a:pt x="11716" y="10035"/>
                  </a:lnTo>
                  <a:lnTo>
                    <a:pt x="13383" y="10132"/>
                  </a:lnTo>
                  <a:lnTo>
                    <a:pt x="13392" y="10132"/>
                  </a:lnTo>
                  <a:lnTo>
                    <a:pt x="13401" y="10123"/>
                  </a:lnTo>
                  <a:lnTo>
                    <a:pt x="14266" y="9876"/>
                  </a:lnTo>
                  <a:lnTo>
                    <a:pt x="14698" y="9752"/>
                  </a:lnTo>
                  <a:lnTo>
                    <a:pt x="15130" y="9629"/>
                  </a:lnTo>
                  <a:lnTo>
                    <a:pt x="14689" y="9726"/>
                  </a:lnTo>
                  <a:lnTo>
                    <a:pt x="14248" y="98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Freeform 8"/>
            <p:cNvSpPr>
              <a:spLocks noChangeArrowheads="1"/>
            </p:cNvSpPr>
            <p:nvPr/>
          </p:nvSpPr>
          <p:spPr bwMode="auto">
            <a:xfrm>
              <a:off x="4083050" y="2027238"/>
              <a:ext cx="581025" cy="3333750"/>
            </a:xfrm>
            <a:custGeom>
              <a:avLst/>
              <a:gdLst>
                <a:gd name="T0" fmla="*/ 244282 w 1615"/>
                <a:gd name="T1" fmla="*/ 194070 h 9259"/>
                <a:gd name="T2" fmla="*/ 371280 w 1615"/>
                <a:gd name="T3" fmla="*/ 222514 h 9259"/>
                <a:gd name="T4" fmla="*/ 180963 w 1615"/>
                <a:gd name="T5" fmla="*/ 397501 h 9259"/>
                <a:gd name="T6" fmla="*/ 371280 w 1615"/>
                <a:gd name="T7" fmla="*/ 429186 h 9259"/>
                <a:gd name="T8" fmla="*/ 180963 w 1615"/>
                <a:gd name="T9" fmla="*/ 479953 h 9259"/>
                <a:gd name="T10" fmla="*/ 371280 w 1615"/>
                <a:gd name="T11" fmla="*/ 514879 h 9259"/>
                <a:gd name="T12" fmla="*/ 180963 w 1615"/>
                <a:gd name="T13" fmla="*/ 581849 h 9259"/>
                <a:gd name="T14" fmla="*/ 371280 w 1615"/>
                <a:gd name="T15" fmla="*/ 616774 h 9259"/>
                <a:gd name="T16" fmla="*/ 180963 w 1615"/>
                <a:gd name="T17" fmla="*/ 664302 h 9259"/>
                <a:gd name="T18" fmla="*/ 371280 w 1615"/>
                <a:gd name="T19" fmla="*/ 699227 h 9259"/>
                <a:gd name="T20" fmla="*/ 180963 w 1615"/>
                <a:gd name="T21" fmla="*/ 765837 h 9259"/>
                <a:gd name="T22" fmla="*/ 371280 w 1615"/>
                <a:gd name="T23" fmla="*/ 801123 h 9259"/>
                <a:gd name="T24" fmla="*/ 180963 w 1615"/>
                <a:gd name="T25" fmla="*/ 848650 h 9259"/>
                <a:gd name="T26" fmla="*/ 371280 w 1615"/>
                <a:gd name="T27" fmla="*/ 886816 h 9259"/>
                <a:gd name="T28" fmla="*/ 180963 w 1615"/>
                <a:gd name="T29" fmla="*/ 940824 h 9259"/>
                <a:gd name="T30" fmla="*/ 371280 w 1615"/>
                <a:gd name="T31" fmla="*/ 978990 h 9259"/>
                <a:gd name="T32" fmla="*/ 244282 w 1615"/>
                <a:gd name="T33" fmla="*/ 1020396 h 9259"/>
                <a:gd name="T34" fmla="*/ 244282 w 1615"/>
                <a:gd name="T35" fmla="*/ 1074404 h 9259"/>
                <a:gd name="T36" fmla="*/ 244282 w 1615"/>
                <a:gd name="T37" fmla="*/ 1128413 h 9259"/>
                <a:gd name="T38" fmla="*/ 244282 w 1615"/>
                <a:gd name="T39" fmla="*/ 1185661 h 9259"/>
                <a:gd name="T40" fmla="*/ 244282 w 1615"/>
                <a:gd name="T41" fmla="*/ 1214106 h 9259"/>
                <a:gd name="T42" fmla="*/ 244282 w 1615"/>
                <a:gd name="T43" fmla="*/ 1268114 h 9259"/>
                <a:gd name="T44" fmla="*/ 279180 w 1615"/>
                <a:gd name="T45" fmla="*/ 1296558 h 9259"/>
                <a:gd name="T46" fmla="*/ 212623 w 1615"/>
                <a:gd name="T47" fmla="*/ 1353807 h 9259"/>
                <a:gd name="T48" fmla="*/ 371280 w 1615"/>
                <a:gd name="T49" fmla="*/ 1385852 h 9259"/>
                <a:gd name="T50" fmla="*/ 120522 w 1615"/>
                <a:gd name="T51" fmla="*/ 1433379 h 9259"/>
                <a:gd name="T52" fmla="*/ 469857 w 1615"/>
                <a:gd name="T53" fmla="*/ 1493869 h 9259"/>
                <a:gd name="T54" fmla="*/ 12592 w 1615"/>
                <a:gd name="T55" fmla="*/ 1506470 h 9259"/>
                <a:gd name="T56" fmla="*/ 469857 w 1615"/>
                <a:gd name="T57" fmla="*/ 1503230 h 9259"/>
                <a:gd name="T58" fmla="*/ 120522 w 1615"/>
                <a:gd name="T59" fmla="*/ 1566960 h 9259"/>
                <a:gd name="T60" fmla="*/ 371280 w 1615"/>
                <a:gd name="T61" fmla="*/ 1605126 h 9259"/>
                <a:gd name="T62" fmla="*/ 180963 w 1615"/>
                <a:gd name="T63" fmla="*/ 1662014 h 9259"/>
                <a:gd name="T64" fmla="*/ 371280 w 1615"/>
                <a:gd name="T65" fmla="*/ 1706661 h 9259"/>
                <a:gd name="T66" fmla="*/ 244282 w 1615"/>
                <a:gd name="T67" fmla="*/ 1741586 h 9259"/>
                <a:gd name="T68" fmla="*/ 307961 w 1615"/>
                <a:gd name="T69" fmla="*/ 1795235 h 9259"/>
                <a:gd name="T70" fmla="*/ 180963 w 1615"/>
                <a:gd name="T71" fmla="*/ 1846002 h 9259"/>
                <a:gd name="T72" fmla="*/ 371280 w 1615"/>
                <a:gd name="T73" fmla="*/ 1893890 h 9259"/>
                <a:gd name="T74" fmla="*/ 180963 w 1615"/>
                <a:gd name="T75" fmla="*/ 1928815 h 9259"/>
                <a:gd name="T76" fmla="*/ 371280 w 1615"/>
                <a:gd name="T77" fmla="*/ 1976342 h 9259"/>
                <a:gd name="T78" fmla="*/ 231690 w 1615"/>
                <a:gd name="T79" fmla="*/ 2043313 h 9259"/>
                <a:gd name="T80" fmla="*/ 260112 w 1615"/>
                <a:gd name="T81" fmla="*/ 2100201 h 9259"/>
                <a:gd name="T82" fmla="*/ 307961 w 1615"/>
                <a:gd name="T83" fmla="*/ 2132246 h 9259"/>
                <a:gd name="T84" fmla="*/ 180963 w 1615"/>
                <a:gd name="T85" fmla="*/ 2183014 h 9259"/>
                <a:gd name="T86" fmla="*/ 371280 w 1615"/>
                <a:gd name="T87" fmla="*/ 2214699 h 9259"/>
                <a:gd name="T88" fmla="*/ 120522 w 1615"/>
                <a:gd name="T89" fmla="*/ 2249624 h 9259"/>
                <a:gd name="T90" fmla="*/ 469857 w 1615"/>
                <a:gd name="T91" fmla="*/ 2316594 h 9259"/>
                <a:gd name="T92" fmla="*/ 12592 w 1615"/>
                <a:gd name="T93" fmla="*/ 2310113 h 9259"/>
                <a:gd name="T94" fmla="*/ 469857 w 1615"/>
                <a:gd name="T95" fmla="*/ 2325956 h 9259"/>
                <a:gd name="T96" fmla="*/ 12592 w 1615"/>
                <a:gd name="T97" fmla="*/ 2433972 h 9259"/>
                <a:gd name="T98" fmla="*/ 472735 w 1615"/>
                <a:gd name="T99" fmla="*/ 2453055 h 9259"/>
                <a:gd name="T100" fmla="*/ 12592 w 1615"/>
                <a:gd name="T101" fmla="*/ 2516785 h 9259"/>
                <a:gd name="T102" fmla="*/ 472735 w 1615"/>
                <a:gd name="T103" fmla="*/ 2539108 h 9259"/>
                <a:gd name="T104" fmla="*/ 120522 w 1615"/>
                <a:gd name="T105" fmla="*/ 2624802 h 9259"/>
                <a:gd name="T106" fmla="*/ 418770 w 1615"/>
                <a:gd name="T107" fmla="*/ 2672329 h 9259"/>
                <a:gd name="T108" fmla="*/ 120522 w 1615"/>
                <a:gd name="T109" fmla="*/ 2710495 h 9259"/>
                <a:gd name="T110" fmla="*/ 418770 w 1615"/>
                <a:gd name="T111" fmla="*/ 2758382 h 9259"/>
                <a:gd name="T112" fmla="*/ 120522 w 1615"/>
                <a:gd name="T113" fmla="*/ 2818511 h 9259"/>
                <a:gd name="T114" fmla="*/ 422008 w 1615"/>
                <a:gd name="T115" fmla="*/ 2869279 h 9259"/>
                <a:gd name="T116" fmla="*/ 120522 w 1615"/>
                <a:gd name="T117" fmla="*/ 2901324 h 9259"/>
                <a:gd name="T118" fmla="*/ 422008 w 1615"/>
                <a:gd name="T119" fmla="*/ 2952092 h 9259"/>
                <a:gd name="T120" fmla="*/ 514108 w 1615"/>
                <a:gd name="T121" fmla="*/ 972509 h 9259"/>
                <a:gd name="T122" fmla="*/ 580665 w 1615"/>
                <a:gd name="T123" fmla="*/ 0 h 9259"/>
                <a:gd name="T124" fmla="*/ 501516 w 1615"/>
                <a:gd name="T125" fmla="*/ 194070 h 9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15" h="9259">
                  <a:moveTo>
                    <a:pt x="1394" y="539"/>
                  </a:moveTo>
                  <a:lnTo>
                    <a:pt x="1394" y="539"/>
                  </a:lnTo>
                  <a:lnTo>
                    <a:pt x="1376" y="539"/>
                  </a:lnTo>
                  <a:lnTo>
                    <a:pt x="1367" y="512"/>
                  </a:lnTo>
                  <a:lnTo>
                    <a:pt x="1367" y="539"/>
                  </a:lnTo>
                  <a:lnTo>
                    <a:pt x="1200" y="521"/>
                  </a:lnTo>
                  <a:lnTo>
                    <a:pt x="1032" y="521"/>
                  </a:lnTo>
                  <a:lnTo>
                    <a:pt x="856" y="530"/>
                  </a:lnTo>
                  <a:lnTo>
                    <a:pt x="679" y="539"/>
                  </a:lnTo>
                  <a:lnTo>
                    <a:pt x="503" y="565"/>
                  </a:lnTo>
                  <a:lnTo>
                    <a:pt x="335" y="583"/>
                  </a:lnTo>
                  <a:lnTo>
                    <a:pt x="167" y="618"/>
                  </a:lnTo>
                  <a:lnTo>
                    <a:pt x="0" y="662"/>
                  </a:lnTo>
                  <a:lnTo>
                    <a:pt x="167" y="671"/>
                  </a:lnTo>
                  <a:lnTo>
                    <a:pt x="335" y="680"/>
                  </a:lnTo>
                  <a:lnTo>
                    <a:pt x="503" y="671"/>
                  </a:lnTo>
                  <a:lnTo>
                    <a:pt x="679" y="662"/>
                  </a:lnTo>
                  <a:lnTo>
                    <a:pt x="856" y="645"/>
                  </a:lnTo>
                  <a:lnTo>
                    <a:pt x="1032" y="618"/>
                  </a:lnTo>
                  <a:lnTo>
                    <a:pt x="1200" y="583"/>
                  </a:lnTo>
                  <a:lnTo>
                    <a:pt x="1367" y="548"/>
                  </a:lnTo>
                  <a:lnTo>
                    <a:pt x="1350" y="1104"/>
                  </a:lnTo>
                  <a:lnTo>
                    <a:pt x="1182" y="1086"/>
                  </a:lnTo>
                  <a:lnTo>
                    <a:pt x="1032" y="1077"/>
                  </a:lnTo>
                  <a:lnTo>
                    <a:pt x="935" y="1077"/>
                  </a:lnTo>
                  <a:lnTo>
                    <a:pt x="679" y="1086"/>
                  </a:lnTo>
                  <a:lnTo>
                    <a:pt x="503" y="1104"/>
                  </a:lnTo>
                  <a:lnTo>
                    <a:pt x="335" y="1130"/>
                  </a:lnTo>
                  <a:lnTo>
                    <a:pt x="194" y="1157"/>
                  </a:lnTo>
                  <a:lnTo>
                    <a:pt x="35" y="1209"/>
                  </a:lnTo>
                  <a:lnTo>
                    <a:pt x="194" y="1236"/>
                  </a:lnTo>
                  <a:lnTo>
                    <a:pt x="335" y="1245"/>
                  </a:lnTo>
                  <a:lnTo>
                    <a:pt x="441" y="1245"/>
                  </a:lnTo>
                  <a:lnTo>
                    <a:pt x="679" y="1236"/>
                  </a:lnTo>
                  <a:lnTo>
                    <a:pt x="856" y="1218"/>
                  </a:lnTo>
                  <a:lnTo>
                    <a:pt x="1032" y="1192"/>
                  </a:lnTo>
                  <a:lnTo>
                    <a:pt x="1182" y="1157"/>
                  </a:lnTo>
                  <a:lnTo>
                    <a:pt x="1350" y="1112"/>
                  </a:lnTo>
                  <a:lnTo>
                    <a:pt x="1350" y="1342"/>
                  </a:lnTo>
                  <a:lnTo>
                    <a:pt x="1173" y="1315"/>
                  </a:lnTo>
                  <a:lnTo>
                    <a:pt x="1032" y="1307"/>
                  </a:lnTo>
                  <a:lnTo>
                    <a:pt x="926" y="1307"/>
                  </a:lnTo>
                  <a:lnTo>
                    <a:pt x="679" y="1315"/>
                  </a:lnTo>
                  <a:lnTo>
                    <a:pt x="503" y="1333"/>
                  </a:lnTo>
                  <a:lnTo>
                    <a:pt x="335" y="1360"/>
                  </a:lnTo>
                  <a:lnTo>
                    <a:pt x="194" y="1395"/>
                  </a:lnTo>
                  <a:lnTo>
                    <a:pt x="35" y="1439"/>
                  </a:lnTo>
                  <a:lnTo>
                    <a:pt x="194" y="1465"/>
                  </a:lnTo>
                  <a:lnTo>
                    <a:pt x="335" y="1474"/>
                  </a:lnTo>
                  <a:lnTo>
                    <a:pt x="459" y="1483"/>
                  </a:lnTo>
                  <a:lnTo>
                    <a:pt x="679" y="1474"/>
                  </a:lnTo>
                  <a:lnTo>
                    <a:pt x="856" y="1457"/>
                  </a:lnTo>
                  <a:lnTo>
                    <a:pt x="1032" y="1430"/>
                  </a:lnTo>
                  <a:lnTo>
                    <a:pt x="1173" y="1395"/>
                  </a:lnTo>
                  <a:lnTo>
                    <a:pt x="1350" y="1351"/>
                  </a:lnTo>
                  <a:lnTo>
                    <a:pt x="1341" y="1624"/>
                  </a:lnTo>
                  <a:lnTo>
                    <a:pt x="1173" y="1598"/>
                  </a:lnTo>
                  <a:lnTo>
                    <a:pt x="1032" y="1589"/>
                  </a:lnTo>
                  <a:lnTo>
                    <a:pt x="909" y="1589"/>
                  </a:lnTo>
                  <a:lnTo>
                    <a:pt x="679" y="1598"/>
                  </a:lnTo>
                  <a:lnTo>
                    <a:pt x="503" y="1616"/>
                  </a:lnTo>
                  <a:lnTo>
                    <a:pt x="335" y="1642"/>
                  </a:lnTo>
                  <a:lnTo>
                    <a:pt x="194" y="1668"/>
                  </a:lnTo>
                  <a:lnTo>
                    <a:pt x="35" y="1721"/>
                  </a:lnTo>
                  <a:lnTo>
                    <a:pt x="194" y="1748"/>
                  </a:lnTo>
                  <a:lnTo>
                    <a:pt x="335" y="1757"/>
                  </a:lnTo>
                  <a:lnTo>
                    <a:pt x="467" y="1757"/>
                  </a:lnTo>
                  <a:lnTo>
                    <a:pt x="679" y="1748"/>
                  </a:lnTo>
                  <a:lnTo>
                    <a:pt x="856" y="1730"/>
                  </a:lnTo>
                  <a:lnTo>
                    <a:pt x="1032" y="1713"/>
                  </a:lnTo>
                  <a:lnTo>
                    <a:pt x="1173" y="1677"/>
                  </a:lnTo>
                  <a:lnTo>
                    <a:pt x="1341" y="1633"/>
                  </a:lnTo>
                  <a:lnTo>
                    <a:pt x="1332" y="1863"/>
                  </a:lnTo>
                  <a:lnTo>
                    <a:pt x="1173" y="1836"/>
                  </a:lnTo>
                  <a:lnTo>
                    <a:pt x="1032" y="1827"/>
                  </a:lnTo>
                  <a:lnTo>
                    <a:pt x="891" y="1819"/>
                  </a:lnTo>
                  <a:lnTo>
                    <a:pt x="679" y="1827"/>
                  </a:lnTo>
                  <a:lnTo>
                    <a:pt x="503" y="1845"/>
                  </a:lnTo>
                  <a:lnTo>
                    <a:pt x="335" y="1871"/>
                  </a:lnTo>
                  <a:lnTo>
                    <a:pt x="194" y="1898"/>
                  </a:lnTo>
                  <a:lnTo>
                    <a:pt x="35" y="1951"/>
                  </a:lnTo>
                  <a:lnTo>
                    <a:pt x="194" y="1977"/>
                  </a:lnTo>
                  <a:lnTo>
                    <a:pt x="335" y="1986"/>
                  </a:lnTo>
                  <a:lnTo>
                    <a:pt x="485" y="1986"/>
                  </a:lnTo>
                  <a:lnTo>
                    <a:pt x="679" y="1986"/>
                  </a:lnTo>
                  <a:lnTo>
                    <a:pt x="856" y="1969"/>
                  </a:lnTo>
                  <a:lnTo>
                    <a:pt x="1032" y="1942"/>
                  </a:lnTo>
                  <a:lnTo>
                    <a:pt x="1173" y="1916"/>
                  </a:lnTo>
                  <a:lnTo>
                    <a:pt x="1332" y="1871"/>
                  </a:lnTo>
                  <a:lnTo>
                    <a:pt x="1323" y="2145"/>
                  </a:lnTo>
                  <a:lnTo>
                    <a:pt x="1164" y="2119"/>
                  </a:lnTo>
                  <a:lnTo>
                    <a:pt x="1032" y="2110"/>
                  </a:lnTo>
                  <a:lnTo>
                    <a:pt x="873" y="2101"/>
                  </a:lnTo>
                  <a:lnTo>
                    <a:pt x="679" y="2110"/>
                  </a:lnTo>
                  <a:lnTo>
                    <a:pt x="503" y="2127"/>
                  </a:lnTo>
                  <a:lnTo>
                    <a:pt x="335" y="2145"/>
                  </a:lnTo>
                  <a:lnTo>
                    <a:pt x="176" y="2180"/>
                  </a:lnTo>
                  <a:lnTo>
                    <a:pt x="35" y="2225"/>
                  </a:lnTo>
                  <a:lnTo>
                    <a:pt x="194" y="2251"/>
                  </a:lnTo>
                  <a:lnTo>
                    <a:pt x="335" y="2269"/>
                  </a:lnTo>
                  <a:lnTo>
                    <a:pt x="503" y="2269"/>
                  </a:lnTo>
                  <a:lnTo>
                    <a:pt x="679" y="2260"/>
                  </a:lnTo>
                  <a:lnTo>
                    <a:pt x="856" y="2251"/>
                  </a:lnTo>
                  <a:lnTo>
                    <a:pt x="1032" y="2225"/>
                  </a:lnTo>
                  <a:lnTo>
                    <a:pt x="1164" y="2198"/>
                  </a:lnTo>
                  <a:lnTo>
                    <a:pt x="1323" y="2154"/>
                  </a:lnTo>
                  <a:lnTo>
                    <a:pt x="1323" y="2375"/>
                  </a:lnTo>
                  <a:lnTo>
                    <a:pt x="1164" y="2357"/>
                  </a:lnTo>
                  <a:lnTo>
                    <a:pt x="1032" y="2339"/>
                  </a:lnTo>
                  <a:lnTo>
                    <a:pt x="856" y="2339"/>
                  </a:lnTo>
                  <a:lnTo>
                    <a:pt x="679" y="2339"/>
                  </a:lnTo>
                  <a:lnTo>
                    <a:pt x="503" y="2357"/>
                  </a:lnTo>
                  <a:lnTo>
                    <a:pt x="335" y="2383"/>
                  </a:lnTo>
                  <a:lnTo>
                    <a:pt x="194" y="2410"/>
                  </a:lnTo>
                  <a:lnTo>
                    <a:pt x="35" y="2454"/>
                  </a:lnTo>
                  <a:lnTo>
                    <a:pt x="194" y="2480"/>
                  </a:lnTo>
                  <a:lnTo>
                    <a:pt x="335" y="2498"/>
                  </a:lnTo>
                  <a:lnTo>
                    <a:pt x="512" y="2498"/>
                  </a:lnTo>
                  <a:lnTo>
                    <a:pt x="679" y="2498"/>
                  </a:lnTo>
                  <a:lnTo>
                    <a:pt x="856" y="2480"/>
                  </a:lnTo>
                  <a:lnTo>
                    <a:pt x="1032" y="2463"/>
                  </a:lnTo>
                  <a:lnTo>
                    <a:pt x="1164" y="2436"/>
                  </a:lnTo>
                  <a:lnTo>
                    <a:pt x="1323" y="2392"/>
                  </a:lnTo>
                  <a:lnTo>
                    <a:pt x="1314" y="2639"/>
                  </a:lnTo>
                  <a:lnTo>
                    <a:pt x="1164" y="2613"/>
                  </a:lnTo>
                  <a:lnTo>
                    <a:pt x="1032" y="2604"/>
                  </a:lnTo>
                  <a:lnTo>
                    <a:pt x="847" y="2595"/>
                  </a:lnTo>
                  <a:lnTo>
                    <a:pt x="679" y="2595"/>
                  </a:lnTo>
                  <a:lnTo>
                    <a:pt x="503" y="2613"/>
                  </a:lnTo>
                  <a:lnTo>
                    <a:pt x="335" y="2631"/>
                  </a:lnTo>
                  <a:lnTo>
                    <a:pt x="194" y="2666"/>
                  </a:lnTo>
                  <a:lnTo>
                    <a:pt x="35" y="2710"/>
                  </a:lnTo>
                  <a:lnTo>
                    <a:pt x="194" y="2736"/>
                  </a:lnTo>
                  <a:lnTo>
                    <a:pt x="335" y="2754"/>
                  </a:lnTo>
                  <a:lnTo>
                    <a:pt x="529" y="2754"/>
                  </a:lnTo>
                  <a:lnTo>
                    <a:pt x="679" y="2754"/>
                  </a:lnTo>
                  <a:lnTo>
                    <a:pt x="856" y="2736"/>
                  </a:lnTo>
                  <a:lnTo>
                    <a:pt x="1032" y="2719"/>
                  </a:lnTo>
                  <a:lnTo>
                    <a:pt x="1164" y="2692"/>
                  </a:lnTo>
                  <a:lnTo>
                    <a:pt x="1314" y="2657"/>
                  </a:lnTo>
                  <a:lnTo>
                    <a:pt x="1314" y="2701"/>
                  </a:lnTo>
                  <a:lnTo>
                    <a:pt x="1314" y="2869"/>
                  </a:lnTo>
                  <a:lnTo>
                    <a:pt x="1164" y="2851"/>
                  </a:lnTo>
                  <a:lnTo>
                    <a:pt x="1032" y="2834"/>
                  </a:lnTo>
                  <a:lnTo>
                    <a:pt x="829" y="2825"/>
                  </a:lnTo>
                  <a:lnTo>
                    <a:pt x="679" y="2834"/>
                  </a:lnTo>
                  <a:lnTo>
                    <a:pt x="503" y="2842"/>
                  </a:lnTo>
                  <a:lnTo>
                    <a:pt x="335" y="2869"/>
                  </a:lnTo>
                  <a:lnTo>
                    <a:pt x="194" y="2895"/>
                  </a:lnTo>
                  <a:lnTo>
                    <a:pt x="35" y="2939"/>
                  </a:lnTo>
                  <a:lnTo>
                    <a:pt x="194" y="2966"/>
                  </a:lnTo>
                  <a:lnTo>
                    <a:pt x="335" y="2984"/>
                  </a:lnTo>
                  <a:lnTo>
                    <a:pt x="538" y="2992"/>
                  </a:lnTo>
                  <a:lnTo>
                    <a:pt x="679" y="2984"/>
                  </a:lnTo>
                  <a:lnTo>
                    <a:pt x="856" y="2975"/>
                  </a:lnTo>
                  <a:lnTo>
                    <a:pt x="1032" y="2957"/>
                  </a:lnTo>
                  <a:lnTo>
                    <a:pt x="1164" y="2931"/>
                  </a:lnTo>
                  <a:lnTo>
                    <a:pt x="1314" y="2895"/>
                  </a:lnTo>
                  <a:lnTo>
                    <a:pt x="1314" y="3178"/>
                  </a:lnTo>
                  <a:lnTo>
                    <a:pt x="1164" y="3151"/>
                  </a:lnTo>
                  <a:lnTo>
                    <a:pt x="1032" y="3142"/>
                  </a:lnTo>
                  <a:lnTo>
                    <a:pt x="812" y="3134"/>
                  </a:lnTo>
                  <a:lnTo>
                    <a:pt x="679" y="3134"/>
                  </a:lnTo>
                  <a:lnTo>
                    <a:pt x="503" y="3142"/>
                  </a:lnTo>
                  <a:lnTo>
                    <a:pt x="335" y="3169"/>
                  </a:lnTo>
                  <a:lnTo>
                    <a:pt x="194" y="3195"/>
                  </a:lnTo>
                  <a:lnTo>
                    <a:pt x="35" y="3240"/>
                  </a:lnTo>
                  <a:lnTo>
                    <a:pt x="194" y="3266"/>
                  </a:lnTo>
                  <a:lnTo>
                    <a:pt x="335" y="3284"/>
                  </a:lnTo>
                  <a:lnTo>
                    <a:pt x="556" y="3293"/>
                  </a:lnTo>
                  <a:lnTo>
                    <a:pt x="679" y="3293"/>
                  </a:lnTo>
                  <a:lnTo>
                    <a:pt x="856" y="3275"/>
                  </a:lnTo>
                  <a:lnTo>
                    <a:pt x="1032" y="3257"/>
                  </a:lnTo>
                  <a:lnTo>
                    <a:pt x="1164" y="3240"/>
                  </a:lnTo>
                  <a:lnTo>
                    <a:pt x="1314" y="3195"/>
                  </a:lnTo>
                  <a:lnTo>
                    <a:pt x="1306" y="3416"/>
                  </a:lnTo>
                  <a:lnTo>
                    <a:pt x="1156" y="3390"/>
                  </a:lnTo>
                  <a:lnTo>
                    <a:pt x="1032" y="3372"/>
                  </a:lnTo>
                  <a:lnTo>
                    <a:pt x="794" y="3363"/>
                  </a:lnTo>
                  <a:lnTo>
                    <a:pt x="679" y="3372"/>
                  </a:lnTo>
                  <a:lnTo>
                    <a:pt x="503" y="3381"/>
                  </a:lnTo>
                  <a:lnTo>
                    <a:pt x="335" y="3398"/>
                  </a:lnTo>
                  <a:lnTo>
                    <a:pt x="194" y="3425"/>
                  </a:lnTo>
                  <a:lnTo>
                    <a:pt x="35" y="3469"/>
                  </a:lnTo>
                  <a:lnTo>
                    <a:pt x="194" y="3496"/>
                  </a:lnTo>
                  <a:lnTo>
                    <a:pt x="335" y="3513"/>
                  </a:lnTo>
                  <a:lnTo>
                    <a:pt x="573" y="3522"/>
                  </a:lnTo>
                  <a:lnTo>
                    <a:pt x="679" y="3522"/>
                  </a:lnTo>
                  <a:lnTo>
                    <a:pt x="856" y="3513"/>
                  </a:lnTo>
                  <a:lnTo>
                    <a:pt x="1032" y="3496"/>
                  </a:lnTo>
                  <a:lnTo>
                    <a:pt x="1156" y="3469"/>
                  </a:lnTo>
                  <a:lnTo>
                    <a:pt x="1306" y="3434"/>
                  </a:lnTo>
                  <a:lnTo>
                    <a:pt x="1306" y="3654"/>
                  </a:lnTo>
                  <a:lnTo>
                    <a:pt x="1156" y="3628"/>
                  </a:lnTo>
                  <a:lnTo>
                    <a:pt x="1032" y="3610"/>
                  </a:lnTo>
                  <a:lnTo>
                    <a:pt x="776" y="3601"/>
                  </a:lnTo>
                  <a:lnTo>
                    <a:pt x="679" y="3601"/>
                  </a:lnTo>
                  <a:lnTo>
                    <a:pt x="503" y="3619"/>
                  </a:lnTo>
                  <a:lnTo>
                    <a:pt x="335" y="3637"/>
                  </a:lnTo>
                  <a:lnTo>
                    <a:pt x="194" y="3663"/>
                  </a:lnTo>
                  <a:lnTo>
                    <a:pt x="35" y="3699"/>
                  </a:lnTo>
                  <a:lnTo>
                    <a:pt x="194" y="3734"/>
                  </a:lnTo>
                  <a:lnTo>
                    <a:pt x="335" y="3751"/>
                  </a:lnTo>
                  <a:lnTo>
                    <a:pt x="459" y="3760"/>
                  </a:lnTo>
                  <a:lnTo>
                    <a:pt x="591" y="3760"/>
                  </a:lnTo>
                  <a:lnTo>
                    <a:pt x="679" y="3760"/>
                  </a:lnTo>
                  <a:lnTo>
                    <a:pt x="856" y="3751"/>
                  </a:lnTo>
                  <a:lnTo>
                    <a:pt x="1032" y="3734"/>
                  </a:lnTo>
                  <a:lnTo>
                    <a:pt x="1156" y="3707"/>
                  </a:lnTo>
                  <a:lnTo>
                    <a:pt x="1306" y="3681"/>
                  </a:lnTo>
                  <a:lnTo>
                    <a:pt x="1306" y="3796"/>
                  </a:lnTo>
                  <a:lnTo>
                    <a:pt x="1306" y="3884"/>
                  </a:lnTo>
                  <a:lnTo>
                    <a:pt x="1156" y="3866"/>
                  </a:lnTo>
                  <a:lnTo>
                    <a:pt x="1032" y="3849"/>
                  </a:lnTo>
                  <a:lnTo>
                    <a:pt x="900" y="3840"/>
                  </a:lnTo>
                  <a:lnTo>
                    <a:pt x="767" y="3840"/>
                  </a:lnTo>
                  <a:lnTo>
                    <a:pt x="679" y="3840"/>
                  </a:lnTo>
                  <a:lnTo>
                    <a:pt x="503" y="3849"/>
                  </a:lnTo>
                  <a:lnTo>
                    <a:pt x="335" y="3866"/>
                  </a:lnTo>
                  <a:lnTo>
                    <a:pt x="194" y="3893"/>
                  </a:lnTo>
                  <a:lnTo>
                    <a:pt x="35" y="3928"/>
                  </a:lnTo>
                  <a:lnTo>
                    <a:pt x="194" y="3963"/>
                  </a:lnTo>
                  <a:lnTo>
                    <a:pt x="335" y="3981"/>
                  </a:lnTo>
                  <a:lnTo>
                    <a:pt x="467" y="3990"/>
                  </a:lnTo>
                  <a:lnTo>
                    <a:pt x="600" y="3999"/>
                  </a:lnTo>
                  <a:lnTo>
                    <a:pt x="679" y="3990"/>
                  </a:lnTo>
                  <a:lnTo>
                    <a:pt x="856" y="3981"/>
                  </a:lnTo>
                  <a:lnTo>
                    <a:pt x="1032" y="3963"/>
                  </a:lnTo>
                  <a:lnTo>
                    <a:pt x="1156" y="3946"/>
                  </a:lnTo>
                  <a:lnTo>
                    <a:pt x="1306" y="3910"/>
                  </a:lnTo>
                  <a:lnTo>
                    <a:pt x="1306" y="4149"/>
                  </a:lnTo>
                  <a:lnTo>
                    <a:pt x="1156" y="4122"/>
                  </a:lnTo>
                  <a:lnTo>
                    <a:pt x="1032" y="4105"/>
                  </a:lnTo>
                  <a:lnTo>
                    <a:pt x="891" y="4096"/>
                  </a:lnTo>
                  <a:lnTo>
                    <a:pt x="750" y="4096"/>
                  </a:lnTo>
                  <a:lnTo>
                    <a:pt x="679" y="4096"/>
                  </a:lnTo>
                  <a:lnTo>
                    <a:pt x="503" y="4105"/>
                  </a:lnTo>
                  <a:lnTo>
                    <a:pt x="335" y="4122"/>
                  </a:lnTo>
                  <a:lnTo>
                    <a:pt x="194" y="4140"/>
                  </a:lnTo>
                  <a:lnTo>
                    <a:pt x="35" y="4184"/>
                  </a:lnTo>
                  <a:lnTo>
                    <a:pt x="176" y="4219"/>
                  </a:lnTo>
                  <a:lnTo>
                    <a:pt x="335" y="4237"/>
                  </a:lnTo>
                  <a:lnTo>
                    <a:pt x="476" y="4246"/>
                  </a:lnTo>
                  <a:lnTo>
                    <a:pt x="617" y="4255"/>
                  </a:lnTo>
                  <a:lnTo>
                    <a:pt x="679" y="4246"/>
                  </a:lnTo>
                  <a:lnTo>
                    <a:pt x="856" y="4246"/>
                  </a:lnTo>
                  <a:lnTo>
                    <a:pt x="1032" y="4228"/>
                  </a:lnTo>
                  <a:lnTo>
                    <a:pt x="1156" y="4202"/>
                  </a:lnTo>
                  <a:lnTo>
                    <a:pt x="1306" y="4175"/>
                  </a:lnTo>
                  <a:lnTo>
                    <a:pt x="1306" y="4387"/>
                  </a:lnTo>
                  <a:lnTo>
                    <a:pt x="1156" y="4360"/>
                  </a:lnTo>
                  <a:lnTo>
                    <a:pt x="1032" y="4343"/>
                  </a:lnTo>
                  <a:lnTo>
                    <a:pt x="882" y="4334"/>
                  </a:lnTo>
                  <a:lnTo>
                    <a:pt x="732" y="4325"/>
                  </a:lnTo>
                  <a:lnTo>
                    <a:pt x="679" y="4325"/>
                  </a:lnTo>
                  <a:lnTo>
                    <a:pt x="503" y="4334"/>
                  </a:lnTo>
                  <a:lnTo>
                    <a:pt x="335" y="4352"/>
                  </a:lnTo>
                  <a:lnTo>
                    <a:pt x="194" y="4378"/>
                  </a:lnTo>
                  <a:lnTo>
                    <a:pt x="35" y="4413"/>
                  </a:lnTo>
                  <a:lnTo>
                    <a:pt x="194" y="4449"/>
                  </a:lnTo>
                  <a:lnTo>
                    <a:pt x="335" y="4466"/>
                  </a:lnTo>
                  <a:lnTo>
                    <a:pt x="485" y="4484"/>
                  </a:lnTo>
                  <a:lnTo>
                    <a:pt x="635" y="4484"/>
                  </a:lnTo>
                  <a:lnTo>
                    <a:pt x="679" y="4484"/>
                  </a:lnTo>
                  <a:lnTo>
                    <a:pt x="856" y="4475"/>
                  </a:lnTo>
                  <a:lnTo>
                    <a:pt x="1032" y="4458"/>
                  </a:lnTo>
                  <a:lnTo>
                    <a:pt x="1156" y="4440"/>
                  </a:lnTo>
                  <a:lnTo>
                    <a:pt x="1306" y="4413"/>
                  </a:lnTo>
                  <a:lnTo>
                    <a:pt x="1306" y="4669"/>
                  </a:lnTo>
                  <a:lnTo>
                    <a:pt x="1156" y="4643"/>
                  </a:lnTo>
                  <a:lnTo>
                    <a:pt x="1032" y="4625"/>
                  </a:lnTo>
                  <a:lnTo>
                    <a:pt x="873" y="4608"/>
                  </a:lnTo>
                  <a:lnTo>
                    <a:pt x="714" y="4608"/>
                  </a:lnTo>
                  <a:lnTo>
                    <a:pt x="679" y="4608"/>
                  </a:lnTo>
                  <a:lnTo>
                    <a:pt x="503" y="4616"/>
                  </a:lnTo>
                  <a:lnTo>
                    <a:pt x="335" y="4634"/>
                  </a:lnTo>
                  <a:lnTo>
                    <a:pt x="194" y="4652"/>
                  </a:lnTo>
                  <a:lnTo>
                    <a:pt x="35" y="4696"/>
                  </a:lnTo>
                  <a:lnTo>
                    <a:pt x="194" y="4731"/>
                  </a:lnTo>
                  <a:lnTo>
                    <a:pt x="335" y="4749"/>
                  </a:lnTo>
                  <a:lnTo>
                    <a:pt x="494" y="4758"/>
                  </a:lnTo>
                  <a:lnTo>
                    <a:pt x="653" y="4766"/>
                  </a:lnTo>
                  <a:lnTo>
                    <a:pt x="679" y="4766"/>
                  </a:lnTo>
                  <a:lnTo>
                    <a:pt x="856" y="4758"/>
                  </a:lnTo>
                  <a:lnTo>
                    <a:pt x="1032" y="4740"/>
                  </a:lnTo>
                  <a:lnTo>
                    <a:pt x="1156" y="4722"/>
                  </a:lnTo>
                  <a:lnTo>
                    <a:pt x="1306" y="4696"/>
                  </a:lnTo>
                  <a:lnTo>
                    <a:pt x="1306" y="4890"/>
                  </a:lnTo>
                  <a:lnTo>
                    <a:pt x="1306" y="4899"/>
                  </a:lnTo>
                  <a:lnTo>
                    <a:pt x="1156" y="4872"/>
                  </a:lnTo>
                  <a:lnTo>
                    <a:pt x="1032" y="4855"/>
                  </a:lnTo>
                  <a:lnTo>
                    <a:pt x="864" y="4846"/>
                  </a:lnTo>
                  <a:lnTo>
                    <a:pt x="697" y="4837"/>
                  </a:lnTo>
                  <a:lnTo>
                    <a:pt x="679" y="4837"/>
                  </a:lnTo>
                  <a:lnTo>
                    <a:pt x="503" y="4846"/>
                  </a:lnTo>
                  <a:lnTo>
                    <a:pt x="335" y="4864"/>
                  </a:lnTo>
                  <a:lnTo>
                    <a:pt x="194" y="4881"/>
                  </a:lnTo>
                  <a:lnTo>
                    <a:pt x="35" y="4925"/>
                  </a:lnTo>
                  <a:lnTo>
                    <a:pt x="194" y="4961"/>
                  </a:lnTo>
                  <a:lnTo>
                    <a:pt x="335" y="4977"/>
                  </a:lnTo>
                  <a:lnTo>
                    <a:pt x="503" y="4995"/>
                  </a:lnTo>
                  <a:lnTo>
                    <a:pt x="662" y="4995"/>
                  </a:lnTo>
                  <a:lnTo>
                    <a:pt x="679" y="4995"/>
                  </a:lnTo>
                  <a:lnTo>
                    <a:pt x="856" y="4986"/>
                  </a:lnTo>
                  <a:lnTo>
                    <a:pt x="1032" y="4977"/>
                  </a:lnTo>
                  <a:lnTo>
                    <a:pt x="1156" y="4961"/>
                  </a:lnTo>
                  <a:lnTo>
                    <a:pt x="1306" y="4925"/>
                  </a:lnTo>
                  <a:lnTo>
                    <a:pt x="1306" y="5180"/>
                  </a:lnTo>
                  <a:lnTo>
                    <a:pt x="1156" y="5154"/>
                  </a:lnTo>
                  <a:lnTo>
                    <a:pt x="1032" y="5136"/>
                  </a:lnTo>
                  <a:lnTo>
                    <a:pt x="856" y="5127"/>
                  </a:lnTo>
                  <a:lnTo>
                    <a:pt x="679" y="5119"/>
                  </a:lnTo>
                  <a:lnTo>
                    <a:pt x="503" y="5127"/>
                  </a:lnTo>
                  <a:lnTo>
                    <a:pt x="335" y="5136"/>
                  </a:lnTo>
                  <a:lnTo>
                    <a:pt x="194" y="5163"/>
                  </a:lnTo>
                  <a:lnTo>
                    <a:pt x="35" y="5198"/>
                  </a:lnTo>
                  <a:lnTo>
                    <a:pt x="194" y="5233"/>
                  </a:lnTo>
                  <a:lnTo>
                    <a:pt x="335" y="5260"/>
                  </a:lnTo>
                  <a:lnTo>
                    <a:pt x="503" y="5269"/>
                  </a:lnTo>
                  <a:lnTo>
                    <a:pt x="679" y="5277"/>
                  </a:lnTo>
                  <a:lnTo>
                    <a:pt x="688" y="5277"/>
                  </a:lnTo>
                  <a:lnTo>
                    <a:pt x="856" y="5269"/>
                  </a:lnTo>
                  <a:lnTo>
                    <a:pt x="1032" y="5260"/>
                  </a:lnTo>
                  <a:lnTo>
                    <a:pt x="1156" y="5242"/>
                  </a:lnTo>
                  <a:lnTo>
                    <a:pt x="1306" y="5207"/>
                  </a:lnTo>
                  <a:lnTo>
                    <a:pt x="1306" y="5419"/>
                  </a:lnTo>
                  <a:lnTo>
                    <a:pt x="1156" y="5392"/>
                  </a:lnTo>
                  <a:lnTo>
                    <a:pt x="1032" y="5375"/>
                  </a:lnTo>
                  <a:lnTo>
                    <a:pt x="856" y="5357"/>
                  </a:lnTo>
                  <a:lnTo>
                    <a:pt x="679" y="5357"/>
                  </a:lnTo>
                  <a:lnTo>
                    <a:pt x="662" y="5357"/>
                  </a:lnTo>
                  <a:lnTo>
                    <a:pt x="503" y="5357"/>
                  </a:lnTo>
                  <a:lnTo>
                    <a:pt x="335" y="5375"/>
                  </a:lnTo>
                  <a:lnTo>
                    <a:pt x="194" y="5392"/>
                  </a:lnTo>
                  <a:lnTo>
                    <a:pt x="35" y="5427"/>
                  </a:lnTo>
                  <a:lnTo>
                    <a:pt x="194" y="5463"/>
                  </a:lnTo>
                  <a:lnTo>
                    <a:pt x="335" y="5489"/>
                  </a:lnTo>
                  <a:lnTo>
                    <a:pt x="503" y="5498"/>
                  </a:lnTo>
                  <a:lnTo>
                    <a:pt x="679" y="5507"/>
                  </a:lnTo>
                  <a:lnTo>
                    <a:pt x="697" y="5507"/>
                  </a:lnTo>
                  <a:lnTo>
                    <a:pt x="864" y="5507"/>
                  </a:lnTo>
                  <a:lnTo>
                    <a:pt x="1032" y="5489"/>
                  </a:lnTo>
                  <a:lnTo>
                    <a:pt x="1156" y="5472"/>
                  </a:lnTo>
                  <a:lnTo>
                    <a:pt x="1306" y="5445"/>
                  </a:lnTo>
                  <a:lnTo>
                    <a:pt x="1306" y="5754"/>
                  </a:lnTo>
                  <a:lnTo>
                    <a:pt x="1156" y="5719"/>
                  </a:lnTo>
                  <a:lnTo>
                    <a:pt x="1032" y="5701"/>
                  </a:lnTo>
                  <a:lnTo>
                    <a:pt x="856" y="5683"/>
                  </a:lnTo>
                  <a:lnTo>
                    <a:pt x="679" y="5683"/>
                  </a:lnTo>
                  <a:lnTo>
                    <a:pt x="644" y="5675"/>
                  </a:lnTo>
                  <a:lnTo>
                    <a:pt x="485" y="5683"/>
                  </a:lnTo>
                  <a:lnTo>
                    <a:pt x="335" y="5692"/>
                  </a:lnTo>
                  <a:lnTo>
                    <a:pt x="194" y="5710"/>
                  </a:lnTo>
                  <a:lnTo>
                    <a:pt x="35" y="5745"/>
                  </a:lnTo>
                  <a:lnTo>
                    <a:pt x="194" y="5789"/>
                  </a:lnTo>
                  <a:lnTo>
                    <a:pt x="335" y="5807"/>
                  </a:lnTo>
                  <a:lnTo>
                    <a:pt x="503" y="5825"/>
                  </a:lnTo>
                  <a:lnTo>
                    <a:pt x="679" y="5833"/>
                  </a:lnTo>
                  <a:lnTo>
                    <a:pt x="723" y="5833"/>
                  </a:lnTo>
                  <a:lnTo>
                    <a:pt x="873" y="5833"/>
                  </a:lnTo>
                  <a:lnTo>
                    <a:pt x="1032" y="5816"/>
                  </a:lnTo>
                  <a:lnTo>
                    <a:pt x="1156" y="5807"/>
                  </a:lnTo>
                  <a:lnTo>
                    <a:pt x="1306" y="5781"/>
                  </a:lnTo>
                  <a:lnTo>
                    <a:pt x="1306" y="5975"/>
                  </a:lnTo>
                  <a:lnTo>
                    <a:pt x="1306" y="5984"/>
                  </a:lnTo>
                  <a:lnTo>
                    <a:pt x="1156" y="5957"/>
                  </a:lnTo>
                  <a:lnTo>
                    <a:pt x="1032" y="5939"/>
                  </a:lnTo>
                  <a:lnTo>
                    <a:pt x="856" y="5922"/>
                  </a:lnTo>
                  <a:lnTo>
                    <a:pt x="679" y="5913"/>
                  </a:lnTo>
                  <a:lnTo>
                    <a:pt x="626" y="5913"/>
                  </a:lnTo>
                  <a:lnTo>
                    <a:pt x="485" y="5913"/>
                  </a:lnTo>
                  <a:lnTo>
                    <a:pt x="335" y="5922"/>
                  </a:lnTo>
                  <a:lnTo>
                    <a:pt x="194" y="5948"/>
                  </a:lnTo>
                  <a:lnTo>
                    <a:pt x="35" y="5984"/>
                  </a:lnTo>
                  <a:lnTo>
                    <a:pt x="194" y="6019"/>
                  </a:lnTo>
                  <a:lnTo>
                    <a:pt x="335" y="6045"/>
                  </a:lnTo>
                  <a:lnTo>
                    <a:pt x="503" y="6063"/>
                  </a:lnTo>
                  <a:lnTo>
                    <a:pt x="679" y="6063"/>
                  </a:lnTo>
                  <a:lnTo>
                    <a:pt x="732" y="6072"/>
                  </a:lnTo>
                  <a:lnTo>
                    <a:pt x="882" y="6063"/>
                  </a:lnTo>
                  <a:lnTo>
                    <a:pt x="1032" y="6054"/>
                  </a:lnTo>
                  <a:lnTo>
                    <a:pt x="1156" y="6036"/>
                  </a:lnTo>
                  <a:lnTo>
                    <a:pt x="1306" y="6010"/>
                  </a:lnTo>
                  <a:lnTo>
                    <a:pt x="1306" y="6204"/>
                  </a:lnTo>
                  <a:lnTo>
                    <a:pt x="1156" y="6169"/>
                  </a:lnTo>
                  <a:lnTo>
                    <a:pt x="1032" y="6151"/>
                  </a:lnTo>
                  <a:lnTo>
                    <a:pt x="856" y="6134"/>
                  </a:lnTo>
                  <a:lnTo>
                    <a:pt x="679" y="6125"/>
                  </a:lnTo>
                  <a:lnTo>
                    <a:pt x="617" y="6125"/>
                  </a:lnTo>
                  <a:lnTo>
                    <a:pt x="476" y="6125"/>
                  </a:lnTo>
                  <a:lnTo>
                    <a:pt x="335" y="6134"/>
                  </a:lnTo>
                  <a:lnTo>
                    <a:pt x="194" y="6151"/>
                  </a:lnTo>
                  <a:lnTo>
                    <a:pt x="35" y="6187"/>
                  </a:lnTo>
                  <a:lnTo>
                    <a:pt x="194" y="6231"/>
                  </a:lnTo>
                  <a:lnTo>
                    <a:pt x="335" y="6248"/>
                  </a:lnTo>
                  <a:lnTo>
                    <a:pt x="503" y="6266"/>
                  </a:lnTo>
                  <a:lnTo>
                    <a:pt x="679" y="6275"/>
                  </a:lnTo>
                  <a:lnTo>
                    <a:pt x="750" y="6275"/>
                  </a:lnTo>
                  <a:lnTo>
                    <a:pt x="891" y="6275"/>
                  </a:lnTo>
                  <a:lnTo>
                    <a:pt x="1032" y="6266"/>
                  </a:lnTo>
                  <a:lnTo>
                    <a:pt x="1156" y="6248"/>
                  </a:lnTo>
                  <a:lnTo>
                    <a:pt x="1306" y="6222"/>
                  </a:lnTo>
                  <a:lnTo>
                    <a:pt x="1306" y="6434"/>
                  </a:lnTo>
                  <a:lnTo>
                    <a:pt x="1156" y="6407"/>
                  </a:lnTo>
                  <a:lnTo>
                    <a:pt x="1032" y="6381"/>
                  </a:lnTo>
                  <a:lnTo>
                    <a:pt x="856" y="6363"/>
                  </a:lnTo>
                  <a:lnTo>
                    <a:pt x="679" y="6354"/>
                  </a:lnTo>
                  <a:lnTo>
                    <a:pt x="600" y="6354"/>
                  </a:lnTo>
                  <a:lnTo>
                    <a:pt x="467" y="6354"/>
                  </a:lnTo>
                  <a:lnTo>
                    <a:pt x="335" y="6363"/>
                  </a:lnTo>
                  <a:lnTo>
                    <a:pt x="194" y="6381"/>
                  </a:lnTo>
                  <a:lnTo>
                    <a:pt x="35" y="6416"/>
                  </a:lnTo>
                  <a:lnTo>
                    <a:pt x="194" y="6460"/>
                  </a:lnTo>
                  <a:lnTo>
                    <a:pt x="335" y="6487"/>
                  </a:lnTo>
                  <a:lnTo>
                    <a:pt x="503" y="6504"/>
                  </a:lnTo>
                  <a:lnTo>
                    <a:pt x="679" y="6513"/>
                  </a:lnTo>
                  <a:lnTo>
                    <a:pt x="767" y="6513"/>
                  </a:lnTo>
                  <a:lnTo>
                    <a:pt x="900" y="6504"/>
                  </a:lnTo>
                  <a:lnTo>
                    <a:pt x="1032" y="6504"/>
                  </a:lnTo>
                  <a:lnTo>
                    <a:pt x="1156" y="6487"/>
                  </a:lnTo>
                  <a:lnTo>
                    <a:pt x="1306" y="6460"/>
                  </a:lnTo>
                  <a:lnTo>
                    <a:pt x="1314" y="6796"/>
                  </a:lnTo>
                  <a:lnTo>
                    <a:pt x="1164" y="6760"/>
                  </a:lnTo>
                  <a:lnTo>
                    <a:pt x="1032" y="6734"/>
                  </a:lnTo>
                  <a:lnTo>
                    <a:pt x="856" y="6716"/>
                  </a:lnTo>
                  <a:lnTo>
                    <a:pt x="679" y="6707"/>
                  </a:lnTo>
                  <a:lnTo>
                    <a:pt x="582" y="6707"/>
                  </a:lnTo>
                  <a:lnTo>
                    <a:pt x="335" y="6716"/>
                  </a:lnTo>
                  <a:lnTo>
                    <a:pt x="194" y="6734"/>
                  </a:lnTo>
                  <a:lnTo>
                    <a:pt x="35" y="6760"/>
                  </a:lnTo>
                  <a:lnTo>
                    <a:pt x="176" y="6804"/>
                  </a:lnTo>
                  <a:lnTo>
                    <a:pt x="335" y="6831"/>
                  </a:lnTo>
                  <a:lnTo>
                    <a:pt x="503" y="6849"/>
                  </a:lnTo>
                  <a:lnTo>
                    <a:pt x="679" y="6857"/>
                  </a:lnTo>
                  <a:lnTo>
                    <a:pt x="785" y="6857"/>
                  </a:lnTo>
                  <a:lnTo>
                    <a:pt x="1032" y="6849"/>
                  </a:lnTo>
                  <a:lnTo>
                    <a:pt x="1164" y="6840"/>
                  </a:lnTo>
                  <a:lnTo>
                    <a:pt x="1314" y="6813"/>
                  </a:lnTo>
                  <a:lnTo>
                    <a:pt x="1314" y="7025"/>
                  </a:lnTo>
                  <a:lnTo>
                    <a:pt x="1164" y="6990"/>
                  </a:lnTo>
                  <a:lnTo>
                    <a:pt x="1032" y="6972"/>
                  </a:lnTo>
                  <a:lnTo>
                    <a:pt x="856" y="6946"/>
                  </a:lnTo>
                  <a:lnTo>
                    <a:pt x="679" y="6937"/>
                  </a:lnTo>
                  <a:lnTo>
                    <a:pt x="564" y="6937"/>
                  </a:lnTo>
                  <a:lnTo>
                    <a:pt x="335" y="6946"/>
                  </a:lnTo>
                  <a:lnTo>
                    <a:pt x="194" y="6963"/>
                  </a:lnTo>
                  <a:lnTo>
                    <a:pt x="35" y="6990"/>
                  </a:lnTo>
                  <a:lnTo>
                    <a:pt x="194" y="7034"/>
                  </a:lnTo>
                  <a:lnTo>
                    <a:pt x="335" y="7060"/>
                  </a:lnTo>
                  <a:lnTo>
                    <a:pt x="503" y="7078"/>
                  </a:lnTo>
                  <a:lnTo>
                    <a:pt x="679" y="7096"/>
                  </a:lnTo>
                  <a:lnTo>
                    <a:pt x="803" y="7096"/>
                  </a:lnTo>
                  <a:lnTo>
                    <a:pt x="1032" y="7087"/>
                  </a:lnTo>
                  <a:lnTo>
                    <a:pt x="1164" y="7078"/>
                  </a:lnTo>
                  <a:lnTo>
                    <a:pt x="1314" y="7052"/>
                  </a:lnTo>
                  <a:lnTo>
                    <a:pt x="1314" y="7069"/>
                  </a:lnTo>
                  <a:lnTo>
                    <a:pt x="1323" y="7387"/>
                  </a:lnTo>
                  <a:lnTo>
                    <a:pt x="1164" y="7343"/>
                  </a:lnTo>
                  <a:lnTo>
                    <a:pt x="1032" y="7325"/>
                  </a:lnTo>
                  <a:lnTo>
                    <a:pt x="856" y="7299"/>
                  </a:lnTo>
                  <a:lnTo>
                    <a:pt x="679" y="7290"/>
                  </a:lnTo>
                  <a:lnTo>
                    <a:pt x="547" y="7281"/>
                  </a:lnTo>
                  <a:lnTo>
                    <a:pt x="335" y="7290"/>
                  </a:lnTo>
                  <a:lnTo>
                    <a:pt x="194" y="7307"/>
                  </a:lnTo>
                  <a:lnTo>
                    <a:pt x="35" y="7334"/>
                  </a:lnTo>
                  <a:lnTo>
                    <a:pt x="194" y="7378"/>
                  </a:lnTo>
                  <a:lnTo>
                    <a:pt x="335" y="7413"/>
                  </a:lnTo>
                  <a:lnTo>
                    <a:pt x="503" y="7431"/>
                  </a:lnTo>
                  <a:lnTo>
                    <a:pt x="679" y="7440"/>
                  </a:lnTo>
                  <a:lnTo>
                    <a:pt x="820" y="7449"/>
                  </a:lnTo>
                  <a:lnTo>
                    <a:pt x="1032" y="7440"/>
                  </a:lnTo>
                  <a:lnTo>
                    <a:pt x="1164" y="7422"/>
                  </a:lnTo>
                  <a:lnTo>
                    <a:pt x="1323" y="7405"/>
                  </a:lnTo>
                  <a:lnTo>
                    <a:pt x="1323" y="7625"/>
                  </a:lnTo>
                  <a:lnTo>
                    <a:pt x="1164" y="7581"/>
                  </a:lnTo>
                  <a:lnTo>
                    <a:pt x="1032" y="7555"/>
                  </a:lnTo>
                  <a:lnTo>
                    <a:pt x="856" y="7537"/>
                  </a:lnTo>
                  <a:lnTo>
                    <a:pt x="679" y="7519"/>
                  </a:lnTo>
                  <a:lnTo>
                    <a:pt x="529" y="7519"/>
                  </a:lnTo>
                  <a:lnTo>
                    <a:pt x="335" y="7528"/>
                  </a:lnTo>
                  <a:lnTo>
                    <a:pt x="194" y="7537"/>
                  </a:lnTo>
                  <a:lnTo>
                    <a:pt x="35" y="7572"/>
                  </a:lnTo>
                  <a:lnTo>
                    <a:pt x="194" y="7616"/>
                  </a:lnTo>
                  <a:lnTo>
                    <a:pt x="335" y="7643"/>
                  </a:lnTo>
                  <a:lnTo>
                    <a:pt x="503" y="7661"/>
                  </a:lnTo>
                  <a:lnTo>
                    <a:pt x="679" y="7678"/>
                  </a:lnTo>
                  <a:lnTo>
                    <a:pt x="838" y="7678"/>
                  </a:lnTo>
                  <a:lnTo>
                    <a:pt x="1032" y="7678"/>
                  </a:lnTo>
                  <a:lnTo>
                    <a:pt x="1164" y="7661"/>
                  </a:lnTo>
                  <a:lnTo>
                    <a:pt x="1323" y="7634"/>
                  </a:lnTo>
                  <a:lnTo>
                    <a:pt x="1332" y="7934"/>
                  </a:lnTo>
                  <a:lnTo>
                    <a:pt x="1173" y="7890"/>
                  </a:lnTo>
                  <a:lnTo>
                    <a:pt x="1032" y="7864"/>
                  </a:lnTo>
                  <a:lnTo>
                    <a:pt x="856" y="7837"/>
                  </a:lnTo>
                  <a:lnTo>
                    <a:pt x="679" y="7819"/>
                  </a:lnTo>
                  <a:lnTo>
                    <a:pt x="512" y="7819"/>
                  </a:lnTo>
                  <a:lnTo>
                    <a:pt x="335" y="7828"/>
                  </a:lnTo>
                  <a:lnTo>
                    <a:pt x="194" y="7837"/>
                  </a:lnTo>
                  <a:lnTo>
                    <a:pt x="35" y="7864"/>
                  </a:lnTo>
                  <a:lnTo>
                    <a:pt x="194" y="7916"/>
                  </a:lnTo>
                  <a:lnTo>
                    <a:pt x="335" y="7943"/>
                  </a:lnTo>
                  <a:lnTo>
                    <a:pt x="503" y="7961"/>
                  </a:lnTo>
                  <a:lnTo>
                    <a:pt x="679" y="7978"/>
                  </a:lnTo>
                  <a:lnTo>
                    <a:pt x="856" y="7987"/>
                  </a:lnTo>
                  <a:lnTo>
                    <a:pt x="1032" y="7978"/>
                  </a:lnTo>
                  <a:lnTo>
                    <a:pt x="1173" y="7969"/>
                  </a:lnTo>
                  <a:lnTo>
                    <a:pt x="1332" y="7943"/>
                  </a:lnTo>
                  <a:lnTo>
                    <a:pt x="1341" y="8172"/>
                  </a:lnTo>
                  <a:lnTo>
                    <a:pt x="1173" y="8119"/>
                  </a:lnTo>
                  <a:lnTo>
                    <a:pt x="1032" y="8093"/>
                  </a:lnTo>
                  <a:lnTo>
                    <a:pt x="856" y="8075"/>
                  </a:lnTo>
                  <a:lnTo>
                    <a:pt x="679" y="8058"/>
                  </a:lnTo>
                  <a:lnTo>
                    <a:pt x="503" y="8049"/>
                  </a:lnTo>
                  <a:lnTo>
                    <a:pt x="335" y="8058"/>
                  </a:lnTo>
                  <a:lnTo>
                    <a:pt x="194" y="8067"/>
                  </a:lnTo>
                  <a:lnTo>
                    <a:pt x="35" y="8093"/>
                  </a:lnTo>
                  <a:lnTo>
                    <a:pt x="194" y="8146"/>
                  </a:lnTo>
                  <a:lnTo>
                    <a:pt x="335" y="8172"/>
                  </a:lnTo>
                  <a:lnTo>
                    <a:pt x="512" y="8199"/>
                  </a:lnTo>
                  <a:lnTo>
                    <a:pt x="679" y="8208"/>
                  </a:lnTo>
                  <a:lnTo>
                    <a:pt x="873" y="8217"/>
                  </a:lnTo>
                  <a:lnTo>
                    <a:pt x="1032" y="8217"/>
                  </a:lnTo>
                  <a:lnTo>
                    <a:pt x="1173" y="8199"/>
                  </a:lnTo>
                  <a:lnTo>
                    <a:pt x="1341" y="8172"/>
                  </a:lnTo>
                  <a:lnTo>
                    <a:pt x="1367" y="9258"/>
                  </a:lnTo>
                  <a:lnTo>
                    <a:pt x="1403" y="8164"/>
                  </a:lnTo>
                  <a:lnTo>
                    <a:pt x="1429" y="7069"/>
                  </a:lnTo>
                  <a:lnTo>
                    <a:pt x="1438" y="5984"/>
                  </a:lnTo>
                  <a:lnTo>
                    <a:pt x="1438" y="4890"/>
                  </a:lnTo>
                  <a:lnTo>
                    <a:pt x="1438" y="3796"/>
                  </a:lnTo>
                  <a:lnTo>
                    <a:pt x="1429" y="2701"/>
                  </a:lnTo>
                  <a:lnTo>
                    <a:pt x="1411" y="1757"/>
                  </a:lnTo>
                  <a:lnTo>
                    <a:pt x="1385" y="803"/>
                  </a:lnTo>
                  <a:lnTo>
                    <a:pt x="1429" y="724"/>
                  </a:lnTo>
                  <a:lnTo>
                    <a:pt x="1464" y="627"/>
                  </a:lnTo>
                  <a:lnTo>
                    <a:pt x="1535" y="424"/>
                  </a:lnTo>
                  <a:lnTo>
                    <a:pt x="1570" y="327"/>
                  </a:lnTo>
                  <a:lnTo>
                    <a:pt x="1588" y="221"/>
                  </a:lnTo>
                  <a:lnTo>
                    <a:pt x="1606" y="106"/>
                  </a:lnTo>
                  <a:lnTo>
                    <a:pt x="1614" y="0"/>
                  </a:lnTo>
                  <a:lnTo>
                    <a:pt x="1561" y="89"/>
                  </a:lnTo>
                  <a:lnTo>
                    <a:pt x="1517" y="194"/>
                  </a:lnTo>
                  <a:lnTo>
                    <a:pt x="1482" y="292"/>
                  </a:lnTo>
                  <a:lnTo>
                    <a:pt x="1447" y="397"/>
                  </a:lnTo>
                  <a:lnTo>
                    <a:pt x="1394" y="600"/>
                  </a:lnTo>
                  <a:lnTo>
                    <a:pt x="1376" y="733"/>
                  </a:lnTo>
                  <a:lnTo>
                    <a:pt x="1376" y="539"/>
                  </a:lnTo>
                  <a:lnTo>
                    <a:pt x="1394" y="5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Freeform 9"/>
            <p:cNvSpPr>
              <a:spLocks noChangeArrowheads="1"/>
            </p:cNvSpPr>
            <p:nvPr/>
          </p:nvSpPr>
          <p:spPr bwMode="auto">
            <a:xfrm>
              <a:off x="3752850" y="2222500"/>
              <a:ext cx="104775" cy="3165475"/>
            </a:xfrm>
            <a:custGeom>
              <a:avLst/>
              <a:gdLst>
                <a:gd name="T0" fmla="*/ 31576 w 292"/>
                <a:gd name="T1" fmla="*/ 3165115 h 8791"/>
                <a:gd name="T2" fmla="*/ 53823 w 292"/>
                <a:gd name="T3" fmla="*/ 2424428 h 8791"/>
                <a:gd name="T4" fmla="*/ 60282 w 292"/>
                <a:gd name="T5" fmla="*/ 2055704 h 8791"/>
                <a:gd name="T6" fmla="*/ 63511 w 292"/>
                <a:gd name="T7" fmla="*/ 1674378 h 8791"/>
                <a:gd name="T8" fmla="*/ 66740 w 292"/>
                <a:gd name="T9" fmla="*/ 1674378 h 8791"/>
                <a:gd name="T10" fmla="*/ 88628 w 292"/>
                <a:gd name="T11" fmla="*/ 1677619 h 8791"/>
                <a:gd name="T12" fmla="*/ 98316 w 292"/>
                <a:gd name="T13" fmla="*/ 1668257 h 8791"/>
                <a:gd name="T14" fmla="*/ 98316 w 292"/>
                <a:gd name="T15" fmla="*/ 1665016 h 8791"/>
                <a:gd name="T16" fmla="*/ 101546 w 292"/>
                <a:gd name="T17" fmla="*/ 1623607 h 8791"/>
                <a:gd name="T18" fmla="*/ 104416 w 292"/>
                <a:gd name="T19" fmla="*/ 1579317 h 8791"/>
                <a:gd name="T20" fmla="*/ 98316 w 292"/>
                <a:gd name="T21" fmla="*/ 1496858 h 8791"/>
                <a:gd name="T22" fmla="*/ 98316 w 292"/>
                <a:gd name="T23" fmla="*/ 1490377 h 8791"/>
                <a:gd name="T24" fmla="*/ 95087 w 292"/>
                <a:gd name="T25" fmla="*/ 1484255 h 8791"/>
                <a:gd name="T26" fmla="*/ 88628 w 292"/>
                <a:gd name="T27" fmla="*/ 1484255 h 8791"/>
                <a:gd name="T28" fmla="*/ 66740 w 292"/>
                <a:gd name="T29" fmla="*/ 1487136 h 8791"/>
                <a:gd name="T30" fmla="*/ 63511 w 292"/>
                <a:gd name="T31" fmla="*/ 1487136 h 8791"/>
                <a:gd name="T32" fmla="*/ 53823 w 292"/>
                <a:gd name="T33" fmla="*/ 740327 h 8791"/>
                <a:gd name="T34" fmla="*/ 44493 w 292"/>
                <a:gd name="T35" fmla="*/ 352520 h 8791"/>
                <a:gd name="T36" fmla="*/ 31576 w 292"/>
                <a:gd name="T37" fmla="*/ 0 h 8791"/>
                <a:gd name="T38" fmla="*/ 9688 w 292"/>
                <a:gd name="T39" fmla="*/ 743568 h 8791"/>
                <a:gd name="T40" fmla="*/ 3229 w 292"/>
                <a:gd name="T41" fmla="*/ 1150460 h 8791"/>
                <a:gd name="T42" fmla="*/ 0 w 292"/>
                <a:gd name="T43" fmla="*/ 1582557 h 8791"/>
                <a:gd name="T44" fmla="*/ 9688 w 292"/>
                <a:gd name="T45" fmla="*/ 2421187 h 8791"/>
                <a:gd name="T46" fmla="*/ 19017 w 292"/>
                <a:gd name="T47" fmla="*/ 2808994 h 8791"/>
                <a:gd name="T48" fmla="*/ 66740 w 292"/>
                <a:gd name="T49" fmla="*/ 1500099 h 8791"/>
                <a:gd name="T50" fmla="*/ 79299 w 292"/>
                <a:gd name="T51" fmla="*/ 1506220 h 8791"/>
                <a:gd name="T52" fmla="*/ 76070 w 292"/>
                <a:gd name="T53" fmla="*/ 1544389 h 8791"/>
                <a:gd name="T54" fmla="*/ 72840 w 292"/>
                <a:gd name="T55" fmla="*/ 1579317 h 8791"/>
                <a:gd name="T56" fmla="*/ 79299 w 292"/>
                <a:gd name="T57" fmla="*/ 1655294 h 8791"/>
                <a:gd name="T58" fmla="*/ 66740 w 292"/>
                <a:gd name="T59" fmla="*/ 1658535 h 8791"/>
                <a:gd name="T60" fmla="*/ 63511 w 292"/>
                <a:gd name="T61" fmla="*/ 1658535 h 8791"/>
                <a:gd name="T62" fmla="*/ 63511 w 292"/>
                <a:gd name="T63" fmla="*/ 1582557 h 8791"/>
                <a:gd name="T64" fmla="*/ 63511 w 292"/>
                <a:gd name="T65" fmla="*/ 1500099 h 8791"/>
                <a:gd name="T66" fmla="*/ 66740 w 292"/>
                <a:gd name="T67" fmla="*/ 1500099 h 87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2" h="8791">
                  <a:moveTo>
                    <a:pt x="88" y="8790"/>
                  </a:moveTo>
                  <a:lnTo>
                    <a:pt x="88" y="8790"/>
                  </a:lnTo>
                  <a:lnTo>
                    <a:pt x="124" y="7801"/>
                  </a:lnTo>
                  <a:lnTo>
                    <a:pt x="150" y="6733"/>
                  </a:lnTo>
                  <a:lnTo>
                    <a:pt x="168" y="5709"/>
                  </a:lnTo>
                  <a:lnTo>
                    <a:pt x="177" y="4650"/>
                  </a:lnTo>
                  <a:lnTo>
                    <a:pt x="186" y="4650"/>
                  </a:lnTo>
                  <a:lnTo>
                    <a:pt x="247" y="4659"/>
                  </a:lnTo>
                  <a:lnTo>
                    <a:pt x="265" y="4659"/>
                  </a:lnTo>
                  <a:lnTo>
                    <a:pt x="274" y="4633"/>
                  </a:lnTo>
                  <a:lnTo>
                    <a:pt x="274" y="4624"/>
                  </a:lnTo>
                  <a:lnTo>
                    <a:pt x="283" y="4509"/>
                  </a:lnTo>
                  <a:lnTo>
                    <a:pt x="291" y="4386"/>
                  </a:lnTo>
                  <a:lnTo>
                    <a:pt x="283" y="4272"/>
                  </a:lnTo>
                  <a:lnTo>
                    <a:pt x="274" y="4157"/>
                  </a:lnTo>
                  <a:lnTo>
                    <a:pt x="274" y="4139"/>
                  </a:lnTo>
                  <a:lnTo>
                    <a:pt x="265" y="4122"/>
                  </a:lnTo>
                  <a:lnTo>
                    <a:pt x="247" y="4122"/>
                  </a:lnTo>
                  <a:lnTo>
                    <a:pt x="186" y="4130"/>
                  </a:lnTo>
                  <a:lnTo>
                    <a:pt x="177" y="4130"/>
                  </a:lnTo>
                  <a:lnTo>
                    <a:pt x="168" y="3062"/>
                  </a:lnTo>
                  <a:lnTo>
                    <a:pt x="150" y="2056"/>
                  </a:lnTo>
                  <a:lnTo>
                    <a:pt x="124" y="979"/>
                  </a:lnTo>
                  <a:lnTo>
                    <a:pt x="88" y="0"/>
                  </a:lnTo>
                  <a:lnTo>
                    <a:pt x="53" y="979"/>
                  </a:lnTo>
                  <a:lnTo>
                    <a:pt x="27" y="2065"/>
                  </a:lnTo>
                  <a:lnTo>
                    <a:pt x="9" y="3195"/>
                  </a:lnTo>
                  <a:lnTo>
                    <a:pt x="0" y="4395"/>
                  </a:lnTo>
                  <a:lnTo>
                    <a:pt x="9" y="5595"/>
                  </a:lnTo>
                  <a:lnTo>
                    <a:pt x="27" y="6724"/>
                  </a:lnTo>
                  <a:lnTo>
                    <a:pt x="53" y="7801"/>
                  </a:lnTo>
                  <a:lnTo>
                    <a:pt x="88" y="8790"/>
                  </a:lnTo>
                  <a:close/>
                  <a:moveTo>
                    <a:pt x="186" y="4166"/>
                  </a:moveTo>
                  <a:lnTo>
                    <a:pt x="186" y="4166"/>
                  </a:lnTo>
                  <a:lnTo>
                    <a:pt x="221" y="4183"/>
                  </a:lnTo>
                  <a:lnTo>
                    <a:pt x="212" y="4289"/>
                  </a:lnTo>
                  <a:lnTo>
                    <a:pt x="203" y="4386"/>
                  </a:lnTo>
                  <a:lnTo>
                    <a:pt x="212" y="4491"/>
                  </a:lnTo>
                  <a:lnTo>
                    <a:pt x="221" y="4597"/>
                  </a:lnTo>
                  <a:lnTo>
                    <a:pt x="186" y="4606"/>
                  </a:lnTo>
                  <a:lnTo>
                    <a:pt x="177" y="4606"/>
                  </a:lnTo>
                  <a:lnTo>
                    <a:pt x="177" y="4395"/>
                  </a:lnTo>
                  <a:lnTo>
                    <a:pt x="177" y="4166"/>
                  </a:lnTo>
                  <a:lnTo>
                    <a:pt x="186" y="41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Freeform 10"/>
            <p:cNvSpPr>
              <a:spLocks noChangeArrowheads="1"/>
            </p:cNvSpPr>
            <p:nvPr/>
          </p:nvSpPr>
          <p:spPr bwMode="auto">
            <a:xfrm>
              <a:off x="4632325" y="2119313"/>
              <a:ext cx="136525" cy="3425825"/>
            </a:xfrm>
            <a:custGeom>
              <a:avLst/>
              <a:gdLst>
                <a:gd name="T0" fmla="*/ 69517 w 381"/>
                <a:gd name="T1" fmla="*/ 2615004 h 9515"/>
                <a:gd name="T2" fmla="*/ 75967 w 381"/>
                <a:gd name="T3" fmla="*/ 1772860 h 9515"/>
                <a:gd name="T4" fmla="*/ 91733 w 381"/>
                <a:gd name="T5" fmla="*/ 1776100 h 9515"/>
                <a:gd name="T6" fmla="*/ 117175 w 381"/>
                <a:gd name="T7" fmla="*/ 1779341 h 9515"/>
                <a:gd name="T8" fmla="*/ 126492 w 381"/>
                <a:gd name="T9" fmla="*/ 1779341 h 9515"/>
                <a:gd name="T10" fmla="*/ 129717 w 381"/>
                <a:gd name="T11" fmla="*/ 1769980 h 9515"/>
                <a:gd name="T12" fmla="*/ 129717 w 381"/>
                <a:gd name="T13" fmla="*/ 1766739 h 9515"/>
                <a:gd name="T14" fmla="*/ 136167 w 381"/>
                <a:gd name="T15" fmla="*/ 1678168 h 9515"/>
                <a:gd name="T16" fmla="*/ 132942 w 381"/>
                <a:gd name="T17" fmla="*/ 1633523 h 9515"/>
                <a:gd name="T18" fmla="*/ 129717 w 381"/>
                <a:gd name="T19" fmla="*/ 1588877 h 9515"/>
                <a:gd name="T20" fmla="*/ 129717 w 381"/>
                <a:gd name="T21" fmla="*/ 1585997 h 9515"/>
                <a:gd name="T22" fmla="*/ 120042 w 381"/>
                <a:gd name="T23" fmla="*/ 1576276 h 9515"/>
                <a:gd name="T24" fmla="*/ 91733 w 381"/>
                <a:gd name="T25" fmla="*/ 1579516 h 9515"/>
                <a:gd name="T26" fmla="*/ 75967 w 381"/>
                <a:gd name="T27" fmla="*/ 1582756 h 9515"/>
                <a:gd name="T28" fmla="*/ 72742 w 381"/>
                <a:gd name="T29" fmla="*/ 1188507 h 9515"/>
                <a:gd name="T30" fmla="*/ 66292 w 381"/>
                <a:gd name="T31" fmla="*/ 813701 h 9515"/>
                <a:gd name="T32" fmla="*/ 37983 w 381"/>
                <a:gd name="T33" fmla="*/ 0 h 9515"/>
                <a:gd name="T34" fmla="*/ 22217 w 381"/>
                <a:gd name="T35" fmla="*/ 387768 h 9515"/>
                <a:gd name="T36" fmla="*/ 9675 w 381"/>
                <a:gd name="T37" fmla="*/ 816941 h 9515"/>
                <a:gd name="T38" fmla="*/ 0 w 381"/>
                <a:gd name="T39" fmla="*/ 1712732 h 9515"/>
                <a:gd name="T40" fmla="*/ 3225 w 381"/>
                <a:gd name="T41" fmla="*/ 2173230 h 9515"/>
                <a:gd name="T42" fmla="*/ 9675 w 381"/>
                <a:gd name="T43" fmla="*/ 2611764 h 9515"/>
                <a:gd name="T44" fmla="*/ 37983 w 381"/>
                <a:gd name="T45" fmla="*/ 3425465 h 9515"/>
                <a:gd name="T46" fmla="*/ 56975 w 381"/>
                <a:gd name="T47" fmla="*/ 3040937 h 9515"/>
                <a:gd name="T48" fmla="*/ 91733 w 381"/>
                <a:gd name="T49" fmla="*/ 1595358 h 9515"/>
                <a:gd name="T50" fmla="*/ 104275 w 381"/>
                <a:gd name="T51" fmla="*/ 1598598 h 9515"/>
                <a:gd name="T52" fmla="*/ 101408 w 381"/>
                <a:gd name="T53" fmla="*/ 1640003 h 9515"/>
                <a:gd name="T54" fmla="*/ 101408 w 381"/>
                <a:gd name="T55" fmla="*/ 1678168 h 9515"/>
                <a:gd name="T56" fmla="*/ 104275 w 381"/>
                <a:gd name="T57" fmla="*/ 1753778 h 9515"/>
                <a:gd name="T58" fmla="*/ 91733 w 381"/>
                <a:gd name="T59" fmla="*/ 1760258 h 9515"/>
                <a:gd name="T60" fmla="*/ 75967 w 381"/>
                <a:gd name="T61" fmla="*/ 1763499 h 9515"/>
                <a:gd name="T62" fmla="*/ 75967 w 381"/>
                <a:gd name="T63" fmla="*/ 1712732 h 9515"/>
                <a:gd name="T64" fmla="*/ 75967 w 381"/>
                <a:gd name="T65" fmla="*/ 1588877 h 9515"/>
                <a:gd name="T66" fmla="*/ 91733 w 381"/>
                <a:gd name="T67" fmla="*/ 1595358 h 95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1" h="9515">
                  <a:moveTo>
                    <a:pt x="194" y="7263"/>
                  </a:moveTo>
                  <a:lnTo>
                    <a:pt x="194" y="7263"/>
                  </a:lnTo>
                  <a:lnTo>
                    <a:pt x="212" y="6125"/>
                  </a:lnTo>
                  <a:lnTo>
                    <a:pt x="212" y="4924"/>
                  </a:lnTo>
                  <a:lnTo>
                    <a:pt x="256" y="4933"/>
                  </a:lnTo>
                  <a:lnTo>
                    <a:pt x="327" y="4942"/>
                  </a:lnTo>
                  <a:lnTo>
                    <a:pt x="353" y="4942"/>
                  </a:lnTo>
                  <a:lnTo>
                    <a:pt x="362" y="4916"/>
                  </a:lnTo>
                  <a:lnTo>
                    <a:pt x="362" y="4907"/>
                  </a:lnTo>
                  <a:lnTo>
                    <a:pt x="371" y="4783"/>
                  </a:lnTo>
                  <a:lnTo>
                    <a:pt x="380" y="4661"/>
                  </a:lnTo>
                  <a:lnTo>
                    <a:pt x="371" y="4537"/>
                  </a:lnTo>
                  <a:lnTo>
                    <a:pt x="362" y="4413"/>
                  </a:lnTo>
                  <a:lnTo>
                    <a:pt x="362" y="4405"/>
                  </a:lnTo>
                  <a:lnTo>
                    <a:pt x="353" y="4378"/>
                  </a:lnTo>
                  <a:lnTo>
                    <a:pt x="335" y="4378"/>
                  </a:lnTo>
                  <a:lnTo>
                    <a:pt x="256" y="4387"/>
                  </a:lnTo>
                  <a:lnTo>
                    <a:pt x="212" y="4396"/>
                  </a:lnTo>
                  <a:lnTo>
                    <a:pt x="203" y="3301"/>
                  </a:lnTo>
                  <a:lnTo>
                    <a:pt x="185" y="2260"/>
                  </a:lnTo>
                  <a:lnTo>
                    <a:pt x="159" y="1068"/>
                  </a:lnTo>
                  <a:lnTo>
                    <a:pt x="106" y="0"/>
                  </a:lnTo>
                  <a:lnTo>
                    <a:pt x="62" y="1077"/>
                  </a:lnTo>
                  <a:lnTo>
                    <a:pt x="27" y="2269"/>
                  </a:lnTo>
                  <a:lnTo>
                    <a:pt x="9" y="3469"/>
                  </a:lnTo>
                  <a:lnTo>
                    <a:pt x="0" y="4757"/>
                  </a:lnTo>
                  <a:lnTo>
                    <a:pt x="9" y="6036"/>
                  </a:lnTo>
                  <a:lnTo>
                    <a:pt x="27" y="7254"/>
                  </a:lnTo>
                  <a:lnTo>
                    <a:pt x="62" y="8437"/>
                  </a:lnTo>
                  <a:lnTo>
                    <a:pt x="106" y="9514"/>
                  </a:lnTo>
                  <a:lnTo>
                    <a:pt x="159" y="8446"/>
                  </a:lnTo>
                  <a:lnTo>
                    <a:pt x="194" y="7263"/>
                  </a:lnTo>
                  <a:close/>
                  <a:moveTo>
                    <a:pt x="256" y="4431"/>
                  </a:moveTo>
                  <a:lnTo>
                    <a:pt x="256" y="4431"/>
                  </a:lnTo>
                  <a:lnTo>
                    <a:pt x="291" y="4440"/>
                  </a:lnTo>
                  <a:lnTo>
                    <a:pt x="283" y="4555"/>
                  </a:lnTo>
                  <a:lnTo>
                    <a:pt x="283" y="4661"/>
                  </a:lnTo>
                  <a:lnTo>
                    <a:pt x="283" y="4765"/>
                  </a:lnTo>
                  <a:lnTo>
                    <a:pt x="291" y="4871"/>
                  </a:lnTo>
                  <a:lnTo>
                    <a:pt x="256" y="4889"/>
                  </a:lnTo>
                  <a:lnTo>
                    <a:pt x="212" y="4898"/>
                  </a:lnTo>
                  <a:lnTo>
                    <a:pt x="212" y="4757"/>
                  </a:lnTo>
                  <a:lnTo>
                    <a:pt x="212" y="4413"/>
                  </a:lnTo>
                  <a:lnTo>
                    <a:pt x="256" y="443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Freeform 11"/>
            <p:cNvSpPr>
              <a:spLocks noChangeArrowheads="1"/>
            </p:cNvSpPr>
            <p:nvPr/>
          </p:nvSpPr>
          <p:spPr bwMode="auto">
            <a:xfrm>
              <a:off x="1427163" y="2362200"/>
              <a:ext cx="527050" cy="2693988"/>
            </a:xfrm>
            <a:custGeom>
              <a:avLst/>
              <a:gdLst>
                <a:gd name="T0" fmla="*/ 219095 w 1465"/>
                <a:gd name="T1" fmla="*/ 142888 h 7485"/>
                <a:gd name="T2" fmla="*/ 275937 w 1465"/>
                <a:gd name="T3" fmla="*/ 136769 h 7485"/>
                <a:gd name="T4" fmla="*/ 400054 w 1465"/>
                <a:gd name="T5" fmla="*/ 120573 h 7485"/>
                <a:gd name="T6" fmla="*/ 526690 w 1465"/>
                <a:gd name="T7" fmla="*/ 95378 h 7485"/>
                <a:gd name="T8" fmla="*/ 400054 w 1465"/>
                <a:gd name="T9" fmla="*/ 88900 h 7485"/>
                <a:gd name="T10" fmla="*/ 336377 w 1465"/>
                <a:gd name="T11" fmla="*/ 88900 h 7485"/>
                <a:gd name="T12" fmla="*/ 219095 w 1465"/>
                <a:gd name="T13" fmla="*/ 101497 h 7485"/>
                <a:gd name="T14" fmla="*/ 158655 w 1465"/>
                <a:gd name="T15" fmla="*/ 107975 h 7485"/>
                <a:gd name="T16" fmla="*/ 73032 w 1465"/>
                <a:gd name="T17" fmla="*/ 127051 h 7485"/>
                <a:gd name="T18" fmla="*/ 34897 w 1465"/>
                <a:gd name="T19" fmla="*/ 53988 h 7485"/>
                <a:gd name="T20" fmla="*/ 0 w 1465"/>
                <a:gd name="T21" fmla="*/ 0 h 7485"/>
                <a:gd name="T22" fmla="*/ 25183 w 1465"/>
                <a:gd name="T23" fmla="*/ 79542 h 7485"/>
                <a:gd name="T24" fmla="*/ 44251 w 1465"/>
                <a:gd name="T25" fmla="*/ 136769 h 7485"/>
                <a:gd name="T26" fmla="*/ 44251 w 1465"/>
                <a:gd name="T27" fmla="*/ 136769 h 7485"/>
                <a:gd name="T28" fmla="*/ 79147 w 1465"/>
                <a:gd name="T29" fmla="*/ 225669 h 7485"/>
                <a:gd name="T30" fmla="*/ 111166 w 1465"/>
                <a:gd name="T31" fmla="*/ 295493 h 7485"/>
                <a:gd name="T32" fmla="*/ 114404 w 1465"/>
                <a:gd name="T33" fmla="*/ 301971 h 7485"/>
                <a:gd name="T34" fmla="*/ 104690 w 1465"/>
                <a:gd name="T35" fmla="*/ 873522 h 7485"/>
                <a:gd name="T36" fmla="*/ 101453 w 1465"/>
                <a:gd name="T37" fmla="*/ 1476745 h 7485"/>
                <a:gd name="T38" fmla="*/ 101453 w 1465"/>
                <a:gd name="T39" fmla="*/ 1781955 h 7485"/>
                <a:gd name="T40" fmla="*/ 107928 w 1465"/>
                <a:gd name="T41" fmla="*/ 2369342 h 7485"/>
                <a:gd name="T42" fmla="*/ 111166 w 1465"/>
                <a:gd name="T43" fmla="*/ 2655477 h 7485"/>
                <a:gd name="T44" fmla="*/ 114404 w 1465"/>
                <a:gd name="T45" fmla="*/ 2655477 h 7485"/>
                <a:gd name="T46" fmla="*/ 117282 w 1465"/>
                <a:gd name="T47" fmla="*/ 2658716 h 7485"/>
                <a:gd name="T48" fmla="*/ 206143 w 1465"/>
                <a:gd name="T49" fmla="*/ 2680671 h 7485"/>
                <a:gd name="T50" fmla="*/ 304718 w 1465"/>
                <a:gd name="T51" fmla="*/ 2690389 h 7485"/>
                <a:gd name="T52" fmla="*/ 406170 w 1465"/>
                <a:gd name="T53" fmla="*/ 2693628 h 7485"/>
                <a:gd name="T54" fmla="*/ 510861 w 1465"/>
                <a:gd name="T55" fmla="*/ 2683910 h 7485"/>
                <a:gd name="T56" fmla="*/ 406170 w 1465"/>
                <a:gd name="T57" fmla="*/ 2658716 h 7485"/>
                <a:gd name="T58" fmla="*/ 304718 w 1465"/>
                <a:gd name="T59" fmla="*/ 2645759 h 7485"/>
                <a:gd name="T60" fmla="*/ 206143 w 1465"/>
                <a:gd name="T61" fmla="*/ 2645759 h 7485"/>
                <a:gd name="T62" fmla="*/ 117282 w 1465"/>
                <a:gd name="T63" fmla="*/ 2655477 h 7485"/>
                <a:gd name="T64" fmla="*/ 126996 w 1465"/>
                <a:gd name="T65" fmla="*/ 2083567 h 7485"/>
                <a:gd name="T66" fmla="*/ 130234 w 1465"/>
                <a:gd name="T67" fmla="*/ 1781955 h 7485"/>
                <a:gd name="T68" fmla="*/ 130234 w 1465"/>
                <a:gd name="T69" fmla="*/ 1175493 h 7485"/>
                <a:gd name="T70" fmla="*/ 126996 w 1465"/>
                <a:gd name="T71" fmla="*/ 870282 h 7485"/>
                <a:gd name="T72" fmla="*/ 120520 w 1465"/>
                <a:gd name="T73" fmla="*/ 304851 h 7485"/>
                <a:gd name="T74" fmla="*/ 317309 w 1465"/>
                <a:gd name="T75" fmla="*/ 282896 h 7485"/>
                <a:gd name="T76" fmla="*/ 419122 w 1465"/>
                <a:gd name="T77" fmla="*/ 263820 h 7485"/>
                <a:gd name="T78" fmla="*/ 526690 w 1465"/>
                <a:gd name="T79" fmla="*/ 241505 h 7485"/>
                <a:gd name="T80" fmla="*/ 419122 w 1465"/>
                <a:gd name="T81" fmla="*/ 231787 h 7485"/>
                <a:gd name="T82" fmla="*/ 221973 w 1465"/>
                <a:gd name="T83" fmla="*/ 235027 h 7485"/>
                <a:gd name="T84" fmla="*/ 79147 w 1465"/>
                <a:gd name="T85" fmla="*/ 139648 h 7485"/>
                <a:gd name="T86" fmla="*/ 158655 w 1465"/>
                <a:gd name="T87" fmla="*/ 142888 h 74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65" h="7485">
                  <a:moveTo>
                    <a:pt x="441" y="397"/>
                  </a:moveTo>
                  <a:lnTo>
                    <a:pt x="441" y="397"/>
                  </a:lnTo>
                  <a:lnTo>
                    <a:pt x="609" y="397"/>
                  </a:lnTo>
                  <a:lnTo>
                    <a:pt x="767" y="380"/>
                  </a:lnTo>
                  <a:lnTo>
                    <a:pt x="935" y="362"/>
                  </a:lnTo>
                  <a:lnTo>
                    <a:pt x="1112" y="335"/>
                  </a:lnTo>
                  <a:lnTo>
                    <a:pt x="1279" y="309"/>
                  </a:lnTo>
                  <a:lnTo>
                    <a:pt x="1464" y="265"/>
                  </a:lnTo>
                  <a:lnTo>
                    <a:pt x="1279" y="247"/>
                  </a:lnTo>
                  <a:lnTo>
                    <a:pt x="1112" y="247"/>
                  </a:lnTo>
                  <a:lnTo>
                    <a:pt x="935" y="247"/>
                  </a:lnTo>
                  <a:lnTo>
                    <a:pt x="767" y="265"/>
                  </a:lnTo>
                  <a:lnTo>
                    <a:pt x="609" y="282"/>
                  </a:lnTo>
                  <a:lnTo>
                    <a:pt x="441" y="300"/>
                  </a:lnTo>
                  <a:lnTo>
                    <a:pt x="326" y="327"/>
                  </a:lnTo>
                  <a:lnTo>
                    <a:pt x="203" y="353"/>
                  </a:lnTo>
                  <a:lnTo>
                    <a:pt x="185" y="327"/>
                  </a:lnTo>
                  <a:lnTo>
                    <a:pt x="97" y="150"/>
                  </a:lnTo>
                  <a:lnTo>
                    <a:pt x="44" y="71"/>
                  </a:lnTo>
                  <a:lnTo>
                    <a:pt x="0" y="0"/>
                  </a:lnTo>
                  <a:lnTo>
                    <a:pt x="70" y="221"/>
                  </a:lnTo>
                  <a:lnTo>
                    <a:pt x="123" y="380"/>
                  </a:lnTo>
                  <a:lnTo>
                    <a:pt x="141" y="424"/>
                  </a:lnTo>
                  <a:lnTo>
                    <a:pt x="220" y="627"/>
                  </a:lnTo>
                  <a:lnTo>
                    <a:pt x="309" y="821"/>
                  </a:lnTo>
                  <a:lnTo>
                    <a:pt x="318" y="839"/>
                  </a:lnTo>
                  <a:lnTo>
                    <a:pt x="300" y="1633"/>
                  </a:lnTo>
                  <a:lnTo>
                    <a:pt x="291" y="2427"/>
                  </a:lnTo>
                  <a:lnTo>
                    <a:pt x="282" y="3266"/>
                  </a:lnTo>
                  <a:lnTo>
                    <a:pt x="282" y="4103"/>
                  </a:lnTo>
                  <a:lnTo>
                    <a:pt x="282" y="4951"/>
                  </a:lnTo>
                  <a:lnTo>
                    <a:pt x="291" y="5789"/>
                  </a:lnTo>
                  <a:lnTo>
                    <a:pt x="300" y="6583"/>
                  </a:lnTo>
                  <a:lnTo>
                    <a:pt x="318" y="7378"/>
                  </a:lnTo>
                  <a:lnTo>
                    <a:pt x="309" y="7378"/>
                  </a:lnTo>
                  <a:lnTo>
                    <a:pt x="318" y="7378"/>
                  </a:lnTo>
                  <a:lnTo>
                    <a:pt x="318" y="7475"/>
                  </a:lnTo>
                  <a:lnTo>
                    <a:pt x="326" y="7387"/>
                  </a:lnTo>
                  <a:lnTo>
                    <a:pt x="450" y="7422"/>
                  </a:lnTo>
                  <a:lnTo>
                    <a:pt x="573" y="7448"/>
                  </a:lnTo>
                  <a:lnTo>
                    <a:pt x="715" y="7466"/>
                  </a:lnTo>
                  <a:lnTo>
                    <a:pt x="847" y="7475"/>
                  </a:lnTo>
                  <a:lnTo>
                    <a:pt x="988" y="7484"/>
                  </a:lnTo>
                  <a:lnTo>
                    <a:pt x="1129" y="7484"/>
                  </a:lnTo>
                  <a:lnTo>
                    <a:pt x="1270" y="7475"/>
                  </a:lnTo>
                  <a:lnTo>
                    <a:pt x="1420" y="7457"/>
                  </a:lnTo>
                  <a:lnTo>
                    <a:pt x="1270" y="7413"/>
                  </a:lnTo>
                  <a:lnTo>
                    <a:pt x="1129" y="7387"/>
                  </a:lnTo>
                  <a:lnTo>
                    <a:pt x="988" y="7369"/>
                  </a:lnTo>
                  <a:lnTo>
                    <a:pt x="847" y="7351"/>
                  </a:lnTo>
                  <a:lnTo>
                    <a:pt x="715" y="7351"/>
                  </a:lnTo>
                  <a:lnTo>
                    <a:pt x="573" y="7351"/>
                  </a:lnTo>
                  <a:lnTo>
                    <a:pt x="450" y="7360"/>
                  </a:lnTo>
                  <a:lnTo>
                    <a:pt x="326" y="7378"/>
                  </a:lnTo>
                  <a:lnTo>
                    <a:pt x="344" y="6583"/>
                  </a:lnTo>
                  <a:lnTo>
                    <a:pt x="353" y="5789"/>
                  </a:lnTo>
                  <a:lnTo>
                    <a:pt x="362" y="4951"/>
                  </a:lnTo>
                  <a:lnTo>
                    <a:pt x="362" y="4103"/>
                  </a:lnTo>
                  <a:lnTo>
                    <a:pt x="362" y="3266"/>
                  </a:lnTo>
                  <a:lnTo>
                    <a:pt x="353" y="2418"/>
                  </a:lnTo>
                  <a:lnTo>
                    <a:pt x="326" y="847"/>
                  </a:lnTo>
                  <a:lnTo>
                    <a:pt x="335" y="847"/>
                  </a:lnTo>
                  <a:lnTo>
                    <a:pt x="609" y="821"/>
                  </a:lnTo>
                  <a:lnTo>
                    <a:pt x="882" y="786"/>
                  </a:lnTo>
                  <a:lnTo>
                    <a:pt x="1165" y="733"/>
                  </a:lnTo>
                  <a:lnTo>
                    <a:pt x="1315" y="706"/>
                  </a:lnTo>
                  <a:lnTo>
                    <a:pt x="1464" y="671"/>
                  </a:lnTo>
                  <a:lnTo>
                    <a:pt x="1315" y="653"/>
                  </a:lnTo>
                  <a:lnTo>
                    <a:pt x="1165" y="644"/>
                  </a:lnTo>
                  <a:lnTo>
                    <a:pt x="882" y="644"/>
                  </a:lnTo>
                  <a:lnTo>
                    <a:pt x="617" y="653"/>
                  </a:lnTo>
                  <a:lnTo>
                    <a:pt x="353" y="662"/>
                  </a:lnTo>
                  <a:lnTo>
                    <a:pt x="220" y="388"/>
                  </a:lnTo>
                  <a:lnTo>
                    <a:pt x="335" y="397"/>
                  </a:lnTo>
                  <a:lnTo>
                    <a:pt x="441" y="3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Freeform 12"/>
            <p:cNvSpPr>
              <a:spLocks noChangeArrowheads="1"/>
            </p:cNvSpPr>
            <p:nvPr/>
          </p:nvSpPr>
          <p:spPr bwMode="auto">
            <a:xfrm>
              <a:off x="1906588" y="3028950"/>
              <a:ext cx="15875" cy="107950"/>
            </a:xfrm>
            <a:custGeom>
              <a:avLst/>
              <a:gdLst>
                <a:gd name="T0" fmla="*/ 6350 w 45"/>
                <a:gd name="T1" fmla="*/ 0 h 301"/>
                <a:gd name="T2" fmla="*/ 6350 w 45"/>
                <a:gd name="T3" fmla="*/ 0 h 301"/>
                <a:gd name="T4" fmla="*/ 0 w 45"/>
                <a:gd name="T5" fmla="*/ 28332 h 301"/>
                <a:gd name="T6" fmla="*/ 0 w 45"/>
                <a:gd name="T7" fmla="*/ 28332 h 301"/>
                <a:gd name="T8" fmla="*/ 0 w 45"/>
                <a:gd name="T9" fmla="*/ 53796 h 301"/>
                <a:gd name="T10" fmla="*/ 0 w 45"/>
                <a:gd name="T11" fmla="*/ 53796 h 301"/>
                <a:gd name="T12" fmla="*/ 0 w 45"/>
                <a:gd name="T13" fmla="*/ 82128 h 301"/>
                <a:gd name="T14" fmla="*/ 0 w 45"/>
                <a:gd name="T15" fmla="*/ 82128 h 301"/>
                <a:gd name="T16" fmla="*/ 3175 w 45"/>
                <a:gd name="T17" fmla="*/ 94680 h 301"/>
                <a:gd name="T18" fmla="*/ 6350 w 45"/>
                <a:gd name="T19" fmla="*/ 107591 h 301"/>
                <a:gd name="T20" fmla="*/ 6350 w 45"/>
                <a:gd name="T21" fmla="*/ 107591 h 301"/>
                <a:gd name="T22" fmla="*/ 12347 w 45"/>
                <a:gd name="T23" fmla="*/ 82128 h 301"/>
                <a:gd name="T24" fmla="*/ 12347 w 45"/>
                <a:gd name="T25" fmla="*/ 82128 h 301"/>
                <a:gd name="T26" fmla="*/ 15522 w 45"/>
                <a:gd name="T27" fmla="*/ 53796 h 301"/>
                <a:gd name="T28" fmla="*/ 15522 w 45"/>
                <a:gd name="T29" fmla="*/ 53796 h 301"/>
                <a:gd name="T30" fmla="*/ 12347 w 45"/>
                <a:gd name="T31" fmla="*/ 25105 h 301"/>
                <a:gd name="T32" fmla="*/ 12347 w 45"/>
                <a:gd name="T33" fmla="*/ 25105 h 301"/>
                <a:gd name="T34" fmla="*/ 12347 w 45"/>
                <a:gd name="T35" fmla="*/ 12552 h 301"/>
                <a:gd name="T36" fmla="*/ 6350 w 45"/>
                <a:gd name="T37" fmla="*/ 0 h 3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301">
                  <a:moveTo>
                    <a:pt x="18" y="0"/>
                  </a:moveTo>
                  <a:lnTo>
                    <a:pt x="18" y="0"/>
                  </a:lnTo>
                  <a:lnTo>
                    <a:pt x="0" y="79"/>
                  </a:lnTo>
                  <a:lnTo>
                    <a:pt x="0" y="150"/>
                  </a:lnTo>
                  <a:lnTo>
                    <a:pt x="0" y="229"/>
                  </a:lnTo>
                  <a:lnTo>
                    <a:pt x="9" y="264"/>
                  </a:lnTo>
                  <a:lnTo>
                    <a:pt x="18" y="300"/>
                  </a:lnTo>
                  <a:lnTo>
                    <a:pt x="35" y="229"/>
                  </a:lnTo>
                  <a:lnTo>
                    <a:pt x="44" y="150"/>
                  </a:lnTo>
                  <a:lnTo>
                    <a:pt x="35" y="70"/>
                  </a:lnTo>
                  <a:lnTo>
                    <a:pt x="35" y="35"/>
                  </a:lnTo>
                  <a:lnTo>
                    <a:pt x="1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Freeform 13"/>
            <p:cNvSpPr>
              <a:spLocks noChangeArrowheads="1"/>
            </p:cNvSpPr>
            <p:nvPr/>
          </p:nvSpPr>
          <p:spPr bwMode="auto">
            <a:xfrm>
              <a:off x="1844675" y="3032125"/>
              <a:ext cx="19050" cy="107950"/>
            </a:xfrm>
            <a:custGeom>
              <a:avLst/>
              <a:gdLst>
                <a:gd name="T0" fmla="*/ 9172 w 54"/>
                <a:gd name="T1" fmla="*/ 0 h 301"/>
                <a:gd name="T2" fmla="*/ 9172 w 54"/>
                <a:gd name="T3" fmla="*/ 0 h 301"/>
                <a:gd name="T4" fmla="*/ 5997 w 54"/>
                <a:gd name="T5" fmla="*/ 12911 h 301"/>
                <a:gd name="T6" fmla="*/ 3175 w 54"/>
                <a:gd name="T7" fmla="*/ 28691 h 301"/>
                <a:gd name="T8" fmla="*/ 3175 w 54"/>
                <a:gd name="T9" fmla="*/ 28691 h 301"/>
                <a:gd name="T10" fmla="*/ 0 w 54"/>
                <a:gd name="T11" fmla="*/ 53796 h 301"/>
                <a:gd name="T12" fmla="*/ 0 w 54"/>
                <a:gd name="T13" fmla="*/ 53796 h 301"/>
                <a:gd name="T14" fmla="*/ 3175 w 54"/>
                <a:gd name="T15" fmla="*/ 82487 h 301"/>
                <a:gd name="T16" fmla="*/ 3175 w 54"/>
                <a:gd name="T17" fmla="*/ 82487 h 301"/>
                <a:gd name="T18" fmla="*/ 5997 w 54"/>
                <a:gd name="T19" fmla="*/ 95039 h 301"/>
                <a:gd name="T20" fmla="*/ 9172 w 54"/>
                <a:gd name="T21" fmla="*/ 107591 h 301"/>
                <a:gd name="T22" fmla="*/ 9172 w 54"/>
                <a:gd name="T23" fmla="*/ 107591 h 301"/>
                <a:gd name="T24" fmla="*/ 15522 w 54"/>
                <a:gd name="T25" fmla="*/ 95039 h 301"/>
                <a:gd name="T26" fmla="*/ 18697 w 54"/>
                <a:gd name="T27" fmla="*/ 79259 h 301"/>
                <a:gd name="T28" fmla="*/ 18697 w 54"/>
                <a:gd name="T29" fmla="*/ 79259 h 301"/>
                <a:gd name="T30" fmla="*/ 18697 w 54"/>
                <a:gd name="T31" fmla="*/ 53796 h 301"/>
                <a:gd name="T32" fmla="*/ 18697 w 54"/>
                <a:gd name="T33" fmla="*/ 53796 h 301"/>
                <a:gd name="T34" fmla="*/ 18697 w 54"/>
                <a:gd name="T35" fmla="*/ 25463 h 301"/>
                <a:gd name="T36" fmla="*/ 18697 w 54"/>
                <a:gd name="T37" fmla="*/ 25463 h 301"/>
                <a:gd name="T38" fmla="*/ 15522 w 54"/>
                <a:gd name="T39" fmla="*/ 12911 h 301"/>
                <a:gd name="T40" fmla="*/ 9172 w 54"/>
                <a:gd name="T41" fmla="*/ 0 h 3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01">
                  <a:moveTo>
                    <a:pt x="26" y="0"/>
                  </a:moveTo>
                  <a:lnTo>
                    <a:pt x="26" y="0"/>
                  </a:lnTo>
                  <a:lnTo>
                    <a:pt x="17" y="36"/>
                  </a:lnTo>
                  <a:lnTo>
                    <a:pt x="9" y="80"/>
                  </a:lnTo>
                  <a:lnTo>
                    <a:pt x="0" y="150"/>
                  </a:lnTo>
                  <a:lnTo>
                    <a:pt x="9" y="230"/>
                  </a:lnTo>
                  <a:lnTo>
                    <a:pt x="17" y="265"/>
                  </a:lnTo>
                  <a:lnTo>
                    <a:pt x="26" y="300"/>
                  </a:lnTo>
                  <a:lnTo>
                    <a:pt x="44" y="265"/>
                  </a:lnTo>
                  <a:lnTo>
                    <a:pt x="53" y="221"/>
                  </a:lnTo>
                  <a:lnTo>
                    <a:pt x="53" y="150"/>
                  </a:lnTo>
                  <a:lnTo>
                    <a:pt x="53" y="71"/>
                  </a:lnTo>
                  <a:lnTo>
                    <a:pt x="44" y="36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Freeform 14"/>
            <p:cNvSpPr>
              <a:spLocks noChangeArrowheads="1"/>
            </p:cNvSpPr>
            <p:nvPr/>
          </p:nvSpPr>
          <p:spPr bwMode="auto">
            <a:xfrm>
              <a:off x="1804988" y="3035300"/>
              <a:ext cx="19050" cy="107950"/>
            </a:xfrm>
            <a:custGeom>
              <a:avLst/>
              <a:gdLst>
                <a:gd name="T0" fmla="*/ 9172 w 54"/>
                <a:gd name="T1" fmla="*/ 0 h 301"/>
                <a:gd name="T2" fmla="*/ 9172 w 54"/>
                <a:gd name="T3" fmla="*/ 0 h 301"/>
                <a:gd name="T4" fmla="*/ 3175 w 54"/>
                <a:gd name="T5" fmla="*/ 12911 h 301"/>
                <a:gd name="T6" fmla="*/ 0 w 54"/>
                <a:gd name="T7" fmla="*/ 25463 h 301"/>
                <a:gd name="T8" fmla="*/ 0 w 54"/>
                <a:gd name="T9" fmla="*/ 25463 h 301"/>
                <a:gd name="T10" fmla="*/ 0 w 54"/>
                <a:gd name="T11" fmla="*/ 53796 h 301"/>
                <a:gd name="T12" fmla="*/ 0 w 54"/>
                <a:gd name="T13" fmla="*/ 53796 h 301"/>
                <a:gd name="T14" fmla="*/ 0 w 54"/>
                <a:gd name="T15" fmla="*/ 79259 h 301"/>
                <a:gd name="T16" fmla="*/ 0 w 54"/>
                <a:gd name="T17" fmla="*/ 79259 h 301"/>
                <a:gd name="T18" fmla="*/ 3175 w 54"/>
                <a:gd name="T19" fmla="*/ 95039 h 301"/>
                <a:gd name="T20" fmla="*/ 9172 w 54"/>
                <a:gd name="T21" fmla="*/ 107591 h 301"/>
                <a:gd name="T22" fmla="*/ 9172 w 54"/>
                <a:gd name="T23" fmla="*/ 107591 h 301"/>
                <a:gd name="T24" fmla="*/ 12347 w 54"/>
                <a:gd name="T25" fmla="*/ 91811 h 301"/>
                <a:gd name="T26" fmla="*/ 15522 w 54"/>
                <a:gd name="T27" fmla="*/ 79259 h 301"/>
                <a:gd name="T28" fmla="*/ 15522 w 54"/>
                <a:gd name="T29" fmla="*/ 79259 h 301"/>
                <a:gd name="T30" fmla="*/ 18697 w 54"/>
                <a:gd name="T31" fmla="*/ 50568 h 301"/>
                <a:gd name="T32" fmla="*/ 18697 w 54"/>
                <a:gd name="T33" fmla="*/ 50568 h 301"/>
                <a:gd name="T34" fmla="*/ 15522 w 54"/>
                <a:gd name="T35" fmla="*/ 25463 h 301"/>
                <a:gd name="T36" fmla="*/ 15522 w 54"/>
                <a:gd name="T37" fmla="*/ 25463 h 301"/>
                <a:gd name="T38" fmla="*/ 12347 w 54"/>
                <a:gd name="T39" fmla="*/ 12911 h 301"/>
                <a:gd name="T40" fmla="*/ 9172 w 54"/>
                <a:gd name="T41" fmla="*/ 0 h 3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01">
                  <a:moveTo>
                    <a:pt x="26" y="0"/>
                  </a:moveTo>
                  <a:lnTo>
                    <a:pt x="26" y="0"/>
                  </a:lnTo>
                  <a:lnTo>
                    <a:pt x="9" y="36"/>
                  </a:lnTo>
                  <a:lnTo>
                    <a:pt x="0" y="71"/>
                  </a:lnTo>
                  <a:lnTo>
                    <a:pt x="0" y="150"/>
                  </a:lnTo>
                  <a:lnTo>
                    <a:pt x="0" y="221"/>
                  </a:lnTo>
                  <a:lnTo>
                    <a:pt x="9" y="265"/>
                  </a:lnTo>
                  <a:lnTo>
                    <a:pt x="26" y="300"/>
                  </a:lnTo>
                  <a:lnTo>
                    <a:pt x="35" y="256"/>
                  </a:lnTo>
                  <a:lnTo>
                    <a:pt x="44" y="221"/>
                  </a:lnTo>
                  <a:lnTo>
                    <a:pt x="53" y="141"/>
                  </a:lnTo>
                  <a:lnTo>
                    <a:pt x="44" y="71"/>
                  </a:lnTo>
                  <a:lnTo>
                    <a:pt x="35" y="36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Freeform 15"/>
            <p:cNvSpPr>
              <a:spLocks noChangeArrowheads="1"/>
            </p:cNvSpPr>
            <p:nvPr/>
          </p:nvSpPr>
          <p:spPr bwMode="auto">
            <a:xfrm>
              <a:off x="1766888" y="3035300"/>
              <a:ext cx="19050" cy="107950"/>
            </a:xfrm>
            <a:custGeom>
              <a:avLst/>
              <a:gdLst>
                <a:gd name="T0" fmla="*/ 9172 w 54"/>
                <a:gd name="T1" fmla="*/ 0 h 301"/>
                <a:gd name="T2" fmla="*/ 9172 w 54"/>
                <a:gd name="T3" fmla="*/ 0 h 301"/>
                <a:gd name="T4" fmla="*/ 3175 w 54"/>
                <a:gd name="T5" fmla="*/ 15780 h 301"/>
                <a:gd name="T6" fmla="*/ 0 w 54"/>
                <a:gd name="T7" fmla="*/ 28691 h 301"/>
                <a:gd name="T8" fmla="*/ 0 w 54"/>
                <a:gd name="T9" fmla="*/ 28691 h 301"/>
                <a:gd name="T10" fmla="*/ 0 w 54"/>
                <a:gd name="T11" fmla="*/ 53796 h 301"/>
                <a:gd name="T12" fmla="*/ 0 w 54"/>
                <a:gd name="T13" fmla="*/ 53796 h 301"/>
                <a:gd name="T14" fmla="*/ 0 w 54"/>
                <a:gd name="T15" fmla="*/ 82487 h 301"/>
                <a:gd name="T16" fmla="*/ 0 w 54"/>
                <a:gd name="T17" fmla="*/ 82487 h 301"/>
                <a:gd name="T18" fmla="*/ 3175 w 54"/>
                <a:gd name="T19" fmla="*/ 95039 h 301"/>
                <a:gd name="T20" fmla="*/ 9172 w 54"/>
                <a:gd name="T21" fmla="*/ 107591 h 301"/>
                <a:gd name="T22" fmla="*/ 9172 w 54"/>
                <a:gd name="T23" fmla="*/ 107591 h 301"/>
                <a:gd name="T24" fmla="*/ 12347 w 54"/>
                <a:gd name="T25" fmla="*/ 95039 h 301"/>
                <a:gd name="T26" fmla="*/ 15522 w 54"/>
                <a:gd name="T27" fmla="*/ 82487 h 301"/>
                <a:gd name="T28" fmla="*/ 15522 w 54"/>
                <a:gd name="T29" fmla="*/ 82487 h 301"/>
                <a:gd name="T30" fmla="*/ 18697 w 54"/>
                <a:gd name="T31" fmla="*/ 53796 h 301"/>
                <a:gd name="T32" fmla="*/ 18697 w 54"/>
                <a:gd name="T33" fmla="*/ 53796 h 301"/>
                <a:gd name="T34" fmla="*/ 15522 w 54"/>
                <a:gd name="T35" fmla="*/ 28691 h 301"/>
                <a:gd name="T36" fmla="*/ 15522 w 54"/>
                <a:gd name="T37" fmla="*/ 28691 h 301"/>
                <a:gd name="T38" fmla="*/ 12347 w 54"/>
                <a:gd name="T39" fmla="*/ 12911 h 301"/>
                <a:gd name="T40" fmla="*/ 9172 w 54"/>
                <a:gd name="T41" fmla="*/ 0 h 3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01">
                  <a:moveTo>
                    <a:pt x="26" y="0"/>
                  </a:moveTo>
                  <a:lnTo>
                    <a:pt x="26" y="0"/>
                  </a:lnTo>
                  <a:lnTo>
                    <a:pt x="9" y="44"/>
                  </a:lnTo>
                  <a:lnTo>
                    <a:pt x="0" y="80"/>
                  </a:lnTo>
                  <a:lnTo>
                    <a:pt x="0" y="150"/>
                  </a:lnTo>
                  <a:lnTo>
                    <a:pt x="0" y="230"/>
                  </a:lnTo>
                  <a:lnTo>
                    <a:pt x="9" y="265"/>
                  </a:lnTo>
                  <a:lnTo>
                    <a:pt x="26" y="300"/>
                  </a:lnTo>
                  <a:lnTo>
                    <a:pt x="35" y="265"/>
                  </a:lnTo>
                  <a:lnTo>
                    <a:pt x="44" y="230"/>
                  </a:lnTo>
                  <a:lnTo>
                    <a:pt x="53" y="150"/>
                  </a:lnTo>
                  <a:lnTo>
                    <a:pt x="44" y="80"/>
                  </a:lnTo>
                  <a:lnTo>
                    <a:pt x="35" y="36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Freeform 16"/>
            <p:cNvSpPr>
              <a:spLocks noChangeArrowheads="1"/>
            </p:cNvSpPr>
            <p:nvPr/>
          </p:nvSpPr>
          <p:spPr bwMode="auto">
            <a:xfrm>
              <a:off x="1420813" y="5094288"/>
              <a:ext cx="511175" cy="139700"/>
            </a:xfrm>
            <a:custGeom>
              <a:avLst/>
              <a:gdLst>
                <a:gd name="T0" fmla="*/ 22288 w 1422"/>
                <a:gd name="T1" fmla="*/ 130004 h 389"/>
                <a:gd name="T2" fmla="*/ 25523 w 1422"/>
                <a:gd name="T3" fmla="*/ 130004 h 389"/>
                <a:gd name="T4" fmla="*/ 25523 w 1422"/>
                <a:gd name="T5" fmla="*/ 130004 h 389"/>
                <a:gd name="T6" fmla="*/ 60392 w 1422"/>
                <a:gd name="T7" fmla="*/ 110970 h 389"/>
                <a:gd name="T8" fmla="*/ 60392 w 1422"/>
                <a:gd name="T9" fmla="*/ 110970 h 389"/>
                <a:gd name="T10" fmla="*/ 92026 w 1422"/>
                <a:gd name="T11" fmla="*/ 88704 h 389"/>
                <a:gd name="T12" fmla="*/ 126895 w 1422"/>
                <a:gd name="T13" fmla="*/ 59974 h 389"/>
                <a:gd name="T14" fmla="*/ 126895 w 1422"/>
                <a:gd name="T15" fmla="*/ 59974 h 389"/>
                <a:gd name="T16" fmla="*/ 130130 w 1422"/>
                <a:gd name="T17" fmla="*/ 59974 h 389"/>
                <a:gd name="T18" fmla="*/ 130130 w 1422"/>
                <a:gd name="T19" fmla="*/ 59974 h 389"/>
                <a:gd name="T20" fmla="*/ 228267 w 1422"/>
                <a:gd name="T21" fmla="*/ 63206 h 389"/>
                <a:gd name="T22" fmla="*/ 323528 w 1422"/>
                <a:gd name="T23" fmla="*/ 66438 h 389"/>
                <a:gd name="T24" fmla="*/ 329999 w 1422"/>
                <a:gd name="T25" fmla="*/ 66438 h 389"/>
                <a:gd name="T26" fmla="*/ 329999 w 1422"/>
                <a:gd name="T27" fmla="*/ 66438 h 389"/>
                <a:gd name="T28" fmla="*/ 428136 w 1422"/>
                <a:gd name="T29" fmla="*/ 66438 h 389"/>
                <a:gd name="T30" fmla="*/ 428136 w 1422"/>
                <a:gd name="T31" fmla="*/ 66438 h 389"/>
                <a:gd name="T32" fmla="*/ 510816 w 1422"/>
                <a:gd name="T33" fmla="*/ 59974 h 389"/>
                <a:gd name="T34" fmla="*/ 510816 w 1422"/>
                <a:gd name="T35" fmla="*/ 59974 h 389"/>
                <a:gd name="T36" fmla="*/ 425260 w 1422"/>
                <a:gd name="T37" fmla="*/ 40940 h 389"/>
                <a:gd name="T38" fmla="*/ 425260 w 1422"/>
                <a:gd name="T39" fmla="*/ 40940 h 389"/>
                <a:gd name="T40" fmla="*/ 323528 w 1422"/>
                <a:gd name="T41" fmla="*/ 21907 h 389"/>
                <a:gd name="T42" fmla="*/ 323528 w 1422"/>
                <a:gd name="T43" fmla="*/ 21907 h 389"/>
                <a:gd name="T44" fmla="*/ 225392 w 1422"/>
                <a:gd name="T45" fmla="*/ 9337 h 389"/>
                <a:gd name="T46" fmla="*/ 126895 w 1422"/>
                <a:gd name="T47" fmla="*/ 0 h 389"/>
                <a:gd name="T48" fmla="*/ 126895 w 1422"/>
                <a:gd name="T49" fmla="*/ 0 h 389"/>
                <a:gd name="T50" fmla="*/ 123660 w 1422"/>
                <a:gd name="T51" fmla="*/ 3232 h 389"/>
                <a:gd name="T52" fmla="*/ 123660 w 1422"/>
                <a:gd name="T53" fmla="*/ 3232 h 389"/>
                <a:gd name="T54" fmla="*/ 88791 w 1422"/>
                <a:gd name="T55" fmla="*/ 34835 h 389"/>
                <a:gd name="T56" fmla="*/ 57157 w 1422"/>
                <a:gd name="T57" fmla="*/ 66438 h 389"/>
                <a:gd name="T58" fmla="*/ 57157 w 1422"/>
                <a:gd name="T59" fmla="*/ 66438 h 389"/>
                <a:gd name="T60" fmla="*/ 25523 w 1422"/>
                <a:gd name="T61" fmla="*/ 104506 h 389"/>
                <a:gd name="T62" fmla="*/ 25523 w 1422"/>
                <a:gd name="T63" fmla="*/ 107738 h 389"/>
                <a:gd name="T64" fmla="*/ 25523 w 1422"/>
                <a:gd name="T65" fmla="*/ 107738 h 389"/>
                <a:gd name="T66" fmla="*/ 0 w 1422"/>
                <a:gd name="T67" fmla="*/ 139341 h 389"/>
                <a:gd name="T68" fmla="*/ 0 w 1422"/>
                <a:gd name="T69" fmla="*/ 139341 h 389"/>
                <a:gd name="T70" fmla="*/ 22288 w 1422"/>
                <a:gd name="T71" fmla="*/ 130004 h 3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22" h="389">
                  <a:moveTo>
                    <a:pt x="62" y="362"/>
                  </a:moveTo>
                  <a:lnTo>
                    <a:pt x="71" y="362"/>
                  </a:lnTo>
                  <a:lnTo>
                    <a:pt x="168" y="309"/>
                  </a:lnTo>
                  <a:lnTo>
                    <a:pt x="256" y="247"/>
                  </a:lnTo>
                  <a:lnTo>
                    <a:pt x="353" y="167"/>
                  </a:lnTo>
                  <a:lnTo>
                    <a:pt x="362" y="167"/>
                  </a:lnTo>
                  <a:lnTo>
                    <a:pt x="635" y="176"/>
                  </a:lnTo>
                  <a:lnTo>
                    <a:pt x="900" y="185"/>
                  </a:lnTo>
                  <a:lnTo>
                    <a:pt x="918" y="185"/>
                  </a:lnTo>
                  <a:lnTo>
                    <a:pt x="1191" y="185"/>
                  </a:lnTo>
                  <a:lnTo>
                    <a:pt x="1421" y="167"/>
                  </a:lnTo>
                  <a:lnTo>
                    <a:pt x="1183" y="114"/>
                  </a:lnTo>
                  <a:lnTo>
                    <a:pt x="900" y="61"/>
                  </a:lnTo>
                  <a:lnTo>
                    <a:pt x="627" y="26"/>
                  </a:lnTo>
                  <a:lnTo>
                    <a:pt x="353" y="0"/>
                  </a:lnTo>
                  <a:lnTo>
                    <a:pt x="344" y="9"/>
                  </a:lnTo>
                  <a:lnTo>
                    <a:pt x="247" y="97"/>
                  </a:lnTo>
                  <a:lnTo>
                    <a:pt x="159" y="185"/>
                  </a:lnTo>
                  <a:lnTo>
                    <a:pt x="71" y="291"/>
                  </a:lnTo>
                  <a:lnTo>
                    <a:pt x="71" y="300"/>
                  </a:lnTo>
                  <a:lnTo>
                    <a:pt x="0" y="388"/>
                  </a:lnTo>
                  <a:lnTo>
                    <a:pt x="62" y="3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Freeform 17"/>
            <p:cNvSpPr>
              <a:spLocks noChangeArrowheads="1"/>
            </p:cNvSpPr>
            <p:nvPr/>
          </p:nvSpPr>
          <p:spPr bwMode="auto">
            <a:xfrm>
              <a:off x="1906588" y="3933825"/>
              <a:ext cx="15875" cy="107950"/>
            </a:xfrm>
            <a:custGeom>
              <a:avLst/>
              <a:gdLst>
                <a:gd name="T0" fmla="*/ 0 w 45"/>
                <a:gd name="T1" fmla="*/ 25463 h 301"/>
                <a:gd name="T2" fmla="*/ 0 w 45"/>
                <a:gd name="T3" fmla="*/ 25463 h 301"/>
                <a:gd name="T4" fmla="*/ 0 w 45"/>
                <a:gd name="T5" fmla="*/ 53796 h 301"/>
                <a:gd name="T6" fmla="*/ 0 w 45"/>
                <a:gd name="T7" fmla="*/ 53796 h 301"/>
                <a:gd name="T8" fmla="*/ 0 w 45"/>
                <a:gd name="T9" fmla="*/ 82487 h 301"/>
                <a:gd name="T10" fmla="*/ 0 w 45"/>
                <a:gd name="T11" fmla="*/ 82487 h 301"/>
                <a:gd name="T12" fmla="*/ 3175 w 45"/>
                <a:gd name="T13" fmla="*/ 95039 h 301"/>
                <a:gd name="T14" fmla="*/ 6350 w 45"/>
                <a:gd name="T15" fmla="*/ 107591 h 301"/>
                <a:gd name="T16" fmla="*/ 6350 w 45"/>
                <a:gd name="T17" fmla="*/ 107591 h 301"/>
                <a:gd name="T18" fmla="*/ 12347 w 45"/>
                <a:gd name="T19" fmla="*/ 95039 h 301"/>
                <a:gd name="T20" fmla="*/ 12347 w 45"/>
                <a:gd name="T21" fmla="*/ 82487 h 301"/>
                <a:gd name="T22" fmla="*/ 12347 w 45"/>
                <a:gd name="T23" fmla="*/ 82487 h 301"/>
                <a:gd name="T24" fmla="*/ 15522 w 45"/>
                <a:gd name="T25" fmla="*/ 53796 h 301"/>
                <a:gd name="T26" fmla="*/ 15522 w 45"/>
                <a:gd name="T27" fmla="*/ 53796 h 301"/>
                <a:gd name="T28" fmla="*/ 12347 w 45"/>
                <a:gd name="T29" fmla="*/ 25463 h 301"/>
                <a:gd name="T30" fmla="*/ 12347 w 45"/>
                <a:gd name="T31" fmla="*/ 25463 h 301"/>
                <a:gd name="T32" fmla="*/ 6350 w 45"/>
                <a:gd name="T33" fmla="*/ 0 h 301"/>
                <a:gd name="T34" fmla="*/ 6350 w 45"/>
                <a:gd name="T35" fmla="*/ 0 h 301"/>
                <a:gd name="T36" fmla="*/ 3175 w 45"/>
                <a:gd name="T37" fmla="*/ 12552 h 301"/>
                <a:gd name="T38" fmla="*/ 0 w 45"/>
                <a:gd name="T39" fmla="*/ 25463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301">
                  <a:moveTo>
                    <a:pt x="0" y="71"/>
                  </a:moveTo>
                  <a:lnTo>
                    <a:pt x="0" y="71"/>
                  </a:lnTo>
                  <a:lnTo>
                    <a:pt x="0" y="150"/>
                  </a:lnTo>
                  <a:lnTo>
                    <a:pt x="0" y="230"/>
                  </a:lnTo>
                  <a:lnTo>
                    <a:pt x="9" y="265"/>
                  </a:lnTo>
                  <a:lnTo>
                    <a:pt x="18" y="300"/>
                  </a:lnTo>
                  <a:lnTo>
                    <a:pt x="35" y="265"/>
                  </a:lnTo>
                  <a:lnTo>
                    <a:pt x="35" y="230"/>
                  </a:lnTo>
                  <a:lnTo>
                    <a:pt x="44" y="150"/>
                  </a:lnTo>
                  <a:lnTo>
                    <a:pt x="35" y="71"/>
                  </a:lnTo>
                  <a:lnTo>
                    <a:pt x="18" y="0"/>
                  </a:lnTo>
                  <a:lnTo>
                    <a:pt x="9" y="35"/>
                  </a:lnTo>
                  <a:lnTo>
                    <a:pt x="0" y="7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Freeform 18"/>
            <p:cNvSpPr>
              <a:spLocks noChangeArrowheads="1"/>
            </p:cNvSpPr>
            <p:nvPr/>
          </p:nvSpPr>
          <p:spPr bwMode="auto">
            <a:xfrm>
              <a:off x="1844675" y="3933825"/>
              <a:ext cx="19050" cy="107950"/>
            </a:xfrm>
            <a:custGeom>
              <a:avLst/>
              <a:gdLst>
                <a:gd name="T0" fmla="*/ 3175 w 54"/>
                <a:gd name="T1" fmla="*/ 25463 h 301"/>
                <a:gd name="T2" fmla="*/ 3175 w 54"/>
                <a:gd name="T3" fmla="*/ 25463 h 301"/>
                <a:gd name="T4" fmla="*/ 0 w 54"/>
                <a:gd name="T5" fmla="*/ 53796 h 301"/>
                <a:gd name="T6" fmla="*/ 0 w 54"/>
                <a:gd name="T7" fmla="*/ 53796 h 301"/>
                <a:gd name="T8" fmla="*/ 3175 w 54"/>
                <a:gd name="T9" fmla="*/ 79259 h 301"/>
                <a:gd name="T10" fmla="*/ 3175 w 54"/>
                <a:gd name="T11" fmla="*/ 79259 h 301"/>
                <a:gd name="T12" fmla="*/ 5997 w 54"/>
                <a:gd name="T13" fmla="*/ 95039 h 301"/>
                <a:gd name="T14" fmla="*/ 9172 w 54"/>
                <a:gd name="T15" fmla="*/ 107591 h 301"/>
                <a:gd name="T16" fmla="*/ 9172 w 54"/>
                <a:gd name="T17" fmla="*/ 107591 h 301"/>
                <a:gd name="T18" fmla="*/ 15522 w 54"/>
                <a:gd name="T19" fmla="*/ 95039 h 301"/>
                <a:gd name="T20" fmla="*/ 18697 w 54"/>
                <a:gd name="T21" fmla="*/ 79259 h 301"/>
                <a:gd name="T22" fmla="*/ 18697 w 54"/>
                <a:gd name="T23" fmla="*/ 79259 h 301"/>
                <a:gd name="T24" fmla="*/ 18697 w 54"/>
                <a:gd name="T25" fmla="*/ 53796 h 301"/>
                <a:gd name="T26" fmla="*/ 18697 w 54"/>
                <a:gd name="T27" fmla="*/ 53796 h 301"/>
                <a:gd name="T28" fmla="*/ 18697 w 54"/>
                <a:gd name="T29" fmla="*/ 25463 h 301"/>
                <a:gd name="T30" fmla="*/ 18697 w 54"/>
                <a:gd name="T31" fmla="*/ 25463 h 301"/>
                <a:gd name="T32" fmla="*/ 15522 w 54"/>
                <a:gd name="T33" fmla="*/ 12552 h 301"/>
                <a:gd name="T34" fmla="*/ 9172 w 54"/>
                <a:gd name="T35" fmla="*/ 0 h 301"/>
                <a:gd name="T36" fmla="*/ 9172 w 54"/>
                <a:gd name="T37" fmla="*/ 0 h 301"/>
                <a:gd name="T38" fmla="*/ 5997 w 54"/>
                <a:gd name="T39" fmla="*/ 12552 h 301"/>
                <a:gd name="T40" fmla="*/ 3175 w 54"/>
                <a:gd name="T41" fmla="*/ 25463 h 3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01">
                  <a:moveTo>
                    <a:pt x="9" y="71"/>
                  </a:moveTo>
                  <a:lnTo>
                    <a:pt x="9" y="71"/>
                  </a:lnTo>
                  <a:lnTo>
                    <a:pt x="0" y="150"/>
                  </a:lnTo>
                  <a:lnTo>
                    <a:pt x="9" y="221"/>
                  </a:lnTo>
                  <a:lnTo>
                    <a:pt x="17" y="265"/>
                  </a:lnTo>
                  <a:lnTo>
                    <a:pt x="26" y="300"/>
                  </a:lnTo>
                  <a:lnTo>
                    <a:pt x="44" y="265"/>
                  </a:lnTo>
                  <a:lnTo>
                    <a:pt x="53" y="221"/>
                  </a:lnTo>
                  <a:lnTo>
                    <a:pt x="53" y="150"/>
                  </a:lnTo>
                  <a:lnTo>
                    <a:pt x="53" y="71"/>
                  </a:lnTo>
                  <a:lnTo>
                    <a:pt x="44" y="35"/>
                  </a:lnTo>
                  <a:lnTo>
                    <a:pt x="26" y="0"/>
                  </a:lnTo>
                  <a:lnTo>
                    <a:pt x="17" y="35"/>
                  </a:lnTo>
                  <a:lnTo>
                    <a:pt x="9" y="7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19"/>
            <p:cNvSpPr>
              <a:spLocks noChangeArrowheads="1"/>
            </p:cNvSpPr>
            <p:nvPr/>
          </p:nvSpPr>
          <p:spPr bwMode="auto">
            <a:xfrm>
              <a:off x="1804988" y="3933825"/>
              <a:ext cx="19050" cy="107950"/>
            </a:xfrm>
            <a:custGeom>
              <a:avLst/>
              <a:gdLst>
                <a:gd name="T0" fmla="*/ 0 w 54"/>
                <a:gd name="T1" fmla="*/ 25463 h 301"/>
                <a:gd name="T2" fmla="*/ 0 w 54"/>
                <a:gd name="T3" fmla="*/ 25463 h 301"/>
                <a:gd name="T4" fmla="*/ 0 w 54"/>
                <a:gd name="T5" fmla="*/ 53796 h 301"/>
                <a:gd name="T6" fmla="*/ 0 w 54"/>
                <a:gd name="T7" fmla="*/ 53796 h 301"/>
                <a:gd name="T8" fmla="*/ 0 w 54"/>
                <a:gd name="T9" fmla="*/ 79259 h 301"/>
                <a:gd name="T10" fmla="*/ 0 w 54"/>
                <a:gd name="T11" fmla="*/ 79259 h 301"/>
                <a:gd name="T12" fmla="*/ 3175 w 54"/>
                <a:gd name="T13" fmla="*/ 95039 h 301"/>
                <a:gd name="T14" fmla="*/ 9172 w 54"/>
                <a:gd name="T15" fmla="*/ 107591 h 301"/>
                <a:gd name="T16" fmla="*/ 9172 w 54"/>
                <a:gd name="T17" fmla="*/ 107591 h 301"/>
                <a:gd name="T18" fmla="*/ 12347 w 54"/>
                <a:gd name="T19" fmla="*/ 95039 h 301"/>
                <a:gd name="T20" fmla="*/ 15522 w 54"/>
                <a:gd name="T21" fmla="*/ 79259 h 301"/>
                <a:gd name="T22" fmla="*/ 15522 w 54"/>
                <a:gd name="T23" fmla="*/ 79259 h 301"/>
                <a:gd name="T24" fmla="*/ 18697 w 54"/>
                <a:gd name="T25" fmla="*/ 53796 h 301"/>
                <a:gd name="T26" fmla="*/ 18697 w 54"/>
                <a:gd name="T27" fmla="*/ 53796 h 301"/>
                <a:gd name="T28" fmla="*/ 15522 w 54"/>
                <a:gd name="T29" fmla="*/ 25463 h 301"/>
                <a:gd name="T30" fmla="*/ 15522 w 54"/>
                <a:gd name="T31" fmla="*/ 25463 h 301"/>
                <a:gd name="T32" fmla="*/ 12347 w 54"/>
                <a:gd name="T33" fmla="*/ 12552 h 301"/>
                <a:gd name="T34" fmla="*/ 9172 w 54"/>
                <a:gd name="T35" fmla="*/ 0 h 301"/>
                <a:gd name="T36" fmla="*/ 9172 w 54"/>
                <a:gd name="T37" fmla="*/ 0 h 301"/>
                <a:gd name="T38" fmla="*/ 3175 w 54"/>
                <a:gd name="T39" fmla="*/ 12552 h 301"/>
                <a:gd name="T40" fmla="*/ 0 w 54"/>
                <a:gd name="T41" fmla="*/ 25463 h 3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01">
                  <a:moveTo>
                    <a:pt x="0" y="71"/>
                  </a:moveTo>
                  <a:lnTo>
                    <a:pt x="0" y="71"/>
                  </a:lnTo>
                  <a:lnTo>
                    <a:pt x="0" y="150"/>
                  </a:lnTo>
                  <a:lnTo>
                    <a:pt x="0" y="221"/>
                  </a:lnTo>
                  <a:lnTo>
                    <a:pt x="9" y="265"/>
                  </a:lnTo>
                  <a:lnTo>
                    <a:pt x="26" y="300"/>
                  </a:lnTo>
                  <a:lnTo>
                    <a:pt x="35" y="265"/>
                  </a:lnTo>
                  <a:lnTo>
                    <a:pt x="44" y="221"/>
                  </a:lnTo>
                  <a:lnTo>
                    <a:pt x="53" y="150"/>
                  </a:lnTo>
                  <a:lnTo>
                    <a:pt x="44" y="71"/>
                  </a:lnTo>
                  <a:lnTo>
                    <a:pt x="35" y="35"/>
                  </a:lnTo>
                  <a:lnTo>
                    <a:pt x="26" y="0"/>
                  </a:lnTo>
                  <a:lnTo>
                    <a:pt x="9" y="35"/>
                  </a:lnTo>
                  <a:lnTo>
                    <a:pt x="0" y="7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Freeform 20"/>
            <p:cNvSpPr>
              <a:spLocks noChangeArrowheads="1"/>
            </p:cNvSpPr>
            <p:nvPr/>
          </p:nvSpPr>
          <p:spPr bwMode="auto">
            <a:xfrm>
              <a:off x="1766888" y="3933825"/>
              <a:ext cx="19050" cy="107950"/>
            </a:xfrm>
            <a:custGeom>
              <a:avLst/>
              <a:gdLst>
                <a:gd name="T0" fmla="*/ 0 w 54"/>
                <a:gd name="T1" fmla="*/ 25463 h 301"/>
                <a:gd name="T2" fmla="*/ 0 w 54"/>
                <a:gd name="T3" fmla="*/ 25463 h 301"/>
                <a:gd name="T4" fmla="*/ 0 w 54"/>
                <a:gd name="T5" fmla="*/ 53796 h 301"/>
                <a:gd name="T6" fmla="*/ 0 w 54"/>
                <a:gd name="T7" fmla="*/ 53796 h 301"/>
                <a:gd name="T8" fmla="*/ 0 w 54"/>
                <a:gd name="T9" fmla="*/ 79259 h 301"/>
                <a:gd name="T10" fmla="*/ 0 w 54"/>
                <a:gd name="T11" fmla="*/ 79259 h 301"/>
                <a:gd name="T12" fmla="*/ 3175 w 54"/>
                <a:gd name="T13" fmla="*/ 91811 h 301"/>
                <a:gd name="T14" fmla="*/ 9172 w 54"/>
                <a:gd name="T15" fmla="*/ 107591 h 301"/>
                <a:gd name="T16" fmla="*/ 9172 w 54"/>
                <a:gd name="T17" fmla="*/ 107591 h 301"/>
                <a:gd name="T18" fmla="*/ 12347 w 54"/>
                <a:gd name="T19" fmla="*/ 95039 h 301"/>
                <a:gd name="T20" fmla="*/ 15522 w 54"/>
                <a:gd name="T21" fmla="*/ 79259 h 301"/>
                <a:gd name="T22" fmla="*/ 15522 w 54"/>
                <a:gd name="T23" fmla="*/ 79259 h 301"/>
                <a:gd name="T24" fmla="*/ 18697 w 54"/>
                <a:gd name="T25" fmla="*/ 53796 h 301"/>
                <a:gd name="T26" fmla="*/ 18697 w 54"/>
                <a:gd name="T27" fmla="*/ 53796 h 301"/>
                <a:gd name="T28" fmla="*/ 15522 w 54"/>
                <a:gd name="T29" fmla="*/ 25463 h 301"/>
                <a:gd name="T30" fmla="*/ 15522 w 54"/>
                <a:gd name="T31" fmla="*/ 25463 h 301"/>
                <a:gd name="T32" fmla="*/ 12347 w 54"/>
                <a:gd name="T33" fmla="*/ 12552 h 301"/>
                <a:gd name="T34" fmla="*/ 9172 w 54"/>
                <a:gd name="T35" fmla="*/ 0 h 301"/>
                <a:gd name="T36" fmla="*/ 9172 w 54"/>
                <a:gd name="T37" fmla="*/ 0 h 301"/>
                <a:gd name="T38" fmla="*/ 3175 w 54"/>
                <a:gd name="T39" fmla="*/ 12552 h 301"/>
                <a:gd name="T40" fmla="*/ 0 w 54"/>
                <a:gd name="T41" fmla="*/ 25463 h 3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01">
                  <a:moveTo>
                    <a:pt x="0" y="71"/>
                  </a:moveTo>
                  <a:lnTo>
                    <a:pt x="0" y="71"/>
                  </a:lnTo>
                  <a:lnTo>
                    <a:pt x="0" y="150"/>
                  </a:lnTo>
                  <a:lnTo>
                    <a:pt x="0" y="221"/>
                  </a:lnTo>
                  <a:lnTo>
                    <a:pt x="9" y="256"/>
                  </a:lnTo>
                  <a:lnTo>
                    <a:pt x="26" y="300"/>
                  </a:lnTo>
                  <a:lnTo>
                    <a:pt x="35" y="265"/>
                  </a:lnTo>
                  <a:lnTo>
                    <a:pt x="44" y="221"/>
                  </a:lnTo>
                  <a:lnTo>
                    <a:pt x="53" y="150"/>
                  </a:lnTo>
                  <a:lnTo>
                    <a:pt x="44" y="71"/>
                  </a:lnTo>
                  <a:lnTo>
                    <a:pt x="35" y="35"/>
                  </a:lnTo>
                  <a:lnTo>
                    <a:pt x="26" y="0"/>
                  </a:lnTo>
                  <a:lnTo>
                    <a:pt x="9" y="35"/>
                  </a:lnTo>
                  <a:lnTo>
                    <a:pt x="0" y="7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Freeform 21"/>
            <p:cNvSpPr>
              <a:spLocks noChangeArrowheads="1"/>
            </p:cNvSpPr>
            <p:nvPr/>
          </p:nvSpPr>
          <p:spPr bwMode="auto">
            <a:xfrm>
              <a:off x="5108575" y="2857500"/>
              <a:ext cx="38100" cy="130175"/>
            </a:xfrm>
            <a:custGeom>
              <a:avLst/>
              <a:gdLst>
                <a:gd name="T0" fmla="*/ 19050 w 106"/>
                <a:gd name="T1" fmla="*/ 129816 h 363"/>
                <a:gd name="T2" fmla="*/ 19050 w 106"/>
                <a:gd name="T3" fmla="*/ 129816 h 363"/>
                <a:gd name="T4" fmla="*/ 28395 w 106"/>
                <a:gd name="T5" fmla="*/ 114038 h 363"/>
                <a:gd name="T6" fmla="*/ 34865 w 106"/>
                <a:gd name="T7" fmla="*/ 95031 h 363"/>
                <a:gd name="T8" fmla="*/ 34865 w 106"/>
                <a:gd name="T9" fmla="*/ 95031 h 363"/>
                <a:gd name="T10" fmla="*/ 37741 w 106"/>
                <a:gd name="T11" fmla="*/ 79253 h 363"/>
                <a:gd name="T12" fmla="*/ 37741 w 106"/>
                <a:gd name="T13" fmla="*/ 63115 h 363"/>
                <a:gd name="T14" fmla="*/ 37741 w 106"/>
                <a:gd name="T15" fmla="*/ 63115 h 363"/>
                <a:gd name="T16" fmla="*/ 37741 w 106"/>
                <a:gd name="T17" fmla="*/ 47336 h 363"/>
                <a:gd name="T18" fmla="*/ 34865 w 106"/>
                <a:gd name="T19" fmla="*/ 31558 h 363"/>
                <a:gd name="T20" fmla="*/ 34865 w 106"/>
                <a:gd name="T21" fmla="*/ 31558 h 363"/>
                <a:gd name="T22" fmla="*/ 28395 w 106"/>
                <a:gd name="T23" fmla="*/ 15779 h 363"/>
                <a:gd name="T24" fmla="*/ 19050 w 106"/>
                <a:gd name="T25" fmla="*/ 0 h 363"/>
                <a:gd name="T26" fmla="*/ 19050 w 106"/>
                <a:gd name="T27" fmla="*/ 0 h 363"/>
                <a:gd name="T28" fmla="*/ 9345 w 106"/>
                <a:gd name="T29" fmla="*/ 15779 h 363"/>
                <a:gd name="T30" fmla="*/ 6110 w 106"/>
                <a:gd name="T31" fmla="*/ 31558 h 363"/>
                <a:gd name="T32" fmla="*/ 6110 w 106"/>
                <a:gd name="T33" fmla="*/ 31558 h 363"/>
                <a:gd name="T34" fmla="*/ 2875 w 106"/>
                <a:gd name="T35" fmla="*/ 47336 h 363"/>
                <a:gd name="T36" fmla="*/ 0 w 106"/>
                <a:gd name="T37" fmla="*/ 66343 h 363"/>
                <a:gd name="T38" fmla="*/ 0 w 106"/>
                <a:gd name="T39" fmla="*/ 66343 h 363"/>
                <a:gd name="T40" fmla="*/ 2875 w 106"/>
                <a:gd name="T41" fmla="*/ 82121 h 363"/>
                <a:gd name="T42" fmla="*/ 6110 w 106"/>
                <a:gd name="T43" fmla="*/ 98259 h 363"/>
                <a:gd name="T44" fmla="*/ 6110 w 106"/>
                <a:gd name="T45" fmla="*/ 98259 h 363"/>
                <a:gd name="T46" fmla="*/ 9345 w 106"/>
                <a:gd name="T47" fmla="*/ 114038 h 363"/>
                <a:gd name="T48" fmla="*/ 19050 w 106"/>
                <a:gd name="T49" fmla="*/ 129816 h 3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363">
                  <a:moveTo>
                    <a:pt x="53" y="362"/>
                  </a:moveTo>
                  <a:lnTo>
                    <a:pt x="53" y="362"/>
                  </a:lnTo>
                  <a:lnTo>
                    <a:pt x="79" y="318"/>
                  </a:lnTo>
                  <a:lnTo>
                    <a:pt x="97" y="265"/>
                  </a:lnTo>
                  <a:lnTo>
                    <a:pt x="105" y="221"/>
                  </a:lnTo>
                  <a:lnTo>
                    <a:pt x="105" y="176"/>
                  </a:lnTo>
                  <a:lnTo>
                    <a:pt x="105" y="132"/>
                  </a:lnTo>
                  <a:lnTo>
                    <a:pt x="97" y="88"/>
                  </a:lnTo>
                  <a:lnTo>
                    <a:pt x="79" y="44"/>
                  </a:lnTo>
                  <a:lnTo>
                    <a:pt x="53" y="0"/>
                  </a:lnTo>
                  <a:lnTo>
                    <a:pt x="26" y="44"/>
                  </a:lnTo>
                  <a:lnTo>
                    <a:pt x="17" y="88"/>
                  </a:lnTo>
                  <a:lnTo>
                    <a:pt x="8" y="132"/>
                  </a:lnTo>
                  <a:lnTo>
                    <a:pt x="0" y="185"/>
                  </a:lnTo>
                  <a:lnTo>
                    <a:pt x="8" y="229"/>
                  </a:lnTo>
                  <a:lnTo>
                    <a:pt x="17" y="274"/>
                  </a:lnTo>
                  <a:lnTo>
                    <a:pt x="26" y="318"/>
                  </a:lnTo>
                  <a:lnTo>
                    <a:pt x="53" y="3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Freeform 22"/>
            <p:cNvSpPr>
              <a:spLocks noChangeArrowheads="1"/>
            </p:cNvSpPr>
            <p:nvPr/>
          </p:nvSpPr>
          <p:spPr bwMode="auto">
            <a:xfrm>
              <a:off x="5168900" y="2854325"/>
              <a:ext cx="38100" cy="130175"/>
            </a:xfrm>
            <a:custGeom>
              <a:avLst/>
              <a:gdLst>
                <a:gd name="T0" fmla="*/ 18872 w 107"/>
                <a:gd name="T1" fmla="*/ 129816 h 363"/>
                <a:gd name="T2" fmla="*/ 18872 w 107"/>
                <a:gd name="T3" fmla="*/ 129816 h 363"/>
                <a:gd name="T4" fmla="*/ 28486 w 107"/>
                <a:gd name="T5" fmla="*/ 114038 h 363"/>
                <a:gd name="T6" fmla="*/ 34539 w 107"/>
                <a:gd name="T7" fmla="*/ 95031 h 363"/>
                <a:gd name="T8" fmla="*/ 34539 w 107"/>
                <a:gd name="T9" fmla="*/ 95031 h 363"/>
                <a:gd name="T10" fmla="*/ 37744 w 107"/>
                <a:gd name="T11" fmla="*/ 79253 h 363"/>
                <a:gd name="T12" fmla="*/ 37744 w 107"/>
                <a:gd name="T13" fmla="*/ 63474 h 363"/>
                <a:gd name="T14" fmla="*/ 37744 w 107"/>
                <a:gd name="T15" fmla="*/ 63474 h 363"/>
                <a:gd name="T16" fmla="*/ 37744 w 107"/>
                <a:gd name="T17" fmla="*/ 47695 h 363"/>
                <a:gd name="T18" fmla="*/ 34539 w 107"/>
                <a:gd name="T19" fmla="*/ 31558 h 363"/>
                <a:gd name="T20" fmla="*/ 34539 w 107"/>
                <a:gd name="T21" fmla="*/ 31558 h 363"/>
                <a:gd name="T22" fmla="*/ 28486 w 107"/>
                <a:gd name="T23" fmla="*/ 15779 h 363"/>
                <a:gd name="T24" fmla="*/ 18872 w 107"/>
                <a:gd name="T25" fmla="*/ 0 h 363"/>
                <a:gd name="T26" fmla="*/ 18872 w 107"/>
                <a:gd name="T27" fmla="*/ 0 h 363"/>
                <a:gd name="T28" fmla="*/ 9614 w 107"/>
                <a:gd name="T29" fmla="*/ 15779 h 363"/>
                <a:gd name="T30" fmla="*/ 3205 w 107"/>
                <a:gd name="T31" fmla="*/ 31558 h 363"/>
                <a:gd name="T32" fmla="*/ 3205 w 107"/>
                <a:gd name="T33" fmla="*/ 31558 h 363"/>
                <a:gd name="T34" fmla="*/ 0 w 107"/>
                <a:gd name="T35" fmla="*/ 47695 h 363"/>
                <a:gd name="T36" fmla="*/ 0 w 107"/>
                <a:gd name="T37" fmla="*/ 66343 h 363"/>
                <a:gd name="T38" fmla="*/ 0 w 107"/>
                <a:gd name="T39" fmla="*/ 66343 h 363"/>
                <a:gd name="T40" fmla="*/ 0 w 107"/>
                <a:gd name="T41" fmla="*/ 82480 h 363"/>
                <a:gd name="T42" fmla="*/ 3205 w 107"/>
                <a:gd name="T43" fmla="*/ 98259 h 363"/>
                <a:gd name="T44" fmla="*/ 3205 w 107"/>
                <a:gd name="T45" fmla="*/ 98259 h 363"/>
                <a:gd name="T46" fmla="*/ 9614 w 107"/>
                <a:gd name="T47" fmla="*/ 114038 h 363"/>
                <a:gd name="T48" fmla="*/ 18872 w 107"/>
                <a:gd name="T49" fmla="*/ 129816 h 3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363">
                  <a:moveTo>
                    <a:pt x="53" y="362"/>
                  </a:moveTo>
                  <a:lnTo>
                    <a:pt x="53" y="362"/>
                  </a:lnTo>
                  <a:lnTo>
                    <a:pt x="80" y="318"/>
                  </a:lnTo>
                  <a:lnTo>
                    <a:pt x="97" y="265"/>
                  </a:lnTo>
                  <a:lnTo>
                    <a:pt x="106" y="221"/>
                  </a:lnTo>
                  <a:lnTo>
                    <a:pt x="106" y="177"/>
                  </a:lnTo>
                  <a:lnTo>
                    <a:pt x="106" y="133"/>
                  </a:lnTo>
                  <a:lnTo>
                    <a:pt x="97" y="88"/>
                  </a:lnTo>
                  <a:lnTo>
                    <a:pt x="80" y="44"/>
                  </a:lnTo>
                  <a:lnTo>
                    <a:pt x="53" y="0"/>
                  </a:lnTo>
                  <a:lnTo>
                    <a:pt x="27" y="44"/>
                  </a:lnTo>
                  <a:lnTo>
                    <a:pt x="9" y="88"/>
                  </a:lnTo>
                  <a:lnTo>
                    <a:pt x="0" y="133"/>
                  </a:lnTo>
                  <a:lnTo>
                    <a:pt x="0" y="185"/>
                  </a:lnTo>
                  <a:lnTo>
                    <a:pt x="0" y="230"/>
                  </a:lnTo>
                  <a:lnTo>
                    <a:pt x="9" y="274"/>
                  </a:lnTo>
                  <a:lnTo>
                    <a:pt x="27" y="318"/>
                  </a:lnTo>
                  <a:lnTo>
                    <a:pt x="53" y="3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Freeform 23"/>
            <p:cNvSpPr>
              <a:spLocks noChangeArrowheads="1"/>
            </p:cNvSpPr>
            <p:nvPr/>
          </p:nvSpPr>
          <p:spPr bwMode="auto">
            <a:xfrm>
              <a:off x="5229225" y="2851150"/>
              <a:ext cx="38100" cy="130175"/>
            </a:xfrm>
            <a:custGeom>
              <a:avLst/>
              <a:gdLst>
                <a:gd name="T0" fmla="*/ 18872 w 107"/>
                <a:gd name="T1" fmla="*/ 129816 h 363"/>
                <a:gd name="T2" fmla="*/ 18872 w 107"/>
                <a:gd name="T3" fmla="*/ 129816 h 363"/>
                <a:gd name="T4" fmla="*/ 28130 w 107"/>
                <a:gd name="T5" fmla="*/ 114038 h 363"/>
                <a:gd name="T6" fmla="*/ 34539 w 107"/>
                <a:gd name="T7" fmla="*/ 98259 h 363"/>
                <a:gd name="T8" fmla="*/ 34539 w 107"/>
                <a:gd name="T9" fmla="*/ 98259 h 363"/>
                <a:gd name="T10" fmla="*/ 37744 w 107"/>
                <a:gd name="T11" fmla="*/ 79253 h 363"/>
                <a:gd name="T12" fmla="*/ 37744 w 107"/>
                <a:gd name="T13" fmla="*/ 63474 h 363"/>
                <a:gd name="T14" fmla="*/ 37744 w 107"/>
                <a:gd name="T15" fmla="*/ 63474 h 363"/>
                <a:gd name="T16" fmla="*/ 37744 w 107"/>
                <a:gd name="T17" fmla="*/ 47695 h 363"/>
                <a:gd name="T18" fmla="*/ 34539 w 107"/>
                <a:gd name="T19" fmla="*/ 31916 h 363"/>
                <a:gd name="T20" fmla="*/ 34539 w 107"/>
                <a:gd name="T21" fmla="*/ 31916 h 363"/>
                <a:gd name="T22" fmla="*/ 28130 w 107"/>
                <a:gd name="T23" fmla="*/ 15779 h 363"/>
                <a:gd name="T24" fmla="*/ 18872 w 107"/>
                <a:gd name="T25" fmla="*/ 0 h 363"/>
                <a:gd name="T26" fmla="*/ 18872 w 107"/>
                <a:gd name="T27" fmla="*/ 0 h 363"/>
                <a:gd name="T28" fmla="*/ 9258 w 107"/>
                <a:gd name="T29" fmla="*/ 15779 h 363"/>
                <a:gd name="T30" fmla="*/ 3205 w 107"/>
                <a:gd name="T31" fmla="*/ 31916 h 363"/>
                <a:gd name="T32" fmla="*/ 3205 w 107"/>
                <a:gd name="T33" fmla="*/ 31916 h 363"/>
                <a:gd name="T34" fmla="*/ 0 w 107"/>
                <a:gd name="T35" fmla="*/ 47695 h 363"/>
                <a:gd name="T36" fmla="*/ 0 w 107"/>
                <a:gd name="T37" fmla="*/ 66701 h 363"/>
                <a:gd name="T38" fmla="*/ 0 w 107"/>
                <a:gd name="T39" fmla="*/ 66701 h 363"/>
                <a:gd name="T40" fmla="*/ 0 w 107"/>
                <a:gd name="T41" fmla="*/ 82480 h 363"/>
                <a:gd name="T42" fmla="*/ 3205 w 107"/>
                <a:gd name="T43" fmla="*/ 98259 h 363"/>
                <a:gd name="T44" fmla="*/ 3205 w 107"/>
                <a:gd name="T45" fmla="*/ 98259 h 363"/>
                <a:gd name="T46" fmla="*/ 9258 w 107"/>
                <a:gd name="T47" fmla="*/ 114038 h 363"/>
                <a:gd name="T48" fmla="*/ 18872 w 107"/>
                <a:gd name="T49" fmla="*/ 129816 h 3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363">
                  <a:moveTo>
                    <a:pt x="53" y="362"/>
                  </a:moveTo>
                  <a:lnTo>
                    <a:pt x="53" y="362"/>
                  </a:lnTo>
                  <a:lnTo>
                    <a:pt x="79" y="318"/>
                  </a:lnTo>
                  <a:lnTo>
                    <a:pt x="97" y="274"/>
                  </a:lnTo>
                  <a:lnTo>
                    <a:pt x="106" y="221"/>
                  </a:lnTo>
                  <a:lnTo>
                    <a:pt x="106" y="177"/>
                  </a:lnTo>
                  <a:lnTo>
                    <a:pt x="106" y="133"/>
                  </a:lnTo>
                  <a:lnTo>
                    <a:pt x="97" y="89"/>
                  </a:lnTo>
                  <a:lnTo>
                    <a:pt x="79" y="44"/>
                  </a:lnTo>
                  <a:lnTo>
                    <a:pt x="53" y="0"/>
                  </a:lnTo>
                  <a:lnTo>
                    <a:pt x="26" y="44"/>
                  </a:lnTo>
                  <a:lnTo>
                    <a:pt x="9" y="89"/>
                  </a:lnTo>
                  <a:lnTo>
                    <a:pt x="0" y="133"/>
                  </a:lnTo>
                  <a:lnTo>
                    <a:pt x="0" y="186"/>
                  </a:lnTo>
                  <a:lnTo>
                    <a:pt x="0" y="230"/>
                  </a:lnTo>
                  <a:lnTo>
                    <a:pt x="9" y="274"/>
                  </a:lnTo>
                  <a:lnTo>
                    <a:pt x="26" y="318"/>
                  </a:lnTo>
                  <a:lnTo>
                    <a:pt x="53" y="3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Freeform 24"/>
            <p:cNvSpPr>
              <a:spLocks noChangeArrowheads="1"/>
            </p:cNvSpPr>
            <p:nvPr/>
          </p:nvSpPr>
          <p:spPr bwMode="auto">
            <a:xfrm>
              <a:off x="5289550" y="2847975"/>
              <a:ext cx="38100" cy="130175"/>
            </a:xfrm>
            <a:custGeom>
              <a:avLst/>
              <a:gdLst>
                <a:gd name="T0" fmla="*/ 18691 w 106"/>
                <a:gd name="T1" fmla="*/ 129816 h 363"/>
                <a:gd name="T2" fmla="*/ 18691 w 106"/>
                <a:gd name="T3" fmla="*/ 129816 h 363"/>
                <a:gd name="T4" fmla="*/ 28395 w 106"/>
                <a:gd name="T5" fmla="*/ 114038 h 363"/>
                <a:gd name="T6" fmla="*/ 34865 w 106"/>
                <a:gd name="T7" fmla="*/ 98259 h 363"/>
                <a:gd name="T8" fmla="*/ 34865 w 106"/>
                <a:gd name="T9" fmla="*/ 98259 h 363"/>
                <a:gd name="T10" fmla="*/ 37741 w 106"/>
                <a:gd name="T11" fmla="*/ 79253 h 363"/>
                <a:gd name="T12" fmla="*/ 37741 w 106"/>
                <a:gd name="T13" fmla="*/ 63474 h 363"/>
                <a:gd name="T14" fmla="*/ 37741 w 106"/>
                <a:gd name="T15" fmla="*/ 63474 h 363"/>
                <a:gd name="T16" fmla="*/ 37741 w 106"/>
                <a:gd name="T17" fmla="*/ 47695 h 363"/>
                <a:gd name="T18" fmla="*/ 34865 w 106"/>
                <a:gd name="T19" fmla="*/ 31916 h 363"/>
                <a:gd name="T20" fmla="*/ 34865 w 106"/>
                <a:gd name="T21" fmla="*/ 31916 h 363"/>
                <a:gd name="T22" fmla="*/ 28395 w 106"/>
                <a:gd name="T23" fmla="*/ 16137 h 363"/>
                <a:gd name="T24" fmla="*/ 18691 w 106"/>
                <a:gd name="T25" fmla="*/ 0 h 363"/>
                <a:gd name="T26" fmla="*/ 18691 w 106"/>
                <a:gd name="T27" fmla="*/ 0 h 363"/>
                <a:gd name="T28" fmla="*/ 9345 w 106"/>
                <a:gd name="T29" fmla="*/ 16137 h 363"/>
                <a:gd name="T30" fmla="*/ 6110 w 106"/>
                <a:gd name="T31" fmla="*/ 31916 h 363"/>
                <a:gd name="T32" fmla="*/ 6110 w 106"/>
                <a:gd name="T33" fmla="*/ 31916 h 363"/>
                <a:gd name="T34" fmla="*/ 2875 w 106"/>
                <a:gd name="T35" fmla="*/ 47695 h 363"/>
                <a:gd name="T36" fmla="*/ 0 w 106"/>
                <a:gd name="T37" fmla="*/ 66701 h 363"/>
                <a:gd name="T38" fmla="*/ 0 w 106"/>
                <a:gd name="T39" fmla="*/ 66701 h 363"/>
                <a:gd name="T40" fmla="*/ 2875 w 106"/>
                <a:gd name="T41" fmla="*/ 82480 h 363"/>
                <a:gd name="T42" fmla="*/ 6110 w 106"/>
                <a:gd name="T43" fmla="*/ 98259 h 363"/>
                <a:gd name="T44" fmla="*/ 6110 w 106"/>
                <a:gd name="T45" fmla="*/ 98259 h 363"/>
                <a:gd name="T46" fmla="*/ 9345 w 106"/>
                <a:gd name="T47" fmla="*/ 114038 h 363"/>
                <a:gd name="T48" fmla="*/ 18691 w 106"/>
                <a:gd name="T49" fmla="*/ 129816 h 3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363">
                  <a:moveTo>
                    <a:pt x="52" y="362"/>
                  </a:moveTo>
                  <a:lnTo>
                    <a:pt x="52" y="362"/>
                  </a:lnTo>
                  <a:lnTo>
                    <a:pt x="79" y="318"/>
                  </a:lnTo>
                  <a:lnTo>
                    <a:pt x="97" y="274"/>
                  </a:lnTo>
                  <a:lnTo>
                    <a:pt x="105" y="221"/>
                  </a:lnTo>
                  <a:lnTo>
                    <a:pt x="105" y="177"/>
                  </a:lnTo>
                  <a:lnTo>
                    <a:pt x="105" y="133"/>
                  </a:lnTo>
                  <a:lnTo>
                    <a:pt x="97" y="89"/>
                  </a:lnTo>
                  <a:lnTo>
                    <a:pt x="79" y="45"/>
                  </a:lnTo>
                  <a:lnTo>
                    <a:pt x="52" y="0"/>
                  </a:lnTo>
                  <a:lnTo>
                    <a:pt x="26" y="45"/>
                  </a:lnTo>
                  <a:lnTo>
                    <a:pt x="17" y="89"/>
                  </a:lnTo>
                  <a:lnTo>
                    <a:pt x="8" y="133"/>
                  </a:lnTo>
                  <a:lnTo>
                    <a:pt x="0" y="186"/>
                  </a:lnTo>
                  <a:lnTo>
                    <a:pt x="8" y="230"/>
                  </a:lnTo>
                  <a:lnTo>
                    <a:pt x="17" y="274"/>
                  </a:lnTo>
                  <a:lnTo>
                    <a:pt x="26" y="318"/>
                  </a:lnTo>
                  <a:lnTo>
                    <a:pt x="52" y="3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Freeform 25"/>
            <p:cNvSpPr>
              <a:spLocks noChangeArrowheads="1"/>
            </p:cNvSpPr>
            <p:nvPr/>
          </p:nvSpPr>
          <p:spPr bwMode="auto">
            <a:xfrm>
              <a:off x="3968750" y="2189163"/>
              <a:ext cx="123825" cy="3225800"/>
            </a:xfrm>
            <a:custGeom>
              <a:avLst/>
              <a:gdLst>
                <a:gd name="T0" fmla="*/ 57067 w 345"/>
                <a:gd name="T1" fmla="*/ 1519104 h 8959"/>
                <a:gd name="T2" fmla="*/ 34815 w 345"/>
                <a:gd name="T3" fmla="*/ 1516223 h 8959"/>
                <a:gd name="T4" fmla="*/ 12562 w 345"/>
                <a:gd name="T5" fmla="*/ 1512983 h 8959"/>
                <a:gd name="T6" fmla="*/ 6460 w 345"/>
                <a:gd name="T7" fmla="*/ 1522344 h 8959"/>
                <a:gd name="T8" fmla="*/ 3230 w 345"/>
                <a:gd name="T9" fmla="*/ 1525585 h 8959"/>
                <a:gd name="T10" fmla="*/ 0 w 345"/>
                <a:gd name="T11" fmla="*/ 1570233 h 8959"/>
                <a:gd name="T12" fmla="*/ 0 w 345"/>
                <a:gd name="T13" fmla="*/ 1611280 h 8959"/>
                <a:gd name="T14" fmla="*/ 3230 w 345"/>
                <a:gd name="T15" fmla="*/ 1696975 h 8959"/>
                <a:gd name="T16" fmla="*/ 6460 w 345"/>
                <a:gd name="T17" fmla="*/ 1700215 h 8959"/>
                <a:gd name="T18" fmla="*/ 9691 w 345"/>
                <a:gd name="T19" fmla="*/ 1709577 h 8959"/>
                <a:gd name="T20" fmla="*/ 12562 w 345"/>
                <a:gd name="T21" fmla="*/ 1709577 h 8959"/>
                <a:gd name="T22" fmla="*/ 38045 w 345"/>
                <a:gd name="T23" fmla="*/ 1706336 h 8959"/>
                <a:gd name="T24" fmla="*/ 57067 w 345"/>
                <a:gd name="T25" fmla="*/ 1700215 h 8959"/>
                <a:gd name="T26" fmla="*/ 66399 w 345"/>
                <a:gd name="T27" fmla="*/ 2466068 h 8959"/>
                <a:gd name="T28" fmla="*/ 76090 w 345"/>
                <a:gd name="T29" fmla="*/ 2859976 h 8959"/>
                <a:gd name="T30" fmla="*/ 91882 w 345"/>
                <a:gd name="T31" fmla="*/ 3225440 h 8959"/>
                <a:gd name="T32" fmla="*/ 117365 w 345"/>
                <a:gd name="T33" fmla="*/ 2468949 h 8959"/>
                <a:gd name="T34" fmla="*/ 123466 w 345"/>
                <a:gd name="T35" fmla="*/ 2046595 h 8959"/>
                <a:gd name="T36" fmla="*/ 123466 w 345"/>
                <a:gd name="T37" fmla="*/ 1611280 h 8959"/>
                <a:gd name="T38" fmla="*/ 117365 w 345"/>
                <a:gd name="T39" fmla="*/ 756491 h 8959"/>
                <a:gd name="T40" fmla="*/ 104444 w 345"/>
                <a:gd name="T41" fmla="*/ 362583 h 8959"/>
                <a:gd name="T42" fmla="*/ 91882 w 345"/>
                <a:gd name="T43" fmla="*/ 0 h 8959"/>
                <a:gd name="T44" fmla="*/ 66399 w 345"/>
                <a:gd name="T45" fmla="*/ 759732 h 8959"/>
                <a:gd name="T46" fmla="*/ 60297 w 345"/>
                <a:gd name="T47" fmla="*/ 1172724 h 8959"/>
                <a:gd name="T48" fmla="*/ 57067 w 345"/>
                <a:gd name="T49" fmla="*/ 1611280 h 8959"/>
                <a:gd name="T50" fmla="*/ 57067 w 345"/>
                <a:gd name="T51" fmla="*/ 1696975 h 8959"/>
                <a:gd name="T52" fmla="*/ 38045 w 345"/>
                <a:gd name="T53" fmla="*/ 1690493 h 8959"/>
                <a:gd name="T54" fmla="*/ 25483 w 345"/>
                <a:gd name="T55" fmla="*/ 1684012 h 8959"/>
                <a:gd name="T56" fmla="*/ 28713 w 345"/>
                <a:gd name="T57" fmla="*/ 1611280 h 8959"/>
                <a:gd name="T58" fmla="*/ 28713 w 345"/>
                <a:gd name="T59" fmla="*/ 1573113 h 8959"/>
                <a:gd name="T60" fmla="*/ 25483 w 345"/>
                <a:gd name="T61" fmla="*/ 1535307 h 8959"/>
                <a:gd name="T62" fmla="*/ 38045 w 345"/>
                <a:gd name="T63" fmla="*/ 1532066 h 89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5" h="8959">
                  <a:moveTo>
                    <a:pt x="159" y="4219"/>
                  </a:moveTo>
                  <a:lnTo>
                    <a:pt x="159" y="4219"/>
                  </a:lnTo>
                  <a:lnTo>
                    <a:pt x="97" y="4211"/>
                  </a:lnTo>
                  <a:lnTo>
                    <a:pt x="35" y="4202"/>
                  </a:lnTo>
                  <a:lnTo>
                    <a:pt x="27" y="4211"/>
                  </a:lnTo>
                  <a:lnTo>
                    <a:pt x="18" y="4228"/>
                  </a:lnTo>
                  <a:lnTo>
                    <a:pt x="9" y="4237"/>
                  </a:lnTo>
                  <a:lnTo>
                    <a:pt x="0" y="4361"/>
                  </a:lnTo>
                  <a:lnTo>
                    <a:pt x="0" y="4475"/>
                  </a:lnTo>
                  <a:lnTo>
                    <a:pt x="0" y="4598"/>
                  </a:lnTo>
                  <a:lnTo>
                    <a:pt x="9" y="4713"/>
                  </a:lnTo>
                  <a:lnTo>
                    <a:pt x="18" y="4722"/>
                  </a:lnTo>
                  <a:lnTo>
                    <a:pt x="27" y="4748"/>
                  </a:lnTo>
                  <a:lnTo>
                    <a:pt x="35" y="4748"/>
                  </a:lnTo>
                  <a:lnTo>
                    <a:pt x="106" y="4739"/>
                  </a:lnTo>
                  <a:lnTo>
                    <a:pt x="159" y="4722"/>
                  </a:lnTo>
                  <a:lnTo>
                    <a:pt x="168" y="5807"/>
                  </a:lnTo>
                  <a:lnTo>
                    <a:pt x="185" y="6849"/>
                  </a:lnTo>
                  <a:lnTo>
                    <a:pt x="212" y="7943"/>
                  </a:lnTo>
                  <a:lnTo>
                    <a:pt x="256" y="8958"/>
                  </a:lnTo>
                  <a:lnTo>
                    <a:pt x="291" y="7952"/>
                  </a:lnTo>
                  <a:lnTo>
                    <a:pt x="327" y="6857"/>
                  </a:lnTo>
                  <a:lnTo>
                    <a:pt x="344" y="5684"/>
                  </a:lnTo>
                  <a:lnTo>
                    <a:pt x="344" y="4475"/>
                  </a:lnTo>
                  <a:lnTo>
                    <a:pt x="344" y="3257"/>
                  </a:lnTo>
                  <a:lnTo>
                    <a:pt x="327" y="2101"/>
                  </a:lnTo>
                  <a:lnTo>
                    <a:pt x="291" y="1007"/>
                  </a:lnTo>
                  <a:lnTo>
                    <a:pt x="256" y="0"/>
                  </a:lnTo>
                  <a:lnTo>
                    <a:pt x="212" y="1015"/>
                  </a:lnTo>
                  <a:lnTo>
                    <a:pt x="185" y="2110"/>
                  </a:lnTo>
                  <a:lnTo>
                    <a:pt x="168" y="3257"/>
                  </a:lnTo>
                  <a:lnTo>
                    <a:pt x="159" y="4475"/>
                  </a:lnTo>
                  <a:lnTo>
                    <a:pt x="159" y="4713"/>
                  </a:lnTo>
                  <a:lnTo>
                    <a:pt x="106" y="4695"/>
                  </a:lnTo>
                  <a:lnTo>
                    <a:pt x="71" y="4677"/>
                  </a:lnTo>
                  <a:lnTo>
                    <a:pt x="80" y="4580"/>
                  </a:lnTo>
                  <a:lnTo>
                    <a:pt x="80" y="4475"/>
                  </a:lnTo>
                  <a:lnTo>
                    <a:pt x="80" y="4369"/>
                  </a:lnTo>
                  <a:lnTo>
                    <a:pt x="71" y="4264"/>
                  </a:lnTo>
                  <a:lnTo>
                    <a:pt x="106" y="4255"/>
                  </a:lnTo>
                  <a:lnTo>
                    <a:pt x="159" y="42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26"/>
            <p:cNvSpPr>
              <a:spLocks noChangeArrowheads="1"/>
            </p:cNvSpPr>
            <p:nvPr/>
          </p:nvSpPr>
          <p:spPr bwMode="auto">
            <a:xfrm>
              <a:off x="1357313" y="3727450"/>
              <a:ext cx="44450" cy="174625"/>
            </a:xfrm>
            <a:custGeom>
              <a:avLst/>
              <a:gdLst>
                <a:gd name="T0" fmla="*/ 40865 w 124"/>
                <a:gd name="T1" fmla="*/ 9701 h 486"/>
                <a:gd name="T2" fmla="*/ 40865 w 124"/>
                <a:gd name="T3" fmla="*/ 9701 h 486"/>
                <a:gd name="T4" fmla="*/ 25093 w 124"/>
                <a:gd name="T5" fmla="*/ 3234 h 486"/>
                <a:gd name="T6" fmla="*/ 25093 w 124"/>
                <a:gd name="T7" fmla="*/ 3234 h 486"/>
                <a:gd name="T8" fmla="*/ 9320 w 124"/>
                <a:gd name="T9" fmla="*/ 0 h 486"/>
                <a:gd name="T10" fmla="*/ 9320 w 124"/>
                <a:gd name="T11" fmla="*/ 0 h 486"/>
                <a:gd name="T12" fmla="*/ 6094 w 124"/>
                <a:gd name="T13" fmla="*/ 3234 h 486"/>
                <a:gd name="T14" fmla="*/ 6094 w 124"/>
                <a:gd name="T15" fmla="*/ 9701 h 486"/>
                <a:gd name="T16" fmla="*/ 6094 w 124"/>
                <a:gd name="T17" fmla="*/ 9701 h 486"/>
                <a:gd name="T18" fmla="*/ 3226 w 124"/>
                <a:gd name="T19" fmla="*/ 12935 h 486"/>
                <a:gd name="T20" fmla="*/ 3226 w 124"/>
                <a:gd name="T21" fmla="*/ 12935 h 486"/>
                <a:gd name="T22" fmla="*/ 0 w 124"/>
                <a:gd name="T23" fmla="*/ 85875 h 486"/>
                <a:gd name="T24" fmla="*/ 0 w 124"/>
                <a:gd name="T25" fmla="*/ 85875 h 486"/>
                <a:gd name="T26" fmla="*/ 3226 w 124"/>
                <a:gd name="T27" fmla="*/ 158456 h 486"/>
                <a:gd name="T28" fmla="*/ 3226 w 124"/>
                <a:gd name="T29" fmla="*/ 158456 h 486"/>
                <a:gd name="T30" fmla="*/ 3226 w 124"/>
                <a:gd name="T31" fmla="*/ 164564 h 486"/>
                <a:gd name="T32" fmla="*/ 3226 w 124"/>
                <a:gd name="T33" fmla="*/ 164564 h 486"/>
                <a:gd name="T34" fmla="*/ 6094 w 124"/>
                <a:gd name="T35" fmla="*/ 171032 h 486"/>
                <a:gd name="T36" fmla="*/ 9320 w 124"/>
                <a:gd name="T37" fmla="*/ 174266 h 486"/>
                <a:gd name="T38" fmla="*/ 9320 w 124"/>
                <a:gd name="T39" fmla="*/ 174266 h 486"/>
                <a:gd name="T40" fmla="*/ 28319 w 124"/>
                <a:gd name="T41" fmla="*/ 167798 h 486"/>
                <a:gd name="T42" fmla="*/ 28319 w 124"/>
                <a:gd name="T43" fmla="*/ 167798 h 486"/>
                <a:gd name="T44" fmla="*/ 44092 w 124"/>
                <a:gd name="T45" fmla="*/ 161690 h 486"/>
                <a:gd name="T46" fmla="*/ 44092 w 124"/>
                <a:gd name="T47" fmla="*/ 161690 h 486"/>
                <a:gd name="T48" fmla="*/ 28319 w 124"/>
                <a:gd name="T49" fmla="*/ 151988 h 486"/>
                <a:gd name="T50" fmla="*/ 28319 w 124"/>
                <a:gd name="T51" fmla="*/ 151988 h 486"/>
                <a:gd name="T52" fmla="*/ 15773 w 124"/>
                <a:gd name="T53" fmla="*/ 148755 h 486"/>
                <a:gd name="T54" fmla="*/ 15773 w 124"/>
                <a:gd name="T55" fmla="*/ 148755 h 486"/>
                <a:gd name="T56" fmla="*/ 18999 w 124"/>
                <a:gd name="T57" fmla="*/ 85875 h 486"/>
                <a:gd name="T58" fmla="*/ 18999 w 124"/>
                <a:gd name="T59" fmla="*/ 85875 h 486"/>
                <a:gd name="T60" fmla="*/ 15773 w 124"/>
                <a:gd name="T61" fmla="*/ 25511 h 486"/>
                <a:gd name="T62" fmla="*/ 15773 w 124"/>
                <a:gd name="T63" fmla="*/ 25511 h 486"/>
                <a:gd name="T64" fmla="*/ 25093 w 124"/>
                <a:gd name="T65" fmla="*/ 19043 h 486"/>
                <a:gd name="T66" fmla="*/ 25093 w 124"/>
                <a:gd name="T67" fmla="*/ 19043 h 486"/>
                <a:gd name="T68" fmla="*/ 40865 w 124"/>
                <a:gd name="T69" fmla="*/ 9701 h 4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86">
                  <a:moveTo>
                    <a:pt x="114" y="27"/>
                  </a:moveTo>
                  <a:lnTo>
                    <a:pt x="114" y="27"/>
                  </a:lnTo>
                  <a:lnTo>
                    <a:pt x="70" y="9"/>
                  </a:lnTo>
                  <a:lnTo>
                    <a:pt x="26" y="0"/>
                  </a:lnTo>
                  <a:lnTo>
                    <a:pt x="17" y="9"/>
                  </a:lnTo>
                  <a:lnTo>
                    <a:pt x="17" y="27"/>
                  </a:lnTo>
                  <a:lnTo>
                    <a:pt x="9" y="36"/>
                  </a:lnTo>
                  <a:lnTo>
                    <a:pt x="0" y="239"/>
                  </a:lnTo>
                  <a:lnTo>
                    <a:pt x="9" y="441"/>
                  </a:lnTo>
                  <a:lnTo>
                    <a:pt x="9" y="458"/>
                  </a:lnTo>
                  <a:lnTo>
                    <a:pt x="17" y="476"/>
                  </a:lnTo>
                  <a:lnTo>
                    <a:pt x="26" y="485"/>
                  </a:lnTo>
                  <a:lnTo>
                    <a:pt x="79" y="467"/>
                  </a:lnTo>
                  <a:lnTo>
                    <a:pt x="123" y="450"/>
                  </a:lnTo>
                  <a:lnTo>
                    <a:pt x="79" y="423"/>
                  </a:lnTo>
                  <a:lnTo>
                    <a:pt x="44" y="414"/>
                  </a:lnTo>
                  <a:lnTo>
                    <a:pt x="53" y="239"/>
                  </a:lnTo>
                  <a:lnTo>
                    <a:pt x="44" y="71"/>
                  </a:lnTo>
                  <a:lnTo>
                    <a:pt x="70" y="53"/>
                  </a:lnTo>
                  <a:lnTo>
                    <a:pt x="114" y="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Freeform 27"/>
            <p:cNvSpPr>
              <a:spLocks noChangeArrowheads="1"/>
            </p:cNvSpPr>
            <p:nvPr/>
          </p:nvSpPr>
          <p:spPr bwMode="auto">
            <a:xfrm>
              <a:off x="1300163" y="3727450"/>
              <a:ext cx="44450" cy="174625"/>
            </a:xfrm>
            <a:custGeom>
              <a:avLst/>
              <a:gdLst>
                <a:gd name="T0" fmla="*/ 0 w 124"/>
                <a:gd name="T1" fmla="*/ 161690 h 486"/>
                <a:gd name="T2" fmla="*/ 0 w 124"/>
                <a:gd name="T3" fmla="*/ 161690 h 486"/>
                <a:gd name="T4" fmla="*/ 18999 w 124"/>
                <a:gd name="T5" fmla="*/ 167798 h 486"/>
                <a:gd name="T6" fmla="*/ 18999 w 124"/>
                <a:gd name="T7" fmla="*/ 167798 h 486"/>
                <a:gd name="T8" fmla="*/ 34771 w 124"/>
                <a:gd name="T9" fmla="*/ 174266 h 486"/>
                <a:gd name="T10" fmla="*/ 34771 w 124"/>
                <a:gd name="T11" fmla="*/ 174266 h 486"/>
                <a:gd name="T12" fmla="*/ 37998 w 124"/>
                <a:gd name="T13" fmla="*/ 171032 h 486"/>
                <a:gd name="T14" fmla="*/ 41224 w 124"/>
                <a:gd name="T15" fmla="*/ 164564 h 486"/>
                <a:gd name="T16" fmla="*/ 41224 w 124"/>
                <a:gd name="T17" fmla="*/ 164564 h 486"/>
                <a:gd name="T18" fmla="*/ 41224 w 124"/>
                <a:gd name="T19" fmla="*/ 158456 h 486"/>
                <a:gd name="T20" fmla="*/ 41224 w 124"/>
                <a:gd name="T21" fmla="*/ 158456 h 486"/>
                <a:gd name="T22" fmla="*/ 44092 w 124"/>
                <a:gd name="T23" fmla="*/ 85875 h 486"/>
                <a:gd name="T24" fmla="*/ 44092 w 124"/>
                <a:gd name="T25" fmla="*/ 85875 h 486"/>
                <a:gd name="T26" fmla="*/ 41224 w 124"/>
                <a:gd name="T27" fmla="*/ 12935 h 486"/>
                <a:gd name="T28" fmla="*/ 41224 w 124"/>
                <a:gd name="T29" fmla="*/ 12935 h 486"/>
                <a:gd name="T30" fmla="*/ 41224 w 124"/>
                <a:gd name="T31" fmla="*/ 9701 h 486"/>
                <a:gd name="T32" fmla="*/ 41224 w 124"/>
                <a:gd name="T33" fmla="*/ 9701 h 486"/>
                <a:gd name="T34" fmla="*/ 37998 w 124"/>
                <a:gd name="T35" fmla="*/ 3234 h 486"/>
                <a:gd name="T36" fmla="*/ 34771 w 124"/>
                <a:gd name="T37" fmla="*/ 0 h 486"/>
                <a:gd name="T38" fmla="*/ 34771 w 124"/>
                <a:gd name="T39" fmla="*/ 0 h 486"/>
                <a:gd name="T40" fmla="*/ 18999 w 124"/>
                <a:gd name="T41" fmla="*/ 3234 h 486"/>
                <a:gd name="T42" fmla="*/ 18999 w 124"/>
                <a:gd name="T43" fmla="*/ 3234 h 486"/>
                <a:gd name="T44" fmla="*/ 3226 w 124"/>
                <a:gd name="T45" fmla="*/ 9701 h 486"/>
                <a:gd name="T46" fmla="*/ 3226 w 124"/>
                <a:gd name="T47" fmla="*/ 9701 h 486"/>
                <a:gd name="T48" fmla="*/ 18999 w 124"/>
                <a:gd name="T49" fmla="*/ 19043 h 486"/>
                <a:gd name="T50" fmla="*/ 18999 w 124"/>
                <a:gd name="T51" fmla="*/ 19043 h 486"/>
                <a:gd name="T52" fmla="*/ 28319 w 124"/>
                <a:gd name="T53" fmla="*/ 25511 h 486"/>
                <a:gd name="T54" fmla="*/ 28319 w 124"/>
                <a:gd name="T55" fmla="*/ 25511 h 486"/>
                <a:gd name="T56" fmla="*/ 25451 w 124"/>
                <a:gd name="T57" fmla="*/ 85875 h 486"/>
                <a:gd name="T58" fmla="*/ 25451 w 124"/>
                <a:gd name="T59" fmla="*/ 85875 h 486"/>
                <a:gd name="T60" fmla="*/ 28319 w 124"/>
                <a:gd name="T61" fmla="*/ 148755 h 486"/>
                <a:gd name="T62" fmla="*/ 28319 w 124"/>
                <a:gd name="T63" fmla="*/ 148755 h 486"/>
                <a:gd name="T64" fmla="*/ 18999 w 124"/>
                <a:gd name="T65" fmla="*/ 151988 h 486"/>
                <a:gd name="T66" fmla="*/ 18999 w 124"/>
                <a:gd name="T67" fmla="*/ 151988 h 486"/>
                <a:gd name="T68" fmla="*/ 0 w 124"/>
                <a:gd name="T69" fmla="*/ 161690 h 4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86">
                  <a:moveTo>
                    <a:pt x="0" y="450"/>
                  </a:moveTo>
                  <a:lnTo>
                    <a:pt x="0" y="450"/>
                  </a:lnTo>
                  <a:lnTo>
                    <a:pt x="53" y="467"/>
                  </a:lnTo>
                  <a:lnTo>
                    <a:pt x="97" y="485"/>
                  </a:lnTo>
                  <a:lnTo>
                    <a:pt x="106" y="476"/>
                  </a:lnTo>
                  <a:lnTo>
                    <a:pt x="115" y="458"/>
                  </a:lnTo>
                  <a:lnTo>
                    <a:pt x="115" y="441"/>
                  </a:lnTo>
                  <a:lnTo>
                    <a:pt x="123" y="239"/>
                  </a:lnTo>
                  <a:lnTo>
                    <a:pt x="115" y="36"/>
                  </a:lnTo>
                  <a:lnTo>
                    <a:pt x="115" y="27"/>
                  </a:lnTo>
                  <a:lnTo>
                    <a:pt x="106" y="9"/>
                  </a:lnTo>
                  <a:lnTo>
                    <a:pt x="97" y="0"/>
                  </a:lnTo>
                  <a:lnTo>
                    <a:pt x="53" y="9"/>
                  </a:lnTo>
                  <a:lnTo>
                    <a:pt x="9" y="27"/>
                  </a:lnTo>
                  <a:lnTo>
                    <a:pt x="53" y="53"/>
                  </a:lnTo>
                  <a:lnTo>
                    <a:pt x="79" y="71"/>
                  </a:lnTo>
                  <a:lnTo>
                    <a:pt x="71" y="239"/>
                  </a:lnTo>
                  <a:lnTo>
                    <a:pt x="79" y="414"/>
                  </a:lnTo>
                  <a:lnTo>
                    <a:pt x="53" y="423"/>
                  </a:lnTo>
                  <a:lnTo>
                    <a:pt x="0" y="4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Freeform 28"/>
            <p:cNvSpPr>
              <a:spLocks noChangeArrowheads="1"/>
            </p:cNvSpPr>
            <p:nvPr/>
          </p:nvSpPr>
          <p:spPr bwMode="auto">
            <a:xfrm>
              <a:off x="5835650" y="3683000"/>
              <a:ext cx="85725" cy="219075"/>
            </a:xfrm>
            <a:custGeom>
              <a:avLst/>
              <a:gdLst>
                <a:gd name="T0" fmla="*/ 82138 w 239"/>
                <a:gd name="T1" fmla="*/ 9353 h 609"/>
                <a:gd name="T2" fmla="*/ 82138 w 239"/>
                <a:gd name="T3" fmla="*/ 9353 h 609"/>
                <a:gd name="T4" fmla="*/ 50574 w 239"/>
                <a:gd name="T5" fmla="*/ 3238 h 609"/>
                <a:gd name="T6" fmla="*/ 50574 w 239"/>
                <a:gd name="T7" fmla="*/ 3238 h 609"/>
                <a:gd name="T8" fmla="*/ 19010 w 239"/>
                <a:gd name="T9" fmla="*/ 0 h 609"/>
                <a:gd name="T10" fmla="*/ 19010 w 239"/>
                <a:gd name="T11" fmla="*/ 0 h 609"/>
                <a:gd name="T12" fmla="*/ 12554 w 239"/>
                <a:gd name="T13" fmla="*/ 3238 h 609"/>
                <a:gd name="T14" fmla="*/ 9684 w 239"/>
                <a:gd name="T15" fmla="*/ 9353 h 609"/>
                <a:gd name="T16" fmla="*/ 9684 w 239"/>
                <a:gd name="T17" fmla="*/ 9353 h 609"/>
                <a:gd name="T18" fmla="*/ 6456 w 239"/>
                <a:gd name="T19" fmla="*/ 15828 h 609"/>
                <a:gd name="T20" fmla="*/ 6456 w 239"/>
                <a:gd name="T21" fmla="*/ 15828 h 609"/>
                <a:gd name="T22" fmla="*/ 3228 w 239"/>
                <a:gd name="T23" fmla="*/ 60075 h 609"/>
                <a:gd name="T24" fmla="*/ 0 w 239"/>
                <a:gd name="T25" fmla="*/ 107919 h 609"/>
                <a:gd name="T26" fmla="*/ 0 w 239"/>
                <a:gd name="T27" fmla="*/ 107919 h 609"/>
                <a:gd name="T28" fmla="*/ 3228 w 239"/>
                <a:gd name="T29" fmla="*/ 155043 h 609"/>
                <a:gd name="T30" fmla="*/ 6456 w 239"/>
                <a:gd name="T31" fmla="*/ 202887 h 609"/>
                <a:gd name="T32" fmla="*/ 6456 w 239"/>
                <a:gd name="T33" fmla="*/ 202887 h 609"/>
                <a:gd name="T34" fmla="*/ 6456 w 239"/>
                <a:gd name="T35" fmla="*/ 206125 h 609"/>
                <a:gd name="T36" fmla="*/ 6456 w 239"/>
                <a:gd name="T37" fmla="*/ 206125 h 609"/>
                <a:gd name="T38" fmla="*/ 12554 w 239"/>
                <a:gd name="T39" fmla="*/ 215478 h 609"/>
                <a:gd name="T40" fmla="*/ 19010 w 239"/>
                <a:gd name="T41" fmla="*/ 218715 h 609"/>
                <a:gd name="T42" fmla="*/ 19010 w 239"/>
                <a:gd name="T43" fmla="*/ 218715 h 609"/>
                <a:gd name="T44" fmla="*/ 53802 w 239"/>
                <a:gd name="T45" fmla="*/ 212240 h 609"/>
                <a:gd name="T46" fmla="*/ 53802 w 239"/>
                <a:gd name="T47" fmla="*/ 212240 h 609"/>
                <a:gd name="T48" fmla="*/ 85366 w 239"/>
                <a:gd name="T49" fmla="*/ 206125 h 609"/>
                <a:gd name="T50" fmla="*/ 85366 w 239"/>
                <a:gd name="T51" fmla="*/ 206125 h 609"/>
                <a:gd name="T52" fmla="*/ 53802 w 239"/>
                <a:gd name="T53" fmla="*/ 193175 h 609"/>
                <a:gd name="T54" fmla="*/ 53802 w 239"/>
                <a:gd name="T55" fmla="*/ 193175 h 609"/>
                <a:gd name="T56" fmla="*/ 38020 w 239"/>
                <a:gd name="T57" fmla="*/ 189937 h 609"/>
                <a:gd name="T58" fmla="*/ 38020 w 239"/>
                <a:gd name="T59" fmla="*/ 189937 h 609"/>
                <a:gd name="T60" fmla="*/ 41248 w 239"/>
                <a:gd name="T61" fmla="*/ 148928 h 609"/>
                <a:gd name="T62" fmla="*/ 41248 w 239"/>
                <a:gd name="T63" fmla="*/ 107919 h 609"/>
                <a:gd name="T64" fmla="*/ 41248 w 239"/>
                <a:gd name="T65" fmla="*/ 107919 h 609"/>
                <a:gd name="T66" fmla="*/ 41248 w 239"/>
                <a:gd name="T67" fmla="*/ 66550 h 609"/>
                <a:gd name="T68" fmla="*/ 34792 w 239"/>
                <a:gd name="T69" fmla="*/ 25181 h 609"/>
                <a:gd name="T70" fmla="*/ 34792 w 239"/>
                <a:gd name="T71" fmla="*/ 25181 h 609"/>
                <a:gd name="T72" fmla="*/ 53802 w 239"/>
                <a:gd name="T73" fmla="*/ 19066 h 609"/>
                <a:gd name="T74" fmla="*/ 53802 w 239"/>
                <a:gd name="T75" fmla="*/ 19066 h 609"/>
                <a:gd name="T76" fmla="*/ 82138 w 239"/>
                <a:gd name="T77" fmla="*/ 9353 h 6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9" h="609">
                  <a:moveTo>
                    <a:pt x="229" y="26"/>
                  </a:moveTo>
                  <a:lnTo>
                    <a:pt x="229" y="26"/>
                  </a:lnTo>
                  <a:lnTo>
                    <a:pt x="141" y="9"/>
                  </a:lnTo>
                  <a:lnTo>
                    <a:pt x="53" y="0"/>
                  </a:lnTo>
                  <a:lnTo>
                    <a:pt x="35" y="9"/>
                  </a:lnTo>
                  <a:lnTo>
                    <a:pt x="27" y="26"/>
                  </a:lnTo>
                  <a:lnTo>
                    <a:pt x="18" y="44"/>
                  </a:lnTo>
                  <a:lnTo>
                    <a:pt x="9" y="167"/>
                  </a:lnTo>
                  <a:lnTo>
                    <a:pt x="0" y="300"/>
                  </a:lnTo>
                  <a:lnTo>
                    <a:pt x="9" y="431"/>
                  </a:lnTo>
                  <a:lnTo>
                    <a:pt x="18" y="564"/>
                  </a:lnTo>
                  <a:lnTo>
                    <a:pt x="18" y="573"/>
                  </a:lnTo>
                  <a:lnTo>
                    <a:pt x="35" y="599"/>
                  </a:lnTo>
                  <a:lnTo>
                    <a:pt x="53" y="608"/>
                  </a:lnTo>
                  <a:lnTo>
                    <a:pt x="150" y="590"/>
                  </a:lnTo>
                  <a:lnTo>
                    <a:pt x="238" y="573"/>
                  </a:lnTo>
                  <a:lnTo>
                    <a:pt x="150" y="537"/>
                  </a:lnTo>
                  <a:lnTo>
                    <a:pt x="106" y="528"/>
                  </a:lnTo>
                  <a:lnTo>
                    <a:pt x="115" y="414"/>
                  </a:lnTo>
                  <a:lnTo>
                    <a:pt x="115" y="300"/>
                  </a:lnTo>
                  <a:lnTo>
                    <a:pt x="115" y="185"/>
                  </a:lnTo>
                  <a:lnTo>
                    <a:pt x="97" y="70"/>
                  </a:lnTo>
                  <a:lnTo>
                    <a:pt x="150" y="53"/>
                  </a:lnTo>
                  <a:lnTo>
                    <a:pt x="229" y="2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Freeform 29"/>
            <p:cNvSpPr>
              <a:spLocks noChangeArrowheads="1"/>
            </p:cNvSpPr>
            <p:nvPr/>
          </p:nvSpPr>
          <p:spPr bwMode="auto">
            <a:xfrm>
              <a:off x="5746750" y="3683000"/>
              <a:ext cx="85725" cy="215900"/>
            </a:xfrm>
            <a:custGeom>
              <a:avLst/>
              <a:gdLst>
                <a:gd name="T0" fmla="*/ 0 w 239"/>
                <a:gd name="T1" fmla="*/ 206185 h 600"/>
                <a:gd name="T2" fmla="*/ 0 w 239"/>
                <a:gd name="T3" fmla="*/ 206185 h 600"/>
                <a:gd name="T4" fmla="*/ 31564 w 239"/>
                <a:gd name="T5" fmla="*/ 212302 h 600"/>
                <a:gd name="T6" fmla="*/ 31564 w 239"/>
                <a:gd name="T7" fmla="*/ 212302 h 600"/>
                <a:gd name="T8" fmla="*/ 63128 w 239"/>
                <a:gd name="T9" fmla="*/ 215540 h 600"/>
                <a:gd name="T10" fmla="*/ 63128 w 239"/>
                <a:gd name="T11" fmla="*/ 215540 h 600"/>
                <a:gd name="T12" fmla="*/ 72812 w 239"/>
                <a:gd name="T13" fmla="*/ 215540 h 600"/>
                <a:gd name="T14" fmla="*/ 76041 w 239"/>
                <a:gd name="T15" fmla="*/ 206185 h 600"/>
                <a:gd name="T16" fmla="*/ 76041 w 239"/>
                <a:gd name="T17" fmla="*/ 206185 h 600"/>
                <a:gd name="T18" fmla="*/ 79269 w 239"/>
                <a:gd name="T19" fmla="*/ 202946 h 600"/>
                <a:gd name="T20" fmla="*/ 79269 w 239"/>
                <a:gd name="T21" fmla="*/ 202946 h 600"/>
                <a:gd name="T22" fmla="*/ 82138 w 239"/>
                <a:gd name="T23" fmla="*/ 155088 h 600"/>
                <a:gd name="T24" fmla="*/ 85366 w 239"/>
                <a:gd name="T25" fmla="*/ 107950 h 600"/>
                <a:gd name="T26" fmla="*/ 85366 w 239"/>
                <a:gd name="T27" fmla="*/ 107950 h 600"/>
                <a:gd name="T28" fmla="*/ 82138 w 239"/>
                <a:gd name="T29" fmla="*/ 60092 h 600"/>
                <a:gd name="T30" fmla="*/ 76041 w 239"/>
                <a:gd name="T31" fmla="*/ 15833 h 600"/>
                <a:gd name="T32" fmla="*/ 76041 w 239"/>
                <a:gd name="T33" fmla="*/ 15833 h 600"/>
                <a:gd name="T34" fmla="*/ 76041 w 239"/>
                <a:gd name="T35" fmla="*/ 9356 h 600"/>
                <a:gd name="T36" fmla="*/ 76041 w 239"/>
                <a:gd name="T37" fmla="*/ 9356 h 600"/>
                <a:gd name="T38" fmla="*/ 72812 w 239"/>
                <a:gd name="T39" fmla="*/ 3239 h 600"/>
                <a:gd name="T40" fmla="*/ 66356 w 239"/>
                <a:gd name="T41" fmla="*/ 0 h 600"/>
                <a:gd name="T42" fmla="*/ 66356 w 239"/>
                <a:gd name="T43" fmla="*/ 0 h 600"/>
                <a:gd name="T44" fmla="*/ 34792 w 239"/>
                <a:gd name="T45" fmla="*/ 3239 h 600"/>
                <a:gd name="T46" fmla="*/ 34792 w 239"/>
                <a:gd name="T47" fmla="*/ 3239 h 600"/>
                <a:gd name="T48" fmla="*/ 3228 w 239"/>
                <a:gd name="T49" fmla="*/ 9356 h 600"/>
                <a:gd name="T50" fmla="*/ 3228 w 239"/>
                <a:gd name="T51" fmla="*/ 9356 h 600"/>
                <a:gd name="T52" fmla="*/ 31564 w 239"/>
                <a:gd name="T53" fmla="*/ 22310 h 600"/>
                <a:gd name="T54" fmla="*/ 31564 w 239"/>
                <a:gd name="T55" fmla="*/ 22310 h 600"/>
                <a:gd name="T56" fmla="*/ 50574 w 239"/>
                <a:gd name="T57" fmla="*/ 25188 h 600"/>
                <a:gd name="T58" fmla="*/ 50574 w 239"/>
                <a:gd name="T59" fmla="*/ 25188 h 600"/>
                <a:gd name="T60" fmla="*/ 44477 w 239"/>
                <a:gd name="T61" fmla="*/ 66569 h 600"/>
                <a:gd name="T62" fmla="*/ 44477 w 239"/>
                <a:gd name="T63" fmla="*/ 107950 h 600"/>
                <a:gd name="T64" fmla="*/ 44477 w 239"/>
                <a:gd name="T65" fmla="*/ 107950 h 600"/>
                <a:gd name="T66" fmla="*/ 44477 w 239"/>
                <a:gd name="T67" fmla="*/ 148971 h 600"/>
                <a:gd name="T68" fmla="*/ 47346 w 239"/>
                <a:gd name="T69" fmla="*/ 189992 h 600"/>
                <a:gd name="T70" fmla="*/ 47346 w 239"/>
                <a:gd name="T71" fmla="*/ 189992 h 600"/>
                <a:gd name="T72" fmla="*/ 31564 w 239"/>
                <a:gd name="T73" fmla="*/ 193231 h 600"/>
                <a:gd name="T74" fmla="*/ 31564 w 239"/>
                <a:gd name="T75" fmla="*/ 193231 h 600"/>
                <a:gd name="T76" fmla="*/ 0 w 239"/>
                <a:gd name="T77" fmla="*/ 206185 h 6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9" h="600">
                  <a:moveTo>
                    <a:pt x="0" y="573"/>
                  </a:moveTo>
                  <a:lnTo>
                    <a:pt x="0" y="573"/>
                  </a:lnTo>
                  <a:lnTo>
                    <a:pt x="88" y="590"/>
                  </a:lnTo>
                  <a:lnTo>
                    <a:pt x="176" y="599"/>
                  </a:lnTo>
                  <a:lnTo>
                    <a:pt x="203" y="599"/>
                  </a:lnTo>
                  <a:lnTo>
                    <a:pt x="212" y="573"/>
                  </a:lnTo>
                  <a:lnTo>
                    <a:pt x="221" y="564"/>
                  </a:lnTo>
                  <a:lnTo>
                    <a:pt x="229" y="431"/>
                  </a:lnTo>
                  <a:lnTo>
                    <a:pt x="238" y="300"/>
                  </a:lnTo>
                  <a:lnTo>
                    <a:pt x="229" y="167"/>
                  </a:lnTo>
                  <a:lnTo>
                    <a:pt x="212" y="44"/>
                  </a:lnTo>
                  <a:lnTo>
                    <a:pt x="212" y="26"/>
                  </a:lnTo>
                  <a:lnTo>
                    <a:pt x="203" y="9"/>
                  </a:lnTo>
                  <a:lnTo>
                    <a:pt x="185" y="0"/>
                  </a:lnTo>
                  <a:lnTo>
                    <a:pt x="97" y="9"/>
                  </a:lnTo>
                  <a:lnTo>
                    <a:pt x="9" y="26"/>
                  </a:lnTo>
                  <a:lnTo>
                    <a:pt x="88" y="62"/>
                  </a:lnTo>
                  <a:lnTo>
                    <a:pt x="141" y="70"/>
                  </a:lnTo>
                  <a:lnTo>
                    <a:pt x="124" y="185"/>
                  </a:lnTo>
                  <a:lnTo>
                    <a:pt x="124" y="300"/>
                  </a:lnTo>
                  <a:lnTo>
                    <a:pt x="124" y="414"/>
                  </a:lnTo>
                  <a:lnTo>
                    <a:pt x="132" y="528"/>
                  </a:lnTo>
                  <a:lnTo>
                    <a:pt x="88" y="537"/>
                  </a:lnTo>
                  <a:lnTo>
                    <a:pt x="0" y="5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Freeform 30"/>
            <p:cNvSpPr>
              <a:spLocks noChangeArrowheads="1"/>
            </p:cNvSpPr>
            <p:nvPr/>
          </p:nvSpPr>
          <p:spPr bwMode="auto">
            <a:xfrm>
              <a:off x="5060950" y="5392738"/>
              <a:ext cx="673100" cy="203200"/>
            </a:xfrm>
            <a:custGeom>
              <a:avLst/>
              <a:gdLst>
                <a:gd name="T0" fmla="*/ 206139 w 1871"/>
                <a:gd name="T1" fmla="*/ 44517 h 566"/>
                <a:gd name="T2" fmla="*/ 206139 w 1871"/>
                <a:gd name="T3" fmla="*/ 44517 h 566"/>
                <a:gd name="T4" fmla="*/ 317303 w 1871"/>
                <a:gd name="T5" fmla="*/ 57083 h 566"/>
                <a:gd name="T6" fmla="*/ 434583 w 1871"/>
                <a:gd name="T7" fmla="*/ 70007 h 566"/>
                <a:gd name="T8" fmla="*/ 434583 w 1871"/>
                <a:gd name="T9" fmla="*/ 70007 h 566"/>
                <a:gd name="T10" fmla="*/ 437821 w 1871"/>
                <a:gd name="T11" fmla="*/ 70007 h 566"/>
                <a:gd name="T12" fmla="*/ 437821 w 1871"/>
                <a:gd name="T13" fmla="*/ 70007 h 566"/>
                <a:gd name="T14" fmla="*/ 495022 w 1871"/>
                <a:gd name="T15" fmla="*/ 110934 h 566"/>
                <a:gd name="T16" fmla="*/ 551863 w 1871"/>
                <a:gd name="T17" fmla="*/ 145758 h 566"/>
                <a:gd name="T18" fmla="*/ 551863 w 1871"/>
                <a:gd name="T19" fmla="*/ 145758 h 566"/>
                <a:gd name="T20" fmla="*/ 615539 w 1871"/>
                <a:gd name="T21" fmla="*/ 180582 h 566"/>
                <a:gd name="T22" fmla="*/ 622015 w 1871"/>
                <a:gd name="T23" fmla="*/ 180582 h 566"/>
                <a:gd name="T24" fmla="*/ 622015 w 1871"/>
                <a:gd name="T25" fmla="*/ 180582 h 566"/>
                <a:gd name="T26" fmla="*/ 672740 w 1871"/>
                <a:gd name="T27" fmla="*/ 202841 h 566"/>
                <a:gd name="T28" fmla="*/ 672740 w 1871"/>
                <a:gd name="T29" fmla="*/ 202841 h 566"/>
                <a:gd name="T30" fmla="*/ 634606 w 1871"/>
                <a:gd name="T31" fmla="*/ 161555 h 566"/>
                <a:gd name="T32" fmla="*/ 628131 w 1871"/>
                <a:gd name="T33" fmla="*/ 155452 h 566"/>
                <a:gd name="T34" fmla="*/ 628131 w 1871"/>
                <a:gd name="T35" fmla="*/ 155452 h 566"/>
                <a:gd name="T36" fmla="*/ 570930 w 1871"/>
                <a:gd name="T37" fmla="*/ 104831 h 566"/>
                <a:gd name="T38" fmla="*/ 570930 w 1871"/>
                <a:gd name="T39" fmla="*/ 104831 h 566"/>
                <a:gd name="T40" fmla="*/ 516967 w 1871"/>
                <a:gd name="T41" fmla="*/ 60314 h 566"/>
                <a:gd name="T42" fmla="*/ 453650 w 1871"/>
                <a:gd name="T43" fmla="*/ 15796 h 566"/>
                <a:gd name="T44" fmla="*/ 453650 w 1871"/>
                <a:gd name="T45" fmla="*/ 15796 h 566"/>
                <a:gd name="T46" fmla="*/ 441059 w 1871"/>
                <a:gd name="T47" fmla="*/ 9693 h 566"/>
                <a:gd name="T48" fmla="*/ 441059 w 1871"/>
                <a:gd name="T49" fmla="*/ 9693 h 566"/>
                <a:gd name="T50" fmla="*/ 320181 w 1871"/>
                <a:gd name="T51" fmla="*/ 3231 h 566"/>
                <a:gd name="T52" fmla="*/ 206139 w 1871"/>
                <a:gd name="T53" fmla="*/ 0 h 566"/>
                <a:gd name="T54" fmla="*/ 206139 w 1871"/>
                <a:gd name="T55" fmla="*/ 0 h 566"/>
                <a:gd name="T56" fmla="*/ 168005 w 1871"/>
                <a:gd name="T57" fmla="*/ 0 h 566"/>
                <a:gd name="T58" fmla="*/ 168005 w 1871"/>
                <a:gd name="T59" fmla="*/ 0 h 566"/>
                <a:gd name="T60" fmla="*/ 91737 w 1871"/>
                <a:gd name="T61" fmla="*/ 0 h 566"/>
                <a:gd name="T62" fmla="*/ 91737 w 1871"/>
                <a:gd name="T63" fmla="*/ 0 h 566"/>
                <a:gd name="T64" fmla="*/ 0 w 1871"/>
                <a:gd name="T65" fmla="*/ 6462 h 566"/>
                <a:gd name="T66" fmla="*/ 0 w 1871"/>
                <a:gd name="T67" fmla="*/ 6462 h 566"/>
                <a:gd name="T68" fmla="*/ 91737 w 1871"/>
                <a:gd name="T69" fmla="*/ 25490 h 566"/>
                <a:gd name="T70" fmla="*/ 91737 w 1871"/>
                <a:gd name="T71" fmla="*/ 25490 h 566"/>
                <a:gd name="T72" fmla="*/ 206139 w 1871"/>
                <a:gd name="T73" fmla="*/ 44517 h 5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71" h="566">
                  <a:moveTo>
                    <a:pt x="573" y="124"/>
                  </a:moveTo>
                  <a:lnTo>
                    <a:pt x="573" y="124"/>
                  </a:lnTo>
                  <a:lnTo>
                    <a:pt x="882" y="159"/>
                  </a:lnTo>
                  <a:lnTo>
                    <a:pt x="1208" y="195"/>
                  </a:lnTo>
                  <a:lnTo>
                    <a:pt x="1217" y="195"/>
                  </a:lnTo>
                  <a:lnTo>
                    <a:pt x="1376" y="309"/>
                  </a:lnTo>
                  <a:lnTo>
                    <a:pt x="1534" y="406"/>
                  </a:lnTo>
                  <a:lnTo>
                    <a:pt x="1711" y="503"/>
                  </a:lnTo>
                  <a:lnTo>
                    <a:pt x="1729" y="503"/>
                  </a:lnTo>
                  <a:lnTo>
                    <a:pt x="1870" y="565"/>
                  </a:lnTo>
                  <a:lnTo>
                    <a:pt x="1764" y="450"/>
                  </a:lnTo>
                  <a:lnTo>
                    <a:pt x="1746" y="433"/>
                  </a:lnTo>
                  <a:lnTo>
                    <a:pt x="1587" y="292"/>
                  </a:lnTo>
                  <a:lnTo>
                    <a:pt x="1437" y="168"/>
                  </a:lnTo>
                  <a:lnTo>
                    <a:pt x="1261" y="44"/>
                  </a:lnTo>
                  <a:lnTo>
                    <a:pt x="1226" y="27"/>
                  </a:lnTo>
                  <a:lnTo>
                    <a:pt x="890" y="9"/>
                  </a:lnTo>
                  <a:lnTo>
                    <a:pt x="573" y="0"/>
                  </a:lnTo>
                  <a:lnTo>
                    <a:pt x="467" y="0"/>
                  </a:lnTo>
                  <a:lnTo>
                    <a:pt x="255" y="0"/>
                  </a:lnTo>
                  <a:lnTo>
                    <a:pt x="0" y="18"/>
                  </a:lnTo>
                  <a:lnTo>
                    <a:pt x="255" y="71"/>
                  </a:lnTo>
                  <a:lnTo>
                    <a:pt x="573" y="1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Freeform 31"/>
            <p:cNvSpPr>
              <a:spLocks noChangeArrowheads="1"/>
            </p:cNvSpPr>
            <p:nvPr/>
          </p:nvSpPr>
          <p:spPr bwMode="auto">
            <a:xfrm>
              <a:off x="5108575" y="3940175"/>
              <a:ext cx="38100" cy="133350"/>
            </a:xfrm>
            <a:custGeom>
              <a:avLst/>
              <a:gdLst>
                <a:gd name="T0" fmla="*/ 34865 w 106"/>
                <a:gd name="T1" fmla="*/ 98125 h 371"/>
                <a:gd name="T2" fmla="*/ 34865 w 106"/>
                <a:gd name="T3" fmla="*/ 98125 h 371"/>
                <a:gd name="T4" fmla="*/ 37741 w 106"/>
                <a:gd name="T5" fmla="*/ 82310 h 371"/>
                <a:gd name="T6" fmla="*/ 37741 w 106"/>
                <a:gd name="T7" fmla="*/ 66495 h 371"/>
                <a:gd name="T8" fmla="*/ 37741 w 106"/>
                <a:gd name="T9" fmla="*/ 66495 h 371"/>
                <a:gd name="T10" fmla="*/ 37741 w 106"/>
                <a:gd name="T11" fmla="*/ 50680 h 371"/>
                <a:gd name="T12" fmla="*/ 34865 w 106"/>
                <a:gd name="T13" fmla="*/ 34865 h 371"/>
                <a:gd name="T14" fmla="*/ 34865 w 106"/>
                <a:gd name="T15" fmla="*/ 34865 h 371"/>
                <a:gd name="T16" fmla="*/ 28395 w 106"/>
                <a:gd name="T17" fmla="*/ 15815 h 371"/>
                <a:gd name="T18" fmla="*/ 19050 w 106"/>
                <a:gd name="T19" fmla="*/ 0 h 371"/>
                <a:gd name="T20" fmla="*/ 19050 w 106"/>
                <a:gd name="T21" fmla="*/ 0 h 371"/>
                <a:gd name="T22" fmla="*/ 9345 w 106"/>
                <a:gd name="T23" fmla="*/ 15815 h 371"/>
                <a:gd name="T24" fmla="*/ 6110 w 106"/>
                <a:gd name="T25" fmla="*/ 34865 h 371"/>
                <a:gd name="T26" fmla="*/ 6110 w 106"/>
                <a:gd name="T27" fmla="*/ 34865 h 371"/>
                <a:gd name="T28" fmla="*/ 2875 w 106"/>
                <a:gd name="T29" fmla="*/ 50680 h 371"/>
                <a:gd name="T30" fmla="*/ 0 w 106"/>
                <a:gd name="T31" fmla="*/ 66495 h 371"/>
                <a:gd name="T32" fmla="*/ 0 w 106"/>
                <a:gd name="T33" fmla="*/ 66495 h 371"/>
                <a:gd name="T34" fmla="*/ 2875 w 106"/>
                <a:gd name="T35" fmla="*/ 82310 h 371"/>
                <a:gd name="T36" fmla="*/ 6110 w 106"/>
                <a:gd name="T37" fmla="*/ 98125 h 371"/>
                <a:gd name="T38" fmla="*/ 6110 w 106"/>
                <a:gd name="T39" fmla="*/ 98125 h 371"/>
                <a:gd name="T40" fmla="*/ 9345 w 106"/>
                <a:gd name="T41" fmla="*/ 113941 h 371"/>
                <a:gd name="T42" fmla="*/ 19050 w 106"/>
                <a:gd name="T43" fmla="*/ 132991 h 371"/>
                <a:gd name="T44" fmla="*/ 19050 w 106"/>
                <a:gd name="T45" fmla="*/ 132991 h 371"/>
                <a:gd name="T46" fmla="*/ 28395 w 106"/>
                <a:gd name="T47" fmla="*/ 113941 h 371"/>
                <a:gd name="T48" fmla="*/ 34865 w 106"/>
                <a:gd name="T49" fmla="*/ 98125 h 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371">
                  <a:moveTo>
                    <a:pt x="97" y="273"/>
                  </a:moveTo>
                  <a:lnTo>
                    <a:pt x="97" y="273"/>
                  </a:lnTo>
                  <a:lnTo>
                    <a:pt x="105" y="229"/>
                  </a:lnTo>
                  <a:lnTo>
                    <a:pt x="105" y="185"/>
                  </a:lnTo>
                  <a:lnTo>
                    <a:pt x="105" y="141"/>
                  </a:lnTo>
                  <a:lnTo>
                    <a:pt x="97" y="97"/>
                  </a:lnTo>
                  <a:lnTo>
                    <a:pt x="79" y="44"/>
                  </a:lnTo>
                  <a:lnTo>
                    <a:pt x="53" y="0"/>
                  </a:lnTo>
                  <a:lnTo>
                    <a:pt x="26" y="44"/>
                  </a:lnTo>
                  <a:lnTo>
                    <a:pt x="17" y="97"/>
                  </a:lnTo>
                  <a:lnTo>
                    <a:pt x="8" y="141"/>
                  </a:lnTo>
                  <a:lnTo>
                    <a:pt x="0" y="185"/>
                  </a:lnTo>
                  <a:lnTo>
                    <a:pt x="8" y="229"/>
                  </a:lnTo>
                  <a:lnTo>
                    <a:pt x="17" y="273"/>
                  </a:lnTo>
                  <a:lnTo>
                    <a:pt x="26" y="317"/>
                  </a:lnTo>
                  <a:lnTo>
                    <a:pt x="53" y="370"/>
                  </a:lnTo>
                  <a:lnTo>
                    <a:pt x="79" y="317"/>
                  </a:lnTo>
                  <a:lnTo>
                    <a:pt x="97" y="2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Freeform 32"/>
            <p:cNvSpPr>
              <a:spLocks noChangeArrowheads="1"/>
            </p:cNvSpPr>
            <p:nvPr/>
          </p:nvSpPr>
          <p:spPr bwMode="auto">
            <a:xfrm>
              <a:off x="5168900" y="3940175"/>
              <a:ext cx="38100" cy="133350"/>
            </a:xfrm>
            <a:custGeom>
              <a:avLst/>
              <a:gdLst>
                <a:gd name="T0" fmla="*/ 34539 w 107"/>
                <a:gd name="T1" fmla="*/ 98125 h 371"/>
                <a:gd name="T2" fmla="*/ 34539 w 107"/>
                <a:gd name="T3" fmla="*/ 98125 h 371"/>
                <a:gd name="T4" fmla="*/ 37744 w 107"/>
                <a:gd name="T5" fmla="*/ 82310 h 371"/>
                <a:gd name="T6" fmla="*/ 37744 w 107"/>
                <a:gd name="T7" fmla="*/ 66495 h 371"/>
                <a:gd name="T8" fmla="*/ 37744 w 107"/>
                <a:gd name="T9" fmla="*/ 66495 h 371"/>
                <a:gd name="T10" fmla="*/ 37744 w 107"/>
                <a:gd name="T11" fmla="*/ 50680 h 371"/>
                <a:gd name="T12" fmla="*/ 34539 w 107"/>
                <a:gd name="T13" fmla="*/ 34865 h 371"/>
                <a:gd name="T14" fmla="*/ 34539 w 107"/>
                <a:gd name="T15" fmla="*/ 34865 h 371"/>
                <a:gd name="T16" fmla="*/ 28486 w 107"/>
                <a:gd name="T17" fmla="*/ 15815 h 371"/>
                <a:gd name="T18" fmla="*/ 18872 w 107"/>
                <a:gd name="T19" fmla="*/ 0 h 371"/>
                <a:gd name="T20" fmla="*/ 18872 w 107"/>
                <a:gd name="T21" fmla="*/ 0 h 371"/>
                <a:gd name="T22" fmla="*/ 9614 w 107"/>
                <a:gd name="T23" fmla="*/ 15815 h 371"/>
                <a:gd name="T24" fmla="*/ 3205 w 107"/>
                <a:gd name="T25" fmla="*/ 34865 h 371"/>
                <a:gd name="T26" fmla="*/ 3205 w 107"/>
                <a:gd name="T27" fmla="*/ 34865 h 371"/>
                <a:gd name="T28" fmla="*/ 0 w 107"/>
                <a:gd name="T29" fmla="*/ 50680 h 371"/>
                <a:gd name="T30" fmla="*/ 0 w 107"/>
                <a:gd name="T31" fmla="*/ 66495 h 371"/>
                <a:gd name="T32" fmla="*/ 0 w 107"/>
                <a:gd name="T33" fmla="*/ 66495 h 371"/>
                <a:gd name="T34" fmla="*/ 0 w 107"/>
                <a:gd name="T35" fmla="*/ 82310 h 371"/>
                <a:gd name="T36" fmla="*/ 3205 w 107"/>
                <a:gd name="T37" fmla="*/ 98125 h 371"/>
                <a:gd name="T38" fmla="*/ 3205 w 107"/>
                <a:gd name="T39" fmla="*/ 98125 h 371"/>
                <a:gd name="T40" fmla="*/ 9614 w 107"/>
                <a:gd name="T41" fmla="*/ 117175 h 371"/>
                <a:gd name="T42" fmla="*/ 18872 w 107"/>
                <a:gd name="T43" fmla="*/ 132991 h 371"/>
                <a:gd name="T44" fmla="*/ 18872 w 107"/>
                <a:gd name="T45" fmla="*/ 132991 h 371"/>
                <a:gd name="T46" fmla="*/ 28486 w 107"/>
                <a:gd name="T47" fmla="*/ 117175 h 371"/>
                <a:gd name="T48" fmla="*/ 34539 w 107"/>
                <a:gd name="T49" fmla="*/ 98125 h 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371">
                  <a:moveTo>
                    <a:pt x="97" y="273"/>
                  </a:moveTo>
                  <a:lnTo>
                    <a:pt x="97" y="273"/>
                  </a:lnTo>
                  <a:lnTo>
                    <a:pt x="106" y="229"/>
                  </a:lnTo>
                  <a:lnTo>
                    <a:pt x="106" y="185"/>
                  </a:lnTo>
                  <a:lnTo>
                    <a:pt x="106" y="141"/>
                  </a:lnTo>
                  <a:lnTo>
                    <a:pt x="97" y="97"/>
                  </a:lnTo>
                  <a:lnTo>
                    <a:pt x="80" y="44"/>
                  </a:lnTo>
                  <a:lnTo>
                    <a:pt x="53" y="0"/>
                  </a:lnTo>
                  <a:lnTo>
                    <a:pt x="27" y="44"/>
                  </a:lnTo>
                  <a:lnTo>
                    <a:pt x="9" y="97"/>
                  </a:lnTo>
                  <a:lnTo>
                    <a:pt x="0" y="141"/>
                  </a:lnTo>
                  <a:lnTo>
                    <a:pt x="0" y="185"/>
                  </a:lnTo>
                  <a:lnTo>
                    <a:pt x="0" y="229"/>
                  </a:lnTo>
                  <a:lnTo>
                    <a:pt x="9" y="273"/>
                  </a:lnTo>
                  <a:lnTo>
                    <a:pt x="27" y="326"/>
                  </a:lnTo>
                  <a:lnTo>
                    <a:pt x="53" y="370"/>
                  </a:lnTo>
                  <a:lnTo>
                    <a:pt x="80" y="326"/>
                  </a:lnTo>
                  <a:lnTo>
                    <a:pt x="97" y="2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Freeform 33"/>
            <p:cNvSpPr>
              <a:spLocks noChangeArrowheads="1"/>
            </p:cNvSpPr>
            <p:nvPr/>
          </p:nvSpPr>
          <p:spPr bwMode="auto">
            <a:xfrm>
              <a:off x="5229225" y="3940175"/>
              <a:ext cx="38100" cy="133350"/>
            </a:xfrm>
            <a:custGeom>
              <a:avLst/>
              <a:gdLst>
                <a:gd name="T0" fmla="*/ 34539 w 107"/>
                <a:gd name="T1" fmla="*/ 101360 h 371"/>
                <a:gd name="T2" fmla="*/ 34539 w 107"/>
                <a:gd name="T3" fmla="*/ 101360 h 371"/>
                <a:gd name="T4" fmla="*/ 37744 w 107"/>
                <a:gd name="T5" fmla="*/ 82310 h 371"/>
                <a:gd name="T6" fmla="*/ 37744 w 107"/>
                <a:gd name="T7" fmla="*/ 66495 h 371"/>
                <a:gd name="T8" fmla="*/ 37744 w 107"/>
                <a:gd name="T9" fmla="*/ 66495 h 371"/>
                <a:gd name="T10" fmla="*/ 37744 w 107"/>
                <a:gd name="T11" fmla="*/ 50680 h 371"/>
                <a:gd name="T12" fmla="*/ 34539 w 107"/>
                <a:gd name="T13" fmla="*/ 34865 h 371"/>
                <a:gd name="T14" fmla="*/ 34539 w 107"/>
                <a:gd name="T15" fmla="*/ 34865 h 371"/>
                <a:gd name="T16" fmla="*/ 28130 w 107"/>
                <a:gd name="T17" fmla="*/ 19050 h 371"/>
                <a:gd name="T18" fmla="*/ 18872 w 107"/>
                <a:gd name="T19" fmla="*/ 0 h 371"/>
                <a:gd name="T20" fmla="*/ 18872 w 107"/>
                <a:gd name="T21" fmla="*/ 0 h 371"/>
                <a:gd name="T22" fmla="*/ 9258 w 107"/>
                <a:gd name="T23" fmla="*/ 19050 h 371"/>
                <a:gd name="T24" fmla="*/ 3205 w 107"/>
                <a:gd name="T25" fmla="*/ 34865 h 371"/>
                <a:gd name="T26" fmla="*/ 3205 w 107"/>
                <a:gd name="T27" fmla="*/ 34865 h 371"/>
                <a:gd name="T28" fmla="*/ 0 w 107"/>
                <a:gd name="T29" fmla="*/ 50680 h 371"/>
                <a:gd name="T30" fmla="*/ 0 w 107"/>
                <a:gd name="T31" fmla="*/ 66495 h 371"/>
                <a:gd name="T32" fmla="*/ 0 w 107"/>
                <a:gd name="T33" fmla="*/ 66495 h 371"/>
                <a:gd name="T34" fmla="*/ 0 w 107"/>
                <a:gd name="T35" fmla="*/ 82310 h 371"/>
                <a:gd name="T36" fmla="*/ 3205 w 107"/>
                <a:gd name="T37" fmla="*/ 98125 h 371"/>
                <a:gd name="T38" fmla="*/ 3205 w 107"/>
                <a:gd name="T39" fmla="*/ 98125 h 371"/>
                <a:gd name="T40" fmla="*/ 9258 w 107"/>
                <a:gd name="T41" fmla="*/ 117175 h 371"/>
                <a:gd name="T42" fmla="*/ 18872 w 107"/>
                <a:gd name="T43" fmla="*/ 132991 h 371"/>
                <a:gd name="T44" fmla="*/ 18872 w 107"/>
                <a:gd name="T45" fmla="*/ 132991 h 371"/>
                <a:gd name="T46" fmla="*/ 28130 w 107"/>
                <a:gd name="T47" fmla="*/ 117175 h 371"/>
                <a:gd name="T48" fmla="*/ 34539 w 107"/>
                <a:gd name="T49" fmla="*/ 101360 h 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371">
                  <a:moveTo>
                    <a:pt x="97" y="282"/>
                  </a:moveTo>
                  <a:lnTo>
                    <a:pt x="97" y="282"/>
                  </a:lnTo>
                  <a:lnTo>
                    <a:pt x="106" y="229"/>
                  </a:lnTo>
                  <a:lnTo>
                    <a:pt x="106" y="185"/>
                  </a:lnTo>
                  <a:lnTo>
                    <a:pt x="106" y="141"/>
                  </a:lnTo>
                  <a:lnTo>
                    <a:pt x="97" y="97"/>
                  </a:lnTo>
                  <a:lnTo>
                    <a:pt x="79" y="53"/>
                  </a:lnTo>
                  <a:lnTo>
                    <a:pt x="53" y="0"/>
                  </a:lnTo>
                  <a:lnTo>
                    <a:pt x="26" y="53"/>
                  </a:lnTo>
                  <a:lnTo>
                    <a:pt x="9" y="97"/>
                  </a:lnTo>
                  <a:lnTo>
                    <a:pt x="0" y="141"/>
                  </a:lnTo>
                  <a:lnTo>
                    <a:pt x="0" y="185"/>
                  </a:lnTo>
                  <a:lnTo>
                    <a:pt x="0" y="229"/>
                  </a:lnTo>
                  <a:lnTo>
                    <a:pt x="9" y="273"/>
                  </a:lnTo>
                  <a:lnTo>
                    <a:pt x="26" y="326"/>
                  </a:lnTo>
                  <a:lnTo>
                    <a:pt x="53" y="370"/>
                  </a:lnTo>
                  <a:lnTo>
                    <a:pt x="79" y="326"/>
                  </a:lnTo>
                  <a:lnTo>
                    <a:pt x="97" y="2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Freeform 34"/>
            <p:cNvSpPr>
              <a:spLocks noChangeArrowheads="1"/>
            </p:cNvSpPr>
            <p:nvPr/>
          </p:nvSpPr>
          <p:spPr bwMode="auto">
            <a:xfrm>
              <a:off x="5289550" y="3940175"/>
              <a:ext cx="38100" cy="133350"/>
            </a:xfrm>
            <a:custGeom>
              <a:avLst/>
              <a:gdLst>
                <a:gd name="T0" fmla="*/ 34865 w 106"/>
                <a:gd name="T1" fmla="*/ 101360 h 371"/>
                <a:gd name="T2" fmla="*/ 34865 w 106"/>
                <a:gd name="T3" fmla="*/ 101360 h 371"/>
                <a:gd name="T4" fmla="*/ 37741 w 106"/>
                <a:gd name="T5" fmla="*/ 82310 h 371"/>
                <a:gd name="T6" fmla="*/ 37741 w 106"/>
                <a:gd name="T7" fmla="*/ 66495 h 371"/>
                <a:gd name="T8" fmla="*/ 37741 w 106"/>
                <a:gd name="T9" fmla="*/ 66495 h 371"/>
                <a:gd name="T10" fmla="*/ 37741 w 106"/>
                <a:gd name="T11" fmla="*/ 50680 h 371"/>
                <a:gd name="T12" fmla="*/ 34865 w 106"/>
                <a:gd name="T13" fmla="*/ 34865 h 371"/>
                <a:gd name="T14" fmla="*/ 34865 w 106"/>
                <a:gd name="T15" fmla="*/ 34865 h 371"/>
                <a:gd name="T16" fmla="*/ 28395 w 106"/>
                <a:gd name="T17" fmla="*/ 19050 h 371"/>
                <a:gd name="T18" fmla="*/ 18691 w 106"/>
                <a:gd name="T19" fmla="*/ 0 h 371"/>
                <a:gd name="T20" fmla="*/ 18691 w 106"/>
                <a:gd name="T21" fmla="*/ 0 h 371"/>
                <a:gd name="T22" fmla="*/ 9345 w 106"/>
                <a:gd name="T23" fmla="*/ 19050 h 371"/>
                <a:gd name="T24" fmla="*/ 6110 w 106"/>
                <a:gd name="T25" fmla="*/ 34865 h 371"/>
                <a:gd name="T26" fmla="*/ 6110 w 106"/>
                <a:gd name="T27" fmla="*/ 34865 h 371"/>
                <a:gd name="T28" fmla="*/ 2875 w 106"/>
                <a:gd name="T29" fmla="*/ 50680 h 371"/>
                <a:gd name="T30" fmla="*/ 0 w 106"/>
                <a:gd name="T31" fmla="*/ 66495 h 371"/>
                <a:gd name="T32" fmla="*/ 0 w 106"/>
                <a:gd name="T33" fmla="*/ 66495 h 371"/>
                <a:gd name="T34" fmla="*/ 2875 w 106"/>
                <a:gd name="T35" fmla="*/ 82310 h 371"/>
                <a:gd name="T36" fmla="*/ 6110 w 106"/>
                <a:gd name="T37" fmla="*/ 101360 h 371"/>
                <a:gd name="T38" fmla="*/ 6110 w 106"/>
                <a:gd name="T39" fmla="*/ 101360 h 371"/>
                <a:gd name="T40" fmla="*/ 9345 w 106"/>
                <a:gd name="T41" fmla="*/ 117175 h 371"/>
                <a:gd name="T42" fmla="*/ 18691 w 106"/>
                <a:gd name="T43" fmla="*/ 132991 h 371"/>
                <a:gd name="T44" fmla="*/ 18691 w 106"/>
                <a:gd name="T45" fmla="*/ 132991 h 371"/>
                <a:gd name="T46" fmla="*/ 28395 w 106"/>
                <a:gd name="T47" fmla="*/ 117175 h 371"/>
                <a:gd name="T48" fmla="*/ 34865 w 106"/>
                <a:gd name="T49" fmla="*/ 101360 h 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371">
                  <a:moveTo>
                    <a:pt x="97" y="282"/>
                  </a:moveTo>
                  <a:lnTo>
                    <a:pt x="97" y="282"/>
                  </a:lnTo>
                  <a:lnTo>
                    <a:pt x="105" y="229"/>
                  </a:lnTo>
                  <a:lnTo>
                    <a:pt x="105" y="185"/>
                  </a:lnTo>
                  <a:lnTo>
                    <a:pt x="105" y="141"/>
                  </a:lnTo>
                  <a:lnTo>
                    <a:pt x="97" y="97"/>
                  </a:lnTo>
                  <a:lnTo>
                    <a:pt x="79" y="53"/>
                  </a:lnTo>
                  <a:lnTo>
                    <a:pt x="52" y="0"/>
                  </a:lnTo>
                  <a:lnTo>
                    <a:pt x="26" y="53"/>
                  </a:lnTo>
                  <a:lnTo>
                    <a:pt x="17" y="97"/>
                  </a:lnTo>
                  <a:lnTo>
                    <a:pt x="8" y="141"/>
                  </a:lnTo>
                  <a:lnTo>
                    <a:pt x="0" y="185"/>
                  </a:lnTo>
                  <a:lnTo>
                    <a:pt x="8" y="229"/>
                  </a:lnTo>
                  <a:lnTo>
                    <a:pt x="17" y="282"/>
                  </a:lnTo>
                  <a:lnTo>
                    <a:pt x="26" y="326"/>
                  </a:lnTo>
                  <a:lnTo>
                    <a:pt x="52" y="370"/>
                  </a:lnTo>
                  <a:lnTo>
                    <a:pt x="79" y="326"/>
                  </a:lnTo>
                  <a:lnTo>
                    <a:pt x="97" y="2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Freeform 35"/>
            <p:cNvSpPr>
              <a:spLocks noChangeArrowheads="1"/>
            </p:cNvSpPr>
            <p:nvPr/>
          </p:nvSpPr>
          <p:spPr bwMode="auto">
            <a:xfrm>
              <a:off x="2854325" y="2292350"/>
              <a:ext cx="688975" cy="269875"/>
            </a:xfrm>
            <a:custGeom>
              <a:avLst/>
              <a:gdLst>
                <a:gd name="T0" fmla="*/ 276165 w 1916"/>
                <a:gd name="T1" fmla="*/ 269516 h 751"/>
                <a:gd name="T2" fmla="*/ 276165 w 1916"/>
                <a:gd name="T3" fmla="*/ 269516 h 751"/>
                <a:gd name="T4" fmla="*/ 371457 w 1916"/>
                <a:gd name="T5" fmla="*/ 269516 h 751"/>
                <a:gd name="T6" fmla="*/ 469625 w 1916"/>
                <a:gd name="T7" fmla="*/ 260172 h 751"/>
                <a:gd name="T8" fmla="*/ 568153 w 1916"/>
                <a:gd name="T9" fmla="*/ 244001 h 751"/>
                <a:gd name="T10" fmla="*/ 618855 w 1916"/>
                <a:gd name="T11" fmla="*/ 231424 h 751"/>
                <a:gd name="T12" fmla="*/ 669557 w 1916"/>
                <a:gd name="T13" fmla="*/ 215613 h 751"/>
                <a:gd name="T14" fmla="*/ 669557 w 1916"/>
                <a:gd name="T15" fmla="*/ 218847 h 751"/>
                <a:gd name="T16" fmla="*/ 682143 w 1916"/>
                <a:gd name="T17" fmla="*/ 130086 h 751"/>
                <a:gd name="T18" fmla="*/ 685379 w 1916"/>
                <a:gd name="T19" fmla="*/ 82292 h 751"/>
                <a:gd name="T20" fmla="*/ 688615 w 1916"/>
                <a:gd name="T21" fmla="*/ 38092 h 751"/>
                <a:gd name="T22" fmla="*/ 688615 w 1916"/>
                <a:gd name="T23" fmla="*/ 34857 h 751"/>
                <a:gd name="T24" fmla="*/ 688615 w 1916"/>
                <a:gd name="T25" fmla="*/ 31623 h 751"/>
                <a:gd name="T26" fmla="*/ 685379 w 1916"/>
                <a:gd name="T27" fmla="*/ 15812 h 751"/>
                <a:gd name="T28" fmla="*/ 678906 w 1916"/>
                <a:gd name="T29" fmla="*/ 3234 h 751"/>
                <a:gd name="T30" fmla="*/ 672793 w 1916"/>
                <a:gd name="T31" fmla="*/ 0 h 751"/>
                <a:gd name="T32" fmla="*/ 669557 w 1916"/>
                <a:gd name="T33" fmla="*/ 0 h 751"/>
                <a:gd name="T34" fmla="*/ 568153 w 1916"/>
                <a:gd name="T35" fmla="*/ 3234 h 751"/>
                <a:gd name="T36" fmla="*/ 466389 w 1916"/>
                <a:gd name="T37" fmla="*/ 12577 h 751"/>
                <a:gd name="T38" fmla="*/ 371457 w 1916"/>
                <a:gd name="T39" fmla="*/ 31623 h 751"/>
                <a:gd name="T40" fmla="*/ 323631 w 1916"/>
                <a:gd name="T41" fmla="*/ 44201 h 751"/>
                <a:gd name="T42" fmla="*/ 276165 w 1916"/>
                <a:gd name="T43" fmla="*/ 60372 h 751"/>
                <a:gd name="T44" fmla="*/ 371457 w 1916"/>
                <a:gd name="T45" fmla="*/ 69715 h 751"/>
                <a:gd name="T46" fmla="*/ 418923 w 1916"/>
                <a:gd name="T47" fmla="*/ 72949 h 751"/>
                <a:gd name="T48" fmla="*/ 466389 w 1916"/>
                <a:gd name="T49" fmla="*/ 69715 h 751"/>
                <a:gd name="T50" fmla="*/ 660208 w 1916"/>
                <a:gd name="T51" fmla="*/ 47435 h 751"/>
                <a:gd name="T52" fmla="*/ 660208 w 1916"/>
                <a:gd name="T53" fmla="*/ 85526 h 751"/>
                <a:gd name="T54" fmla="*/ 663084 w 1916"/>
                <a:gd name="T55" fmla="*/ 130086 h 751"/>
                <a:gd name="T56" fmla="*/ 669557 w 1916"/>
                <a:gd name="T57" fmla="*/ 215613 h 751"/>
                <a:gd name="T58" fmla="*/ 618855 w 1916"/>
                <a:gd name="T59" fmla="*/ 209144 h 751"/>
                <a:gd name="T60" fmla="*/ 568153 w 1916"/>
                <a:gd name="T61" fmla="*/ 203035 h 751"/>
                <a:gd name="T62" fmla="*/ 469625 w 1916"/>
                <a:gd name="T63" fmla="*/ 203035 h 751"/>
                <a:gd name="T64" fmla="*/ 377570 w 1916"/>
                <a:gd name="T65" fmla="*/ 209144 h 751"/>
                <a:gd name="T66" fmla="*/ 288751 w 1916"/>
                <a:gd name="T67" fmla="*/ 222081 h 751"/>
                <a:gd name="T68" fmla="*/ 285515 w 1916"/>
                <a:gd name="T69" fmla="*/ 155241 h 751"/>
                <a:gd name="T70" fmla="*/ 282638 w 1916"/>
                <a:gd name="T71" fmla="*/ 111040 h 751"/>
                <a:gd name="T72" fmla="*/ 276165 w 1916"/>
                <a:gd name="T73" fmla="*/ 66481 h 751"/>
                <a:gd name="T74" fmla="*/ 272929 w 1916"/>
                <a:gd name="T75" fmla="*/ 111040 h 751"/>
                <a:gd name="T76" fmla="*/ 269693 w 1916"/>
                <a:gd name="T77" fmla="*/ 158475 h 751"/>
                <a:gd name="T78" fmla="*/ 269693 w 1916"/>
                <a:gd name="T79" fmla="*/ 174287 h 751"/>
                <a:gd name="T80" fmla="*/ 199932 w 1916"/>
                <a:gd name="T81" fmla="*/ 164944 h 751"/>
                <a:gd name="T82" fmla="*/ 165052 w 1916"/>
                <a:gd name="T83" fmla="*/ 164944 h 751"/>
                <a:gd name="T84" fmla="*/ 130172 w 1916"/>
                <a:gd name="T85" fmla="*/ 164944 h 751"/>
                <a:gd name="T86" fmla="*/ 63647 w 1916"/>
                <a:gd name="T87" fmla="*/ 177521 h 751"/>
                <a:gd name="T88" fmla="*/ 32004 w 1916"/>
                <a:gd name="T89" fmla="*/ 183989 h 751"/>
                <a:gd name="T90" fmla="*/ 0 w 1916"/>
                <a:gd name="T91" fmla="*/ 196567 h 751"/>
                <a:gd name="T92" fmla="*/ 63647 w 1916"/>
                <a:gd name="T93" fmla="*/ 206269 h 751"/>
                <a:gd name="T94" fmla="*/ 98528 w 1916"/>
                <a:gd name="T95" fmla="*/ 206269 h 751"/>
                <a:gd name="T96" fmla="*/ 130172 w 1916"/>
                <a:gd name="T97" fmla="*/ 206269 h 751"/>
                <a:gd name="T98" fmla="*/ 199932 w 1916"/>
                <a:gd name="T99" fmla="*/ 196567 h 751"/>
                <a:gd name="T100" fmla="*/ 234812 w 1916"/>
                <a:gd name="T101" fmla="*/ 187224 h 751"/>
                <a:gd name="T102" fmla="*/ 269693 w 1916"/>
                <a:gd name="T103" fmla="*/ 174287 h 751"/>
                <a:gd name="T104" fmla="*/ 263580 w 1916"/>
                <a:gd name="T105" fmla="*/ 247236 h 751"/>
                <a:gd name="T106" fmla="*/ 266456 w 1916"/>
                <a:gd name="T107" fmla="*/ 263047 h 751"/>
                <a:gd name="T108" fmla="*/ 276165 w 1916"/>
                <a:gd name="T109" fmla="*/ 269516 h 7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16" h="751">
                  <a:moveTo>
                    <a:pt x="768" y="750"/>
                  </a:moveTo>
                  <a:lnTo>
                    <a:pt x="768" y="750"/>
                  </a:lnTo>
                  <a:lnTo>
                    <a:pt x="900" y="750"/>
                  </a:lnTo>
                  <a:lnTo>
                    <a:pt x="1033" y="750"/>
                  </a:lnTo>
                  <a:lnTo>
                    <a:pt x="1306" y="724"/>
                  </a:lnTo>
                  <a:lnTo>
                    <a:pt x="1438" y="706"/>
                  </a:lnTo>
                  <a:lnTo>
                    <a:pt x="1580" y="679"/>
                  </a:lnTo>
                  <a:lnTo>
                    <a:pt x="1721" y="644"/>
                  </a:lnTo>
                  <a:lnTo>
                    <a:pt x="1862" y="600"/>
                  </a:lnTo>
                  <a:lnTo>
                    <a:pt x="1862" y="609"/>
                  </a:lnTo>
                  <a:lnTo>
                    <a:pt x="1897" y="362"/>
                  </a:lnTo>
                  <a:lnTo>
                    <a:pt x="1906" y="229"/>
                  </a:lnTo>
                  <a:lnTo>
                    <a:pt x="1915" y="106"/>
                  </a:lnTo>
                  <a:lnTo>
                    <a:pt x="1915" y="97"/>
                  </a:lnTo>
                  <a:lnTo>
                    <a:pt x="1915" y="88"/>
                  </a:lnTo>
                  <a:lnTo>
                    <a:pt x="1906" y="44"/>
                  </a:lnTo>
                  <a:lnTo>
                    <a:pt x="1897" y="18"/>
                  </a:lnTo>
                  <a:lnTo>
                    <a:pt x="1888" y="9"/>
                  </a:lnTo>
                  <a:lnTo>
                    <a:pt x="1871" y="0"/>
                  </a:lnTo>
                  <a:lnTo>
                    <a:pt x="1862" y="0"/>
                  </a:lnTo>
                  <a:lnTo>
                    <a:pt x="1721" y="0"/>
                  </a:lnTo>
                  <a:lnTo>
                    <a:pt x="1580" y="9"/>
                  </a:lnTo>
                  <a:lnTo>
                    <a:pt x="1297" y="35"/>
                  </a:lnTo>
                  <a:lnTo>
                    <a:pt x="1165" y="62"/>
                  </a:lnTo>
                  <a:lnTo>
                    <a:pt x="1033" y="88"/>
                  </a:lnTo>
                  <a:lnTo>
                    <a:pt x="900" y="123"/>
                  </a:lnTo>
                  <a:lnTo>
                    <a:pt x="768" y="168"/>
                  </a:lnTo>
                  <a:lnTo>
                    <a:pt x="900" y="185"/>
                  </a:lnTo>
                  <a:lnTo>
                    <a:pt x="1033" y="194"/>
                  </a:lnTo>
                  <a:lnTo>
                    <a:pt x="1165" y="203"/>
                  </a:lnTo>
                  <a:lnTo>
                    <a:pt x="1297" y="194"/>
                  </a:lnTo>
                  <a:lnTo>
                    <a:pt x="1562" y="176"/>
                  </a:lnTo>
                  <a:lnTo>
                    <a:pt x="1836" y="132"/>
                  </a:lnTo>
                  <a:lnTo>
                    <a:pt x="1836" y="238"/>
                  </a:lnTo>
                  <a:lnTo>
                    <a:pt x="1844" y="362"/>
                  </a:lnTo>
                  <a:lnTo>
                    <a:pt x="1862" y="600"/>
                  </a:lnTo>
                  <a:lnTo>
                    <a:pt x="1721" y="582"/>
                  </a:lnTo>
                  <a:lnTo>
                    <a:pt x="1580" y="565"/>
                  </a:lnTo>
                  <a:lnTo>
                    <a:pt x="1438" y="565"/>
                  </a:lnTo>
                  <a:lnTo>
                    <a:pt x="1306" y="565"/>
                  </a:lnTo>
                  <a:lnTo>
                    <a:pt x="1050" y="582"/>
                  </a:lnTo>
                  <a:lnTo>
                    <a:pt x="803" y="618"/>
                  </a:lnTo>
                  <a:lnTo>
                    <a:pt x="794" y="432"/>
                  </a:lnTo>
                  <a:lnTo>
                    <a:pt x="786" y="309"/>
                  </a:lnTo>
                  <a:lnTo>
                    <a:pt x="768" y="185"/>
                  </a:lnTo>
                  <a:lnTo>
                    <a:pt x="759" y="309"/>
                  </a:lnTo>
                  <a:lnTo>
                    <a:pt x="750" y="441"/>
                  </a:lnTo>
                  <a:lnTo>
                    <a:pt x="750" y="485"/>
                  </a:lnTo>
                  <a:lnTo>
                    <a:pt x="653" y="468"/>
                  </a:lnTo>
                  <a:lnTo>
                    <a:pt x="556" y="459"/>
                  </a:lnTo>
                  <a:lnTo>
                    <a:pt x="459" y="459"/>
                  </a:lnTo>
                  <a:lnTo>
                    <a:pt x="362" y="459"/>
                  </a:lnTo>
                  <a:lnTo>
                    <a:pt x="274" y="476"/>
                  </a:lnTo>
                  <a:lnTo>
                    <a:pt x="177" y="494"/>
                  </a:lnTo>
                  <a:lnTo>
                    <a:pt x="89" y="512"/>
                  </a:lnTo>
                  <a:lnTo>
                    <a:pt x="0" y="547"/>
                  </a:lnTo>
                  <a:lnTo>
                    <a:pt x="89" y="565"/>
                  </a:lnTo>
                  <a:lnTo>
                    <a:pt x="177" y="574"/>
                  </a:lnTo>
                  <a:lnTo>
                    <a:pt x="274" y="574"/>
                  </a:lnTo>
                  <a:lnTo>
                    <a:pt x="362" y="574"/>
                  </a:lnTo>
                  <a:lnTo>
                    <a:pt x="459" y="565"/>
                  </a:lnTo>
                  <a:lnTo>
                    <a:pt x="556" y="547"/>
                  </a:lnTo>
                  <a:lnTo>
                    <a:pt x="653" y="521"/>
                  </a:lnTo>
                  <a:lnTo>
                    <a:pt x="750" y="485"/>
                  </a:lnTo>
                  <a:lnTo>
                    <a:pt x="733" y="688"/>
                  </a:lnTo>
                  <a:lnTo>
                    <a:pt x="733" y="715"/>
                  </a:lnTo>
                  <a:lnTo>
                    <a:pt x="741" y="732"/>
                  </a:lnTo>
                  <a:lnTo>
                    <a:pt x="750" y="741"/>
                  </a:lnTo>
                  <a:lnTo>
                    <a:pt x="768" y="7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Freeform 36"/>
            <p:cNvSpPr>
              <a:spLocks noChangeArrowheads="1"/>
            </p:cNvSpPr>
            <p:nvPr/>
          </p:nvSpPr>
          <p:spPr bwMode="auto">
            <a:xfrm>
              <a:off x="3597275" y="2470150"/>
              <a:ext cx="120650" cy="180975"/>
            </a:xfrm>
            <a:custGeom>
              <a:avLst/>
              <a:gdLst>
                <a:gd name="T0" fmla="*/ 110955 w 336"/>
                <a:gd name="T1" fmla="*/ 161585 h 504"/>
                <a:gd name="T2" fmla="*/ 110955 w 336"/>
                <a:gd name="T3" fmla="*/ 161585 h 504"/>
                <a:gd name="T4" fmla="*/ 98028 w 336"/>
                <a:gd name="T5" fmla="*/ 158353 h 504"/>
                <a:gd name="T6" fmla="*/ 85460 w 336"/>
                <a:gd name="T7" fmla="*/ 155481 h 504"/>
                <a:gd name="T8" fmla="*/ 85460 w 336"/>
                <a:gd name="T9" fmla="*/ 155481 h 504"/>
                <a:gd name="T10" fmla="*/ 57093 w 336"/>
                <a:gd name="T11" fmla="*/ 155481 h 504"/>
                <a:gd name="T12" fmla="*/ 57093 w 336"/>
                <a:gd name="T13" fmla="*/ 155481 h 504"/>
                <a:gd name="T14" fmla="*/ 34831 w 336"/>
                <a:gd name="T15" fmla="*/ 155481 h 504"/>
                <a:gd name="T16" fmla="*/ 12568 w 336"/>
                <a:gd name="T17" fmla="*/ 158353 h 504"/>
                <a:gd name="T18" fmla="*/ 12568 w 336"/>
                <a:gd name="T19" fmla="*/ 158353 h 504"/>
                <a:gd name="T20" fmla="*/ 12568 w 336"/>
                <a:gd name="T21" fmla="*/ 98387 h 504"/>
                <a:gd name="T22" fmla="*/ 12568 w 336"/>
                <a:gd name="T23" fmla="*/ 98387 h 504"/>
                <a:gd name="T24" fmla="*/ 6463 w 336"/>
                <a:gd name="T25" fmla="*/ 25494 h 504"/>
                <a:gd name="T26" fmla="*/ 6463 w 336"/>
                <a:gd name="T27" fmla="*/ 25494 h 504"/>
                <a:gd name="T28" fmla="*/ 3232 w 336"/>
                <a:gd name="T29" fmla="*/ 98387 h 504"/>
                <a:gd name="T30" fmla="*/ 3232 w 336"/>
                <a:gd name="T31" fmla="*/ 98387 h 504"/>
                <a:gd name="T32" fmla="*/ 0 w 336"/>
                <a:gd name="T33" fmla="*/ 171280 h 504"/>
                <a:gd name="T34" fmla="*/ 0 w 336"/>
                <a:gd name="T35" fmla="*/ 171280 h 504"/>
                <a:gd name="T36" fmla="*/ 3232 w 336"/>
                <a:gd name="T37" fmla="*/ 177384 h 504"/>
                <a:gd name="T38" fmla="*/ 6463 w 336"/>
                <a:gd name="T39" fmla="*/ 180616 h 504"/>
                <a:gd name="T40" fmla="*/ 6463 w 336"/>
                <a:gd name="T41" fmla="*/ 180616 h 504"/>
                <a:gd name="T42" fmla="*/ 6463 w 336"/>
                <a:gd name="T43" fmla="*/ 180616 h 504"/>
                <a:gd name="T44" fmla="*/ 6463 w 336"/>
                <a:gd name="T45" fmla="*/ 180616 h 504"/>
                <a:gd name="T46" fmla="*/ 31599 w 336"/>
                <a:gd name="T47" fmla="*/ 180616 h 504"/>
                <a:gd name="T48" fmla="*/ 57093 w 336"/>
                <a:gd name="T49" fmla="*/ 180616 h 504"/>
                <a:gd name="T50" fmla="*/ 57093 w 336"/>
                <a:gd name="T51" fmla="*/ 180616 h 504"/>
                <a:gd name="T52" fmla="*/ 85460 w 336"/>
                <a:gd name="T53" fmla="*/ 174512 h 504"/>
                <a:gd name="T54" fmla="*/ 85460 w 336"/>
                <a:gd name="T55" fmla="*/ 174512 h 504"/>
                <a:gd name="T56" fmla="*/ 110955 w 336"/>
                <a:gd name="T57" fmla="*/ 161585 h 504"/>
                <a:gd name="T58" fmla="*/ 110955 w 336"/>
                <a:gd name="T59" fmla="*/ 161585 h 504"/>
                <a:gd name="T60" fmla="*/ 110955 w 336"/>
                <a:gd name="T61" fmla="*/ 164817 h 504"/>
                <a:gd name="T62" fmla="*/ 110955 w 336"/>
                <a:gd name="T63" fmla="*/ 164817 h 504"/>
                <a:gd name="T64" fmla="*/ 120291 w 336"/>
                <a:gd name="T65" fmla="*/ 22263 h 504"/>
                <a:gd name="T66" fmla="*/ 120291 w 336"/>
                <a:gd name="T67" fmla="*/ 22263 h 504"/>
                <a:gd name="T68" fmla="*/ 120291 w 336"/>
                <a:gd name="T69" fmla="*/ 22263 h 504"/>
                <a:gd name="T70" fmla="*/ 120291 w 336"/>
                <a:gd name="T71" fmla="*/ 22263 h 504"/>
                <a:gd name="T72" fmla="*/ 120291 w 336"/>
                <a:gd name="T73" fmla="*/ 9695 h 504"/>
                <a:gd name="T74" fmla="*/ 120291 w 336"/>
                <a:gd name="T75" fmla="*/ 9695 h 504"/>
                <a:gd name="T76" fmla="*/ 117059 w 336"/>
                <a:gd name="T77" fmla="*/ 3232 h 504"/>
                <a:gd name="T78" fmla="*/ 110955 w 336"/>
                <a:gd name="T79" fmla="*/ 0 h 504"/>
                <a:gd name="T80" fmla="*/ 110955 w 336"/>
                <a:gd name="T81" fmla="*/ 0 h 504"/>
                <a:gd name="T82" fmla="*/ 110955 w 336"/>
                <a:gd name="T83" fmla="*/ 0 h 504"/>
                <a:gd name="T84" fmla="*/ 110955 w 336"/>
                <a:gd name="T85" fmla="*/ 0 h 504"/>
                <a:gd name="T86" fmla="*/ 6463 w 336"/>
                <a:gd name="T87" fmla="*/ 19031 h 504"/>
                <a:gd name="T88" fmla="*/ 6463 w 336"/>
                <a:gd name="T89" fmla="*/ 19031 h 504"/>
                <a:gd name="T90" fmla="*/ 101260 w 336"/>
                <a:gd name="T91" fmla="*/ 25494 h 504"/>
                <a:gd name="T92" fmla="*/ 101260 w 336"/>
                <a:gd name="T93" fmla="*/ 25494 h 504"/>
                <a:gd name="T94" fmla="*/ 101260 w 336"/>
                <a:gd name="T95" fmla="*/ 25494 h 504"/>
                <a:gd name="T96" fmla="*/ 101260 w 336"/>
                <a:gd name="T97" fmla="*/ 25494 h 504"/>
                <a:gd name="T98" fmla="*/ 101260 w 336"/>
                <a:gd name="T99" fmla="*/ 25494 h 504"/>
                <a:gd name="T100" fmla="*/ 101260 w 336"/>
                <a:gd name="T101" fmla="*/ 25494 h 504"/>
                <a:gd name="T102" fmla="*/ 101260 w 336"/>
                <a:gd name="T103" fmla="*/ 25494 h 504"/>
                <a:gd name="T104" fmla="*/ 110955 w 336"/>
                <a:gd name="T105" fmla="*/ 161585 h 5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36" h="504">
                  <a:moveTo>
                    <a:pt x="309" y="450"/>
                  </a:moveTo>
                  <a:lnTo>
                    <a:pt x="309" y="450"/>
                  </a:lnTo>
                  <a:lnTo>
                    <a:pt x="273" y="441"/>
                  </a:lnTo>
                  <a:lnTo>
                    <a:pt x="238" y="433"/>
                  </a:lnTo>
                  <a:lnTo>
                    <a:pt x="159" y="433"/>
                  </a:lnTo>
                  <a:lnTo>
                    <a:pt x="97" y="433"/>
                  </a:lnTo>
                  <a:lnTo>
                    <a:pt x="35" y="441"/>
                  </a:lnTo>
                  <a:lnTo>
                    <a:pt x="35" y="274"/>
                  </a:lnTo>
                  <a:lnTo>
                    <a:pt x="18" y="71"/>
                  </a:lnTo>
                  <a:lnTo>
                    <a:pt x="9" y="274"/>
                  </a:lnTo>
                  <a:lnTo>
                    <a:pt x="0" y="477"/>
                  </a:lnTo>
                  <a:lnTo>
                    <a:pt x="9" y="494"/>
                  </a:lnTo>
                  <a:lnTo>
                    <a:pt x="18" y="503"/>
                  </a:lnTo>
                  <a:lnTo>
                    <a:pt x="88" y="503"/>
                  </a:lnTo>
                  <a:lnTo>
                    <a:pt x="159" y="503"/>
                  </a:lnTo>
                  <a:lnTo>
                    <a:pt x="238" y="486"/>
                  </a:lnTo>
                  <a:lnTo>
                    <a:pt x="309" y="450"/>
                  </a:lnTo>
                  <a:lnTo>
                    <a:pt x="309" y="459"/>
                  </a:lnTo>
                  <a:lnTo>
                    <a:pt x="335" y="62"/>
                  </a:lnTo>
                  <a:lnTo>
                    <a:pt x="335" y="27"/>
                  </a:lnTo>
                  <a:lnTo>
                    <a:pt x="326" y="9"/>
                  </a:lnTo>
                  <a:lnTo>
                    <a:pt x="309" y="0"/>
                  </a:lnTo>
                  <a:lnTo>
                    <a:pt x="18" y="53"/>
                  </a:lnTo>
                  <a:lnTo>
                    <a:pt x="282" y="71"/>
                  </a:lnTo>
                  <a:lnTo>
                    <a:pt x="309" y="4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37"/>
            <p:cNvSpPr>
              <a:spLocks noChangeArrowheads="1"/>
            </p:cNvSpPr>
            <p:nvPr/>
          </p:nvSpPr>
          <p:spPr bwMode="auto">
            <a:xfrm>
              <a:off x="2873375" y="4184650"/>
              <a:ext cx="190500" cy="19050"/>
            </a:xfrm>
            <a:custGeom>
              <a:avLst/>
              <a:gdLst>
                <a:gd name="T0" fmla="*/ 95071 w 531"/>
                <a:gd name="T1" fmla="*/ 18697 h 54"/>
                <a:gd name="T2" fmla="*/ 95071 w 531"/>
                <a:gd name="T3" fmla="*/ 18697 h 54"/>
                <a:gd name="T4" fmla="*/ 142427 w 531"/>
                <a:gd name="T5" fmla="*/ 15522 h 54"/>
                <a:gd name="T6" fmla="*/ 142427 w 531"/>
                <a:gd name="T7" fmla="*/ 15522 h 54"/>
                <a:gd name="T8" fmla="*/ 164669 w 531"/>
                <a:gd name="T9" fmla="*/ 15522 h 54"/>
                <a:gd name="T10" fmla="*/ 190141 w 531"/>
                <a:gd name="T11" fmla="*/ 9525 h 54"/>
                <a:gd name="T12" fmla="*/ 190141 w 531"/>
                <a:gd name="T13" fmla="*/ 9525 h 54"/>
                <a:gd name="T14" fmla="*/ 164669 w 531"/>
                <a:gd name="T15" fmla="*/ 6350 h 54"/>
                <a:gd name="T16" fmla="*/ 142427 w 531"/>
                <a:gd name="T17" fmla="*/ 0 h 54"/>
                <a:gd name="T18" fmla="*/ 142427 w 531"/>
                <a:gd name="T19" fmla="*/ 0 h 54"/>
                <a:gd name="T20" fmla="*/ 95071 w 531"/>
                <a:gd name="T21" fmla="*/ 0 h 54"/>
                <a:gd name="T22" fmla="*/ 95071 w 531"/>
                <a:gd name="T23" fmla="*/ 0 h 54"/>
                <a:gd name="T24" fmla="*/ 47715 w 531"/>
                <a:gd name="T25" fmla="*/ 0 h 54"/>
                <a:gd name="T26" fmla="*/ 47715 w 531"/>
                <a:gd name="T27" fmla="*/ 0 h 54"/>
                <a:gd name="T28" fmla="*/ 22243 w 531"/>
                <a:gd name="T29" fmla="*/ 3175 h 54"/>
                <a:gd name="T30" fmla="*/ 0 w 531"/>
                <a:gd name="T31" fmla="*/ 6350 h 54"/>
                <a:gd name="T32" fmla="*/ 0 w 531"/>
                <a:gd name="T33" fmla="*/ 6350 h 54"/>
                <a:gd name="T34" fmla="*/ 22243 w 531"/>
                <a:gd name="T35" fmla="*/ 12700 h 54"/>
                <a:gd name="T36" fmla="*/ 47715 w 531"/>
                <a:gd name="T37" fmla="*/ 15522 h 54"/>
                <a:gd name="T38" fmla="*/ 47715 w 531"/>
                <a:gd name="T39" fmla="*/ 15522 h 54"/>
                <a:gd name="T40" fmla="*/ 95071 w 531"/>
                <a:gd name="T41" fmla="*/ 18697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54">
                  <a:moveTo>
                    <a:pt x="265" y="53"/>
                  </a:moveTo>
                  <a:lnTo>
                    <a:pt x="265" y="53"/>
                  </a:lnTo>
                  <a:lnTo>
                    <a:pt x="397" y="44"/>
                  </a:lnTo>
                  <a:lnTo>
                    <a:pt x="459" y="44"/>
                  </a:lnTo>
                  <a:lnTo>
                    <a:pt x="530" y="27"/>
                  </a:lnTo>
                  <a:lnTo>
                    <a:pt x="459" y="18"/>
                  </a:lnTo>
                  <a:lnTo>
                    <a:pt x="397" y="0"/>
                  </a:lnTo>
                  <a:lnTo>
                    <a:pt x="265" y="0"/>
                  </a:lnTo>
                  <a:lnTo>
                    <a:pt x="133" y="0"/>
                  </a:lnTo>
                  <a:lnTo>
                    <a:pt x="62" y="9"/>
                  </a:lnTo>
                  <a:lnTo>
                    <a:pt x="0" y="18"/>
                  </a:lnTo>
                  <a:lnTo>
                    <a:pt x="62" y="36"/>
                  </a:lnTo>
                  <a:lnTo>
                    <a:pt x="133" y="44"/>
                  </a:lnTo>
                  <a:lnTo>
                    <a:pt x="265" y="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Freeform 38"/>
            <p:cNvSpPr>
              <a:spLocks noChangeArrowheads="1"/>
            </p:cNvSpPr>
            <p:nvPr/>
          </p:nvSpPr>
          <p:spPr bwMode="auto">
            <a:xfrm>
              <a:off x="2876550" y="2559050"/>
              <a:ext cx="139700" cy="22225"/>
            </a:xfrm>
            <a:custGeom>
              <a:avLst/>
              <a:gdLst>
                <a:gd name="T0" fmla="*/ 69670 w 389"/>
                <a:gd name="T1" fmla="*/ 3175 h 63"/>
                <a:gd name="T2" fmla="*/ 69670 w 389"/>
                <a:gd name="T3" fmla="*/ 3175 h 63"/>
                <a:gd name="T4" fmla="*/ 34835 w 389"/>
                <a:gd name="T5" fmla="*/ 6350 h 63"/>
                <a:gd name="T6" fmla="*/ 34835 w 389"/>
                <a:gd name="T7" fmla="*/ 6350 h 63"/>
                <a:gd name="T8" fmla="*/ 19034 w 389"/>
                <a:gd name="T9" fmla="*/ 9525 h 63"/>
                <a:gd name="T10" fmla="*/ 0 w 389"/>
                <a:gd name="T11" fmla="*/ 15522 h 63"/>
                <a:gd name="T12" fmla="*/ 0 w 389"/>
                <a:gd name="T13" fmla="*/ 15522 h 63"/>
                <a:gd name="T14" fmla="*/ 19034 w 389"/>
                <a:gd name="T15" fmla="*/ 18697 h 63"/>
                <a:gd name="T16" fmla="*/ 34835 w 389"/>
                <a:gd name="T17" fmla="*/ 21872 h 63"/>
                <a:gd name="T18" fmla="*/ 34835 w 389"/>
                <a:gd name="T19" fmla="*/ 21872 h 63"/>
                <a:gd name="T20" fmla="*/ 69670 w 389"/>
                <a:gd name="T21" fmla="*/ 21872 h 63"/>
                <a:gd name="T22" fmla="*/ 69670 w 389"/>
                <a:gd name="T23" fmla="*/ 21872 h 63"/>
                <a:gd name="T24" fmla="*/ 104506 w 389"/>
                <a:gd name="T25" fmla="*/ 15522 h 63"/>
                <a:gd name="T26" fmla="*/ 104506 w 389"/>
                <a:gd name="T27" fmla="*/ 15522 h 63"/>
                <a:gd name="T28" fmla="*/ 123539 w 389"/>
                <a:gd name="T29" fmla="*/ 12700 h 63"/>
                <a:gd name="T30" fmla="*/ 139341 w 389"/>
                <a:gd name="T31" fmla="*/ 6350 h 63"/>
                <a:gd name="T32" fmla="*/ 139341 w 389"/>
                <a:gd name="T33" fmla="*/ 6350 h 63"/>
                <a:gd name="T34" fmla="*/ 123539 w 389"/>
                <a:gd name="T35" fmla="*/ 3175 h 63"/>
                <a:gd name="T36" fmla="*/ 104506 w 389"/>
                <a:gd name="T37" fmla="*/ 0 h 63"/>
                <a:gd name="T38" fmla="*/ 104506 w 389"/>
                <a:gd name="T39" fmla="*/ 0 h 63"/>
                <a:gd name="T40" fmla="*/ 69670 w 389"/>
                <a:gd name="T41" fmla="*/ 3175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9" h="63">
                  <a:moveTo>
                    <a:pt x="194" y="9"/>
                  </a:moveTo>
                  <a:lnTo>
                    <a:pt x="194" y="9"/>
                  </a:lnTo>
                  <a:lnTo>
                    <a:pt x="97" y="18"/>
                  </a:lnTo>
                  <a:lnTo>
                    <a:pt x="53" y="27"/>
                  </a:lnTo>
                  <a:lnTo>
                    <a:pt x="0" y="44"/>
                  </a:lnTo>
                  <a:lnTo>
                    <a:pt x="53" y="53"/>
                  </a:lnTo>
                  <a:lnTo>
                    <a:pt x="97" y="62"/>
                  </a:lnTo>
                  <a:lnTo>
                    <a:pt x="194" y="62"/>
                  </a:lnTo>
                  <a:lnTo>
                    <a:pt x="291" y="44"/>
                  </a:lnTo>
                  <a:lnTo>
                    <a:pt x="344" y="36"/>
                  </a:lnTo>
                  <a:lnTo>
                    <a:pt x="388" y="18"/>
                  </a:lnTo>
                  <a:lnTo>
                    <a:pt x="344" y="9"/>
                  </a:lnTo>
                  <a:lnTo>
                    <a:pt x="291" y="0"/>
                  </a:lnTo>
                  <a:lnTo>
                    <a:pt x="194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39"/>
            <p:cNvSpPr>
              <a:spLocks noChangeArrowheads="1"/>
            </p:cNvSpPr>
            <p:nvPr/>
          </p:nvSpPr>
          <p:spPr bwMode="auto">
            <a:xfrm>
              <a:off x="2873375" y="4213225"/>
              <a:ext cx="190500" cy="19050"/>
            </a:xfrm>
            <a:custGeom>
              <a:avLst/>
              <a:gdLst>
                <a:gd name="T0" fmla="*/ 47715 w 531"/>
                <a:gd name="T1" fmla="*/ 18697 h 54"/>
                <a:gd name="T2" fmla="*/ 47715 w 531"/>
                <a:gd name="T3" fmla="*/ 18697 h 54"/>
                <a:gd name="T4" fmla="*/ 95071 w 531"/>
                <a:gd name="T5" fmla="*/ 18697 h 54"/>
                <a:gd name="T6" fmla="*/ 95071 w 531"/>
                <a:gd name="T7" fmla="*/ 18697 h 54"/>
                <a:gd name="T8" fmla="*/ 142427 w 531"/>
                <a:gd name="T9" fmla="*/ 18697 h 54"/>
                <a:gd name="T10" fmla="*/ 142427 w 531"/>
                <a:gd name="T11" fmla="*/ 18697 h 54"/>
                <a:gd name="T12" fmla="*/ 164669 w 531"/>
                <a:gd name="T13" fmla="*/ 15522 h 54"/>
                <a:gd name="T14" fmla="*/ 190141 w 531"/>
                <a:gd name="T15" fmla="*/ 12347 h 54"/>
                <a:gd name="T16" fmla="*/ 190141 w 531"/>
                <a:gd name="T17" fmla="*/ 12347 h 54"/>
                <a:gd name="T18" fmla="*/ 164669 w 531"/>
                <a:gd name="T19" fmla="*/ 5997 h 54"/>
                <a:gd name="T20" fmla="*/ 142427 w 531"/>
                <a:gd name="T21" fmla="*/ 3175 h 54"/>
                <a:gd name="T22" fmla="*/ 142427 w 531"/>
                <a:gd name="T23" fmla="*/ 3175 h 54"/>
                <a:gd name="T24" fmla="*/ 95071 w 531"/>
                <a:gd name="T25" fmla="*/ 0 h 54"/>
                <a:gd name="T26" fmla="*/ 95071 w 531"/>
                <a:gd name="T27" fmla="*/ 0 h 54"/>
                <a:gd name="T28" fmla="*/ 47715 w 531"/>
                <a:gd name="T29" fmla="*/ 3175 h 54"/>
                <a:gd name="T30" fmla="*/ 47715 w 531"/>
                <a:gd name="T31" fmla="*/ 3175 h 54"/>
                <a:gd name="T32" fmla="*/ 22243 w 531"/>
                <a:gd name="T33" fmla="*/ 3175 h 54"/>
                <a:gd name="T34" fmla="*/ 0 w 531"/>
                <a:gd name="T35" fmla="*/ 9172 h 54"/>
                <a:gd name="T36" fmla="*/ 0 w 531"/>
                <a:gd name="T37" fmla="*/ 9172 h 54"/>
                <a:gd name="T38" fmla="*/ 22243 w 531"/>
                <a:gd name="T39" fmla="*/ 12347 h 54"/>
                <a:gd name="T40" fmla="*/ 47715 w 531"/>
                <a:gd name="T41" fmla="*/ 18697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54">
                  <a:moveTo>
                    <a:pt x="133" y="53"/>
                  </a:moveTo>
                  <a:lnTo>
                    <a:pt x="133" y="53"/>
                  </a:lnTo>
                  <a:lnTo>
                    <a:pt x="265" y="53"/>
                  </a:lnTo>
                  <a:lnTo>
                    <a:pt x="397" y="53"/>
                  </a:lnTo>
                  <a:lnTo>
                    <a:pt x="459" y="44"/>
                  </a:lnTo>
                  <a:lnTo>
                    <a:pt x="530" y="35"/>
                  </a:lnTo>
                  <a:lnTo>
                    <a:pt x="459" y="17"/>
                  </a:lnTo>
                  <a:lnTo>
                    <a:pt x="397" y="9"/>
                  </a:lnTo>
                  <a:lnTo>
                    <a:pt x="265" y="0"/>
                  </a:lnTo>
                  <a:lnTo>
                    <a:pt x="133" y="9"/>
                  </a:lnTo>
                  <a:lnTo>
                    <a:pt x="62" y="9"/>
                  </a:lnTo>
                  <a:lnTo>
                    <a:pt x="0" y="26"/>
                  </a:lnTo>
                  <a:lnTo>
                    <a:pt x="62" y="35"/>
                  </a:lnTo>
                  <a:lnTo>
                    <a:pt x="133" y="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40"/>
            <p:cNvSpPr>
              <a:spLocks noChangeArrowheads="1"/>
            </p:cNvSpPr>
            <p:nvPr/>
          </p:nvSpPr>
          <p:spPr bwMode="auto">
            <a:xfrm>
              <a:off x="2873375" y="4244975"/>
              <a:ext cx="190500" cy="19050"/>
            </a:xfrm>
            <a:custGeom>
              <a:avLst/>
              <a:gdLst>
                <a:gd name="T0" fmla="*/ 47715 w 531"/>
                <a:gd name="T1" fmla="*/ 15522 h 54"/>
                <a:gd name="T2" fmla="*/ 47715 w 531"/>
                <a:gd name="T3" fmla="*/ 15522 h 54"/>
                <a:gd name="T4" fmla="*/ 95071 w 531"/>
                <a:gd name="T5" fmla="*/ 18697 h 54"/>
                <a:gd name="T6" fmla="*/ 95071 w 531"/>
                <a:gd name="T7" fmla="*/ 18697 h 54"/>
                <a:gd name="T8" fmla="*/ 142427 w 531"/>
                <a:gd name="T9" fmla="*/ 18697 h 54"/>
                <a:gd name="T10" fmla="*/ 142427 w 531"/>
                <a:gd name="T11" fmla="*/ 18697 h 54"/>
                <a:gd name="T12" fmla="*/ 164669 w 531"/>
                <a:gd name="T13" fmla="*/ 15522 h 54"/>
                <a:gd name="T14" fmla="*/ 190141 w 531"/>
                <a:gd name="T15" fmla="*/ 12347 h 54"/>
                <a:gd name="T16" fmla="*/ 190141 w 531"/>
                <a:gd name="T17" fmla="*/ 12347 h 54"/>
                <a:gd name="T18" fmla="*/ 164669 w 531"/>
                <a:gd name="T19" fmla="*/ 6350 h 54"/>
                <a:gd name="T20" fmla="*/ 142427 w 531"/>
                <a:gd name="T21" fmla="*/ 3175 h 54"/>
                <a:gd name="T22" fmla="*/ 142427 w 531"/>
                <a:gd name="T23" fmla="*/ 3175 h 54"/>
                <a:gd name="T24" fmla="*/ 95071 w 531"/>
                <a:gd name="T25" fmla="*/ 0 h 54"/>
                <a:gd name="T26" fmla="*/ 95071 w 531"/>
                <a:gd name="T27" fmla="*/ 0 h 54"/>
                <a:gd name="T28" fmla="*/ 47715 w 531"/>
                <a:gd name="T29" fmla="*/ 0 h 54"/>
                <a:gd name="T30" fmla="*/ 47715 w 531"/>
                <a:gd name="T31" fmla="*/ 0 h 54"/>
                <a:gd name="T32" fmla="*/ 22243 w 531"/>
                <a:gd name="T33" fmla="*/ 3175 h 54"/>
                <a:gd name="T34" fmla="*/ 0 w 531"/>
                <a:gd name="T35" fmla="*/ 9525 h 54"/>
                <a:gd name="T36" fmla="*/ 0 w 531"/>
                <a:gd name="T37" fmla="*/ 9525 h 54"/>
                <a:gd name="T38" fmla="*/ 22243 w 531"/>
                <a:gd name="T39" fmla="*/ 12347 h 54"/>
                <a:gd name="T40" fmla="*/ 47715 w 531"/>
                <a:gd name="T41" fmla="*/ 15522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54">
                  <a:moveTo>
                    <a:pt x="133" y="44"/>
                  </a:moveTo>
                  <a:lnTo>
                    <a:pt x="133" y="44"/>
                  </a:lnTo>
                  <a:lnTo>
                    <a:pt x="265" y="53"/>
                  </a:lnTo>
                  <a:lnTo>
                    <a:pt x="397" y="53"/>
                  </a:lnTo>
                  <a:lnTo>
                    <a:pt x="459" y="44"/>
                  </a:lnTo>
                  <a:lnTo>
                    <a:pt x="530" y="35"/>
                  </a:lnTo>
                  <a:lnTo>
                    <a:pt x="459" y="18"/>
                  </a:lnTo>
                  <a:lnTo>
                    <a:pt x="397" y="9"/>
                  </a:lnTo>
                  <a:lnTo>
                    <a:pt x="265" y="0"/>
                  </a:lnTo>
                  <a:lnTo>
                    <a:pt x="133" y="0"/>
                  </a:lnTo>
                  <a:lnTo>
                    <a:pt x="62" y="9"/>
                  </a:lnTo>
                  <a:lnTo>
                    <a:pt x="0" y="27"/>
                  </a:lnTo>
                  <a:lnTo>
                    <a:pt x="62" y="35"/>
                  </a:lnTo>
                  <a:lnTo>
                    <a:pt x="133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41"/>
            <p:cNvSpPr>
              <a:spLocks noChangeArrowheads="1"/>
            </p:cNvSpPr>
            <p:nvPr/>
          </p:nvSpPr>
          <p:spPr bwMode="auto">
            <a:xfrm>
              <a:off x="2873375" y="4276725"/>
              <a:ext cx="190500" cy="19050"/>
            </a:xfrm>
            <a:custGeom>
              <a:avLst/>
              <a:gdLst>
                <a:gd name="T0" fmla="*/ 47715 w 531"/>
                <a:gd name="T1" fmla="*/ 15522 h 54"/>
                <a:gd name="T2" fmla="*/ 47715 w 531"/>
                <a:gd name="T3" fmla="*/ 15522 h 54"/>
                <a:gd name="T4" fmla="*/ 95071 w 531"/>
                <a:gd name="T5" fmla="*/ 18697 h 54"/>
                <a:gd name="T6" fmla="*/ 95071 w 531"/>
                <a:gd name="T7" fmla="*/ 18697 h 54"/>
                <a:gd name="T8" fmla="*/ 142427 w 531"/>
                <a:gd name="T9" fmla="*/ 18697 h 54"/>
                <a:gd name="T10" fmla="*/ 142427 w 531"/>
                <a:gd name="T11" fmla="*/ 18697 h 54"/>
                <a:gd name="T12" fmla="*/ 164669 w 531"/>
                <a:gd name="T13" fmla="*/ 15522 h 54"/>
                <a:gd name="T14" fmla="*/ 190141 w 531"/>
                <a:gd name="T15" fmla="*/ 12700 h 54"/>
                <a:gd name="T16" fmla="*/ 190141 w 531"/>
                <a:gd name="T17" fmla="*/ 12700 h 54"/>
                <a:gd name="T18" fmla="*/ 164669 w 531"/>
                <a:gd name="T19" fmla="*/ 6350 h 54"/>
                <a:gd name="T20" fmla="*/ 142427 w 531"/>
                <a:gd name="T21" fmla="*/ 3175 h 54"/>
                <a:gd name="T22" fmla="*/ 142427 w 531"/>
                <a:gd name="T23" fmla="*/ 3175 h 54"/>
                <a:gd name="T24" fmla="*/ 95071 w 531"/>
                <a:gd name="T25" fmla="*/ 0 h 54"/>
                <a:gd name="T26" fmla="*/ 95071 w 531"/>
                <a:gd name="T27" fmla="*/ 0 h 54"/>
                <a:gd name="T28" fmla="*/ 47715 w 531"/>
                <a:gd name="T29" fmla="*/ 0 h 54"/>
                <a:gd name="T30" fmla="*/ 47715 w 531"/>
                <a:gd name="T31" fmla="*/ 0 h 54"/>
                <a:gd name="T32" fmla="*/ 22243 w 531"/>
                <a:gd name="T33" fmla="*/ 3175 h 54"/>
                <a:gd name="T34" fmla="*/ 0 w 531"/>
                <a:gd name="T35" fmla="*/ 6350 h 54"/>
                <a:gd name="T36" fmla="*/ 0 w 531"/>
                <a:gd name="T37" fmla="*/ 6350 h 54"/>
                <a:gd name="T38" fmla="*/ 22243 w 531"/>
                <a:gd name="T39" fmla="*/ 12700 h 54"/>
                <a:gd name="T40" fmla="*/ 47715 w 531"/>
                <a:gd name="T41" fmla="*/ 15522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54">
                  <a:moveTo>
                    <a:pt x="133" y="44"/>
                  </a:moveTo>
                  <a:lnTo>
                    <a:pt x="133" y="44"/>
                  </a:lnTo>
                  <a:lnTo>
                    <a:pt x="265" y="53"/>
                  </a:lnTo>
                  <a:lnTo>
                    <a:pt x="397" y="53"/>
                  </a:lnTo>
                  <a:lnTo>
                    <a:pt x="459" y="44"/>
                  </a:lnTo>
                  <a:lnTo>
                    <a:pt x="530" y="36"/>
                  </a:lnTo>
                  <a:lnTo>
                    <a:pt x="459" y="18"/>
                  </a:lnTo>
                  <a:lnTo>
                    <a:pt x="397" y="9"/>
                  </a:lnTo>
                  <a:lnTo>
                    <a:pt x="265" y="0"/>
                  </a:lnTo>
                  <a:lnTo>
                    <a:pt x="133" y="0"/>
                  </a:lnTo>
                  <a:lnTo>
                    <a:pt x="62" y="9"/>
                  </a:lnTo>
                  <a:lnTo>
                    <a:pt x="0" y="18"/>
                  </a:lnTo>
                  <a:lnTo>
                    <a:pt x="62" y="36"/>
                  </a:lnTo>
                  <a:lnTo>
                    <a:pt x="133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42"/>
            <p:cNvSpPr>
              <a:spLocks noChangeArrowheads="1"/>
            </p:cNvSpPr>
            <p:nvPr/>
          </p:nvSpPr>
          <p:spPr bwMode="auto">
            <a:xfrm>
              <a:off x="2873375" y="4308475"/>
              <a:ext cx="190500" cy="19050"/>
            </a:xfrm>
            <a:custGeom>
              <a:avLst/>
              <a:gdLst>
                <a:gd name="T0" fmla="*/ 47715 w 531"/>
                <a:gd name="T1" fmla="*/ 15522 h 54"/>
                <a:gd name="T2" fmla="*/ 47715 w 531"/>
                <a:gd name="T3" fmla="*/ 15522 h 54"/>
                <a:gd name="T4" fmla="*/ 95071 w 531"/>
                <a:gd name="T5" fmla="*/ 18697 h 54"/>
                <a:gd name="T6" fmla="*/ 95071 w 531"/>
                <a:gd name="T7" fmla="*/ 18697 h 54"/>
                <a:gd name="T8" fmla="*/ 142427 w 531"/>
                <a:gd name="T9" fmla="*/ 18697 h 54"/>
                <a:gd name="T10" fmla="*/ 142427 w 531"/>
                <a:gd name="T11" fmla="*/ 18697 h 54"/>
                <a:gd name="T12" fmla="*/ 164669 w 531"/>
                <a:gd name="T13" fmla="*/ 15522 h 54"/>
                <a:gd name="T14" fmla="*/ 190141 w 531"/>
                <a:gd name="T15" fmla="*/ 12347 h 54"/>
                <a:gd name="T16" fmla="*/ 190141 w 531"/>
                <a:gd name="T17" fmla="*/ 12347 h 54"/>
                <a:gd name="T18" fmla="*/ 164669 w 531"/>
                <a:gd name="T19" fmla="*/ 5997 h 54"/>
                <a:gd name="T20" fmla="*/ 142427 w 531"/>
                <a:gd name="T21" fmla="*/ 2822 h 54"/>
                <a:gd name="T22" fmla="*/ 142427 w 531"/>
                <a:gd name="T23" fmla="*/ 2822 h 54"/>
                <a:gd name="T24" fmla="*/ 95071 w 531"/>
                <a:gd name="T25" fmla="*/ 0 h 54"/>
                <a:gd name="T26" fmla="*/ 95071 w 531"/>
                <a:gd name="T27" fmla="*/ 0 h 54"/>
                <a:gd name="T28" fmla="*/ 47715 w 531"/>
                <a:gd name="T29" fmla="*/ 0 h 54"/>
                <a:gd name="T30" fmla="*/ 47715 w 531"/>
                <a:gd name="T31" fmla="*/ 0 h 54"/>
                <a:gd name="T32" fmla="*/ 22243 w 531"/>
                <a:gd name="T33" fmla="*/ 2822 h 54"/>
                <a:gd name="T34" fmla="*/ 0 w 531"/>
                <a:gd name="T35" fmla="*/ 5997 h 54"/>
                <a:gd name="T36" fmla="*/ 0 w 531"/>
                <a:gd name="T37" fmla="*/ 5997 h 54"/>
                <a:gd name="T38" fmla="*/ 22243 w 531"/>
                <a:gd name="T39" fmla="*/ 12347 h 54"/>
                <a:gd name="T40" fmla="*/ 47715 w 531"/>
                <a:gd name="T41" fmla="*/ 15522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54">
                  <a:moveTo>
                    <a:pt x="133" y="44"/>
                  </a:moveTo>
                  <a:lnTo>
                    <a:pt x="133" y="44"/>
                  </a:lnTo>
                  <a:lnTo>
                    <a:pt x="265" y="53"/>
                  </a:lnTo>
                  <a:lnTo>
                    <a:pt x="397" y="53"/>
                  </a:lnTo>
                  <a:lnTo>
                    <a:pt x="459" y="44"/>
                  </a:lnTo>
                  <a:lnTo>
                    <a:pt x="530" y="35"/>
                  </a:lnTo>
                  <a:lnTo>
                    <a:pt x="459" y="17"/>
                  </a:lnTo>
                  <a:lnTo>
                    <a:pt x="397" y="8"/>
                  </a:lnTo>
                  <a:lnTo>
                    <a:pt x="265" y="0"/>
                  </a:lnTo>
                  <a:lnTo>
                    <a:pt x="133" y="0"/>
                  </a:lnTo>
                  <a:lnTo>
                    <a:pt x="62" y="8"/>
                  </a:lnTo>
                  <a:lnTo>
                    <a:pt x="0" y="17"/>
                  </a:lnTo>
                  <a:lnTo>
                    <a:pt x="62" y="35"/>
                  </a:lnTo>
                  <a:lnTo>
                    <a:pt x="133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43"/>
            <p:cNvSpPr>
              <a:spLocks noChangeArrowheads="1"/>
            </p:cNvSpPr>
            <p:nvPr/>
          </p:nvSpPr>
          <p:spPr bwMode="auto">
            <a:xfrm>
              <a:off x="2873375" y="4337050"/>
              <a:ext cx="190500" cy="22225"/>
            </a:xfrm>
            <a:custGeom>
              <a:avLst/>
              <a:gdLst>
                <a:gd name="T0" fmla="*/ 47715 w 531"/>
                <a:gd name="T1" fmla="*/ 18697 h 63"/>
                <a:gd name="T2" fmla="*/ 47715 w 531"/>
                <a:gd name="T3" fmla="*/ 18697 h 63"/>
                <a:gd name="T4" fmla="*/ 95071 w 531"/>
                <a:gd name="T5" fmla="*/ 21872 h 63"/>
                <a:gd name="T6" fmla="*/ 95071 w 531"/>
                <a:gd name="T7" fmla="*/ 21872 h 63"/>
                <a:gd name="T8" fmla="*/ 142427 w 531"/>
                <a:gd name="T9" fmla="*/ 18697 h 63"/>
                <a:gd name="T10" fmla="*/ 142427 w 531"/>
                <a:gd name="T11" fmla="*/ 18697 h 63"/>
                <a:gd name="T12" fmla="*/ 164669 w 531"/>
                <a:gd name="T13" fmla="*/ 18697 h 63"/>
                <a:gd name="T14" fmla="*/ 190141 w 531"/>
                <a:gd name="T15" fmla="*/ 12347 h 63"/>
                <a:gd name="T16" fmla="*/ 190141 w 531"/>
                <a:gd name="T17" fmla="*/ 12347 h 63"/>
                <a:gd name="T18" fmla="*/ 164669 w 531"/>
                <a:gd name="T19" fmla="*/ 9172 h 63"/>
                <a:gd name="T20" fmla="*/ 142427 w 531"/>
                <a:gd name="T21" fmla="*/ 6350 h 63"/>
                <a:gd name="T22" fmla="*/ 142427 w 531"/>
                <a:gd name="T23" fmla="*/ 6350 h 63"/>
                <a:gd name="T24" fmla="*/ 95071 w 531"/>
                <a:gd name="T25" fmla="*/ 0 h 63"/>
                <a:gd name="T26" fmla="*/ 95071 w 531"/>
                <a:gd name="T27" fmla="*/ 0 h 63"/>
                <a:gd name="T28" fmla="*/ 47715 w 531"/>
                <a:gd name="T29" fmla="*/ 3175 h 63"/>
                <a:gd name="T30" fmla="*/ 47715 w 531"/>
                <a:gd name="T31" fmla="*/ 3175 h 63"/>
                <a:gd name="T32" fmla="*/ 22243 w 531"/>
                <a:gd name="T33" fmla="*/ 3175 h 63"/>
                <a:gd name="T34" fmla="*/ 0 w 531"/>
                <a:gd name="T35" fmla="*/ 9172 h 63"/>
                <a:gd name="T36" fmla="*/ 0 w 531"/>
                <a:gd name="T37" fmla="*/ 9172 h 63"/>
                <a:gd name="T38" fmla="*/ 22243 w 531"/>
                <a:gd name="T39" fmla="*/ 12347 h 63"/>
                <a:gd name="T40" fmla="*/ 47715 w 531"/>
                <a:gd name="T41" fmla="*/ 1869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63">
                  <a:moveTo>
                    <a:pt x="133" y="53"/>
                  </a:moveTo>
                  <a:lnTo>
                    <a:pt x="133" y="53"/>
                  </a:lnTo>
                  <a:lnTo>
                    <a:pt x="265" y="62"/>
                  </a:lnTo>
                  <a:lnTo>
                    <a:pt x="397" y="53"/>
                  </a:lnTo>
                  <a:lnTo>
                    <a:pt x="459" y="53"/>
                  </a:lnTo>
                  <a:lnTo>
                    <a:pt x="530" y="35"/>
                  </a:lnTo>
                  <a:lnTo>
                    <a:pt x="459" y="26"/>
                  </a:lnTo>
                  <a:lnTo>
                    <a:pt x="397" y="18"/>
                  </a:lnTo>
                  <a:lnTo>
                    <a:pt x="265" y="0"/>
                  </a:lnTo>
                  <a:lnTo>
                    <a:pt x="133" y="9"/>
                  </a:lnTo>
                  <a:lnTo>
                    <a:pt x="62" y="9"/>
                  </a:lnTo>
                  <a:lnTo>
                    <a:pt x="0" y="26"/>
                  </a:lnTo>
                  <a:lnTo>
                    <a:pt x="62" y="35"/>
                  </a:lnTo>
                  <a:lnTo>
                    <a:pt x="133" y="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44"/>
            <p:cNvSpPr>
              <a:spLocks noChangeArrowheads="1"/>
            </p:cNvSpPr>
            <p:nvPr/>
          </p:nvSpPr>
          <p:spPr bwMode="auto">
            <a:xfrm>
              <a:off x="2873375" y="4368800"/>
              <a:ext cx="190500" cy="19050"/>
            </a:xfrm>
            <a:custGeom>
              <a:avLst/>
              <a:gdLst>
                <a:gd name="T0" fmla="*/ 47715 w 531"/>
                <a:gd name="T1" fmla="*/ 15522 h 54"/>
                <a:gd name="T2" fmla="*/ 47715 w 531"/>
                <a:gd name="T3" fmla="*/ 15522 h 54"/>
                <a:gd name="T4" fmla="*/ 95071 w 531"/>
                <a:gd name="T5" fmla="*/ 18697 h 54"/>
                <a:gd name="T6" fmla="*/ 95071 w 531"/>
                <a:gd name="T7" fmla="*/ 18697 h 54"/>
                <a:gd name="T8" fmla="*/ 142427 w 531"/>
                <a:gd name="T9" fmla="*/ 18697 h 54"/>
                <a:gd name="T10" fmla="*/ 142427 w 531"/>
                <a:gd name="T11" fmla="*/ 18697 h 54"/>
                <a:gd name="T12" fmla="*/ 164669 w 531"/>
                <a:gd name="T13" fmla="*/ 18697 h 54"/>
                <a:gd name="T14" fmla="*/ 190141 w 531"/>
                <a:gd name="T15" fmla="*/ 12700 h 54"/>
                <a:gd name="T16" fmla="*/ 190141 w 531"/>
                <a:gd name="T17" fmla="*/ 12700 h 54"/>
                <a:gd name="T18" fmla="*/ 164669 w 531"/>
                <a:gd name="T19" fmla="*/ 6350 h 54"/>
                <a:gd name="T20" fmla="*/ 142427 w 531"/>
                <a:gd name="T21" fmla="*/ 3175 h 54"/>
                <a:gd name="T22" fmla="*/ 142427 w 531"/>
                <a:gd name="T23" fmla="*/ 3175 h 54"/>
                <a:gd name="T24" fmla="*/ 95071 w 531"/>
                <a:gd name="T25" fmla="*/ 0 h 54"/>
                <a:gd name="T26" fmla="*/ 95071 w 531"/>
                <a:gd name="T27" fmla="*/ 0 h 54"/>
                <a:gd name="T28" fmla="*/ 47715 w 531"/>
                <a:gd name="T29" fmla="*/ 3175 h 54"/>
                <a:gd name="T30" fmla="*/ 47715 w 531"/>
                <a:gd name="T31" fmla="*/ 3175 h 54"/>
                <a:gd name="T32" fmla="*/ 22243 w 531"/>
                <a:gd name="T33" fmla="*/ 3175 h 54"/>
                <a:gd name="T34" fmla="*/ 0 w 531"/>
                <a:gd name="T35" fmla="*/ 9525 h 54"/>
                <a:gd name="T36" fmla="*/ 0 w 531"/>
                <a:gd name="T37" fmla="*/ 9525 h 54"/>
                <a:gd name="T38" fmla="*/ 22243 w 531"/>
                <a:gd name="T39" fmla="*/ 12700 h 54"/>
                <a:gd name="T40" fmla="*/ 47715 w 531"/>
                <a:gd name="T41" fmla="*/ 15522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54">
                  <a:moveTo>
                    <a:pt x="133" y="44"/>
                  </a:moveTo>
                  <a:lnTo>
                    <a:pt x="133" y="44"/>
                  </a:lnTo>
                  <a:lnTo>
                    <a:pt x="265" y="53"/>
                  </a:lnTo>
                  <a:lnTo>
                    <a:pt x="397" y="53"/>
                  </a:lnTo>
                  <a:lnTo>
                    <a:pt x="459" y="53"/>
                  </a:lnTo>
                  <a:lnTo>
                    <a:pt x="530" y="36"/>
                  </a:lnTo>
                  <a:lnTo>
                    <a:pt x="459" y="18"/>
                  </a:lnTo>
                  <a:lnTo>
                    <a:pt x="397" y="9"/>
                  </a:lnTo>
                  <a:lnTo>
                    <a:pt x="265" y="0"/>
                  </a:lnTo>
                  <a:lnTo>
                    <a:pt x="133" y="9"/>
                  </a:lnTo>
                  <a:lnTo>
                    <a:pt x="62" y="9"/>
                  </a:lnTo>
                  <a:lnTo>
                    <a:pt x="0" y="27"/>
                  </a:lnTo>
                  <a:lnTo>
                    <a:pt x="62" y="36"/>
                  </a:lnTo>
                  <a:lnTo>
                    <a:pt x="133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45"/>
            <p:cNvSpPr>
              <a:spLocks noChangeArrowheads="1"/>
            </p:cNvSpPr>
            <p:nvPr/>
          </p:nvSpPr>
          <p:spPr bwMode="auto">
            <a:xfrm>
              <a:off x="2873375" y="4403725"/>
              <a:ext cx="139700" cy="22225"/>
            </a:xfrm>
            <a:custGeom>
              <a:avLst/>
              <a:gdLst>
                <a:gd name="T0" fmla="*/ 34746 w 390"/>
                <a:gd name="T1" fmla="*/ 18697 h 63"/>
                <a:gd name="T2" fmla="*/ 34746 w 390"/>
                <a:gd name="T3" fmla="*/ 18697 h 63"/>
                <a:gd name="T4" fmla="*/ 69492 w 390"/>
                <a:gd name="T5" fmla="*/ 21872 h 63"/>
                <a:gd name="T6" fmla="*/ 69492 w 390"/>
                <a:gd name="T7" fmla="*/ 21872 h 63"/>
                <a:gd name="T8" fmla="*/ 104238 w 390"/>
                <a:gd name="T9" fmla="*/ 18697 h 63"/>
                <a:gd name="T10" fmla="*/ 104238 w 390"/>
                <a:gd name="T11" fmla="*/ 18697 h 63"/>
                <a:gd name="T12" fmla="*/ 123223 w 390"/>
                <a:gd name="T13" fmla="*/ 18697 h 63"/>
                <a:gd name="T14" fmla="*/ 139342 w 390"/>
                <a:gd name="T15" fmla="*/ 12700 h 63"/>
                <a:gd name="T16" fmla="*/ 139342 w 390"/>
                <a:gd name="T17" fmla="*/ 12700 h 63"/>
                <a:gd name="T18" fmla="*/ 123223 w 390"/>
                <a:gd name="T19" fmla="*/ 9525 h 63"/>
                <a:gd name="T20" fmla="*/ 104238 w 390"/>
                <a:gd name="T21" fmla="*/ 3175 h 63"/>
                <a:gd name="T22" fmla="*/ 104238 w 390"/>
                <a:gd name="T23" fmla="*/ 3175 h 63"/>
                <a:gd name="T24" fmla="*/ 69492 w 390"/>
                <a:gd name="T25" fmla="*/ 0 h 63"/>
                <a:gd name="T26" fmla="*/ 69492 w 390"/>
                <a:gd name="T27" fmla="*/ 0 h 63"/>
                <a:gd name="T28" fmla="*/ 34746 w 390"/>
                <a:gd name="T29" fmla="*/ 3175 h 63"/>
                <a:gd name="T30" fmla="*/ 34746 w 390"/>
                <a:gd name="T31" fmla="*/ 3175 h 63"/>
                <a:gd name="T32" fmla="*/ 15761 w 390"/>
                <a:gd name="T33" fmla="*/ 6350 h 63"/>
                <a:gd name="T34" fmla="*/ 0 w 390"/>
                <a:gd name="T35" fmla="*/ 9525 h 63"/>
                <a:gd name="T36" fmla="*/ 0 w 390"/>
                <a:gd name="T37" fmla="*/ 9525 h 63"/>
                <a:gd name="T38" fmla="*/ 15761 w 390"/>
                <a:gd name="T39" fmla="*/ 15875 h 63"/>
                <a:gd name="T40" fmla="*/ 34746 w 390"/>
                <a:gd name="T41" fmla="*/ 1869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0" h="63">
                  <a:moveTo>
                    <a:pt x="97" y="53"/>
                  </a:moveTo>
                  <a:lnTo>
                    <a:pt x="97" y="53"/>
                  </a:lnTo>
                  <a:lnTo>
                    <a:pt x="194" y="62"/>
                  </a:lnTo>
                  <a:lnTo>
                    <a:pt x="291" y="53"/>
                  </a:lnTo>
                  <a:lnTo>
                    <a:pt x="344" y="53"/>
                  </a:lnTo>
                  <a:lnTo>
                    <a:pt x="389" y="36"/>
                  </a:lnTo>
                  <a:lnTo>
                    <a:pt x="344" y="27"/>
                  </a:lnTo>
                  <a:lnTo>
                    <a:pt x="291" y="9"/>
                  </a:lnTo>
                  <a:lnTo>
                    <a:pt x="194" y="0"/>
                  </a:lnTo>
                  <a:lnTo>
                    <a:pt x="97" y="9"/>
                  </a:lnTo>
                  <a:lnTo>
                    <a:pt x="44" y="18"/>
                  </a:lnTo>
                  <a:lnTo>
                    <a:pt x="0" y="27"/>
                  </a:lnTo>
                  <a:lnTo>
                    <a:pt x="44" y="45"/>
                  </a:lnTo>
                  <a:lnTo>
                    <a:pt x="97" y="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Freeform 46"/>
            <p:cNvSpPr>
              <a:spLocks noChangeArrowheads="1"/>
            </p:cNvSpPr>
            <p:nvPr/>
          </p:nvSpPr>
          <p:spPr bwMode="auto">
            <a:xfrm>
              <a:off x="2873375" y="4441825"/>
              <a:ext cx="117475" cy="19050"/>
            </a:xfrm>
            <a:custGeom>
              <a:avLst/>
              <a:gdLst>
                <a:gd name="T0" fmla="*/ 28652 w 328"/>
                <a:gd name="T1" fmla="*/ 15522 h 54"/>
                <a:gd name="T2" fmla="*/ 28652 w 328"/>
                <a:gd name="T3" fmla="*/ 15522 h 54"/>
                <a:gd name="T4" fmla="*/ 56947 w 328"/>
                <a:gd name="T5" fmla="*/ 18697 h 54"/>
                <a:gd name="T6" fmla="*/ 56947 w 328"/>
                <a:gd name="T7" fmla="*/ 18697 h 54"/>
                <a:gd name="T8" fmla="*/ 88464 w 328"/>
                <a:gd name="T9" fmla="*/ 18697 h 54"/>
                <a:gd name="T10" fmla="*/ 88464 w 328"/>
                <a:gd name="T11" fmla="*/ 18697 h 54"/>
                <a:gd name="T12" fmla="*/ 101358 w 328"/>
                <a:gd name="T13" fmla="*/ 15522 h 54"/>
                <a:gd name="T14" fmla="*/ 117117 w 328"/>
                <a:gd name="T15" fmla="*/ 9525 h 54"/>
                <a:gd name="T16" fmla="*/ 117117 w 328"/>
                <a:gd name="T17" fmla="*/ 9525 h 54"/>
                <a:gd name="T18" fmla="*/ 101358 w 328"/>
                <a:gd name="T19" fmla="*/ 6350 h 54"/>
                <a:gd name="T20" fmla="*/ 88464 w 328"/>
                <a:gd name="T21" fmla="*/ 3175 h 54"/>
                <a:gd name="T22" fmla="*/ 88464 w 328"/>
                <a:gd name="T23" fmla="*/ 3175 h 54"/>
                <a:gd name="T24" fmla="*/ 56947 w 328"/>
                <a:gd name="T25" fmla="*/ 0 h 54"/>
                <a:gd name="T26" fmla="*/ 56947 w 328"/>
                <a:gd name="T27" fmla="*/ 0 h 54"/>
                <a:gd name="T28" fmla="*/ 28652 w 328"/>
                <a:gd name="T29" fmla="*/ 0 h 54"/>
                <a:gd name="T30" fmla="*/ 28652 w 328"/>
                <a:gd name="T31" fmla="*/ 0 h 54"/>
                <a:gd name="T32" fmla="*/ 15759 w 328"/>
                <a:gd name="T33" fmla="*/ 3175 h 54"/>
                <a:gd name="T34" fmla="*/ 0 w 328"/>
                <a:gd name="T35" fmla="*/ 6350 h 54"/>
                <a:gd name="T36" fmla="*/ 0 w 328"/>
                <a:gd name="T37" fmla="*/ 6350 h 54"/>
                <a:gd name="T38" fmla="*/ 15759 w 328"/>
                <a:gd name="T39" fmla="*/ 12700 h 54"/>
                <a:gd name="T40" fmla="*/ 28652 w 328"/>
                <a:gd name="T41" fmla="*/ 15522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8" h="54">
                  <a:moveTo>
                    <a:pt x="80" y="44"/>
                  </a:moveTo>
                  <a:lnTo>
                    <a:pt x="80" y="44"/>
                  </a:lnTo>
                  <a:lnTo>
                    <a:pt x="159" y="53"/>
                  </a:lnTo>
                  <a:lnTo>
                    <a:pt x="247" y="53"/>
                  </a:lnTo>
                  <a:lnTo>
                    <a:pt x="283" y="44"/>
                  </a:lnTo>
                  <a:lnTo>
                    <a:pt x="327" y="27"/>
                  </a:lnTo>
                  <a:lnTo>
                    <a:pt x="283" y="18"/>
                  </a:lnTo>
                  <a:lnTo>
                    <a:pt x="247" y="9"/>
                  </a:lnTo>
                  <a:lnTo>
                    <a:pt x="159" y="0"/>
                  </a:lnTo>
                  <a:lnTo>
                    <a:pt x="80" y="0"/>
                  </a:lnTo>
                  <a:lnTo>
                    <a:pt x="44" y="9"/>
                  </a:lnTo>
                  <a:lnTo>
                    <a:pt x="0" y="18"/>
                  </a:lnTo>
                  <a:lnTo>
                    <a:pt x="44" y="36"/>
                  </a:lnTo>
                  <a:lnTo>
                    <a:pt x="80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Freeform 47"/>
            <p:cNvSpPr>
              <a:spLocks noChangeArrowheads="1"/>
            </p:cNvSpPr>
            <p:nvPr/>
          </p:nvSpPr>
          <p:spPr bwMode="auto">
            <a:xfrm>
              <a:off x="2873375" y="4476750"/>
              <a:ext cx="104775" cy="19050"/>
            </a:xfrm>
            <a:custGeom>
              <a:avLst/>
              <a:gdLst>
                <a:gd name="T0" fmla="*/ 25476 w 292"/>
                <a:gd name="T1" fmla="*/ 15875 h 54"/>
                <a:gd name="T2" fmla="*/ 25476 w 292"/>
                <a:gd name="T3" fmla="*/ 15875 h 54"/>
                <a:gd name="T4" fmla="*/ 50593 w 292"/>
                <a:gd name="T5" fmla="*/ 18697 h 54"/>
                <a:gd name="T6" fmla="*/ 50593 w 292"/>
                <a:gd name="T7" fmla="*/ 18697 h 54"/>
                <a:gd name="T8" fmla="*/ 79299 w 292"/>
                <a:gd name="T9" fmla="*/ 18697 h 54"/>
                <a:gd name="T10" fmla="*/ 79299 w 292"/>
                <a:gd name="T11" fmla="*/ 18697 h 54"/>
                <a:gd name="T12" fmla="*/ 91858 w 292"/>
                <a:gd name="T13" fmla="*/ 15875 h 54"/>
                <a:gd name="T14" fmla="*/ 104416 w 292"/>
                <a:gd name="T15" fmla="*/ 12700 h 54"/>
                <a:gd name="T16" fmla="*/ 104416 w 292"/>
                <a:gd name="T17" fmla="*/ 12700 h 54"/>
                <a:gd name="T18" fmla="*/ 91858 w 292"/>
                <a:gd name="T19" fmla="*/ 6350 h 54"/>
                <a:gd name="T20" fmla="*/ 79299 w 292"/>
                <a:gd name="T21" fmla="*/ 3175 h 54"/>
                <a:gd name="T22" fmla="*/ 79299 w 292"/>
                <a:gd name="T23" fmla="*/ 3175 h 54"/>
                <a:gd name="T24" fmla="*/ 50593 w 292"/>
                <a:gd name="T25" fmla="*/ 0 h 54"/>
                <a:gd name="T26" fmla="*/ 50593 w 292"/>
                <a:gd name="T27" fmla="*/ 0 h 54"/>
                <a:gd name="T28" fmla="*/ 25476 w 292"/>
                <a:gd name="T29" fmla="*/ 0 h 54"/>
                <a:gd name="T30" fmla="*/ 25476 w 292"/>
                <a:gd name="T31" fmla="*/ 0 h 54"/>
                <a:gd name="T32" fmla="*/ 12917 w 292"/>
                <a:gd name="T33" fmla="*/ 3175 h 54"/>
                <a:gd name="T34" fmla="*/ 0 w 292"/>
                <a:gd name="T35" fmla="*/ 9525 h 54"/>
                <a:gd name="T36" fmla="*/ 0 w 292"/>
                <a:gd name="T37" fmla="*/ 9525 h 54"/>
                <a:gd name="T38" fmla="*/ 12917 w 292"/>
                <a:gd name="T39" fmla="*/ 12700 h 54"/>
                <a:gd name="T40" fmla="*/ 25476 w 292"/>
                <a:gd name="T41" fmla="*/ 15875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2" h="54">
                  <a:moveTo>
                    <a:pt x="71" y="45"/>
                  </a:moveTo>
                  <a:lnTo>
                    <a:pt x="71" y="45"/>
                  </a:lnTo>
                  <a:lnTo>
                    <a:pt x="141" y="53"/>
                  </a:lnTo>
                  <a:lnTo>
                    <a:pt x="221" y="53"/>
                  </a:lnTo>
                  <a:lnTo>
                    <a:pt x="256" y="45"/>
                  </a:lnTo>
                  <a:lnTo>
                    <a:pt x="291" y="36"/>
                  </a:lnTo>
                  <a:lnTo>
                    <a:pt x="256" y="18"/>
                  </a:lnTo>
                  <a:lnTo>
                    <a:pt x="221" y="9"/>
                  </a:lnTo>
                  <a:lnTo>
                    <a:pt x="141" y="0"/>
                  </a:lnTo>
                  <a:lnTo>
                    <a:pt x="71" y="0"/>
                  </a:lnTo>
                  <a:lnTo>
                    <a:pt x="36" y="9"/>
                  </a:lnTo>
                  <a:lnTo>
                    <a:pt x="0" y="27"/>
                  </a:lnTo>
                  <a:lnTo>
                    <a:pt x="36" y="36"/>
                  </a:lnTo>
                  <a:lnTo>
                    <a:pt x="71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Freeform 48"/>
            <p:cNvSpPr>
              <a:spLocks noChangeArrowheads="1"/>
            </p:cNvSpPr>
            <p:nvPr/>
          </p:nvSpPr>
          <p:spPr bwMode="auto">
            <a:xfrm>
              <a:off x="3222625" y="4894263"/>
              <a:ext cx="130175" cy="19050"/>
            </a:xfrm>
            <a:custGeom>
              <a:avLst/>
              <a:gdLst>
                <a:gd name="T0" fmla="*/ 97900 w 363"/>
                <a:gd name="T1" fmla="*/ 2822 h 54"/>
                <a:gd name="T2" fmla="*/ 97900 w 363"/>
                <a:gd name="T3" fmla="*/ 2822 h 54"/>
                <a:gd name="T4" fmla="*/ 66343 w 363"/>
                <a:gd name="T5" fmla="*/ 0 h 54"/>
                <a:gd name="T6" fmla="*/ 66343 w 363"/>
                <a:gd name="T7" fmla="*/ 0 h 54"/>
                <a:gd name="T8" fmla="*/ 31558 w 363"/>
                <a:gd name="T9" fmla="*/ 0 h 54"/>
                <a:gd name="T10" fmla="*/ 31558 w 363"/>
                <a:gd name="T11" fmla="*/ 0 h 54"/>
                <a:gd name="T12" fmla="*/ 15779 w 363"/>
                <a:gd name="T13" fmla="*/ 2822 h 54"/>
                <a:gd name="T14" fmla="*/ 0 w 363"/>
                <a:gd name="T15" fmla="*/ 5997 h 54"/>
                <a:gd name="T16" fmla="*/ 0 w 363"/>
                <a:gd name="T17" fmla="*/ 5997 h 54"/>
                <a:gd name="T18" fmla="*/ 15779 w 363"/>
                <a:gd name="T19" fmla="*/ 12347 h 54"/>
                <a:gd name="T20" fmla="*/ 31558 w 363"/>
                <a:gd name="T21" fmla="*/ 15522 h 54"/>
                <a:gd name="T22" fmla="*/ 31558 w 363"/>
                <a:gd name="T23" fmla="*/ 15522 h 54"/>
                <a:gd name="T24" fmla="*/ 66343 w 363"/>
                <a:gd name="T25" fmla="*/ 18697 h 54"/>
                <a:gd name="T26" fmla="*/ 66343 w 363"/>
                <a:gd name="T27" fmla="*/ 18697 h 54"/>
                <a:gd name="T28" fmla="*/ 97900 w 363"/>
                <a:gd name="T29" fmla="*/ 18697 h 54"/>
                <a:gd name="T30" fmla="*/ 97900 w 363"/>
                <a:gd name="T31" fmla="*/ 18697 h 54"/>
                <a:gd name="T32" fmla="*/ 113679 w 363"/>
                <a:gd name="T33" fmla="*/ 18697 h 54"/>
                <a:gd name="T34" fmla="*/ 129816 w 363"/>
                <a:gd name="T35" fmla="*/ 12347 h 54"/>
                <a:gd name="T36" fmla="*/ 129816 w 363"/>
                <a:gd name="T37" fmla="*/ 12347 h 54"/>
                <a:gd name="T38" fmla="*/ 113679 w 363"/>
                <a:gd name="T39" fmla="*/ 9172 h 54"/>
                <a:gd name="T40" fmla="*/ 97900 w 363"/>
                <a:gd name="T41" fmla="*/ 2822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3" h="54">
                  <a:moveTo>
                    <a:pt x="273" y="8"/>
                  </a:moveTo>
                  <a:lnTo>
                    <a:pt x="273" y="8"/>
                  </a:lnTo>
                  <a:lnTo>
                    <a:pt x="185" y="0"/>
                  </a:lnTo>
                  <a:lnTo>
                    <a:pt x="88" y="0"/>
                  </a:lnTo>
                  <a:lnTo>
                    <a:pt x="44" y="8"/>
                  </a:lnTo>
                  <a:lnTo>
                    <a:pt x="0" y="17"/>
                  </a:lnTo>
                  <a:lnTo>
                    <a:pt x="44" y="35"/>
                  </a:lnTo>
                  <a:lnTo>
                    <a:pt x="88" y="44"/>
                  </a:lnTo>
                  <a:lnTo>
                    <a:pt x="185" y="53"/>
                  </a:lnTo>
                  <a:lnTo>
                    <a:pt x="273" y="53"/>
                  </a:lnTo>
                  <a:lnTo>
                    <a:pt x="317" y="53"/>
                  </a:lnTo>
                  <a:lnTo>
                    <a:pt x="362" y="35"/>
                  </a:lnTo>
                  <a:lnTo>
                    <a:pt x="317" y="26"/>
                  </a:lnTo>
                  <a:lnTo>
                    <a:pt x="273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49"/>
            <p:cNvSpPr>
              <a:spLocks noChangeArrowheads="1"/>
            </p:cNvSpPr>
            <p:nvPr/>
          </p:nvSpPr>
          <p:spPr bwMode="auto">
            <a:xfrm>
              <a:off x="2873375" y="4410075"/>
              <a:ext cx="384175" cy="785813"/>
            </a:xfrm>
            <a:custGeom>
              <a:avLst/>
              <a:gdLst>
                <a:gd name="T0" fmla="*/ 107813 w 1069"/>
                <a:gd name="T1" fmla="*/ 782210 h 2181"/>
                <a:gd name="T2" fmla="*/ 260190 w 1069"/>
                <a:gd name="T3" fmla="*/ 670877 h 2181"/>
                <a:gd name="T4" fmla="*/ 285346 w 1069"/>
                <a:gd name="T5" fmla="*/ 553420 h 2181"/>
                <a:gd name="T6" fmla="*/ 228564 w 1069"/>
                <a:gd name="T7" fmla="*/ 537567 h 2181"/>
                <a:gd name="T8" fmla="*/ 133329 w 1069"/>
                <a:gd name="T9" fmla="*/ 658267 h 2181"/>
                <a:gd name="T10" fmla="*/ 104579 w 1069"/>
                <a:gd name="T11" fmla="*/ 623318 h 2181"/>
                <a:gd name="T12" fmla="*/ 130095 w 1069"/>
                <a:gd name="T13" fmla="*/ 524596 h 2181"/>
                <a:gd name="T14" fmla="*/ 336378 w 1069"/>
                <a:gd name="T15" fmla="*/ 273467 h 2181"/>
                <a:gd name="T16" fmla="*/ 301159 w 1069"/>
                <a:gd name="T17" fmla="*/ 286078 h 2181"/>
                <a:gd name="T18" fmla="*/ 361534 w 1069"/>
                <a:gd name="T19" fmla="*/ 117818 h 2181"/>
                <a:gd name="T20" fmla="*/ 117517 w 1069"/>
                <a:gd name="T21" fmla="*/ 413263 h 2181"/>
                <a:gd name="T22" fmla="*/ 66844 w 1069"/>
                <a:gd name="T23" fmla="*/ 311659 h 2181"/>
                <a:gd name="T24" fmla="*/ 98470 w 1069"/>
                <a:gd name="T25" fmla="*/ 133671 h 2181"/>
                <a:gd name="T26" fmla="*/ 107813 w 1069"/>
                <a:gd name="T27" fmla="*/ 254371 h 2181"/>
                <a:gd name="T28" fmla="*/ 171423 w 1069"/>
                <a:gd name="T29" fmla="*/ 295806 h 2181"/>
                <a:gd name="T30" fmla="*/ 320206 w 1069"/>
                <a:gd name="T31" fmla="*/ 117818 h 2181"/>
                <a:gd name="T32" fmla="*/ 348956 w 1069"/>
                <a:gd name="T33" fmla="*/ 3243 h 2181"/>
                <a:gd name="T34" fmla="*/ 253721 w 1069"/>
                <a:gd name="T35" fmla="*/ 114575 h 2181"/>
                <a:gd name="T36" fmla="*/ 139798 w 1069"/>
                <a:gd name="T37" fmla="*/ 203569 h 2181"/>
                <a:gd name="T38" fmla="*/ 158486 w 1069"/>
                <a:gd name="T39" fmla="*/ 6485 h 2181"/>
                <a:gd name="T40" fmla="*/ 152376 w 1069"/>
                <a:gd name="T41" fmla="*/ 6485 h 2181"/>
                <a:gd name="T42" fmla="*/ 152376 w 1069"/>
                <a:gd name="T43" fmla="*/ 0 h 2181"/>
                <a:gd name="T44" fmla="*/ 104579 w 1069"/>
                <a:gd name="T45" fmla="*/ 88994 h 2181"/>
                <a:gd name="T46" fmla="*/ 69719 w 1069"/>
                <a:gd name="T47" fmla="*/ 133671 h 2181"/>
                <a:gd name="T48" fmla="*/ 50672 w 1069"/>
                <a:gd name="T49" fmla="*/ 171863 h 2181"/>
                <a:gd name="T50" fmla="*/ 44563 w 1069"/>
                <a:gd name="T51" fmla="*/ 187716 h 2181"/>
                <a:gd name="T52" fmla="*/ 28750 w 1069"/>
                <a:gd name="T53" fmla="*/ 247886 h 2181"/>
                <a:gd name="T54" fmla="*/ 25516 w 1069"/>
                <a:gd name="T55" fmla="*/ 264099 h 2181"/>
                <a:gd name="T56" fmla="*/ 12938 w 1069"/>
                <a:gd name="T57" fmla="*/ 321027 h 2181"/>
                <a:gd name="T58" fmla="*/ 6469 w 1069"/>
                <a:gd name="T59" fmla="*/ 356336 h 2181"/>
                <a:gd name="T60" fmla="*/ 12938 w 1069"/>
                <a:gd name="T61" fmla="*/ 410381 h 2181"/>
                <a:gd name="T62" fmla="*/ 12938 w 1069"/>
                <a:gd name="T63" fmla="*/ 445330 h 2181"/>
                <a:gd name="T64" fmla="*/ 22281 w 1069"/>
                <a:gd name="T65" fmla="*/ 483522 h 2181"/>
                <a:gd name="T66" fmla="*/ 79423 w 1069"/>
                <a:gd name="T67" fmla="*/ 521714 h 2181"/>
                <a:gd name="T68" fmla="*/ 34860 w 1069"/>
                <a:gd name="T69" fmla="*/ 556663 h 2181"/>
                <a:gd name="T70" fmla="*/ 15813 w 1069"/>
                <a:gd name="T71" fmla="*/ 588369 h 2181"/>
                <a:gd name="T72" fmla="*/ 47797 w 1069"/>
                <a:gd name="T73" fmla="*/ 629803 h 2181"/>
                <a:gd name="T74" fmla="*/ 47797 w 1069"/>
                <a:gd name="T75" fmla="*/ 661510 h 2181"/>
                <a:gd name="T76" fmla="*/ 57141 w 1069"/>
                <a:gd name="T77" fmla="*/ 722040 h 2181"/>
                <a:gd name="T78" fmla="*/ 95235 w 1069"/>
                <a:gd name="T79" fmla="*/ 734650 h 2181"/>
                <a:gd name="T80" fmla="*/ 111048 w 1069"/>
                <a:gd name="T81" fmla="*/ 489647 h 2181"/>
                <a:gd name="T82" fmla="*/ 69719 w 1069"/>
                <a:gd name="T83" fmla="*/ 613950 h 2181"/>
                <a:gd name="T84" fmla="*/ 133329 w 1069"/>
                <a:gd name="T85" fmla="*/ 750504 h 2181"/>
                <a:gd name="T86" fmla="*/ 272768 w 1069"/>
                <a:gd name="T87" fmla="*/ 581884 h 2181"/>
                <a:gd name="T88" fmla="*/ 174658 w 1069"/>
                <a:gd name="T89" fmla="*/ 680606 h 2181"/>
                <a:gd name="T90" fmla="*/ 95235 w 1069"/>
                <a:gd name="T91" fmla="*/ 677363 h 2181"/>
                <a:gd name="T92" fmla="*/ 82657 w 1069"/>
                <a:gd name="T93" fmla="*/ 651782 h 2181"/>
                <a:gd name="T94" fmla="*/ 101704 w 1069"/>
                <a:gd name="T95" fmla="*/ 524596 h 2181"/>
                <a:gd name="T96" fmla="*/ 114282 w 1069"/>
                <a:gd name="T97" fmla="*/ 489647 h 2181"/>
                <a:gd name="T98" fmla="*/ 263424 w 1069"/>
                <a:gd name="T99" fmla="*/ 365704 h 2181"/>
                <a:gd name="T100" fmla="*/ 263424 w 1069"/>
                <a:gd name="T101" fmla="*/ 302291 h 2181"/>
                <a:gd name="T102" fmla="*/ 92001 w 1069"/>
                <a:gd name="T103" fmla="*/ 445330 h 2181"/>
                <a:gd name="T104" fmla="*/ 53907 w 1069"/>
                <a:gd name="T105" fmla="*/ 286078 h 2181"/>
                <a:gd name="T106" fmla="*/ 260190 w 1069"/>
                <a:gd name="T107" fmla="*/ 200326 h 2181"/>
                <a:gd name="T108" fmla="*/ 187236 w 1069"/>
                <a:gd name="T109" fmla="*/ 260857 h 2181"/>
                <a:gd name="T110" fmla="*/ 256955 w 1069"/>
                <a:gd name="T111" fmla="*/ 162135 h 2181"/>
                <a:gd name="T112" fmla="*/ 199814 w 1069"/>
                <a:gd name="T113" fmla="*/ 225908 h 2181"/>
                <a:gd name="T114" fmla="*/ 139798 w 1069"/>
                <a:gd name="T115" fmla="*/ 241761 h 2181"/>
                <a:gd name="T116" fmla="*/ 130095 w 1069"/>
                <a:gd name="T117" fmla="*/ 254371 h 2181"/>
                <a:gd name="T118" fmla="*/ 98470 w 1069"/>
                <a:gd name="T119" fmla="*/ 117818 h 2181"/>
                <a:gd name="T120" fmla="*/ 57141 w 1069"/>
                <a:gd name="T121" fmla="*/ 181231 h 2181"/>
                <a:gd name="T122" fmla="*/ 38094 w 1069"/>
                <a:gd name="T123" fmla="*/ 273467 h 2181"/>
                <a:gd name="T124" fmla="*/ 31985 w 1069"/>
                <a:gd name="T125" fmla="*/ 321027 h 21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9" h="2181">
                  <a:moveTo>
                    <a:pt x="106" y="1995"/>
                  </a:moveTo>
                  <a:lnTo>
                    <a:pt x="106" y="1995"/>
                  </a:lnTo>
                  <a:lnTo>
                    <a:pt x="53" y="1995"/>
                  </a:lnTo>
                  <a:lnTo>
                    <a:pt x="27" y="2004"/>
                  </a:lnTo>
                  <a:lnTo>
                    <a:pt x="0" y="2012"/>
                  </a:lnTo>
                  <a:lnTo>
                    <a:pt x="27" y="2030"/>
                  </a:lnTo>
                  <a:lnTo>
                    <a:pt x="53" y="2039"/>
                  </a:lnTo>
                  <a:lnTo>
                    <a:pt x="106" y="2048"/>
                  </a:lnTo>
                  <a:lnTo>
                    <a:pt x="168" y="2048"/>
                  </a:lnTo>
                  <a:lnTo>
                    <a:pt x="177" y="2048"/>
                  </a:lnTo>
                  <a:lnTo>
                    <a:pt x="194" y="2092"/>
                  </a:lnTo>
                  <a:lnTo>
                    <a:pt x="247" y="2145"/>
                  </a:lnTo>
                  <a:lnTo>
                    <a:pt x="300" y="2171"/>
                  </a:lnTo>
                  <a:lnTo>
                    <a:pt x="353" y="2180"/>
                  </a:lnTo>
                  <a:lnTo>
                    <a:pt x="380" y="2180"/>
                  </a:lnTo>
                  <a:lnTo>
                    <a:pt x="389" y="2180"/>
                  </a:lnTo>
                  <a:lnTo>
                    <a:pt x="406" y="2180"/>
                  </a:lnTo>
                  <a:lnTo>
                    <a:pt x="459" y="2154"/>
                  </a:lnTo>
                  <a:lnTo>
                    <a:pt x="503" y="2127"/>
                  </a:lnTo>
                  <a:lnTo>
                    <a:pt x="556" y="2092"/>
                  </a:lnTo>
                  <a:lnTo>
                    <a:pt x="600" y="2048"/>
                  </a:lnTo>
                  <a:lnTo>
                    <a:pt x="636" y="1995"/>
                  </a:lnTo>
                  <a:lnTo>
                    <a:pt x="715" y="1880"/>
                  </a:lnTo>
                  <a:lnTo>
                    <a:pt x="724" y="1862"/>
                  </a:lnTo>
                  <a:lnTo>
                    <a:pt x="750" y="1818"/>
                  </a:lnTo>
                  <a:lnTo>
                    <a:pt x="777" y="1748"/>
                  </a:lnTo>
                  <a:lnTo>
                    <a:pt x="830" y="1624"/>
                  </a:lnTo>
                  <a:lnTo>
                    <a:pt x="865" y="1624"/>
                  </a:lnTo>
                  <a:lnTo>
                    <a:pt x="838" y="1598"/>
                  </a:lnTo>
                  <a:lnTo>
                    <a:pt x="900" y="1403"/>
                  </a:lnTo>
                  <a:lnTo>
                    <a:pt x="936" y="1218"/>
                  </a:lnTo>
                  <a:lnTo>
                    <a:pt x="883" y="1395"/>
                  </a:lnTo>
                  <a:lnTo>
                    <a:pt x="812" y="1553"/>
                  </a:lnTo>
                  <a:lnTo>
                    <a:pt x="794" y="1536"/>
                  </a:lnTo>
                  <a:lnTo>
                    <a:pt x="838" y="1421"/>
                  </a:lnTo>
                  <a:lnTo>
                    <a:pt x="883" y="1315"/>
                  </a:lnTo>
                  <a:lnTo>
                    <a:pt x="918" y="1192"/>
                  </a:lnTo>
                  <a:lnTo>
                    <a:pt x="944" y="1086"/>
                  </a:lnTo>
                  <a:lnTo>
                    <a:pt x="847" y="1306"/>
                  </a:lnTo>
                  <a:lnTo>
                    <a:pt x="750" y="1509"/>
                  </a:lnTo>
                  <a:lnTo>
                    <a:pt x="715" y="1492"/>
                  </a:lnTo>
                  <a:lnTo>
                    <a:pt x="786" y="1342"/>
                  </a:lnTo>
                  <a:lnTo>
                    <a:pt x="697" y="1448"/>
                  </a:lnTo>
                  <a:lnTo>
                    <a:pt x="680" y="1483"/>
                  </a:lnTo>
                  <a:lnTo>
                    <a:pt x="671" y="1492"/>
                  </a:lnTo>
                  <a:lnTo>
                    <a:pt x="636" y="1492"/>
                  </a:lnTo>
                  <a:lnTo>
                    <a:pt x="600" y="1518"/>
                  </a:lnTo>
                  <a:lnTo>
                    <a:pt x="574" y="1536"/>
                  </a:lnTo>
                  <a:lnTo>
                    <a:pt x="574" y="1545"/>
                  </a:lnTo>
                  <a:lnTo>
                    <a:pt x="565" y="1562"/>
                  </a:lnTo>
                  <a:lnTo>
                    <a:pt x="583" y="1562"/>
                  </a:lnTo>
                  <a:lnTo>
                    <a:pt x="600" y="1571"/>
                  </a:lnTo>
                  <a:lnTo>
                    <a:pt x="618" y="1571"/>
                  </a:lnTo>
                  <a:lnTo>
                    <a:pt x="556" y="1642"/>
                  </a:lnTo>
                  <a:lnTo>
                    <a:pt x="530" y="1686"/>
                  </a:lnTo>
                  <a:lnTo>
                    <a:pt x="494" y="1721"/>
                  </a:lnTo>
                  <a:lnTo>
                    <a:pt x="433" y="1783"/>
                  </a:lnTo>
                  <a:lnTo>
                    <a:pt x="406" y="1809"/>
                  </a:lnTo>
                  <a:lnTo>
                    <a:pt x="371" y="1827"/>
                  </a:lnTo>
                  <a:lnTo>
                    <a:pt x="371" y="1801"/>
                  </a:lnTo>
                  <a:lnTo>
                    <a:pt x="344" y="1836"/>
                  </a:lnTo>
                  <a:lnTo>
                    <a:pt x="327" y="1836"/>
                  </a:lnTo>
                  <a:lnTo>
                    <a:pt x="309" y="1836"/>
                  </a:lnTo>
                  <a:lnTo>
                    <a:pt x="309" y="1827"/>
                  </a:lnTo>
                  <a:lnTo>
                    <a:pt x="300" y="1827"/>
                  </a:lnTo>
                  <a:lnTo>
                    <a:pt x="300" y="1809"/>
                  </a:lnTo>
                  <a:lnTo>
                    <a:pt x="291" y="1792"/>
                  </a:lnTo>
                  <a:lnTo>
                    <a:pt x="291" y="1765"/>
                  </a:lnTo>
                  <a:lnTo>
                    <a:pt x="291" y="1730"/>
                  </a:lnTo>
                  <a:lnTo>
                    <a:pt x="283" y="1659"/>
                  </a:lnTo>
                  <a:lnTo>
                    <a:pt x="291" y="1598"/>
                  </a:lnTo>
                  <a:lnTo>
                    <a:pt x="291" y="1571"/>
                  </a:lnTo>
                  <a:lnTo>
                    <a:pt x="300" y="1562"/>
                  </a:lnTo>
                  <a:lnTo>
                    <a:pt x="291" y="1553"/>
                  </a:lnTo>
                  <a:lnTo>
                    <a:pt x="309" y="1456"/>
                  </a:lnTo>
                  <a:lnTo>
                    <a:pt x="318" y="1456"/>
                  </a:lnTo>
                  <a:lnTo>
                    <a:pt x="336" y="1456"/>
                  </a:lnTo>
                  <a:lnTo>
                    <a:pt x="362" y="1456"/>
                  </a:lnTo>
                  <a:lnTo>
                    <a:pt x="380" y="1448"/>
                  </a:lnTo>
                  <a:lnTo>
                    <a:pt x="459" y="1412"/>
                  </a:lnTo>
                  <a:lnTo>
                    <a:pt x="539" y="1350"/>
                  </a:lnTo>
                  <a:lnTo>
                    <a:pt x="618" y="1280"/>
                  </a:lnTo>
                  <a:lnTo>
                    <a:pt x="697" y="1174"/>
                  </a:lnTo>
                  <a:lnTo>
                    <a:pt x="768" y="1077"/>
                  </a:lnTo>
                  <a:lnTo>
                    <a:pt x="830" y="971"/>
                  </a:lnTo>
                  <a:lnTo>
                    <a:pt x="874" y="883"/>
                  </a:lnTo>
                  <a:lnTo>
                    <a:pt x="900" y="874"/>
                  </a:lnTo>
                  <a:lnTo>
                    <a:pt x="918" y="839"/>
                  </a:lnTo>
                  <a:lnTo>
                    <a:pt x="900" y="830"/>
                  </a:lnTo>
                  <a:lnTo>
                    <a:pt x="918" y="794"/>
                  </a:lnTo>
                  <a:lnTo>
                    <a:pt x="927" y="768"/>
                  </a:lnTo>
                  <a:lnTo>
                    <a:pt x="936" y="759"/>
                  </a:lnTo>
                  <a:lnTo>
                    <a:pt x="936" y="733"/>
                  </a:lnTo>
                  <a:lnTo>
                    <a:pt x="988" y="609"/>
                  </a:lnTo>
                  <a:lnTo>
                    <a:pt x="1024" y="477"/>
                  </a:lnTo>
                  <a:lnTo>
                    <a:pt x="1068" y="291"/>
                  </a:lnTo>
                  <a:lnTo>
                    <a:pt x="1041" y="388"/>
                  </a:lnTo>
                  <a:lnTo>
                    <a:pt x="1006" y="485"/>
                  </a:lnTo>
                  <a:lnTo>
                    <a:pt x="918" y="697"/>
                  </a:lnTo>
                  <a:lnTo>
                    <a:pt x="909" y="715"/>
                  </a:lnTo>
                  <a:lnTo>
                    <a:pt x="900" y="715"/>
                  </a:lnTo>
                  <a:lnTo>
                    <a:pt x="900" y="724"/>
                  </a:lnTo>
                  <a:lnTo>
                    <a:pt x="909" y="724"/>
                  </a:lnTo>
                  <a:lnTo>
                    <a:pt x="883" y="759"/>
                  </a:lnTo>
                  <a:lnTo>
                    <a:pt x="865" y="803"/>
                  </a:lnTo>
                  <a:lnTo>
                    <a:pt x="838" y="794"/>
                  </a:lnTo>
                  <a:lnTo>
                    <a:pt x="891" y="688"/>
                  </a:lnTo>
                  <a:lnTo>
                    <a:pt x="971" y="530"/>
                  </a:lnTo>
                  <a:lnTo>
                    <a:pt x="1024" y="380"/>
                  </a:lnTo>
                  <a:lnTo>
                    <a:pt x="1059" y="238"/>
                  </a:lnTo>
                  <a:lnTo>
                    <a:pt x="1006" y="380"/>
                  </a:lnTo>
                  <a:lnTo>
                    <a:pt x="953" y="494"/>
                  </a:lnTo>
                  <a:lnTo>
                    <a:pt x="865" y="653"/>
                  </a:lnTo>
                  <a:lnTo>
                    <a:pt x="794" y="777"/>
                  </a:lnTo>
                  <a:lnTo>
                    <a:pt x="777" y="768"/>
                  </a:lnTo>
                  <a:lnTo>
                    <a:pt x="865" y="618"/>
                  </a:lnTo>
                  <a:lnTo>
                    <a:pt x="944" y="468"/>
                  </a:lnTo>
                  <a:lnTo>
                    <a:pt x="1006" y="327"/>
                  </a:lnTo>
                  <a:lnTo>
                    <a:pt x="847" y="574"/>
                  </a:lnTo>
                  <a:lnTo>
                    <a:pt x="724" y="750"/>
                  </a:lnTo>
                  <a:lnTo>
                    <a:pt x="706" y="741"/>
                  </a:lnTo>
                  <a:lnTo>
                    <a:pt x="706" y="768"/>
                  </a:lnTo>
                  <a:lnTo>
                    <a:pt x="644" y="856"/>
                  </a:lnTo>
                  <a:lnTo>
                    <a:pt x="618" y="891"/>
                  </a:lnTo>
                  <a:lnTo>
                    <a:pt x="609" y="909"/>
                  </a:lnTo>
                  <a:lnTo>
                    <a:pt x="591" y="927"/>
                  </a:lnTo>
                  <a:lnTo>
                    <a:pt x="565" y="953"/>
                  </a:lnTo>
                  <a:lnTo>
                    <a:pt x="539" y="980"/>
                  </a:lnTo>
                  <a:lnTo>
                    <a:pt x="486" y="1042"/>
                  </a:lnTo>
                  <a:lnTo>
                    <a:pt x="433" y="1086"/>
                  </a:lnTo>
                  <a:lnTo>
                    <a:pt x="353" y="1139"/>
                  </a:lnTo>
                  <a:lnTo>
                    <a:pt x="327" y="1147"/>
                  </a:lnTo>
                  <a:lnTo>
                    <a:pt x="300" y="1147"/>
                  </a:lnTo>
                  <a:lnTo>
                    <a:pt x="283" y="1147"/>
                  </a:lnTo>
                  <a:lnTo>
                    <a:pt x="283" y="1094"/>
                  </a:lnTo>
                  <a:lnTo>
                    <a:pt x="247" y="1130"/>
                  </a:lnTo>
                  <a:lnTo>
                    <a:pt x="230" y="1121"/>
                  </a:lnTo>
                  <a:lnTo>
                    <a:pt x="221" y="1094"/>
                  </a:lnTo>
                  <a:lnTo>
                    <a:pt x="212" y="1086"/>
                  </a:lnTo>
                  <a:lnTo>
                    <a:pt x="212" y="1077"/>
                  </a:lnTo>
                  <a:lnTo>
                    <a:pt x="194" y="1024"/>
                  </a:lnTo>
                  <a:lnTo>
                    <a:pt x="194" y="971"/>
                  </a:lnTo>
                  <a:lnTo>
                    <a:pt x="186" y="865"/>
                  </a:lnTo>
                  <a:lnTo>
                    <a:pt x="194" y="786"/>
                  </a:lnTo>
                  <a:lnTo>
                    <a:pt x="203" y="768"/>
                  </a:lnTo>
                  <a:lnTo>
                    <a:pt x="212" y="750"/>
                  </a:lnTo>
                  <a:lnTo>
                    <a:pt x="230" y="706"/>
                  </a:lnTo>
                  <a:lnTo>
                    <a:pt x="230" y="653"/>
                  </a:lnTo>
                  <a:lnTo>
                    <a:pt x="203" y="671"/>
                  </a:lnTo>
                  <a:lnTo>
                    <a:pt x="203" y="636"/>
                  </a:lnTo>
                  <a:lnTo>
                    <a:pt x="230" y="521"/>
                  </a:lnTo>
                  <a:lnTo>
                    <a:pt x="256" y="415"/>
                  </a:lnTo>
                  <a:lnTo>
                    <a:pt x="283" y="327"/>
                  </a:lnTo>
                  <a:lnTo>
                    <a:pt x="283" y="353"/>
                  </a:lnTo>
                  <a:lnTo>
                    <a:pt x="274" y="371"/>
                  </a:lnTo>
                  <a:lnTo>
                    <a:pt x="274" y="424"/>
                  </a:lnTo>
                  <a:lnTo>
                    <a:pt x="265" y="468"/>
                  </a:lnTo>
                  <a:lnTo>
                    <a:pt x="239" y="512"/>
                  </a:lnTo>
                  <a:lnTo>
                    <a:pt x="265" y="530"/>
                  </a:lnTo>
                  <a:lnTo>
                    <a:pt x="274" y="583"/>
                  </a:lnTo>
                  <a:lnTo>
                    <a:pt x="283" y="636"/>
                  </a:lnTo>
                  <a:lnTo>
                    <a:pt x="283" y="644"/>
                  </a:lnTo>
                  <a:lnTo>
                    <a:pt x="291" y="662"/>
                  </a:lnTo>
                  <a:lnTo>
                    <a:pt x="300" y="688"/>
                  </a:lnTo>
                  <a:lnTo>
                    <a:pt x="300" y="697"/>
                  </a:lnTo>
                  <a:lnTo>
                    <a:pt x="300" y="706"/>
                  </a:lnTo>
                  <a:lnTo>
                    <a:pt x="318" y="724"/>
                  </a:lnTo>
                  <a:lnTo>
                    <a:pt x="327" y="741"/>
                  </a:lnTo>
                  <a:lnTo>
                    <a:pt x="336" y="750"/>
                  </a:lnTo>
                  <a:lnTo>
                    <a:pt x="327" y="768"/>
                  </a:lnTo>
                  <a:lnTo>
                    <a:pt x="344" y="786"/>
                  </a:lnTo>
                  <a:lnTo>
                    <a:pt x="362" y="786"/>
                  </a:lnTo>
                  <a:lnTo>
                    <a:pt x="380" y="803"/>
                  </a:lnTo>
                  <a:lnTo>
                    <a:pt x="415" y="821"/>
                  </a:lnTo>
                  <a:lnTo>
                    <a:pt x="459" y="821"/>
                  </a:lnTo>
                  <a:lnTo>
                    <a:pt x="477" y="821"/>
                  </a:lnTo>
                  <a:lnTo>
                    <a:pt x="503" y="821"/>
                  </a:lnTo>
                  <a:lnTo>
                    <a:pt x="539" y="803"/>
                  </a:lnTo>
                  <a:lnTo>
                    <a:pt x="591" y="777"/>
                  </a:lnTo>
                  <a:lnTo>
                    <a:pt x="644" y="733"/>
                  </a:lnTo>
                  <a:lnTo>
                    <a:pt x="688" y="671"/>
                  </a:lnTo>
                  <a:lnTo>
                    <a:pt x="741" y="609"/>
                  </a:lnTo>
                  <a:lnTo>
                    <a:pt x="768" y="574"/>
                  </a:lnTo>
                  <a:lnTo>
                    <a:pt x="786" y="538"/>
                  </a:lnTo>
                  <a:lnTo>
                    <a:pt x="803" y="503"/>
                  </a:lnTo>
                  <a:lnTo>
                    <a:pt x="821" y="547"/>
                  </a:lnTo>
                  <a:lnTo>
                    <a:pt x="830" y="512"/>
                  </a:lnTo>
                  <a:lnTo>
                    <a:pt x="821" y="468"/>
                  </a:lnTo>
                  <a:lnTo>
                    <a:pt x="830" y="459"/>
                  </a:lnTo>
                  <a:lnTo>
                    <a:pt x="865" y="388"/>
                  </a:lnTo>
                  <a:lnTo>
                    <a:pt x="891" y="327"/>
                  </a:lnTo>
                  <a:lnTo>
                    <a:pt x="900" y="300"/>
                  </a:lnTo>
                  <a:lnTo>
                    <a:pt x="936" y="221"/>
                  </a:lnTo>
                  <a:lnTo>
                    <a:pt x="962" y="124"/>
                  </a:lnTo>
                  <a:lnTo>
                    <a:pt x="980" y="44"/>
                  </a:lnTo>
                  <a:lnTo>
                    <a:pt x="936" y="159"/>
                  </a:lnTo>
                  <a:lnTo>
                    <a:pt x="891" y="282"/>
                  </a:lnTo>
                  <a:lnTo>
                    <a:pt x="812" y="424"/>
                  </a:lnTo>
                  <a:lnTo>
                    <a:pt x="803" y="397"/>
                  </a:lnTo>
                  <a:lnTo>
                    <a:pt x="856" y="300"/>
                  </a:lnTo>
                  <a:lnTo>
                    <a:pt x="900" y="194"/>
                  </a:lnTo>
                  <a:lnTo>
                    <a:pt x="936" y="106"/>
                  </a:lnTo>
                  <a:lnTo>
                    <a:pt x="971" y="9"/>
                  </a:lnTo>
                  <a:lnTo>
                    <a:pt x="900" y="150"/>
                  </a:lnTo>
                  <a:lnTo>
                    <a:pt x="847" y="256"/>
                  </a:lnTo>
                  <a:lnTo>
                    <a:pt x="786" y="362"/>
                  </a:lnTo>
                  <a:lnTo>
                    <a:pt x="786" y="371"/>
                  </a:lnTo>
                  <a:lnTo>
                    <a:pt x="777" y="353"/>
                  </a:lnTo>
                  <a:lnTo>
                    <a:pt x="777" y="344"/>
                  </a:lnTo>
                  <a:lnTo>
                    <a:pt x="847" y="230"/>
                  </a:lnTo>
                  <a:lnTo>
                    <a:pt x="936" y="53"/>
                  </a:lnTo>
                  <a:lnTo>
                    <a:pt x="830" y="212"/>
                  </a:lnTo>
                  <a:lnTo>
                    <a:pt x="741" y="335"/>
                  </a:lnTo>
                  <a:lnTo>
                    <a:pt x="706" y="318"/>
                  </a:lnTo>
                  <a:lnTo>
                    <a:pt x="733" y="353"/>
                  </a:lnTo>
                  <a:lnTo>
                    <a:pt x="688" y="406"/>
                  </a:lnTo>
                  <a:lnTo>
                    <a:pt x="618" y="494"/>
                  </a:lnTo>
                  <a:lnTo>
                    <a:pt x="547" y="565"/>
                  </a:lnTo>
                  <a:lnTo>
                    <a:pt x="503" y="600"/>
                  </a:lnTo>
                  <a:lnTo>
                    <a:pt x="459" y="609"/>
                  </a:lnTo>
                  <a:lnTo>
                    <a:pt x="459" y="583"/>
                  </a:lnTo>
                  <a:lnTo>
                    <a:pt x="424" y="609"/>
                  </a:lnTo>
                  <a:lnTo>
                    <a:pt x="406" y="600"/>
                  </a:lnTo>
                  <a:lnTo>
                    <a:pt x="397" y="583"/>
                  </a:lnTo>
                  <a:lnTo>
                    <a:pt x="389" y="574"/>
                  </a:lnTo>
                  <a:lnTo>
                    <a:pt x="389" y="565"/>
                  </a:lnTo>
                  <a:lnTo>
                    <a:pt x="380" y="565"/>
                  </a:lnTo>
                  <a:lnTo>
                    <a:pt x="389" y="565"/>
                  </a:lnTo>
                  <a:lnTo>
                    <a:pt x="380" y="556"/>
                  </a:lnTo>
                  <a:lnTo>
                    <a:pt x="371" y="485"/>
                  </a:lnTo>
                  <a:lnTo>
                    <a:pt x="380" y="459"/>
                  </a:lnTo>
                  <a:lnTo>
                    <a:pt x="389" y="415"/>
                  </a:lnTo>
                  <a:lnTo>
                    <a:pt x="380" y="371"/>
                  </a:lnTo>
                  <a:lnTo>
                    <a:pt x="371" y="380"/>
                  </a:lnTo>
                  <a:lnTo>
                    <a:pt x="380" y="247"/>
                  </a:lnTo>
                  <a:lnTo>
                    <a:pt x="397" y="168"/>
                  </a:lnTo>
                  <a:lnTo>
                    <a:pt x="415" y="97"/>
                  </a:lnTo>
                  <a:lnTo>
                    <a:pt x="441" y="18"/>
                  </a:lnTo>
                  <a:lnTo>
                    <a:pt x="406" y="79"/>
                  </a:lnTo>
                  <a:lnTo>
                    <a:pt x="389" y="150"/>
                  </a:lnTo>
                  <a:lnTo>
                    <a:pt x="362" y="238"/>
                  </a:lnTo>
                  <a:lnTo>
                    <a:pt x="353" y="318"/>
                  </a:lnTo>
                  <a:lnTo>
                    <a:pt x="344" y="406"/>
                  </a:lnTo>
                  <a:lnTo>
                    <a:pt x="336" y="406"/>
                  </a:lnTo>
                  <a:lnTo>
                    <a:pt x="327" y="415"/>
                  </a:lnTo>
                  <a:lnTo>
                    <a:pt x="327" y="406"/>
                  </a:lnTo>
                  <a:lnTo>
                    <a:pt x="336" y="274"/>
                  </a:lnTo>
                  <a:lnTo>
                    <a:pt x="371" y="150"/>
                  </a:lnTo>
                  <a:lnTo>
                    <a:pt x="397" y="79"/>
                  </a:lnTo>
                  <a:lnTo>
                    <a:pt x="424" y="18"/>
                  </a:lnTo>
                  <a:lnTo>
                    <a:pt x="380" y="97"/>
                  </a:lnTo>
                  <a:lnTo>
                    <a:pt x="344" y="185"/>
                  </a:lnTo>
                  <a:lnTo>
                    <a:pt x="318" y="291"/>
                  </a:lnTo>
                  <a:lnTo>
                    <a:pt x="309" y="406"/>
                  </a:lnTo>
                  <a:lnTo>
                    <a:pt x="300" y="433"/>
                  </a:lnTo>
                  <a:lnTo>
                    <a:pt x="291" y="441"/>
                  </a:lnTo>
                  <a:lnTo>
                    <a:pt x="291" y="433"/>
                  </a:lnTo>
                  <a:lnTo>
                    <a:pt x="300" y="388"/>
                  </a:lnTo>
                  <a:lnTo>
                    <a:pt x="300" y="362"/>
                  </a:lnTo>
                  <a:lnTo>
                    <a:pt x="300" y="335"/>
                  </a:lnTo>
                  <a:lnTo>
                    <a:pt x="318" y="247"/>
                  </a:lnTo>
                  <a:lnTo>
                    <a:pt x="344" y="159"/>
                  </a:lnTo>
                  <a:lnTo>
                    <a:pt x="380" y="79"/>
                  </a:lnTo>
                  <a:lnTo>
                    <a:pt x="424" y="0"/>
                  </a:lnTo>
                  <a:lnTo>
                    <a:pt x="380" y="62"/>
                  </a:lnTo>
                  <a:lnTo>
                    <a:pt x="336" y="141"/>
                  </a:lnTo>
                  <a:lnTo>
                    <a:pt x="309" y="230"/>
                  </a:lnTo>
                  <a:lnTo>
                    <a:pt x="291" y="300"/>
                  </a:lnTo>
                  <a:lnTo>
                    <a:pt x="283" y="318"/>
                  </a:lnTo>
                  <a:lnTo>
                    <a:pt x="265" y="309"/>
                  </a:lnTo>
                  <a:lnTo>
                    <a:pt x="300" y="256"/>
                  </a:lnTo>
                  <a:lnTo>
                    <a:pt x="265" y="309"/>
                  </a:lnTo>
                  <a:lnTo>
                    <a:pt x="247" y="300"/>
                  </a:lnTo>
                  <a:lnTo>
                    <a:pt x="291" y="247"/>
                  </a:lnTo>
                  <a:lnTo>
                    <a:pt x="239" y="300"/>
                  </a:lnTo>
                  <a:lnTo>
                    <a:pt x="221" y="291"/>
                  </a:lnTo>
                  <a:lnTo>
                    <a:pt x="141" y="282"/>
                  </a:lnTo>
                  <a:lnTo>
                    <a:pt x="71" y="291"/>
                  </a:lnTo>
                  <a:lnTo>
                    <a:pt x="36" y="300"/>
                  </a:lnTo>
                  <a:lnTo>
                    <a:pt x="0" y="309"/>
                  </a:lnTo>
                  <a:lnTo>
                    <a:pt x="36" y="327"/>
                  </a:lnTo>
                  <a:lnTo>
                    <a:pt x="71" y="335"/>
                  </a:lnTo>
                  <a:lnTo>
                    <a:pt x="141" y="344"/>
                  </a:lnTo>
                  <a:lnTo>
                    <a:pt x="212" y="335"/>
                  </a:lnTo>
                  <a:lnTo>
                    <a:pt x="194" y="371"/>
                  </a:lnTo>
                  <a:lnTo>
                    <a:pt x="177" y="415"/>
                  </a:lnTo>
                  <a:lnTo>
                    <a:pt x="133" y="388"/>
                  </a:lnTo>
                  <a:lnTo>
                    <a:pt x="89" y="388"/>
                  </a:lnTo>
                  <a:lnTo>
                    <a:pt x="44" y="388"/>
                  </a:lnTo>
                  <a:lnTo>
                    <a:pt x="18" y="397"/>
                  </a:lnTo>
                  <a:lnTo>
                    <a:pt x="0" y="406"/>
                  </a:lnTo>
                  <a:lnTo>
                    <a:pt x="18" y="424"/>
                  </a:lnTo>
                  <a:lnTo>
                    <a:pt x="44" y="433"/>
                  </a:lnTo>
                  <a:lnTo>
                    <a:pt x="89" y="441"/>
                  </a:lnTo>
                  <a:lnTo>
                    <a:pt x="133" y="433"/>
                  </a:lnTo>
                  <a:lnTo>
                    <a:pt x="168" y="424"/>
                  </a:lnTo>
                  <a:lnTo>
                    <a:pt x="141" y="477"/>
                  </a:lnTo>
                  <a:lnTo>
                    <a:pt x="133" y="512"/>
                  </a:lnTo>
                  <a:lnTo>
                    <a:pt x="106" y="494"/>
                  </a:lnTo>
                  <a:lnTo>
                    <a:pt x="71" y="485"/>
                  </a:lnTo>
                  <a:lnTo>
                    <a:pt x="36" y="485"/>
                  </a:lnTo>
                  <a:lnTo>
                    <a:pt x="18" y="494"/>
                  </a:lnTo>
                  <a:lnTo>
                    <a:pt x="0" y="512"/>
                  </a:lnTo>
                  <a:lnTo>
                    <a:pt x="18" y="521"/>
                  </a:lnTo>
                  <a:lnTo>
                    <a:pt x="36" y="530"/>
                  </a:lnTo>
                  <a:lnTo>
                    <a:pt x="71" y="538"/>
                  </a:lnTo>
                  <a:lnTo>
                    <a:pt x="106" y="538"/>
                  </a:lnTo>
                  <a:lnTo>
                    <a:pt x="124" y="521"/>
                  </a:lnTo>
                  <a:lnTo>
                    <a:pt x="97" y="600"/>
                  </a:lnTo>
                  <a:lnTo>
                    <a:pt x="89" y="591"/>
                  </a:lnTo>
                  <a:lnTo>
                    <a:pt x="53" y="583"/>
                  </a:lnTo>
                  <a:lnTo>
                    <a:pt x="27" y="591"/>
                  </a:lnTo>
                  <a:lnTo>
                    <a:pt x="0" y="609"/>
                  </a:lnTo>
                  <a:lnTo>
                    <a:pt x="27" y="636"/>
                  </a:lnTo>
                  <a:lnTo>
                    <a:pt x="53" y="636"/>
                  </a:lnTo>
                  <a:lnTo>
                    <a:pt x="89" y="636"/>
                  </a:lnTo>
                  <a:lnTo>
                    <a:pt x="89" y="627"/>
                  </a:lnTo>
                  <a:lnTo>
                    <a:pt x="80" y="688"/>
                  </a:lnTo>
                  <a:lnTo>
                    <a:pt x="80" y="697"/>
                  </a:lnTo>
                  <a:lnTo>
                    <a:pt x="62" y="688"/>
                  </a:lnTo>
                  <a:lnTo>
                    <a:pt x="44" y="688"/>
                  </a:lnTo>
                  <a:lnTo>
                    <a:pt x="18" y="688"/>
                  </a:lnTo>
                  <a:lnTo>
                    <a:pt x="0" y="706"/>
                  </a:lnTo>
                  <a:lnTo>
                    <a:pt x="18" y="733"/>
                  </a:lnTo>
                  <a:lnTo>
                    <a:pt x="44" y="741"/>
                  </a:lnTo>
                  <a:lnTo>
                    <a:pt x="62" y="733"/>
                  </a:lnTo>
                  <a:lnTo>
                    <a:pt x="71" y="733"/>
                  </a:lnTo>
                  <a:lnTo>
                    <a:pt x="62" y="794"/>
                  </a:lnTo>
                  <a:lnTo>
                    <a:pt x="53" y="794"/>
                  </a:lnTo>
                  <a:lnTo>
                    <a:pt x="36" y="786"/>
                  </a:lnTo>
                  <a:lnTo>
                    <a:pt x="18" y="786"/>
                  </a:lnTo>
                  <a:lnTo>
                    <a:pt x="0" y="812"/>
                  </a:lnTo>
                  <a:lnTo>
                    <a:pt x="18" y="830"/>
                  </a:lnTo>
                  <a:lnTo>
                    <a:pt x="36" y="839"/>
                  </a:lnTo>
                  <a:lnTo>
                    <a:pt x="53" y="839"/>
                  </a:lnTo>
                  <a:lnTo>
                    <a:pt x="44" y="883"/>
                  </a:lnTo>
                  <a:lnTo>
                    <a:pt x="44" y="909"/>
                  </a:lnTo>
                  <a:lnTo>
                    <a:pt x="36" y="891"/>
                  </a:lnTo>
                  <a:lnTo>
                    <a:pt x="27" y="883"/>
                  </a:lnTo>
                  <a:lnTo>
                    <a:pt x="9" y="891"/>
                  </a:lnTo>
                  <a:lnTo>
                    <a:pt x="0" y="909"/>
                  </a:lnTo>
                  <a:lnTo>
                    <a:pt x="9" y="936"/>
                  </a:lnTo>
                  <a:lnTo>
                    <a:pt x="27" y="936"/>
                  </a:lnTo>
                  <a:lnTo>
                    <a:pt x="36" y="936"/>
                  </a:lnTo>
                  <a:lnTo>
                    <a:pt x="44" y="918"/>
                  </a:lnTo>
                  <a:lnTo>
                    <a:pt x="44" y="989"/>
                  </a:lnTo>
                  <a:lnTo>
                    <a:pt x="36" y="989"/>
                  </a:lnTo>
                  <a:lnTo>
                    <a:pt x="18" y="989"/>
                  </a:lnTo>
                  <a:lnTo>
                    <a:pt x="0" y="1006"/>
                  </a:lnTo>
                  <a:lnTo>
                    <a:pt x="18" y="1033"/>
                  </a:lnTo>
                  <a:lnTo>
                    <a:pt x="36" y="1042"/>
                  </a:lnTo>
                  <a:lnTo>
                    <a:pt x="44" y="1033"/>
                  </a:lnTo>
                  <a:lnTo>
                    <a:pt x="53" y="1094"/>
                  </a:lnTo>
                  <a:lnTo>
                    <a:pt x="44" y="1094"/>
                  </a:lnTo>
                  <a:lnTo>
                    <a:pt x="36" y="1086"/>
                  </a:lnTo>
                  <a:lnTo>
                    <a:pt x="18" y="1094"/>
                  </a:lnTo>
                  <a:lnTo>
                    <a:pt x="0" y="1112"/>
                  </a:lnTo>
                  <a:lnTo>
                    <a:pt x="18" y="1130"/>
                  </a:lnTo>
                  <a:lnTo>
                    <a:pt x="36" y="1139"/>
                  </a:lnTo>
                  <a:lnTo>
                    <a:pt x="44" y="1130"/>
                  </a:lnTo>
                  <a:lnTo>
                    <a:pt x="53" y="1130"/>
                  </a:lnTo>
                  <a:lnTo>
                    <a:pt x="62" y="1183"/>
                  </a:lnTo>
                  <a:lnTo>
                    <a:pt x="62" y="1192"/>
                  </a:lnTo>
                  <a:lnTo>
                    <a:pt x="71" y="1200"/>
                  </a:lnTo>
                  <a:lnTo>
                    <a:pt x="62" y="1192"/>
                  </a:lnTo>
                  <a:lnTo>
                    <a:pt x="36" y="1183"/>
                  </a:lnTo>
                  <a:lnTo>
                    <a:pt x="18" y="1192"/>
                  </a:lnTo>
                  <a:lnTo>
                    <a:pt x="0" y="1209"/>
                  </a:lnTo>
                  <a:lnTo>
                    <a:pt x="18" y="1236"/>
                  </a:lnTo>
                  <a:lnTo>
                    <a:pt x="36" y="1236"/>
                  </a:lnTo>
                  <a:lnTo>
                    <a:pt x="62" y="1236"/>
                  </a:lnTo>
                  <a:lnTo>
                    <a:pt x="71" y="1218"/>
                  </a:lnTo>
                  <a:lnTo>
                    <a:pt x="89" y="1271"/>
                  </a:lnTo>
                  <a:lnTo>
                    <a:pt x="80" y="1289"/>
                  </a:lnTo>
                  <a:lnTo>
                    <a:pt x="62" y="1289"/>
                  </a:lnTo>
                  <a:lnTo>
                    <a:pt x="36" y="1289"/>
                  </a:lnTo>
                  <a:lnTo>
                    <a:pt x="18" y="1297"/>
                  </a:lnTo>
                  <a:lnTo>
                    <a:pt x="0" y="1315"/>
                  </a:lnTo>
                  <a:lnTo>
                    <a:pt x="36" y="1333"/>
                  </a:lnTo>
                  <a:lnTo>
                    <a:pt x="62" y="1342"/>
                  </a:lnTo>
                  <a:lnTo>
                    <a:pt x="97" y="1342"/>
                  </a:lnTo>
                  <a:lnTo>
                    <a:pt x="124" y="1324"/>
                  </a:lnTo>
                  <a:lnTo>
                    <a:pt x="141" y="1368"/>
                  </a:lnTo>
                  <a:lnTo>
                    <a:pt x="177" y="1395"/>
                  </a:lnTo>
                  <a:lnTo>
                    <a:pt x="141" y="1395"/>
                  </a:lnTo>
                  <a:lnTo>
                    <a:pt x="71" y="1395"/>
                  </a:lnTo>
                  <a:lnTo>
                    <a:pt x="36" y="1403"/>
                  </a:lnTo>
                  <a:lnTo>
                    <a:pt x="0" y="1412"/>
                  </a:lnTo>
                  <a:lnTo>
                    <a:pt x="36" y="1430"/>
                  </a:lnTo>
                  <a:lnTo>
                    <a:pt x="71" y="1439"/>
                  </a:lnTo>
                  <a:lnTo>
                    <a:pt x="141" y="1448"/>
                  </a:lnTo>
                  <a:lnTo>
                    <a:pt x="221" y="1448"/>
                  </a:lnTo>
                  <a:lnTo>
                    <a:pt x="186" y="1509"/>
                  </a:lnTo>
                  <a:lnTo>
                    <a:pt x="186" y="1518"/>
                  </a:lnTo>
                  <a:lnTo>
                    <a:pt x="150" y="1500"/>
                  </a:lnTo>
                  <a:lnTo>
                    <a:pt x="97" y="1492"/>
                  </a:lnTo>
                  <a:lnTo>
                    <a:pt x="53" y="1492"/>
                  </a:lnTo>
                  <a:lnTo>
                    <a:pt x="27" y="1500"/>
                  </a:lnTo>
                  <a:lnTo>
                    <a:pt x="0" y="1509"/>
                  </a:lnTo>
                  <a:lnTo>
                    <a:pt x="27" y="1527"/>
                  </a:lnTo>
                  <a:lnTo>
                    <a:pt x="53" y="1536"/>
                  </a:lnTo>
                  <a:lnTo>
                    <a:pt x="97" y="1545"/>
                  </a:lnTo>
                  <a:lnTo>
                    <a:pt x="150" y="1545"/>
                  </a:lnTo>
                  <a:lnTo>
                    <a:pt x="168" y="1536"/>
                  </a:lnTo>
                  <a:lnTo>
                    <a:pt x="159" y="1553"/>
                  </a:lnTo>
                  <a:lnTo>
                    <a:pt x="150" y="1571"/>
                  </a:lnTo>
                  <a:lnTo>
                    <a:pt x="141" y="1606"/>
                  </a:lnTo>
                  <a:lnTo>
                    <a:pt x="124" y="1598"/>
                  </a:lnTo>
                  <a:lnTo>
                    <a:pt x="80" y="1589"/>
                  </a:lnTo>
                  <a:lnTo>
                    <a:pt x="44" y="1589"/>
                  </a:lnTo>
                  <a:lnTo>
                    <a:pt x="18" y="1598"/>
                  </a:lnTo>
                  <a:lnTo>
                    <a:pt x="0" y="1615"/>
                  </a:lnTo>
                  <a:lnTo>
                    <a:pt x="18" y="1624"/>
                  </a:lnTo>
                  <a:lnTo>
                    <a:pt x="44" y="1633"/>
                  </a:lnTo>
                  <a:lnTo>
                    <a:pt x="80" y="1642"/>
                  </a:lnTo>
                  <a:lnTo>
                    <a:pt x="124" y="1642"/>
                  </a:lnTo>
                  <a:lnTo>
                    <a:pt x="141" y="1633"/>
                  </a:lnTo>
                  <a:lnTo>
                    <a:pt x="141" y="1642"/>
                  </a:lnTo>
                  <a:lnTo>
                    <a:pt x="150" y="1633"/>
                  </a:lnTo>
                  <a:lnTo>
                    <a:pt x="141" y="1695"/>
                  </a:lnTo>
                  <a:lnTo>
                    <a:pt x="71" y="1695"/>
                  </a:lnTo>
                  <a:lnTo>
                    <a:pt x="36" y="1704"/>
                  </a:lnTo>
                  <a:lnTo>
                    <a:pt x="0" y="1712"/>
                  </a:lnTo>
                  <a:lnTo>
                    <a:pt x="36" y="1730"/>
                  </a:lnTo>
                  <a:lnTo>
                    <a:pt x="71" y="1739"/>
                  </a:lnTo>
                  <a:lnTo>
                    <a:pt x="133" y="1748"/>
                  </a:lnTo>
                  <a:lnTo>
                    <a:pt x="133" y="1801"/>
                  </a:lnTo>
                  <a:lnTo>
                    <a:pt x="124" y="1801"/>
                  </a:lnTo>
                  <a:lnTo>
                    <a:pt x="80" y="1792"/>
                  </a:lnTo>
                  <a:lnTo>
                    <a:pt x="36" y="1792"/>
                  </a:lnTo>
                  <a:lnTo>
                    <a:pt x="18" y="1801"/>
                  </a:lnTo>
                  <a:lnTo>
                    <a:pt x="0" y="1809"/>
                  </a:lnTo>
                  <a:lnTo>
                    <a:pt x="18" y="1827"/>
                  </a:lnTo>
                  <a:lnTo>
                    <a:pt x="36" y="1836"/>
                  </a:lnTo>
                  <a:lnTo>
                    <a:pt x="80" y="1845"/>
                  </a:lnTo>
                  <a:lnTo>
                    <a:pt x="124" y="1845"/>
                  </a:lnTo>
                  <a:lnTo>
                    <a:pt x="133" y="1836"/>
                  </a:lnTo>
                  <a:lnTo>
                    <a:pt x="133" y="1907"/>
                  </a:lnTo>
                  <a:lnTo>
                    <a:pt x="133" y="1898"/>
                  </a:lnTo>
                  <a:lnTo>
                    <a:pt x="89" y="1889"/>
                  </a:lnTo>
                  <a:lnTo>
                    <a:pt x="44" y="1898"/>
                  </a:lnTo>
                  <a:lnTo>
                    <a:pt x="18" y="1898"/>
                  </a:lnTo>
                  <a:lnTo>
                    <a:pt x="0" y="1915"/>
                  </a:lnTo>
                  <a:lnTo>
                    <a:pt x="18" y="1924"/>
                  </a:lnTo>
                  <a:lnTo>
                    <a:pt x="44" y="1933"/>
                  </a:lnTo>
                  <a:lnTo>
                    <a:pt x="89" y="1942"/>
                  </a:lnTo>
                  <a:lnTo>
                    <a:pt x="133" y="1942"/>
                  </a:lnTo>
                  <a:lnTo>
                    <a:pt x="141" y="1942"/>
                  </a:lnTo>
                  <a:lnTo>
                    <a:pt x="159" y="2004"/>
                  </a:lnTo>
                  <a:lnTo>
                    <a:pt x="106" y="1995"/>
                  </a:lnTo>
                  <a:close/>
                  <a:moveTo>
                    <a:pt x="194" y="1968"/>
                  </a:moveTo>
                  <a:lnTo>
                    <a:pt x="194" y="1968"/>
                  </a:lnTo>
                  <a:lnTo>
                    <a:pt x="177" y="1907"/>
                  </a:lnTo>
                  <a:lnTo>
                    <a:pt x="168" y="1836"/>
                  </a:lnTo>
                  <a:lnTo>
                    <a:pt x="168" y="1748"/>
                  </a:lnTo>
                  <a:lnTo>
                    <a:pt x="194" y="1748"/>
                  </a:lnTo>
                  <a:lnTo>
                    <a:pt x="194" y="1818"/>
                  </a:lnTo>
                  <a:lnTo>
                    <a:pt x="203" y="1907"/>
                  </a:lnTo>
                  <a:lnTo>
                    <a:pt x="230" y="1977"/>
                  </a:lnTo>
                  <a:lnTo>
                    <a:pt x="265" y="2030"/>
                  </a:lnTo>
                  <a:lnTo>
                    <a:pt x="265" y="2039"/>
                  </a:lnTo>
                  <a:lnTo>
                    <a:pt x="256" y="2057"/>
                  </a:lnTo>
                  <a:lnTo>
                    <a:pt x="230" y="2021"/>
                  </a:lnTo>
                  <a:lnTo>
                    <a:pt x="194" y="1968"/>
                  </a:lnTo>
                  <a:close/>
                  <a:moveTo>
                    <a:pt x="194" y="1297"/>
                  </a:moveTo>
                  <a:lnTo>
                    <a:pt x="194" y="1297"/>
                  </a:lnTo>
                  <a:lnTo>
                    <a:pt x="239" y="1333"/>
                  </a:lnTo>
                  <a:lnTo>
                    <a:pt x="283" y="1342"/>
                  </a:lnTo>
                  <a:lnTo>
                    <a:pt x="300" y="1342"/>
                  </a:lnTo>
                  <a:lnTo>
                    <a:pt x="283" y="1359"/>
                  </a:lnTo>
                  <a:lnTo>
                    <a:pt x="247" y="1350"/>
                  </a:lnTo>
                  <a:lnTo>
                    <a:pt x="212" y="1333"/>
                  </a:lnTo>
                  <a:lnTo>
                    <a:pt x="186" y="1297"/>
                  </a:lnTo>
                  <a:lnTo>
                    <a:pt x="194" y="1297"/>
                  </a:lnTo>
                  <a:close/>
                  <a:moveTo>
                    <a:pt x="309" y="1359"/>
                  </a:moveTo>
                  <a:lnTo>
                    <a:pt x="309" y="1359"/>
                  </a:lnTo>
                  <a:lnTo>
                    <a:pt x="291" y="1359"/>
                  </a:lnTo>
                  <a:lnTo>
                    <a:pt x="300" y="1342"/>
                  </a:lnTo>
                  <a:lnTo>
                    <a:pt x="327" y="1342"/>
                  </a:lnTo>
                  <a:lnTo>
                    <a:pt x="309" y="1359"/>
                  </a:lnTo>
                  <a:close/>
                  <a:moveTo>
                    <a:pt x="256" y="1448"/>
                  </a:moveTo>
                  <a:lnTo>
                    <a:pt x="256" y="1448"/>
                  </a:lnTo>
                  <a:lnTo>
                    <a:pt x="239" y="1509"/>
                  </a:lnTo>
                  <a:lnTo>
                    <a:pt x="212" y="1509"/>
                  </a:lnTo>
                  <a:lnTo>
                    <a:pt x="239" y="1439"/>
                  </a:lnTo>
                  <a:lnTo>
                    <a:pt x="256" y="1448"/>
                  </a:lnTo>
                  <a:close/>
                  <a:moveTo>
                    <a:pt x="203" y="1624"/>
                  </a:moveTo>
                  <a:lnTo>
                    <a:pt x="203" y="1624"/>
                  </a:lnTo>
                  <a:lnTo>
                    <a:pt x="194" y="1704"/>
                  </a:lnTo>
                  <a:lnTo>
                    <a:pt x="177" y="1695"/>
                  </a:lnTo>
                  <a:lnTo>
                    <a:pt x="186" y="1624"/>
                  </a:lnTo>
                  <a:lnTo>
                    <a:pt x="203" y="1624"/>
                  </a:lnTo>
                  <a:close/>
                  <a:moveTo>
                    <a:pt x="750" y="1704"/>
                  </a:moveTo>
                  <a:lnTo>
                    <a:pt x="750" y="1704"/>
                  </a:lnTo>
                  <a:lnTo>
                    <a:pt x="680" y="1818"/>
                  </a:lnTo>
                  <a:lnTo>
                    <a:pt x="609" y="1915"/>
                  </a:lnTo>
                  <a:lnTo>
                    <a:pt x="521" y="2004"/>
                  </a:lnTo>
                  <a:lnTo>
                    <a:pt x="477" y="2039"/>
                  </a:lnTo>
                  <a:lnTo>
                    <a:pt x="441" y="2065"/>
                  </a:lnTo>
                  <a:lnTo>
                    <a:pt x="397" y="2083"/>
                  </a:lnTo>
                  <a:lnTo>
                    <a:pt x="380" y="2083"/>
                  </a:lnTo>
                  <a:lnTo>
                    <a:pt x="371" y="2083"/>
                  </a:lnTo>
                  <a:lnTo>
                    <a:pt x="353" y="2092"/>
                  </a:lnTo>
                  <a:lnTo>
                    <a:pt x="309" y="2083"/>
                  </a:lnTo>
                  <a:lnTo>
                    <a:pt x="327" y="2057"/>
                  </a:lnTo>
                  <a:lnTo>
                    <a:pt x="344" y="2057"/>
                  </a:lnTo>
                  <a:lnTo>
                    <a:pt x="380" y="2057"/>
                  </a:lnTo>
                  <a:lnTo>
                    <a:pt x="424" y="2039"/>
                  </a:lnTo>
                  <a:lnTo>
                    <a:pt x="468" y="2012"/>
                  </a:lnTo>
                  <a:lnTo>
                    <a:pt x="512" y="1977"/>
                  </a:lnTo>
                  <a:lnTo>
                    <a:pt x="583" y="1898"/>
                  </a:lnTo>
                  <a:lnTo>
                    <a:pt x="662" y="1792"/>
                  </a:lnTo>
                  <a:lnTo>
                    <a:pt x="715" y="1704"/>
                  </a:lnTo>
                  <a:lnTo>
                    <a:pt x="759" y="1615"/>
                  </a:lnTo>
                  <a:lnTo>
                    <a:pt x="786" y="1624"/>
                  </a:lnTo>
                  <a:lnTo>
                    <a:pt x="750" y="1704"/>
                  </a:lnTo>
                  <a:close/>
                  <a:moveTo>
                    <a:pt x="459" y="1871"/>
                  </a:moveTo>
                  <a:lnTo>
                    <a:pt x="459" y="1871"/>
                  </a:lnTo>
                  <a:lnTo>
                    <a:pt x="530" y="1801"/>
                  </a:lnTo>
                  <a:lnTo>
                    <a:pt x="556" y="1756"/>
                  </a:lnTo>
                  <a:lnTo>
                    <a:pt x="591" y="1712"/>
                  </a:lnTo>
                  <a:lnTo>
                    <a:pt x="662" y="1589"/>
                  </a:lnTo>
                  <a:lnTo>
                    <a:pt x="697" y="1598"/>
                  </a:lnTo>
                  <a:lnTo>
                    <a:pt x="618" y="1721"/>
                  </a:lnTo>
                  <a:lnTo>
                    <a:pt x="556" y="1809"/>
                  </a:lnTo>
                  <a:lnTo>
                    <a:pt x="486" y="1889"/>
                  </a:lnTo>
                  <a:lnTo>
                    <a:pt x="415" y="1942"/>
                  </a:lnTo>
                  <a:lnTo>
                    <a:pt x="389" y="1951"/>
                  </a:lnTo>
                  <a:lnTo>
                    <a:pt x="362" y="1959"/>
                  </a:lnTo>
                  <a:lnTo>
                    <a:pt x="362" y="1933"/>
                  </a:lnTo>
                  <a:lnTo>
                    <a:pt x="380" y="1924"/>
                  </a:lnTo>
                  <a:lnTo>
                    <a:pt x="415" y="1907"/>
                  </a:lnTo>
                  <a:lnTo>
                    <a:pt x="459" y="1871"/>
                  </a:lnTo>
                  <a:close/>
                  <a:moveTo>
                    <a:pt x="247" y="1756"/>
                  </a:moveTo>
                  <a:lnTo>
                    <a:pt x="247" y="1756"/>
                  </a:lnTo>
                  <a:lnTo>
                    <a:pt x="247" y="1774"/>
                  </a:lnTo>
                  <a:lnTo>
                    <a:pt x="247" y="1818"/>
                  </a:lnTo>
                  <a:lnTo>
                    <a:pt x="256" y="1836"/>
                  </a:lnTo>
                  <a:lnTo>
                    <a:pt x="256" y="1854"/>
                  </a:lnTo>
                  <a:lnTo>
                    <a:pt x="265" y="1880"/>
                  </a:lnTo>
                  <a:lnTo>
                    <a:pt x="274" y="1898"/>
                  </a:lnTo>
                  <a:lnTo>
                    <a:pt x="283" y="1907"/>
                  </a:lnTo>
                  <a:lnTo>
                    <a:pt x="300" y="1924"/>
                  </a:lnTo>
                  <a:lnTo>
                    <a:pt x="291" y="1951"/>
                  </a:lnTo>
                  <a:lnTo>
                    <a:pt x="274" y="1933"/>
                  </a:lnTo>
                  <a:lnTo>
                    <a:pt x="265" y="1924"/>
                  </a:lnTo>
                  <a:lnTo>
                    <a:pt x="265" y="1915"/>
                  </a:lnTo>
                  <a:lnTo>
                    <a:pt x="247" y="1898"/>
                  </a:lnTo>
                  <a:lnTo>
                    <a:pt x="239" y="1862"/>
                  </a:lnTo>
                  <a:lnTo>
                    <a:pt x="230" y="1809"/>
                  </a:lnTo>
                  <a:lnTo>
                    <a:pt x="230" y="1748"/>
                  </a:lnTo>
                  <a:lnTo>
                    <a:pt x="247" y="1748"/>
                  </a:lnTo>
                  <a:lnTo>
                    <a:pt x="247" y="1756"/>
                  </a:lnTo>
                  <a:close/>
                  <a:moveTo>
                    <a:pt x="230" y="1712"/>
                  </a:moveTo>
                  <a:lnTo>
                    <a:pt x="230" y="1712"/>
                  </a:lnTo>
                  <a:lnTo>
                    <a:pt x="230" y="1668"/>
                  </a:lnTo>
                  <a:lnTo>
                    <a:pt x="239" y="1606"/>
                  </a:lnTo>
                  <a:lnTo>
                    <a:pt x="256" y="1598"/>
                  </a:lnTo>
                  <a:lnTo>
                    <a:pt x="247" y="1712"/>
                  </a:lnTo>
                  <a:lnTo>
                    <a:pt x="230" y="1712"/>
                  </a:lnTo>
                  <a:close/>
                  <a:moveTo>
                    <a:pt x="274" y="1527"/>
                  </a:moveTo>
                  <a:lnTo>
                    <a:pt x="274" y="1527"/>
                  </a:lnTo>
                  <a:lnTo>
                    <a:pt x="256" y="1518"/>
                  </a:lnTo>
                  <a:lnTo>
                    <a:pt x="283" y="1456"/>
                  </a:lnTo>
                  <a:lnTo>
                    <a:pt x="291" y="1456"/>
                  </a:lnTo>
                  <a:lnTo>
                    <a:pt x="274" y="1527"/>
                  </a:lnTo>
                  <a:close/>
                  <a:moveTo>
                    <a:pt x="733" y="1015"/>
                  </a:moveTo>
                  <a:lnTo>
                    <a:pt x="733" y="1015"/>
                  </a:lnTo>
                  <a:lnTo>
                    <a:pt x="671" y="1103"/>
                  </a:lnTo>
                  <a:lnTo>
                    <a:pt x="600" y="1192"/>
                  </a:lnTo>
                  <a:lnTo>
                    <a:pt x="530" y="1253"/>
                  </a:lnTo>
                  <a:lnTo>
                    <a:pt x="441" y="1315"/>
                  </a:lnTo>
                  <a:lnTo>
                    <a:pt x="371" y="1350"/>
                  </a:lnTo>
                  <a:lnTo>
                    <a:pt x="353" y="1359"/>
                  </a:lnTo>
                  <a:lnTo>
                    <a:pt x="344" y="1359"/>
                  </a:lnTo>
                  <a:lnTo>
                    <a:pt x="327" y="1359"/>
                  </a:lnTo>
                  <a:lnTo>
                    <a:pt x="318" y="1359"/>
                  </a:lnTo>
                  <a:lnTo>
                    <a:pt x="327" y="1342"/>
                  </a:lnTo>
                  <a:lnTo>
                    <a:pt x="371" y="1333"/>
                  </a:lnTo>
                  <a:lnTo>
                    <a:pt x="406" y="1315"/>
                  </a:lnTo>
                  <a:lnTo>
                    <a:pt x="459" y="1280"/>
                  </a:lnTo>
                  <a:lnTo>
                    <a:pt x="521" y="1245"/>
                  </a:lnTo>
                  <a:lnTo>
                    <a:pt x="574" y="1183"/>
                  </a:lnTo>
                  <a:lnTo>
                    <a:pt x="627" y="1121"/>
                  </a:lnTo>
                  <a:lnTo>
                    <a:pt x="706" y="1015"/>
                  </a:lnTo>
                  <a:lnTo>
                    <a:pt x="786" y="883"/>
                  </a:lnTo>
                  <a:lnTo>
                    <a:pt x="794" y="891"/>
                  </a:lnTo>
                  <a:lnTo>
                    <a:pt x="812" y="891"/>
                  </a:lnTo>
                  <a:lnTo>
                    <a:pt x="794" y="918"/>
                  </a:lnTo>
                  <a:lnTo>
                    <a:pt x="733" y="1015"/>
                  </a:lnTo>
                  <a:close/>
                  <a:moveTo>
                    <a:pt x="300" y="1245"/>
                  </a:moveTo>
                  <a:lnTo>
                    <a:pt x="300" y="1245"/>
                  </a:lnTo>
                  <a:lnTo>
                    <a:pt x="327" y="1245"/>
                  </a:lnTo>
                  <a:lnTo>
                    <a:pt x="389" y="1227"/>
                  </a:lnTo>
                  <a:lnTo>
                    <a:pt x="459" y="1174"/>
                  </a:lnTo>
                  <a:lnTo>
                    <a:pt x="512" y="1130"/>
                  </a:lnTo>
                  <a:lnTo>
                    <a:pt x="574" y="1068"/>
                  </a:lnTo>
                  <a:lnTo>
                    <a:pt x="591" y="1042"/>
                  </a:lnTo>
                  <a:lnTo>
                    <a:pt x="600" y="1033"/>
                  </a:lnTo>
                  <a:lnTo>
                    <a:pt x="627" y="997"/>
                  </a:lnTo>
                  <a:lnTo>
                    <a:pt x="636" y="980"/>
                  </a:lnTo>
                  <a:lnTo>
                    <a:pt x="653" y="962"/>
                  </a:lnTo>
                  <a:lnTo>
                    <a:pt x="680" y="927"/>
                  </a:lnTo>
                  <a:lnTo>
                    <a:pt x="733" y="839"/>
                  </a:lnTo>
                  <a:lnTo>
                    <a:pt x="750" y="847"/>
                  </a:lnTo>
                  <a:lnTo>
                    <a:pt x="697" y="927"/>
                  </a:lnTo>
                  <a:lnTo>
                    <a:pt x="600" y="1059"/>
                  </a:lnTo>
                  <a:lnTo>
                    <a:pt x="547" y="1121"/>
                  </a:lnTo>
                  <a:lnTo>
                    <a:pt x="494" y="1165"/>
                  </a:lnTo>
                  <a:lnTo>
                    <a:pt x="441" y="1209"/>
                  </a:lnTo>
                  <a:lnTo>
                    <a:pt x="397" y="1245"/>
                  </a:lnTo>
                  <a:lnTo>
                    <a:pt x="344" y="1262"/>
                  </a:lnTo>
                  <a:lnTo>
                    <a:pt x="300" y="1271"/>
                  </a:lnTo>
                  <a:lnTo>
                    <a:pt x="283" y="1271"/>
                  </a:lnTo>
                  <a:lnTo>
                    <a:pt x="239" y="1253"/>
                  </a:lnTo>
                  <a:lnTo>
                    <a:pt x="247" y="1236"/>
                  </a:lnTo>
                  <a:lnTo>
                    <a:pt x="256" y="1236"/>
                  </a:lnTo>
                  <a:lnTo>
                    <a:pt x="274" y="1245"/>
                  </a:lnTo>
                  <a:lnTo>
                    <a:pt x="300" y="1245"/>
                  </a:lnTo>
                  <a:close/>
                  <a:moveTo>
                    <a:pt x="186" y="1165"/>
                  </a:moveTo>
                  <a:lnTo>
                    <a:pt x="186" y="1165"/>
                  </a:lnTo>
                  <a:lnTo>
                    <a:pt x="194" y="1174"/>
                  </a:lnTo>
                  <a:lnTo>
                    <a:pt x="177" y="1183"/>
                  </a:lnTo>
                  <a:lnTo>
                    <a:pt x="177" y="1192"/>
                  </a:lnTo>
                  <a:lnTo>
                    <a:pt x="150" y="1139"/>
                  </a:lnTo>
                  <a:lnTo>
                    <a:pt x="133" y="1050"/>
                  </a:lnTo>
                  <a:lnTo>
                    <a:pt x="133" y="962"/>
                  </a:lnTo>
                  <a:lnTo>
                    <a:pt x="133" y="856"/>
                  </a:lnTo>
                  <a:lnTo>
                    <a:pt x="133" y="786"/>
                  </a:lnTo>
                  <a:lnTo>
                    <a:pt x="150" y="794"/>
                  </a:lnTo>
                  <a:lnTo>
                    <a:pt x="150" y="856"/>
                  </a:lnTo>
                  <a:lnTo>
                    <a:pt x="150" y="980"/>
                  </a:lnTo>
                  <a:lnTo>
                    <a:pt x="150" y="1050"/>
                  </a:lnTo>
                  <a:lnTo>
                    <a:pt x="159" y="1086"/>
                  </a:lnTo>
                  <a:lnTo>
                    <a:pt x="168" y="1112"/>
                  </a:lnTo>
                  <a:lnTo>
                    <a:pt x="168" y="1121"/>
                  </a:lnTo>
                  <a:lnTo>
                    <a:pt x="177" y="1130"/>
                  </a:lnTo>
                  <a:lnTo>
                    <a:pt x="177" y="1139"/>
                  </a:lnTo>
                  <a:lnTo>
                    <a:pt x="177" y="1147"/>
                  </a:lnTo>
                  <a:lnTo>
                    <a:pt x="186" y="1156"/>
                  </a:lnTo>
                  <a:lnTo>
                    <a:pt x="186" y="1165"/>
                  </a:lnTo>
                  <a:close/>
                  <a:moveTo>
                    <a:pt x="794" y="459"/>
                  </a:moveTo>
                  <a:lnTo>
                    <a:pt x="794" y="459"/>
                  </a:lnTo>
                  <a:lnTo>
                    <a:pt x="724" y="556"/>
                  </a:lnTo>
                  <a:lnTo>
                    <a:pt x="671" y="627"/>
                  </a:lnTo>
                  <a:lnTo>
                    <a:pt x="627" y="671"/>
                  </a:lnTo>
                  <a:lnTo>
                    <a:pt x="574" y="715"/>
                  </a:lnTo>
                  <a:lnTo>
                    <a:pt x="530" y="741"/>
                  </a:lnTo>
                  <a:lnTo>
                    <a:pt x="468" y="759"/>
                  </a:lnTo>
                  <a:lnTo>
                    <a:pt x="450" y="759"/>
                  </a:lnTo>
                  <a:lnTo>
                    <a:pt x="424" y="759"/>
                  </a:lnTo>
                  <a:lnTo>
                    <a:pt x="433" y="750"/>
                  </a:lnTo>
                  <a:lnTo>
                    <a:pt x="450" y="750"/>
                  </a:lnTo>
                  <a:lnTo>
                    <a:pt x="486" y="741"/>
                  </a:lnTo>
                  <a:lnTo>
                    <a:pt x="521" y="724"/>
                  </a:lnTo>
                  <a:lnTo>
                    <a:pt x="565" y="697"/>
                  </a:lnTo>
                  <a:lnTo>
                    <a:pt x="600" y="671"/>
                  </a:lnTo>
                  <a:lnTo>
                    <a:pt x="671" y="600"/>
                  </a:lnTo>
                  <a:lnTo>
                    <a:pt x="733" y="521"/>
                  </a:lnTo>
                  <a:lnTo>
                    <a:pt x="786" y="433"/>
                  </a:lnTo>
                  <a:lnTo>
                    <a:pt x="794" y="459"/>
                  </a:lnTo>
                  <a:close/>
                  <a:moveTo>
                    <a:pt x="556" y="627"/>
                  </a:moveTo>
                  <a:lnTo>
                    <a:pt x="556" y="627"/>
                  </a:lnTo>
                  <a:lnTo>
                    <a:pt x="600" y="591"/>
                  </a:lnTo>
                  <a:lnTo>
                    <a:pt x="618" y="565"/>
                  </a:lnTo>
                  <a:lnTo>
                    <a:pt x="636" y="547"/>
                  </a:lnTo>
                  <a:lnTo>
                    <a:pt x="653" y="530"/>
                  </a:lnTo>
                  <a:lnTo>
                    <a:pt x="662" y="521"/>
                  </a:lnTo>
                  <a:lnTo>
                    <a:pt x="680" y="503"/>
                  </a:lnTo>
                  <a:lnTo>
                    <a:pt x="706" y="459"/>
                  </a:lnTo>
                  <a:lnTo>
                    <a:pt x="715" y="450"/>
                  </a:lnTo>
                  <a:lnTo>
                    <a:pt x="750" y="388"/>
                  </a:lnTo>
                  <a:lnTo>
                    <a:pt x="759" y="406"/>
                  </a:lnTo>
                  <a:lnTo>
                    <a:pt x="724" y="459"/>
                  </a:lnTo>
                  <a:lnTo>
                    <a:pt x="662" y="547"/>
                  </a:lnTo>
                  <a:lnTo>
                    <a:pt x="583" y="627"/>
                  </a:lnTo>
                  <a:lnTo>
                    <a:pt x="512" y="680"/>
                  </a:lnTo>
                  <a:lnTo>
                    <a:pt x="486" y="688"/>
                  </a:lnTo>
                  <a:lnTo>
                    <a:pt x="459" y="697"/>
                  </a:lnTo>
                  <a:lnTo>
                    <a:pt x="459" y="680"/>
                  </a:lnTo>
                  <a:lnTo>
                    <a:pt x="468" y="680"/>
                  </a:lnTo>
                  <a:lnTo>
                    <a:pt x="512" y="662"/>
                  </a:lnTo>
                  <a:lnTo>
                    <a:pt x="556" y="627"/>
                  </a:lnTo>
                  <a:close/>
                  <a:moveTo>
                    <a:pt x="344" y="530"/>
                  </a:moveTo>
                  <a:lnTo>
                    <a:pt x="344" y="530"/>
                  </a:lnTo>
                  <a:lnTo>
                    <a:pt x="344" y="521"/>
                  </a:lnTo>
                  <a:lnTo>
                    <a:pt x="353" y="591"/>
                  </a:lnTo>
                  <a:lnTo>
                    <a:pt x="371" y="618"/>
                  </a:lnTo>
                  <a:lnTo>
                    <a:pt x="371" y="627"/>
                  </a:lnTo>
                  <a:lnTo>
                    <a:pt x="389" y="653"/>
                  </a:lnTo>
                  <a:lnTo>
                    <a:pt x="397" y="653"/>
                  </a:lnTo>
                  <a:lnTo>
                    <a:pt x="389" y="671"/>
                  </a:lnTo>
                  <a:lnTo>
                    <a:pt x="362" y="653"/>
                  </a:lnTo>
                  <a:lnTo>
                    <a:pt x="344" y="600"/>
                  </a:lnTo>
                  <a:lnTo>
                    <a:pt x="327" y="547"/>
                  </a:lnTo>
                  <a:lnTo>
                    <a:pt x="327" y="538"/>
                  </a:lnTo>
                  <a:lnTo>
                    <a:pt x="344" y="530"/>
                  </a:lnTo>
                  <a:close/>
                  <a:moveTo>
                    <a:pt x="309" y="538"/>
                  </a:moveTo>
                  <a:lnTo>
                    <a:pt x="309" y="538"/>
                  </a:lnTo>
                  <a:lnTo>
                    <a:pt x="309" y="556"/>
                  </a:lnTo>
                  <a:lnTo>
                    <a:pt x="318" y="627"/>
                  </a:lnTo>
                  <a:lnTo>
                    <a:pt x="336" y="662"/>
                  </a:lnTo>
                  <a:lnTo>
                    <a:pt x="353" y="688"/>
                  </a:lnTo>
                  <a:lnTo>
                    <a:pt x="362" y="706"/>
                  </a:lnTo>
                  <a:lnTo>
                    <a:pt x="362" y="715"/>
                  </a:lnTo>
                  <a:lnTo>
                    <a:pt x="344" y="697"/>
                  </a:lnTo>
                  <a:lnTo>
                    <a:pt x="336" y="680"/>
                  </a:lnTo>
                  <a:lnTo>
                    <a:pt x="327" y="662"/>
                  </a:lnTo>
                  <a:lnTo>
                    <a:pt x="327" y="653"/>
                  </a:lnTo>
                  <a:lnTo>
                    <a:pt x="318" y="636"/>
                  </a:lnTo>
                  <a:lnTo>
                    <a:pt x="309" y="618"/>
                  </a:lnTo>
                  <a:lnTo>
                    <a:pt x="300" y="574"/>
                  </a:lnTo>
                  <a:lnTo>
                    <a:pt x="300" y="547"/>
                  </a:lnTo>
                  <a:lnTo>
                    <a:pt x="309" y="538"/>
                  </a:lnTo>
                  <a:close/>
                  <a:moveTo>
                    <a:pt x="274" y="327"/>
                  </a:moveTo>
                  <a:lnTo>
                    <a:pt x="274" y="327"/>
                  </a:lnTo>
                  <a:lnTo>
                    <a:pt x="247" y="397"/>
                  </a:lnTo>
                  <a:lnTo>
                    <a:pt x="212" y="494"/>
                  </a:lnTo>
                  <a:lnTo>
                    <a:pt x="177" y="609"/>
                  </a:lnTo>
                  <a:lnTo>
                    <a:pt x="168" y="688"/>
                  </a:lnTo>
                  <a:lnTo>
                    <a:pt x="159" y="688"/>
                  </a:lnTo>
                  <a:lnTo>
                    <a:pt x="150" y="688"/>
                  </a:lnTo>
                  <a:lnTo>
                    <a:pt x="168" y="591"/>
                  </a:lnTo>
                  <a:lnTo>
                    <a:pt x="194" y="494"/>
                  </a:lnTo>
                  <a:lnTo>
                    <a:pt x="221" y="415"/>
                  </a:lnTo>
                  <a:lnTo>
                    <a:pt x="256" y="327"/>
                  </a:lnTo>
                  <a:lnTo>
                    <a:pt x="274" y="327"/>
                  </a:lnTo>
                  <a:close/>
                  <a:moveTo>
                    <a:pt x="124" y="627"/>
                  </a:moveTo>
                  <a:lnTo>
                    <a:pt x="124" y="627"/>
                  </a:lnTo>
                  <a:lnTo>
                    <a:pt x="159" y="503"/>
                  </a:lnTo>
                  <a:lnTo>
                    <a:pt x="203" y="388"/>
                  </a:lnTo>
                  <a:lnTo>
                    <a:pt x="230" y="335"/>
                  </a:lnTo>
                  <a:lnTo>
                    <a:pt x="247" y="335"/>
                  </a:lnTo>
                  <a:lnTo>
                    <a:pt x="212" y="397"/>
                  </a:lnTo>
                  <a:lnTo>
                    <a:pt x="186" y="468"/>
                  </a:lnTo>
                  <a:lnTo>
                    <a:pt x="150" y="574"/>
                  </a:lnTo>
                  <a:lnTo>
                    <a:pt x="124" y="688"/>
                  </a:lnTo>
                  <a:lnTo>
                    <a:pt x="115" y="680"/>
                  </a:lnTo>
                  <a:lnTo>
                    <a:pt x="124" y="627"/>
                  </a:lnTo>
                  <a:close/>
                  <a:moveTo>
                    <a:pt x="89" y="891"/>
                  </a:moveTo>
                  <a:lnTo>
                    <a:pt x="89" y="891"/>
                  </a:lnTo>
                  <a:lnTo>
                    <a:pt x="97" y="750"/>
                  </a:lnTo>
                  <a:lnTo>
                    <a:pt x="106" y="759"/>
                  </a:lnTo>
                  <a:lnTo>
                    <a:pt x="106" y="768"/>
                  </a:lnTo>
                  <a:lnTo>
                    <a:pt x="97" y="847"/>
                  </a:lnTo>
                  <a:lnTo>
                    <a:pt x="97" y="962"/>
                  </a:lnTo>
                  <a:lnTo>
                    <a:pt x="97" y="1059"/>
                  </a:lnTo>
                  <a:lnTo>
                    <a:pt x="124" y="1165"/>
                  </a:lnTo>
                  <a:lnTo>
                    <a:pt x="141" y="1218"/>
                  </a:lnTo>
                  <a:lnTo>
                    <a:pt x="133" y="1227"/>
                  </a:lnTo>
                  <a:lnTo>
                    <a:pt x="106" y="1156"/>
                  </a:lnTo>
                  <a:lnTo>
                    <a:pt x="97" y="1094"/>
                  </a:lnTo>
                  <a:lnTo>
                    <a:pt x="89" y="1024"/>
                  </a:lnTo>
                  <a:lnTo>
                    <a:pt x="89" y="89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50"/>
            <p:cNvSpPr>
              <a:spLocks noChangeArrowheads="1"/>
            </p:cNvSpPr>
            <p:nvPr/>
          </p:nvSpPr>
          <p:spPr bwMode="auto">
            <a:xfrm>
              <a:off x="3143250" y="5078413"/>
              <a:ext cx="177800" cy="19050"/>
            </a:xfrm>
            <a:custGeom>
              <a:avLst/>
              <a:gdLst>
                <a:gd name="T0" fmla="*/ 88720 w 495"/>
                <a:gd name="T1" fmla="*/ 18697 h 54"/>
                <a:gd name="T2" fmla="*/ 88720 w 495"/>
                <a:gd name="T3" fmla="*/ 18697 h 54"/>
                <a:gd name="T4" fmla="*/ 133260 w 495"/>
                <a:gd name="T5" fmla="*/ 18697 h 54"/>
                <a:gd name="T6" fmla="*/ 133260 w 495"/>
                <a:gd name="T7" fmla="*/ 18697 h 54"/>
                <a:gd name="T8" fmla="*/ 155530 w 495"/>
                <a:gd name="T9" fmla="*/ 18697 h 54"/>
                <a:gd name="T10" fmla="*/ 177441 w 495"/>
                <a:gd name="T11" fmla="*/ 15522 h 54"/>
                <a:gd name="T12" fmla="*/ 177441 w 495"/>
                <a:gd name="T13" fmla="*/ 15522 h 54"/>
                <a:gd name="T14" fmla="*/ 155530 w 495"/>
                <a:gd name="T15" fmla="*/ 9172 h 54"/>
                <a:gd name="T16" fmla="*/ 133260 w 495"/>
                <a:gd name="T17" fmla="*/ 5997 h 54"/>
                <a:gd name="T18" fmla="*/ 133260 w 495"/>
                <a:gd name="T19" fmla="*/ 5997 h 54"/>
                <a:gd name="T20" fmla="*/ 88720 w 495"/>
                <a:gd name="T21" fmla="*/ 0 h 54"/>
                <a:gd name="T22" fmla="*/ 88720 w 495"/>
                <a:gd name="T23" fmla="*/ 0 h 54"/>
                <a:gd name="T24" fmla="*/ 44540 w 495"/>
                <a:gd name="T25" fmla="*/ 0 h 54"/>
                <a:gd name="T26" fmla="*/ 44540 w 495"/>
                <a:gd name="T27" fmla="*/ 0 h 54"/>
                <a:gd name="T28" fmla="*/ 22270 w 495"/>
                <a:gd name="T29" fmla="*/ 0 h 54"/>
                <a:gd name="T30" fmla="*/ 0 w 495"/>
                <a:gd name="T31" fmla="*/ 2822 h 54"/>
                <a:gd name="T32" fmla="*/ 0 w 495"/>
                <a:gd name="T33" fmla="*/ 2822 h 54"/>
                <a:gd name="T34" fmla="*/ 22270 w 495"/>
                <a:gd name="T35" fmla="*/ 9172 h 54"/>
                <a:gd name="T36" fmla="*/ 44540 w 495"/>
                <a:gd name="T37" fmla="*/ 12347 h 54"/>
                <a:gd name="T38" fmla="*/ 44540 w 495"/>
                <a:gd name="T39" fmla="*/ 12347 h 54"/>
                <a:gd name="T40" fmla="*/ 88720 w 495"/>
                <a:gd name="T41" fmla="*/ 18697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5" h="54">
                  <a:moveTo>
                    <a:pt x="247" y="53"/>
                  </a:moveTo>
                  <a:lnTo>
                    <a:pt x="247" y="53"/>
                  </a:lnTo>
                  <a:lnTo>
                    <a:pt x="371" y="53"/>
                  </a:lnTo>
                  <a:lnTo>
                    <a:pt x="433" y="53"/>
                  </a:lnTo>
                  <a:lnTo>
                    <a:pt x="494" y="44"/>
                  </a:lnTo>
                  <a:lnTo>
                    <a:pt x="433" y="26"/>
                  </a:lnTo>
                  <a:lnTo>
                    <a:pt x="371" y="17"/>
                  </a:lnTo>
                  <a:lnTo>
                    <a:pt x="247" y="0"/>
                  </a:lnTo>
                  <a:lnTo>
                    <a:pt x="124" y="0"/>
                  </a:lnTo>
                  <a:lnTo>
                    <a:pt x="62" y="0"/>
                  </a:lnTo>
                  <a:lnTo>
                    <a:pt x="0" y="8"/>
                  </a:lnTo>
                  <a:lnTo>
                    <a:pt x="62" y="26"/>
                  </a:lnTo>
                  <a:lnTo>
                    <a:pt x="124" y="35"/>
                  </a:lnTo>
                  <a:lnTo>
                    <a:pt x="247" y="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Freeform 51"/>
            <p:cNvSpPr>
              <a:spLocks noChangeArrowheads="1"/>
            </p:cNvSpPr>
            <p:nvPr/>
          </p:nvSpPr>
          <p:spPr bwMode="auto">
            <a:xfrm>
              <a:off x="3165475" y="5211763"/>
              <a:ext cx="180975" cy="22225"/>
            </a:xfrm>
            <a:custGeom>
              <a:avLst/>
              <a:gdLst>
                <a:gd name="T0" fmla="*/ 88692 w 504"/>
                <a:gd name="T1" fmla="*/ 21872 h 63"/>
                <a:gd name="T2" fmla="*/ 88692 w 504"/>
                <a:gd name="T3" fmla="*/ 21872 h 63"/>
                <a:gd name="T4" fmla="*/ 133218 w 504"/>
                <a:gd name="T5" fmla="*/ 21872 h 63"/>
                <a:gd name="T6" fmla="*/ 133218 w 504"/>
                <a:gd name="T7" fmla="*/ 21872 h 63"/>
                <a:gd name="T8" fmla="*/ 158353 w 504"/>
                <a:gd name="T9" fmla="*/ 21872 h 63"/>
                <a:gd name="T10" fmla="*/ 180616 w 504"/>
                <a:gd name="T11" fmla="*/ 18697 h 63"/>
                <a:gd name="T12" fmla="*/ 180616 w 504"/>
                <a:gd name="T13" fmla="*/ 18697 h 63"/>
                <a:gd name="T14" fmla="*/ 158353 w 504"/>
                <a:gd name="T15" fmla="*/ 12700 h 63"/>
                <a:gd name="T16" fmla="*/ 133218 w 504"/>
                <a:gd name="T17" fmla="*/ 6350 h 63"/>
                <a:gd name="T18" fmla="*/ 133218 w 504"/>
                <a:gd name="T19" fmla="*/ 6350 h 63"/>
                <a:gd name="T20" fmla="*/ 88692 w 504"/>
                <a:gd name="T21" fmla="*/ 3175 h 63"/>
                <a:gd name="T22" fmla="*/ 88692 w 504"/>
                <a:gd name="T23" fmla="*/ 3175 h 63"/>
                <a:gd name="T24" fmla="*/ 44526 w 504"/>
                <a:gd name="T25" fmla="*/ 0 h 63"/>
                <a:gd name="T26" fmla="*/ 44526 w 504"/>
                <a:gd name="T27" fmla="*/ 0 h 63"/>
                <a:gd name="T28" fmla="*/ 22263 w 504"/>
                <a:gd name="T29" fmla="*/ 3175 h 63"/>
                <a:gd name="T30" fmla="*/ 0 w 504"/>
                <a:gd name="T31" fmla="*/ 6350 h 63"/>
                <a:gd name="T32" fmla="*/ 0 w 504"/>
                <a:gd name="T33" fmla="*/ 6350 h 63"/>
                <a:gd name="T34" fmla="*/ 22263 w 504"/>
                <a:gd name="T35" fmla="*/ 12700 h 63"/>
                <a:gd name="T36" fmla="*/ 44526 w 504"/>
                <a:gd name="T37" fmla="*/ 15522 h 63"/>
                <a:gd name="T38" fmla="*/ 44526 w 504"/>
                <a:gd name="T39" fmla="*/ 15522 h 63"/>
                <a:gd name="T40" fmla="*/ 88692 w 504"/>
                <a:gd name="T41" fmla="*/ 21872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4" h="63">
                  <a:moveTo>
                    <a:pt x="247" y="62"/>
                  </a:moveTo>
                  <a:lnTo>
                    <a:pt x="247" y="62"/>
                  </a:lnTo>
                  <a:lnTo>
                    <a:pt x="371" y="62"/>
                  </a:lnTo>
                  <a:lnTo>
                    <a:pt x="441" y="62"/>
                  </a:lnTo>
                  <a:lnTo>
                    <a:pt x="503" y="53"/>
                  </a:lnTo>
                  <a:lnTo>
                    <a:pt x="441" y="36"/>
                  </a:lnTo>
                  <a:lnTo>
                    <a:pt x="371" y="18"/>
                  </a:lnTo>
                  <a:lnTo>
                    <a:pt x="247" y="9"/>
                  </a:lnTo>
                  <a:lnTo>
                    <a:pt x="124" y="0"/>
                  </a:lnTo>
                  <a:lnTo>
                    <a:pt x="62" y="9"/>
                  </a:lnTo>
                  <a:lnTo>
                    <a:pt x="0" y="18"/>
                  </a:lnTo>
                  <a:lnTo>
                    <a:pt x="62" y="36"/>
                  </a:lnTo>
                  <a:lnTo>
                    <a:pt x="124" y="44"/>
                  </a:lnTo>
                  <a:lnTo>
                    <a:pt x="247" y="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Freeform 52"/>
            <p:cNvSpPr>
              <a:spLocks noChangeArrowheads="1"/>
            </p:cNvSpPr>
            <p:nvPr/>
          </p:nvSpPr>
          <p:spPr bwMode="auto">
            <a:xfrm>
              <a:off x="3140075" y="3825875"/>
              <a:ext cx="336550" cy="22225"/>
            </a:xfrm>
            <a:custGeom>
              <a:avLst/>
              <a:gdLst>
                <a:gd name="T0" fmla="*/ 0 w 937"/>
                <a:gd name="T1" fmla="*/ 12347 h 63"/>
                <a:gd name="T2" fmla="*/ 0 w 937"/>
                <a:gd name="T3" fmla="*/ 12347 h 63"/>
                <a:gd name="T4" fmla="*/ 41305 w 937"/>
                <a:gd name="T5" fmla="*/ 15522 h 63"/>
                <a:gd name="T6" fmla="*/ 79378 w 937"/>
                <a:gd name="T7" fmla="*/ 18697 h 63"/>
                <a:gd name="T8" fmla="*/ 79378 w 937"/>
                <a:gd name="T9" fmla="*/ 18697 h 63"/>
                <a:gd name="T10" fmla="*/ 164863 w 937"/>
                <a:gd name="T11" fmla="*/ 21872 h 63"/>
                <a:gd name="T12" fmla="*/ 164863 w 937"/>
                <a:gd name="T13" fmla="*/ 21872 h 63"/>
                <a:gd name="T14" fmla="*/ 247474 w 937"/>
                <a:gd name="T15" fmla="*/ 18697 h 63"/>
                <a:gd name="T16" fmla="*/ 247474 w 937"/>
                <a:gd name="T17" fmla="*/ 18697 h 63"/>
                <a:gd name="T18" fmla="*/ 291653 w 937"/>
                <a:gd name="T19" fmla="*/ 15522 h 63"/>
                <a:gd name="T20" fmla="*/ 336191 w 937"/>
                <a:gd name="T21" fmla="*/ 9172 h 63"/>
                <a:gd name="T22" fmla="*/ 336191 w 937"/>
                <a:gd name="T23" fmla="*/ 9172 h 63"/>
                <a:gd name="T24" fmla="*/ 291653 w 937"/>
                <a:gd name="T25" fmla="*/ 6350 h 63"/>
                <a:gd name="T26" fmla="*/ 247474 w 937"/>
                <a:gd name="T27" fmla="*/ 3175 h 63"/>
                <a:gd name="T28" fmla="*/ 247474 w 937"/>
                <a:gd name="T29" fmla="*/ 3175 h 63"/>
                <a:gd name="T30" fmla="*/ 164863 w 937"/>
                <a:gd name="T31" fmla="*/ 0 h 63"/>
                <a:gd name="T32" fmla="*/ 164863 w 937"/>
                <a:gd name="T33" fmla="*/ 0 h 63"/>
                <a:gd name="T34" fmla="*/ 79378 w 937"/>
                <a:gd name="T35" fmla="*/ 3175 h 63"/>
                <a:gd name="T36" fmla="*/ 79378 w 937"/>
                <a:gd name="T37" fmla="*/ 3175 h 63"/>
                <a:gd name="T38" fmla="*/ 41305 w 937"/>
                <a:gd name="T39" fmla="*/ 6350 h 63"/>
                <a:gd name="T40" fmla="*/ 0 w 937"/>
                <a:gd name="T41" fmla="*/ 1234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37" h="63">
                  <a:moveTo>
                    <a:pt x="0" y="35"/>
                  </a:moveTo>
                  <a:lnTo>
                    <a:pt x="0" y="35"/>
                  </a:lnTo>
                  <a:lnTo>
                    <a:pt x="115" y="44"/>
                  </a:lnTo>
                  <a:lnTo>
                    <a:pt x="221" y="53"/>
                  </a:lnTo>
                  <a:lnTo>
                    <a:pt x="459" y="62"/>
                  </a:lnTo>
                  <a:lnTo>
                    <a:pt x="689" y="53"/>
                  </a:lnTo>
                  <a:lnTo>
                    <a:pt x="812" y="44"/>
                  </a:lnTo>
                  <a:lnTo>
                    <a:pt x="936" y="26"/>
                  </a:lnTo>
                  <a:lnTo>
                    <a:pt x="812" y="18"/>
                  </a:lnTo>
                  <a:lnTo>
                    <a:pt x="689" y="9"/>
                  </a:lnTo>
                  <a:lnTo>
                    <a:pt x="459" y="0"/>
                  </a:lnTo>
                  <a:lnTo>
                    <a:pt x="221" y="9"/>
                  </a:lnTo>
                  <a:lnTo>
                    <a:pt x="115" y="18"/>
                  </a:lnTo>
                  <a:lnTo>
                    <a:pt x="0" y="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Freeform 53"/>
            <p:cNvSpPr>
              <a:spLocks noChangeArrowheads="1"/>
            </p:cNvSpPr>
            <p:nvPr/>
          </p:nvSpPr>
          <p:spPr bwMode="auto">
            <a:xfrm>
              <a:off x="3543300" y="2400300"/>
              <a:ext cx="228600" cy="44450"/>
            </a:xfrm>
            <a:custGeom>
              <a:avLst/>
              <a:gdLst>
                <a:gd name="T0" fmla="*/ 171091 w 636"/>
                <a:gd name="T1" fmla="*/ 3200 h 125"/>
                <a:gd name="T2" fmla="*/ 171091 w 636"/>
                <a:gd name="T3" fmla="*/ 3200 h 125"/>
                <a:gd name="T4" fmla="*/ 142695 w 636"/>
                <a:gd name="T5" fmla="*/ 0 h 125"/>
                <a:gd name="T6" fmla="*/ 114300 w 636"/>
                <a:gd name="T7" fmla="*/ 3200 h 125"/>
                <a:gd name="T8" fmla="*/ 114300 w 636"/>
                <a:gd name="T9" fmla="*/ 3200 h 125"/>
                <a:gd name="T10" fmla="*/ 85545 w 636"/>
                <a:gd name="T11" fmla="*/ 6401 h 125"/>
                <a:gd name="T12" fmla="*/ 57150 w 636"/>
                <a:gd name="T13" fmla="*/ 12446 h 125"/>
                <a:gd name="T14" fmla="*/ 57150 w 636"/>
                <a:gd name="T15" fmla="*/ 12446 h 125"/>
                <a:gd name="T16" fmla="*/ 28395 w 636"/>
                <a:gd name="T17" fmla="*/ 18847 h 125"/>
                <a:gd name="T18" fmla="*/ 0 w 636"/>
                <a:gd name="T19" fmla="*/ 31293 h 125"/>
                <a:gd name="T20" fmla="*/ 0 w 636"/>
                <a:gd name="T21" fmla="*/ 31293 h 125"/>
                <a:gd name="T22" fmla="*/ 28395 w 636"/>
                <a:gd name="T23" fmla="*/ 37694 h 125"/>
                <a:gd name="T24" fmla="*/ 57150 w 636"/>
                <a:gd name="T25" fmla="*/ 44094 h 125"/>
                <a:gd name="T26" fmla="*/ 57150 w 636"/>
                <a:gd name="T27" fmla="*/ 44094 h 125"/>
                <a:gd name="T28" fmla="*/ 85545 w 636"/>
                <a:gd name="T29" fmla="*/ 44094 h 125"/>
                <a:gd name="T30" fmla="*/ 114300 w 636"/>
                <a:gd name="T31" fmla="*/ 44094 h 125"/>
                <a:gd name="T32" fmla="*/ 114300 w 636"/>
                <a:gd name="T33" fmla="*/ 44094 h 125"/>
                <a:gd name="T34" fmla="*/ 142695 w 636"/>
                <a:gd name="T35" fmla="*/ 37694 h 125"/>
                <a:gd name="T36" fmla="*/ 171091 w 636"/>
                <a:gd name="T37" fmla="*/ 34493 h 125"/>
                <a:gd name="T38" fmla="*/ 171091 w 636"/>
                <a:gd name="T39" fmla="*/ 34493 h 125"/>
                <a:gd name="T40" fmla="*/ 199845 w 636"/>
                <a:gd name="T41" fmla="*/ 25248 h 125"/>
                <a:gd name="T42" fmla="*/ 228241 w 636"/>
                <a:gd name="T43" fmla="*/ 12446 h 125"/>
                <a:gd name="T44" fmla="*/ 228241 w 636"/>
                <a:gd name="T45" fmla="*/ 12446 h 125"/>
                <a:gd name="T46" fmla="*/ 199845 w 636"/>
                <a:gd name="T47" fmla="*/ 6401 h 125"/>
                <a:gd name="T48" fmla="*/ 171091 w 636"/>
                <a:gd name="T49" fmla="*/ 3200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6" h="125">
                  <a:moveTo>
                    <a:pt x="476" y="9"/>
                  </a:moveTo>
                  <a:lnTo>
                    <a:pt x="476" y="9"/>
                  </a:lnTo>
                  <a:lnTo>
                    <a:pt x="397" y="0"/>
                  </a:lnTo>
                  <a:lnTo>
                    <a:pt x="318" y="9"/>
                  </a:lnTo>
                  <a:lnTo>
                    <a:pt x="238" y="18"/>
                  </a:lnTo>
                  <a:lnTo>
                    <a:pt x="159" y="35"/>
                  </a:lnTo>
                  <a:lnTo>
                    <a:pt x="79" y="53"/>
                  </a:lnTo>
                  <a:lnTo>
                    <a:pt x="0" y="88"/>
                  </a:lnTo>
                  <a:lnTo>
                    <a:pt x="79" y="106"/>
                  </a:lnTo>
                  <a:lnTo>
                    <a:pt x="159" y="124"/>
                  </a:lnTo>
                  <a:lnTo>
                    <a:pt x="238" y="124"/>
                  </a:lnTo>
                  <a:lnTo>
                    <a:pt x="318" y="124"/>
                  </a:lnTo>
                  <a:lnTo>
                    <a:pt x="397" y="106"/>
                  </a:lnTo>
                  <a:lnTo>
                    <a:pt x="476" y="97"/>
                  </a:lnTo>
                  <a:lnTo>
                    <a:pt x="556" y="71"/>
                  </a:lnTo>
                  <a:lnTo>
                    <a:pt x="635" y="35"/>
                  </a:lnTo>
                  <a:lnTo>
                    <a:pt x="556" y="18"/>
                  </a:lnTo>
                  <a:lnTo>
                    <a:pt x="476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Freeform 54"/>
            <p:cNvSpPr>
              <a:spLocks noChangeArrowheads="1"/>
            </p:cNvSpPr>
            <p:nvPr/>
          </p:nvSpPr>
          <p:spPr bwMode="auto">
            <a:xfrm>
              <a:off x="3346450" y="4824413"/>
              <a:ext cx="390525" cy="471487"/>
            </a:xfrm>
            <a:custGeom>
              <a:avLst/>
              <a:gdLst>
                <a:gd name="T0" fmla="*/ 383693 w 1086"/>
                <a:gd name="T1" fmla="*/ 44698 h 1308"/>
                <a:gd name="T2" fmla="*/ 367870 w 1086"/>
                <a:gd name="T3" fmla="*/ 222767 h 1308"/>
                <a:gd name="T4" fmla="*/ 355284 w 1086"/>
                <a:gd name="T5" fmla="*/ 232499 h 1308"/>
                <a:gd name="T6" fmla="*/ 374343 w 1086"/>
                <a:gd name="T7" fmla="*/ 0 h 1308"/>
                <a:gd name="T8" fmla="*/ 342698 w 1086"/>
                <a:gd name="T9" fmla="*/ 213395 h 1308"/>
                <a:gd name="T10" fmla="*/ 361757 w 1086"/>
                <a:gd name="T11" fmla="*/ 82907 h 1308"/>
                <a:gd name="T12" fmla="*/ 329753 w 1086"/>
                <a:gd name="T13" fmla="*/ 165453 h 1308"/>
                <a:gd name="T14" fmla="*/ 301344 w 1086"/>
                <a:gd name="T15" fmla="*/ 203662 h 1308"/>
                <a:gd name="T16" fmla="*/ 263227 w 1086"/>
                <a:gd name="T17" fmla="*/ 283325 h 1308"/>
                <a:gd name="T18" fmla="*/ 203174 w 1086"/>
                <a:gd name="T19" fmla="*/ 318290 h 1308"/>
                <a:gd name="T20" fmla="*/ 190228 w 1086"/>
                <a:gd name="T21" fmla="*/ 318290 h 1308"/>
                <a:gd name="T22" fmla="*/ 158583 w 1086"/>
                <a:gd name="T23" fmla="*/ 315046 h 1308"/>
                <a:gd name="T24" fmla="*/ 133052 w 1086"/>
                <a:gd name="T25" fmla="*/ 308918 h 1308"/>
                <a:gd name="T26" fmla="*/ 76235 w 1086"/>
                <a:gd name="T27" fmla="*/ 257732 h 1308"/>
                <a:gd name="T28" fmla="*/ 66526 w 1086"/>
                <a:gd name="T29" fmla="*/ 241871 h 1308"/>
                <a:gd name="T30" fmla="*/ 28408 w 1086"/>
                <a:gd name="T31" fmla="*/ 89395 h 1308"/>
                <a:gd name="T32" fmla="*/ 34881 w 1086"/>
                <a:gd name="T33" fmla="*/ 200778 h 1308"/>
                <a:gd name="T34" fmla="*/ 50704 w 1086"/>
                <a:gd name="T35" fmla="*/ 251604 h 1308"/>
                <a:gd name="T36" fmla="*/ 34881 w 1086"/>
                <a:gd name="T37" fmla="*/ 222767 h 1308"/>
                <a:gd name="T38" fmla="*/ 22295 w 1086"/>
                <a:gd name="T39" fmla="*/ 102011 h 1308"/>
                <a:gd name="T40" fmla="*/ 15822 w 1086"/>
                <a:gd name="T41" fmla="*/ 152837 h 1308"/>
                <a:gd name="T42" fmla="*/ 28408 w 1086"/>
                <a:gd name="T43" fmla="*/ 257732 h 1308"/>
                <a:gd name="T44" fmla="*/ 19059 w 1086"/>
                <a:gd name="T45" fmla="*/ 241871 h 1308"/>
                <a:gd name="T46" fmla="*/ 12586 w 1086"/>
                <a:gd name="T47" fmla="*/ 111383 h 1308"/>
                <a:gd name="T48" fmla="*/ 3236 w 1086"/>
                <a:gd name="T49" fmla="*/ 165453 h 1308"/>
                <a:gd name="T50" fmla="*/ 12586 w 1086"/>
                <a:gd name="T51" fmla="*/ 280081 h 1308"/>
                <a:gd name="T52" fmla="*/ 22295 w 1086"/>
                <a:gd name="T53" fmla="*/ 328022 h 1308"/>
                <a:gd name="T54" fmla="*/ 47467 w 1086"/>
                <a:gd name="T55" fmla="*/ 362987 h 1308"/>
                <a:gd name="T56" fmla="*/ 69762 w 1086"/>
                <a:gd name="T57" fmla="*/ 391464 h 1308"/>
                <a:gd name="T58" fmla="*/ 85585 w 1086"/>
                <a:gd name="T59" fmla="*/ 407324 h 1308"/>
                <a:gd name="T60" fmla="*/ 152111 w 1086"/>
                <a:gd name="T61" fmla="*/ 445534 h 1308"/>
                <a:gd name="T62" fmla="*/ 206050 w 1086"/>
                <a:gd name="T63" fmla="*/ 452022 h 1308"/>
                <a:gd name="T64" fmla="*/ 225109 w 1086"/>
                <a:gd name="T65" fmla="*/ 458150 h 1308"/>
                <a:gd name="T66" fmla="*/ 282286 w 1086"/>
                <a:gd name="T67" fmla="*/ 420301 h 1308"/>
                <a:gd name="T68" fmla="*/ 348811 w 1086"/>
                <a:gd name="T69" fmla="*/ 330906 h 1308"/>
                <a:gd name="T70" fmla="*/ 367870 w 1086"/>
                <a:gd name="T71" fmla="*/ 283325 h 1308"/>
                <a:gd name="T72" fmla="*/ 390165 w 1086"/>
                <a:gd name="T73" fmla="*/ 159325 h 1308"/>
                <a:gd name="T74" fmla="*/ 323640 w 1086"/>
                <a:gd name="T75" fmla="*/ 235744 h 1308"/>
                <a:gd name="T76" fmla="*/ 285522 w 1086"/>
                <a:gd name="T77" fmla="*/ 318290 h 1308"/>
                <a:gd name="T78" fmla="*/ 225109 w 1086"/>
                <a:gd name="T79" fmla="*/ 362987 h 1308"/>
                <a:gd name="T80" fmla="*/ 250641 w 1086"/>
                <a:gd name="T81" fmla="*/ 337394 h 1308"/>
                <a:gd name="T82" fmla="*/ 158583 w 1086"/>
                <a:gd name="T83" fmla="*/ 353255 h 1308"/>
                <a:gd name="T84" fmla="*/ 199937 w 1086"/>
                <a:gd name="T85" fmla="*/ 369115 h 1308"/>
                <a:gd name="T86" fmla="*/ 130175 w 1086"/>
                <a:gd name="T87" fmla="*/ 353255 h 1308"/>
                <a:gd name="T88" fmla="*/ 101407 w 1086"/>
                <a:gd name="T89" fmla="*/ 337394 h 1308"/>
                <a:gd name="T90" fmla="*/ 66526 w 1086"/>
                <a:gd name="T91" fmla="*/ 295941 h 1308"/>
                <a:gd name="T92" fmla="*/ 92057 w 1086"/>
                <a:gd name="T93" fmla="*/ 315046 h 1308"/>
                <a:gd name="T94" fmla="*/ 203174 w 1086"/>
                <a:gd name="T95" fmla="*/ 417057 h 1308"/>
                <a:gd name="T96" fmla="*/ 133052 w 1086"/>
                <a:gd name="T97" fmla="*/ 404080 h 1308"/>
                <a:gd name="T98" fmla="*/ 88821 w 1086"/>
                <a:gd name="T99" fmla="*/ 375604 h 1308"/>
                <a:gd name="T100" fmla="*/ 76235 w 1086"/>
                <a:gd name="T101" fmla="*/ 362987 h 1308"/>
                <a:gd name="T102" fmla="*/ 53940 w 1086"/>
                <a:gd name="T103" fmla="*/ 315046 h 1308"/>
                <a:gd name="T104" fmla="*/ 92057 w 1086"/>
                <a:gd name="T105" fmla="*/ 365871 h 1308"/>
                <a:gd name="T106" fmla="*/ 123702 w 1086"/>
                <a:gd name="T107" fmla="*/ 384976 h 1308"/>
                <a:gd name="T108" fmla="*/ 193465 w 1086"/>
                <a:gd name="T109" fmla="*/ 404080 h 1308"/>
                <a:gd name="T110" fmla="*/ 203174 w 1086"/>
                <a:gd name="T111" fmla="*/ 417057 h 1308"/>
                <a:gd name="T112" fmla="*/ 301344 w 1086"/>
                <a:gd name="T113" fmla="*/ 359743 h 1308"/>
                <a:gd name="T114" fmla="*/ 231582 w 1086"/>
                <a:gd name="T115" fmla="*/ 410569 h 1308"/>
                <a:gd name="T116" fmla="*/ 285522 w 1086"/>
                <a:gd name="T117" fmla="*/ 362987 h 1308"/>
                <a:gd name="T118" fmla="*/ 342698 w 1086"/>
                <a:gd name="T119" fmla="*/ 270709 h 1308"/>
                <a:gd name="T120" fmla="*/ 348811 w 1086"/>
                <a:gd name="T121" fmla="*/ 283325 h 13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86" h="1308">
                  <a:moveTo>
                    <a:pt x="1085" y="442"/>
                  </a:moveTo>
                  <a:lnTo>
                    <a:pt x="1085" y="442"/>
                  </a:lnTo>
                  <a:lnTo>
                    <a:pt x="1085" y="283"/>
                  </a:lnTo>
                  <a:lnTo>
                    <a:pt x="1067" y="124"/>
                  </a:lnTo>
                  <a:lnTo>
                    <a:pt x="1067" y="283"/>
                  </a:lnTo>
                  <a:lnTo>
                    <a:pt x="1059" y="433"/>
                  </a:lnTo>
                  <a:lnTo>
                    <a:pt x="1041" y="521"/>
                  </a:lnTo>
                  <a:lnTo>
                    <a:pt x="1023" y="618"/>
                  </a:lnTo>
                  <a:lnTo>
                    <a:pt x="1006" y="680"/>
                  </a:lnTo>
                  <a:lnTo>
                    <a:pt x="988" y="645"/>
                  </a:lnTo>
                  <a:lnTo>
                    <a:pt x="1023" y="486"/>
                  </a:lnTo>
                  <a:lnTo>
                    <a:pt x="1041" y="327"/>
                  </a:lnTo>
                  <a:lnTo>
                    <a:pt x="1050" y="159"/>
                  </a:lnTo>
                  <a:lnTo>
                    <a:pt x="1041" y="0"/>
                  </a:lnTo>
                  <a:lnTo>
                    <a:pt x="1032" y="159"/>
                  </a:lnTo>
                  <a:lnTo>
                    <a:pt x="1015" y="309"/>
                  </a:lnTo>
                  <a:lnTo>
                    <a:pt x="988" y="451"/>
                  </a:lnTo>
                  <a:lnTo>
                    <a:pt x="953" y="592"/>
                  </a:lnTo>
                  <a:lnTo>
                    <a:pt x="926" y="574"/>
                  </a:lnTo>
                  <a:lnTo>
                    <a:pt x="962" y="468"/>
                  </a:lnTo>
                  <a:lnTo>
                    <a:pt x="988" y="353"/>
                  </a:lnTo>
                  <a:lnTo>
                    <a:pt x="1006" y="230"/>
                  </a:lnTo>
                  <a:lnTo>
                    <a:pt x="1015" y="106"/>
                  </a:lnTo>
                  <a:lnTo>
                    <a:pt x="988" y="239"/>
                  </a:lnTo>
                  <a:lnTo>
                    <a:pt x="953" y="353"/>
                  </a:lnTo>
                  <a:lnTo>
                    <a:pt x="917" y="459"/>
                  </a:lnTo>
                  <a:lnTo>
                    <a:pt x="882" y="548"/>
                  </a:lnTo>
                  <a:lnTo>
                    <a:pt x="865" y="557"/>
                  </a:lnTo>
                  <a:lnTo>
                    <a:pt x="838" y="565"/>
                  </a:lnTo>
                  <a:lnTo>
                    <a:pt x="865" y="592"/>
                  </a:lnTo>
                  <a:lnTo>
                    <a:pt x="794" y="707"/>
                  </a:lnTo>
                  <a:lnTo>
                    <a:pt x="732" y="786"/>
                  </a:lnTo>
                  <a:lnTo>
                    <a:pt x="688" y="821"/>
                  </a:lnTo>
                  <a:lnTo>
                    <a:pt x="653" y="848"/>
                  </a:lnTo>
                  <a:lnTo>
                    <a:pt x="609" y="874"/>
                  </a:lnTo>
                  <a:lnTo>
                    <a:pt x="565" y="883"/>
                  </a:lnTo>
                  <a:lnTo>
                    <a:pt x="547" y="865"/>
                  </a:lnTo>
                  <a:lnTo>
                    <a:pt x="520" y="857"/>
                  </a:lnTo>
                  <a:lnTo>
                    <a:pt x="529" y="883"/>
                  </a:lnTo>
                  <a:lnTo>
                    <a:pt x="512" y="892"/>
                  </a:lnTo>
                  <a:lnTo>
                    <a:pt x="459" y="883"/>
                  </a:lnTo>
                  <a:lnTo>
                    <a:pt x="441" y="874"/>
                  </a:lnTo>
                  <a:lnTo>
                    <a:pt x="432" y="874"/>
                  </a:lnTo>
                  <a:lnTo>
                    <a:pt x="415" y="874"/>
                  </a:lnTo>
                  <a:lnTo>
                    <a:pt x="370" y="857"/>
                  </a:lnTo>
                  <a:lnTo>
                    <a:pt x="326" y="830"/>
                  </a:lnTo>
                  <a:lnTo>
                    <a:pt x="282" y="804"/>
                  </a:lnTo>
                  <a:lnTo>
                    <a:pt x="247" y="760"/>
                  </a:lnTo>
                  <a:lnTo>
                    <a:pt x="212" y="715"/>
                  </a:lnTo>
                  <a:lnTo>
                    <a:pt x="212" y="680"/>
                  </a:lnTo>
                  <a:lnTo>
                    <a:pt x="203" y="654"/>
                  </a:lnTo>
                  <a:lnTo>
                    <a:pt x="185" y="671"/>
                  </a:lnTo>
                  <a:lnTo>
                    <a:pt x="141" y="574"/>
                  </a:lnTo>
                  <a:lnTo>
                    <a:pt x="106" y="477"/>
                  </a:lnTo>
                  <a:lnTo>
                    <a:pt x="88" y="362"/>
                  </a:lnTo>
                  <a:lnTo>
                    <a:pt x="79" y="248"/>
                  </a:lnTo>
                  <a:lnTo>
                    <a:pt x="70" y="362"/>
                  </a:lnTo>
                  <a:lnTo>
                    <a:pt x="79" y="486"/>
                  </a:lnTo>
                  <a:lnTo>
                    <a:pt x="97" y="557"/>
                  </a:lnTo>
                  <a:lnTo>
                    <a:pt x="115" y="636"/>
                  </a:lnTo>
                  <a:lnTo>
                    <a:pt x="141" y="698"/>
                  </a:lnTo>
                  <a:lnTo>
                    <a:pt x="150" y="724"/>
                  </a:lnTo>
                  <a:lnTo>
                    <a:pt x="141" y="742"/>
                  </a:lnTo>
                  <a:lnTo>
                    <a:pt x="97" y="618"/>
                  </a:lnTo>
                  <a:lnTo>
                    <a:pt x="70" y="495"/>
                  </a:lnTo>
                  <a:lnTo>
                    <a:pt x="62" y="424"/>
                  </a:lnTo>
                  <a:lnTo>
                    <a:pt x="62" y="353"/>
                  </a:lnTo>
                  <a:lnTo>
                    <a:pt x="62" y="283"/>
                  </a:lnTo>
                  <a:lnTo>
                    <a:pt x="70" y="221"/>
                  </a:lnTo>
                  <a:lnTo>
                    <a:pt x="53" y="283"/>
                  </a:lnTo>
                  <a:lnTo>
                    <a:pt x="44" y="353"/>
                  </a:lnTo>
                  <a:lnTo>
                    <a:pt x="44" y="424"/>
                  </a:lnTo>
                  <a:lnTo>
                    <a:pt x="44" y="495"/>
                  </a:lnTo>
                  <a:lnTo>
                    <a:pt x="53" y="574"/>
                  </a:lnTo>
                  <a:lnTo>
                    <a:pt x="62" y="645"/>
                  </a:lnTo>
                  <a:lnTo>
                    <a:pt x="79" y="715"/>
                  </a:lnTo>
                  <a:lnTo>
                    <a:pt x="106" y="777"/>
                  </a:lnTo>
                  <a:lnTo>
                    <a:pt x="88" y="804"/>
                  </a:lnTo>
                  <a:lnTo>
                    <a:pt x="53" y="671"/>
                  </a:lnTo>
                  <a:lnTo>
                    <a:pt x="26" y="530"/>
                  </a:lnTo>
                  <a:lnTo>
                    <a:pt x="26" y="459"/>
                  </a:lnTo>
                  <a:lnTo>
                    <a:pt x="26" y="380"/>
                  </a:lnTo>
                  <a:lnTo>
                    <a:pt x="35" y="309"/>
                  </a:lnTo>
                  <a:lnTo>
                    <a:pt x="44" y="239"/>
                  </a:lnTo>
                  <a:lnTo>
                    <a:pt x="26" y="309"/>
                  </a:lnTo>
                  <a:lnTo>
                    <a:pt x="9" y="380"/>
                  </a:lnTo>
                  <a:lnTo>
                    <a:pt x="9" y="459"/>
                  </a:lnTo>
                  <a:lnTo>
                    <a:pt x="0" y="539"/>
                  </a:lnTo>
                  <a:lnTo>
                    <a:pt x="9" y="618"/>
                  </a:lnTo>
                  <a:lnTo>
                    <a:pt x="18" y="698"/>
                  </a:lnTo>
                  <a:lnTo>
                    <a:pt x="35" y="777"/>
                  </a:lnTo>
                  <a:lnTo>
                    <a:pt x="62" y="848"/>
                  </a:lnTo>
                  <a:lnTo>
                    <a:pt x="35" y="901"/>
                  </a:lnTo>
                  <a:lnTo>
                    <a:pt x="62" y="910"/>
                  </a:lnTo>
                  <a:lnTo>
                    <a:pt x="88" y="910"/>
                  </a:lnTo>
                  <a:lnTo>
                    <a:pt x="88" y="918"/>
                  </a:lnTo>
                  <a:lnTo>
                    <a:pt x="132" y="1007"/>
                  </a:lnTo>
                  <a:lnTo>
                    <a:pt x="185" y="1077"/>
                  </a:lnTo>
                  <a:lnTo>
                    <a:pt x="194" y="1086"/>
                  </a:lnTo>
                  <a:lnTo>
                    <a:pt x="212" y="1104"/>
                  </a:lnTo>
                  <a:lnTo>
                    <a:pt x="229" y="1121"/>
                  </a:lnTo>
                  <a:lnTo>
                    <a:pt x="238" y="1130"/>
                  </a:lnTo>
                  <a:lnTo>
                    <a:pt x="291" y="1174"/>
                  </a:lnTo>
                  <a:lnTo>
                    <a:pt x="300" y="1174"/>
                  </a:lnTo>
                  <a:lnTo>
                    <a:pt x="362" y="1210"/>
                  </a:lnTo>
                  <a:lnTo>
                    <a:pt x="423" y="1236"/>
                  </a:lnTo>
                  <a:lnTo>
                    <a:pt x="485" y="1254"/>
                  </a:lnTo>
                  <a:lnTo>
                    <a:pt x="547" y="1254"/>
                  </a:lnTo>
                  <a:lnTo>
                    <a:pt x="573" y="1254"/>
                  </a:lnTo>
                  <a:lnTo>
                    <a:pt x="600" y="1254"/>
                  </a:lnTo>
                  <a:lnTo>
                    <a:pt x="618" y="1307"/>
                  </a:lnTo>
                  <a:lnTo>
                    <a:pt x="626" y="1271"/>
                  </a:lnTo>
                  <a:lnTo>
                    <a:pt x="635" y="1245"/>
                  </a:lnTo>
                  <a:lnTo>
                    <a:pt x="688" y="1227"/>
                  </a:lnTo>
                  <a:lnTo>
                    <a:pt x="741" y="1201"/>
                  </a:lnTo>
                  <a:lnTo>
                    <a:pt x="785" y="1166"/>
                  </a:lnTo>
                  <a:lnTo>
                    <a:pt x="829" y="1130"/>
                  </a:lnTo>
                  <a:lnTo>
                    <a:pt x="882" y="1068"/>
                  </a:lnTo>
                  <a:lnTo>
                    <a:pt x="935" y="998"/>
                  </a:lnTo>
                  <a:lnTo>
                    <a:pt x="970" y="918"/>
                  </a:lnTo>
                  <a:lnTo>
                    <a:pt x="1006" y="830"/>
                  </a:lnTo>
                  <a:lnTo>
                    <a:pt x="1023" y="848"/>
                  </a:lnTo>
                  <a:lnTo>
                    <a:pt x="1023" y="786"/>
                  </a:lnTo>
                  <a:lnTo>
                    <a:pt x="1059" y="636"/>
                  </a:lnTo>
                  <a:lnTo>
                    <a:pt x="1076" y="539"/>
                  </a:lnTo>
                  <a:lnTo>
                    <a:pt x="1085" y="442"/>
                  </a:lnTo>
                  <a:close/>
                  <a:moveTo>
                    <a:pt x="768" y="865"/>
                  </a:moveTo>
                  <a:lnTo>
                    <a:pt x="768" y="865"/>
                  </a:lnTo>
                  <a:lnTo>
                    <a:pt x="803" y="821"/>
                  </a:lnTo>
                  <a:lnTo>
                    <a:pt x="838" y="768"/>
                  </a:lnTo>
                  <a:lnTo>
                    <a:pt x="900" y="654"/>
                  </a:lnTo>
                  <a:lnTo>
                    <a:pt x="909" y="680"/>
                  </a:lnTo>
                  <a:lnTo>
                    <a:pt x="856" y="795"/>
                  </a:lnTo>
                  <a:lnTo>
                    <a:pt x="794" y="883"/>
                  </a:lnTo>
                  <a:lnTo>
                    <a:pt x="759" y="918"/>
                  </a:lnTo>
                  <a:lnTo>
                    <a:pt x="715" y="954"/>
                  </a:lnTo>
                  <a:lnTo>
                    <a:pt x="670" y="989"/>
                  </a:lnTo>
                  <a:lnTo>
                    <a:pt x="626" y="1007"/>
                  </a:lnTo>
                  <a:lnTo>
                    <a:pt x="618" y="971"/>
                  </a:lnTo>
                  <a:lnTo>
                    <a:pt x="653" y="954"/>
                  </a:lnTo>
                  <a:lnTo>
                    <a:pt x="697" y="936"/>
                  </a:lnTo>
                  <a:lnTo>
                    <a:pt x="732" y="901"/>
                  </a:lnTo>
                  <a:lnTo>
                    <a:pt x="768" y="865"/>
                  </a:lnTo>
                  <a:close/>
                  <a:moveTo>
                    <a:pt x="353" y="945"/>
                  </a:moveTo>
                  <a:lnTo>
                    <a:pt x="353" y="945"/>
                  </a:lnTo>
                  <a:lnTo>
                    <a:pt x="441" y="980"/>
                  </a:lnTo>
                  <a:lnTo>
                    <a:pt x="520" y="989"/>
                  </a:lnTo>
                  <a:lnTo>
                    <a:pt x="547" y="989"/>
                  </a:lnTo>
                  <a:lnTo>
                    <a:pt x="556" y="1024"/>
                  </a:lnTo>
                  <a:lnTo>
                    <a:pt x="520" y="1024"/>
                  </a:lnTo>
                  <a:lnTo>
                    <a:pt x="441" y="1015"/>
                  </a:lnTo>
                  <a:lnTo>
                    <a:pt x="362" y="980"/>
                  </a:lnTo>
                  <a:lnTo>
                    <a:pt x="309" y="954"/>
                  </a:lnTo>
                  <a:lnTo>
                    <a:pt x="291" y="945"/>
                  </a:lnTo>
                  <a:lnTo>
                    <a:pt x="282" y="936"/>
                  </a:lnTo>
                  <a:lnTo>
                    <a:pt x="256" y="910"/>
                  </a:lnTo>
                  <a:lnTo>
                    <a:pt x="220" y="874"/>
                  </a:lnTo>
                  <a:lnTo>
                    <a:pt x="185" y="821"/>
                  </a:lnTo>
                  <a:lnTo>
                    <a:pt x="194" y="795"/>
                  </a:lnTo>
                  <a:lnTo>
                    <a:pt x="220" y="839"/>
                  </a:lnTo>
                  <a:lnTo>
                    <a:pt x="256" y="874"/>
                  </a:lnTo>
                  <a:lnTo>
                    <a:pt x="309" y="918"/>
                  </a:lnTo>
                  <a:lnTo>
                    <a:pt x="353" y="945"/>
                  </a:lnTo>
                  <a:close/>
                  <a:moveTo>
                    <a:pt x="565" y="1157"/>
                  </a:moveTo>
                  <a:lnTo>
                    <a:pt x="565" y="1157"/>
                  </a:lnTo>
                  <a:lnTo>
                    <a:pt x="529" y="1157"/>
                  </a:lnTo>
                  <a:lnTo>
                    <a:pt x="476" y="1148"/>
                  </a:lnTo>
                  <a:lnTo>
                    <a:pt x="423" y="1139"/>
                  </a:lnTo>
                  <a:lnTo>
                    <a:pt x="370" y="1121"/>
                  </a:lnTo>
                  <a:lnTo>
                    <a:pt x="318" y="1086"/>
                  </a:lnTo>
                  <a:lnTo>
                    <a:pt x="265" y="1051"/>
                  </a:lnTo>
                  <a:lnTo>
                    <a:pt x="247" y="1042"/>
                  </a:lnTo>
                  <a:lnTo>
                    <a:pt x="238" y="1033"/>
                  </a:lnTo>
                  <a:lnTo>
                    <a:pt x="220" y="1015"/>
                  </a:lnTo>
                  <a:lnTo>
                    <a:pt x="212" y="1007"/>
                  </a:lnTo>
                  <a:lnTo>
                    <a:pt x="168" y="954"/>
                  </a:lnTo>
                  <a:lnTo>
                    <a:pt x="132" y="883"/>
                  </a:lnTo>
                  <a:lnTo>
                    <a:pt x="150" y="874"/>
                  </a:lnTo>
                  <a:lnTo>
                    <a:pt x="185" y="936"/>
                  </a:lnTo>
                  <a:lnTo>
                    <a:pt x="229" y="989"/>
                  </a:lnTo>
                  <a:lnTo>
                    <a:pt x="256" y="1015"/>
                  </a:lnTo>
                  <a:lnTo>
                    <a:pt x="273" y="1024"/>
                  </a:lnTo>
                  <a:lnTo>
                    <a:pt x="291" y="1033"/>
                  </a:lnTo>
                  <a:lnTo>
                    <a:pt x="344" y="1068"/>
                  </a:lnTo>
                  <a:lnTo>
                    <a:pt x="397" y="1095"/>
                  </a:lnTo>
                  <a:lnTo>
                    <a:pt x="441" y="1113"/>
                  </a:lnTo>
                  <a:lnTo>
                    <a:pt x="485" y="1121"/>
                  </a:lnTo>
                  <a:lnTo>
                    <a:pt x="538" y="1121"/>
                  </a:lnTo>
                  <a:lnTo>
                    <a:pt x="573" y="1121"/>
                  </a:lnTo>
                  <a:lnTo>
                    <a:pt x="582" y="1148"/>
                  </a:lnTo>
                  <a:lnTo>
                    <a:pt x="565" y="1157"/>
                  </a:lnTo>
                  <a:close/>
                  <a:moveTo>
                    <a:pt x="970" y="786"/>
                  </a:moveTo>
                  <a:lnTo>
                    <a:pt x="970" y="786"/>
                  </a:lnTo>
                  <a:lnTo>
                    <a:pt x="926" y="865"/>
                  </a:lnTo>
                  <a:lnTo>
                    <a:pt x="891" y="936"/>
                  </a:lnTo>
                  <a:lnTo>
                    <a:pt x="838" y="998"/>
                  </a:lnTo>
                  <a:lnTo>
                    <a:pt x="794" y="1042"/>
                  </a:lnTo>
                  <a:lnTo>
                    <a:pt x="723" y="1095"/>
                  </a:lnTo>
                  <a:lnTo>
                    <a:pt x="644" y="1139"/>
                  </a:lnTo>
                  <a:lnTo>
                    <a:pt x="644" y="1104"/>
                  </a:lnTo>
                  <a:lnTo>
                    <a:pt x="697" y="1077"/>
                  </a:lnTo>
                  <a:lnTo>
                    <a:pt x="741" y="1042"/>
                  </a:lnTo>
                  <a:lnTo>
                    <a:pt x="794" y="1007"/>
                  </a:lnTo>
                  <a:lnTo>
                    <a:pt x="838" y="954"/>
                  </a:lnTo>
                  <a:lnTo>
                    <a:pt x="900" y="865"/>
                  </a:lnTo>
                  <a:lnTo>
                    <a:pt x="953" y="751"/>
                  </a:lnTo>
                  <a:lnTo>
                    <a:pt x="962" y="777"/>
                  </a:lnTo>
                  <a:lnTo>
                    <a:pt x="970" y="777"/>
                  </a:lnTo>
                  <a:lnTo>
                    <a:pt x="970" y="7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Freeform 55"/>
            <p:cNvSpPr>
              <a:spLocks noChangeArrowheads="1"/>
            </p:cNvSpPr>
            <p:nvPr/>
          </p:nvSpPr>
          <p:spPr bwMode="auto">
            <a:xfrm>
              <a:off x="3371850" y="4140200"/>
              <a:ext cx="317500" cy="820738"/>
            </a:xfrm>
            <a:custGeom>
              <a:avLst/>
              <a:gdLst>
                <a:gd name="T0" fmla="*/ 22268 w 884"/>
                <a:gd name="T1" fmla="*/ 648520 h 2278"/>
                <a:gd name="T2" fmla="*/ 57107 w 884"/>
                <a:gd name="T3" fmla="*/ 740754 h 2278"/>
                <a:gd name="T4" fmla="*/ 152285 w 884"/>
                <a:gd name="T5" fmla="*/ 813893 h 2278"/>
                <a:gd name="T6" fmla="*/ 206160 w 884"/>
                <a:gd name="T7" fmla="*/ 820378 h 2278"/>
                <a:gd name="T8" fmla="*/ 285535 w 884"/>
                <a:gd name="T9" fmla="*/ 728144 h 2278"/>
                <a:gd name="T10" fmla="*/ 313908 w 884"/>
                <a:gd name="T11" fmla="*/ 594477 h 2278"/>
                <a:gd name="T12" fmla="*/ 301338 w 884"/>
                <a:gd name="T13" fmla="*/ 444957 h 2278"/>
                <a:gd name="T14" fmla="*/ 301338 w 884"/>
                <a:gd name="T15" fmla="*/ 429104 h 2278"/>
                <a:gd name="T16" fmla="*/ 298105 w 884"/>
                <a:gd name="T17" fmla="*/ 162130 h 2278"/>
                <a:gd name="T18" fmla="*/ 282302 w 884"/>
                <a:gd name="T19" fmla="*/ 413251 h 2278"/>
                <a:gd name="T20" fmla="*/ 301338 w 884"/>
                <a:gd name="T21" fmla="*/ 85749 h 2278"/>
                <a:gd name="T22" fmla="*/ 263266 w 884"/>
                <a:gd name="T23" fmla="*/ 241754 h 2278"/>
                <a:gd name="T24" fmla="*/ 247463 w 884"/>
                <a:gd name="T25" fmla="*/ 327503 h 2278"/>
                <a:gd name="T26" fmla="*/ 272605 w 884"/>
                <a:gd name="T27" fmla="*/ 120697 h 2278"/>
                <a:gd name="T28" fmla="*/ 228428 w 884"/>
                <a:gd name="T29" fmla="*/ 321017 h 2278"/>
                <a:gd name="T30" fmla="*/ 221963 w 884"/>
                <a:gd name="T31" fmla="*/ 438832 h 2278"/>
                <a:gd name="T32" fmla="*/ 221963 w 884"/>
                <a:gd name="T33" fmla="*/ 508728 h 2278"/>
                <a:gd name="T34" fmla="*/ 225195 w 884"/>
                <a:gd name="T35" fmla="*/ 588352 h 2278"/>
                <a:gd name="T36" fmla="*/ 221963 w 884"/>
                <a:gd name="T37" fmla="*/ 620057 h 2278"/>
                <a:gd name="T38" fmla="*/ 199695 w 884"/>
                <a:gd name="T39" fmla="*/ 664373 h 2278"/>
                <a:gd name="T40" fmla="*/ 177786 w 884"/>
                <a:gd name="T41" fmla="*/ 680586 h 2278"/>
                <a:gd name="T42" fmla="*/ 142947 w 884"/>
                <a:gd name="T43" fmla="*/ 683468 h 2278"/>
                <a:gd name="T44" fmla="*/ 107749 w 884"/>
                <a:gd name="T45" fmla="*/ 651763 h 2278"/>
                <a:gd name="T46" fmla="*/ 70037 w 884"/>
                <a:gd name="T47" fmla="*/ 562771 h 2278"/>
                <a:gd name="T48" fmla="*/ 51001 w 884"/>
                <a:gd name="T49" fmla="*/ 457927 h 2278"/>
                <a:gd name="T50" fmla="*/ 47769 w 884"/>
                <a:gd name="T51" fmla="*/ 273459 h 2278"/>
                <a:gd name="T52" fmla="*/ 38071 w 884"/>
                <a:gd name="T53" fmla="*/ 461170 h 2278"/>
                <a:gd name="T54" fmla="*/ 53874 w 884"/>
                <a:gd name="T55" fmla="*/ 572499 h 2278"/>
                <a:gd name="T56" fmla="*/ 31965 w 884"/>
                <a:gd name="T57" fmla="*/ 419737 h 2278"/>
                <a:gd name="T58" fmla="*/ 28733 w 884"/>
                <a:gd name="T59" fmla="*/ 340113 h 2278"/>
                <a:gd name="T60" fmla="*/ 35198 w 884"/>
                <a:gd name="T61" fmla="*/ 588352 h 2278"/>
                <a:gd name="T62" fmla="*/ 12930 w 884"/>
                <a:gd name="T63" fmla="*/ 483147 h 2278"/>
                <a:gd name="T64" fmla="*/ 35198 w 884"/>
                <a:gd name="T65" fmla="*/ 270217 h 2278"/>
                <a:gd name="T66" fmla="*/ 3232 w 884"/>
                <a:gd name="T67" fmla="*/ 483147 h 2278"/>
                <a:gd name="T68" fmla="*/ 0 w 884"/>
                <a:gd name="T69" fmla="*/ 620057 h 2278"/>
                <a:gd name="T70" fmla="*/ 85840 w 884"/>
                <a:gd name="T71" fmla="*/ 737511 h 2278"/>
                <a:gd name="T72" fmla="*/ 47769 w 884"/>
                <a:gd name="T73" fmla="*/ 667615 h 2278"/>
                <a:gd name="T74" fmla="*/ 41304 w 884"/>
                <a:gd name="T75" fmla="*/ 626542 h 2278"/>
                <a:gd name="T76" fmla="*/ 98411 w 884"/>
                <a:gd name="T77" fmla="*/ 737511 h 2278"/>
                <a:gd name="T78" fmla="*/ 164856 w 884"/>
                <a:gd name="T79" fmla="*/ 766334 h 2278"/>
                <a:gd name="T80" fmla="*/ 164856 w 884"/>
                <a:gd name="T81" fmla="*/ 778944 h 2278"/>
                <a:gd name="T82" fmla="*/ 288408 w 884"/>
                <a:gd name="T83" fmla="*/ 566014 h 2278"/>
                <a:gd name="T84" fmla="*/ 288408 w 884"/>
                <a:gd name="T85" fmla="*/ 623300 h 2278"/>
                <a:gd name="T86" fmla="*/ 237766 w 884"/>
                <a:gd name="T87" fmla="*/ 747239 h 2278"/>
                <a:gd name="T88" fmla="*/ 231660 w 884"/>
                <a:gd name="T89" fmla="*/ 737511 h 2278"/>
                <a:gd name="T90" fmla="*/ 279070 w 884"/>
                <a:gd name="T91" fmla="*/ 629425 h 2278"/>
                <a:gd name="T92" fmla="*/ 275837 w 884"/>
                <a:gd name="T93" fmla="*/ 527823 h 2278"/>
                <a:gd name="T94" fmla="*/ 240998 w 884"/>
                <a:gd name="T95" fmla="*/ 639152 h 2278"/>
                <a:gd name="T96" fmla="*/ 247463 w 884"/>
                <a:gd name="T97" fmla="*/ 610329 h 2278"/>
                <a:gd name="T98" fmla="*/ 244231 w 884"/>
                <a:gd name="T99" fmla="*/ 508728 h 2278"/>
                <a:gd name="T100" fmla="*/ 240998 w 884"/>
                <a:gd name="T101" fmla="*/ 442074 h 2278"/>
                <a:gd name="T102" fmla="*/ 253569 w 884"/>
                <a:gd name="T103" fmla="*/ 553404 h 2278"/>
                <a:gd name="T104" fmla="*/ 237766 w 884"/>
                <a:gd name="T105" fmla="*/ 677343 h 2278"/>
                <a:gd name="T106" fmla="*/ 215498 w 884"/>
                <a:gd name="T107" fmla="*/ 693196 h 2278"/>
                <a:gd name="T108" fmla="*/ 114214 w 884"/>
                <a:gd name="T109" fmla="*/ 699681 h 2278"/>
                <a:gd name="T110" fmla="*/ 145820 w 884"/>
                <a:gd name="T111" fmla="*/ 718776 h 2278"/>
                <a:gd name="T112" fmla="*/ 180659 w 884"/>
                <a:gd name="T113" fmla="*/ 718776 h 2278"/>
                <a:gd name="T114" fmla="*/ 161623 w 884"/>
                <a:gd name="T115" fmla="*/ 731386 h 2278"/>
                <a:gd name="T116" fmla="*/ 95178 w 884"/>
                <a:gd name="T117" fmla="*/ 696438 h 2278"/>
                <a:gd name="T118" fmla="*/ 63572 w 884"/>
                <a:gd name="T119" fmla="*/ 607447 h 2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2278">
                  <a:moveTo>
                    <a:pt x="0" y="1721"/>
                  </a:moveTo>
                  <a:lnTo>
                    <a:pt x="0" y="1721"/>
                  </a:lnTo>
                  <a:lnTo>
                    <a:pt x="27" y="1739"/>
                  </a:lnTo>
                  <a:lnTo>
                    <a:pt x="45" y="1747"/>
                  </a:lnTo>
                  <a:lnTo>
                    <a:pt x="62" y="1800"/>
                  </a:lnTo>
                  <a:lnTo>
                    <a:pt x="89" y="1889"/>
                  </a:lnTo>
                  <a:lnTo>
                    <a:pt x="115" y="1968"/>
                  </a:lnTo>
                  <a:lnTo>
                    <a:pt x="159" y="2047"/>
                  </a:lnTo>
                  <a:lnTo>
                    <a:pt x="142" y="2056"/>
                  </a:lnTo>
                  <a:lnTo>
                    <a:pt x="159" y="2056"/>
                  </a:lnTo>
                  <a:lnTo>
                    <a:pt x="203" y="2118"/>
                  </a:lnTo>
                  <a:lnTo>
                    <a:pt x="256" y="2180"/>
                  </a:lnTo>
                  <a:lnTo>
                    <a:pt x="318" y="2215"/>
                  </a:lnTo>
                  <a:lnTo>
                    <a:pt x="380" y="2250"/>
                  </a:lnTo>
                  <a:lnTo>
                    <a:pt x="424" y="2259"/>
                  </a:lnTo>
                  <a:lnTo>
                    <a:pt x="468" y="2259"/>
                  </a:lnTo>
                  <a:lnTo>
                    <a:pt x="521" y="2250"/>
                  </a:lnTo>
                  <a:lnTo>
                    <a:pt x="565" y="2242"/>
                  </a:lnTo>
                  <a:lnTo>
                    <a:pt x="574" y="2277"/>
                  </a:lnTo>
                  <a:lnTo>
                    <a:pt x="600" y="2233"/>
                  </a:lnTo>
                  <a:lnTo>
                    <a:pt x="636" y="2206"/>
                  </a:lnTo>
                  <a:lnTo>
                    <a:pt x="698" y="2153"/>
                  </a:lnTo>
                  <a:lnTo>
                    <a:pt x="750" y="2092"/>
                  </a:lnTo>
                  <a:lnTo>
                    <a:pt x="795" y="2021"/>
                  </a:lnTo>
                  <a:lnTo>
                    <a:pt x="830" y="1942"/>
                  </a:lnTo>
                  <a:lnTo>
                    <a:pt x="847" y="1844"/>
                  </a:lnTo>
                  <a:lnTo>
                    <a:pt x="865" y="1747"/>
                  </a:lnTo>
                  <a:lnTo>
                    <a:pt x="874" y="1650"/>
                  </a:lnTo>
                  <a:lnTo>
                    <a:pt x="865" y="1597"/>
                  </a:lnTo>
                  <a:lnTo>
                    <a:pt x="865" y="1553"/>
                  </a:lnTo>
                  <a:lnTo>
                    <a:pt x="847" y="1386"/>
                  </a:lnTo>
                  <a:lnTo>
                    <a:pt x="839" y="1235"/>
                  </a:lnTo>
                  <a:lnTo>
                    <a:pt x="847" y="1235"/>
                  </a:lnTo>
                  <a:lnTo>
                    <a:pt x="839" y="1209"/>
                  </a:lnTo>
                  <a:lnTo>
                    <a:pt x="839" y="1191"/>
                  </a:lnTo>
                  <a:lnTo>
                    <a:pt x="830" y="1015"/>
                  </a:lnTo>
                  <a:lnTo>
                    <a:pt x="830" y="821"/>
                  </a:lnTo>
                  <a:lnTo>
                    <a:pt x="839" y="529"/>
                  </a:lnTo>
                  <a:lnTo>
                    <a:pt x="865" y="212"/>
                  </a:lnTo>
                  <a:lnTo>
                    <a:pt x="830" y="450"/>
                  </a:lnTo>
                  <a:lnTo>
                    <a:pt x="812" y="635"/>
                  </a:lnTo>
                  <a:lnTo>
                    <a:pt x="795" y="821"/>
                  </a:lnTo>
                  <a:lnTo>
                    <a:pt x="786" y="980"/>
                  </a:lnTo>
                  <a:lnTo>
                    <a:pt x="786" y="1147"/>
                  </a:lnTo>
                  <a:lnTo>
                    <a:pt x="759" y="1130"/>
                  </a:lnTo>
                  <a:lnTo>
                    <a:pt x="759" y="944"/>
                  </a:lnTo>
                  <a:lnTo>
                    <a:pt x="777" y="706"/>
                  </a:lnTo>
                  <a:lnTo>
                    <a:pt x="803" y="476"/>
                  </a:lnTo>
                  <a:lnTo>
                    <a:pt x="839" y="238"/>
                  </a:lnTo>
                  <a:lnTo>
                    <a:pt x="883" y="0"/>
                  </a:lnTo>
                  <a:lnTo>
                    <a:pt x="830" y="194"/>
                  </a:lnTo>
                  <a:lnTo>
                    <a:pt x="777" y="406"/>
                  </a:lnTo>
                  <a:lnTo>
                    <a:pt x="733" y="671"/>
                  </a:lnTo>
                  <a:lnTo>
                    <a:pt x="706" y="935"/>
                  </a:lnTo>
                  <a:lnTo>
                    <a:pt x="698" y="1121"/>
                  </a:lnTo>
                  <a:lnTo>
                    <a:pt x="671" y="1121"/>
                  </a:lnTo>
                  <a:lnTo>
                    <a:pt x="689" y="909"/>
                  </a:lnTo>
                  <a:lnTo>
                    <a:pt x="715" y="626"/>
                  </a:lnTo>
                  <a:lnTo>
                    <a:pt x="759" y="388"/>
                  </a:lnTo>
                  <a:lnTo>
                    <a:pt x="812" y="159"/>
                  </a:lnTo>
                  <a:lnTo>
                    <a:pt x="759" y="335"/>
                  </a:lnTo>
                  <a:lnTo>
                    <a:pt x="715" y="468"/>
                  </a:lnTo>
                  <a:lnTo>
                    <a:pt x="689" y="609"/>
                  </a:lnTo>
                  <a:lnTo>
                    <a:pt x="662" y="750"/>
                  </a:lnTo>
                  <a:lnTo>
                    <a:pt x="636" y="891"/>
                  </a:lnTo>
                  <a:lnTo>
                    <a:pt x="627" y="1032"/>
                  </a:lnTo>
                  <a:lnTo>
                    <a:pt x="618" y="1165"/>
                  </a:lnTo>
                  <a:lnTo>
                    <a:pt x="600" y="1183"/>
                  </a:lnTo>
                  <a:lnTo>
                    <a:pt x="592" y="1218"/>
                  </a:lnTo>
                  <a:lnTo>
                    <a:pt x="618" y="1218"/>
                  </a:lnTo>
                  <a:lnTo>
                    <a:pt x="618" y="1253"/>
                  </a:lnTo>
                  <a:lnTo>
                    <a:pt x="618" y="1280"/>
                  </a:lnTo>
                  <a:lnTo>
                    <a:pt x="618" y="1341"/>
                  </a:lnTo>
                  <a:lnTo>
                    <a:pt x="618" y="1412"/>
                  </a:lnTo>
                  <a:lnTo>
                    <a:pt x="618" y="1483"/>
                  </a:lnTo>
                  <a:lnTo>
                    <a:pt x="618" y="1491"/>
                  </a:lnTo>
                  <a:lnTo>
                    <a:pt x="627" y="1597"/>
                  </a:lnTo>
                  <a:lnTo>
                    <a:pt x="627" y="1624"/>
                  </a:lnTo>
                  <a:lnTo>
                    <a:pt x="627" y="1633"/>
                  </a:lnTo>
                  <a:lnTo>
                    <a:pt x="627" y="1659"/>
                  </a:lnTo>
                  <a:lnTo>
                    <a:pt x="627" y="1677"/>
                  </a:lnTo>
                  <a:lnTo>
                    <a:pt x="618" y="1694"/>
                  </a:lnTo>
                  <a:lnTo>
                    <a:pt x="618" y="1721"/>
                  </a:lnTo>
                  <a:lnTo>
                    <a:pt x="609" y="1739"/>
                  </a:lnTo>
                  <a:lnTo>
                    <a:pt x="609" y="1747"/>
                  </a:lnTo>
                  <a:lnTo>
                    <a:pt x="592" y="1800"/>
                  </a:lnTo>
                  <a:lnTo>
                    <a:pt x="556" y="1844"/>
                  </a:lnTo>
                  <a:lnTo>
                    <a:pt x="530" y="1871"/>
                  </a:lnTo>
                  <a:lnTo>
                    <a:pt x="512" y="1853"/>
                  </a:lnTo>
                  <a:lnTo>
                    <a:pt x="486" y="1844"/>
                  </a:lnTo>
                  <a:lnTo>
                    <a:pt x="495" y="1889"/>
                  </a:lnTo>
                  <a:lnTo>
                    <a:pt x="486" y="1889"/>
                  </a:lnTo>
                  <a:lnTo>
                    <a:pt x="442" y="1897"/>
                  </a:lnTo>
                  <a:lnTo>
                    <a:pt x="424" y="1897"/>
                  </a:lnTo>
                  <a:lnTo>
                    <a:pt x="398" y="1897"/>
                  </a:lnTo>
                  <a:lnTo>
                    <a:pt x="362" y="1880"/>
                  </a:lnTo>
                  <a:lnTo>
                    <a:pt x="345" y="1862"/>
                  </a:lnTo>
                  <a:lnTo>
                    <a:pt x="327" y="1844"/>
                  </a:lnTo>
                  <a:lnTo>
                    <a:pt x="300" y="1809"/>
                  </a:lnTo>
                  <a:lnTo>
                    <a:pt x="256" y="1730"/>
                  </a:lnTo>
                  <a:lnTo>
                    <a:pt x="221" y="1624"/>
                  </a:lnTo>
                  <a:lnTo>
                    <a:pt x="230" y="1580"/>
                  </a:lnTo>
                  <a:lnTo>
                    <a:pt x="230" y="1527"/>
                  </a:lnTo>
                  <a:lnTo>
                    <a:pt x="195" y="1562"/>
                  </a:lnTo>
                  <a:lnTo>
                    <a:pt x="177" y="1491"/>
                  </a:lnTo>
                  <a:lnTo>
                    <a:pt x="159" y="1421"/>
                  </a:lnTo>
                  <a:lnTo>
                    <a:pt x="142" y="1271"/>
                  </a:lnTo>
                  <a:lnTo>
                    <a:pt x="124" y="1112"/>
                  </a:lnTo>
                  <a:lnTo>
                    <a:pt x="124" y="962"/>
                  </a:lnTo>
                  <a:lnTo>
                    <a:pt x="133" y="812"/>
                  </a:lnTo>
                  <a:lnTo>
                    <a:pt x="133" y="759"/>
                  </a:lnTo>
                  <a:lnTo>
                    <a:pt x="124" y="803"/>
                  </a:lnTo>
                  <a:lnTo>
                    <a:pt x="106" y="962"/>
                  </a:lnTo>
                  <a:lnTo>
                    <a:pt x="98" y="1112"/>
                  </a:lnTo>
                  <a:lnTo>
                    <a:pt x="106" y="1280"/>
                  </a:lnTo>
                  <a:lnTo>
                    <a:pt x="124" y="1430"/>
                  </a:lnTo>
                  <a:lnTo>
                    <a:pt x="133" y="1509"/>
                  </a:lnTo>
                  <a:lnTo>
                    <a:pt x="150" y="1589"/>
                  </a:lnTo>
                  <a:lnTo>
                    <a:pt x="133" y="1606"/>
                  </a:lnTo>
                  <a:lnTo>
                    <a:pt x="115" y="1491"/>
                  </a:lnTo>
                  <a:lnTo>
                    <a:pt x="98" y="1386"/>
                  </a:lnTo>
                  <a:lnTo>
                    <a:pt x="89" y="1280"/>
                  </a:lnTo>
                  <a:lnTo>
                    <a:pt x="89" y="1165"/>
                  </a:lnTo>
                  <a:lnTo>
                    <a:pt x="89" y="1059"/>
                  </a:lnTo>
                  <a:lnTo>
                    <a:pt x="98" y="944"/>
                  </a:lnTo>
                  <a:lnTo>
                    <a:pt x="106" y="838"/>
                  </a:lnTo>
                  <a:lnTo>
                    <a:pt x="124" y="732"/>
                  </a:lnTo>
                  <a:lnTo>
                    <a:pt x="98" y="838"/>
                  </a:lnTo>
                  <a:lnTo>
                    <a:pt x="80" y="944"/>
                  </a:lnTo>
                  <a:lnTo>
                    <a:pt x="62" y="1059"/>
                  </a:lnTo>
                  <a:lnTo>
                    <a:pt x="53" y="1174"/>
                  </a:lnTo>
                  <a:lnTo>
                    <a:pt x="53" y="1288"/>
                  </a:lnTo>
                  <a:lnTo>
                    <a:pt x="62" y="1403"/>
                  </a:lnTo>
                  <a:lnTo>
                    <a:pt x="71" y="1518"/>
                  </a:lnTo>
                  <a:lnTo>
                    <a:pt x="98" y="1633"/>
                  </a:lnTo>
                  <a:lnTo>
                    <a:pt x="71" y="1650"/>
                  </a:lnTo>
                  <a:lnTo>
                    <a:pt x="62" y="1606"/>
                  </a:lnTo>
                  <a:lnTo>
                    <a:pt x="53" y="1518"/>
                  </a:lnTo>
                  <a:lnTo>
                    <a:pt x="36" y="1341"/>
                  </a:lnTo>
                  <a:lnTo>
                    <a:pt x="36" y="1165"/>
                  </a:lnTo>
                  <a:lnTo>
                    <a:pt x="53" y="988"/>
                  </a:lnTo>
                  <a:lnTo>
                    <a:pt x="71" y="865"/>
                  </a:lnTo>
                  <a:lnTo>
                    <a:pt x="98" y="750"/>
                  </a:lnTo>
                  <a:lnTo>
                    <a:pt x="71" y="856"/>
                  </a:lnTo>
                  <a:lnTo>
                    <a:pt x="45" y="980"/>
                  </a:lnTo>
                  <a:lnTo>
                    <a:pt x="18" y="1156"/>
                  </a:lnTo>
                  <a:lnTo>
                    <a:pt x="9" y="1341"/>
                  </a:lnTo>
                  <a:lnTo>
                    <a:pt x="9" y="1527"/>
                  </a:lnTo>
                  <a:lnTo>
                    <a:pt x="27" y="1615"/>
                  </a:lnTo>
                  <a:lnTo>
                    <a:pt x="36" y="1686"/>
                  </a:lnTo>
                  <a:lnTo>
                    <a:pt x="0" y="1721"/>
                  </a:lnTo>
                  <a:close/>
                  <a:moveTo>
                    <a:pt x="459" y="2162"/>
                  </a:moveTo>
                  <a:lnTo>
                    <a:pt x="459" y="2162"/>
                  </a:lnTo>
                  <a:lnTo>
                    <a:pt x="389" y="2153"/>
                  </a:lnTo>
                  <a:lnTo>
                    <a:pt x="336" y="2127"/>
                  </a:lnTo>
                  <a:lnTo>
                    <a:pt x="283" y="2092"/>
                  </a:lnTo>
                  <a:lnTo>
                    <a:pt x="239" y="2047"/>
                  </a:lnTo>
                  <a:lnTo>
                    <a:pt x="195" y="1995"/>
                  </a:lnTo>
                  <a:lnTo>
                    <a:pt x="195" y="1986"/>
                  </a:lnTo>
                  <a:lnTo>
                    <a:pt x="159" y="1924"/>
                  </a:lnTo>
                  <a:lnTo>
                    <a:pt x="133" y="1853"/>
                  </a:lnTo>
                  <a:lnTo>
                    <a:pt x="106" y="1774"/>
                  </a:lnTo>
                  <a:lnTo>
                    <a:pt x="98" y="1739"/>
                  </a:lnTo>
                  <a:lnTo>
                    <a:pt x="115" y="1739"/>
                  </a:lnTo>
                  <a:lnTo>
                    <a:pt x="142" y="1818"/>
                  </a:lnTo>
                  <a:lnTo>
                    <a:pt x="177" y="1897"/>
                  </a:lnTo>
                  <a:lnTo>
                    <a:pt x="203" y="1959"/>
                  </a:lnTo>
                  <a:lnTo>
                    <a:pt x="239" y="2003"/>
                  </a:lnTo>
                  <a:lnTo>
                    <a:pt x="274" y="2047"/>
                  </a:lnTo>
                  <a:lnTo>
                    <a:pt x="318" y="2083"/>
                  </a:lnTo>
                  <a:lnTo>
                    <a:pt x="353" y="2100"/>
                  </a:lnTo>
                  <a:lnTo>
                    <a:pt x="389" y="2118"/>
                  </a:lnTo>
                  <a:lnTo>
                    <a:pt x="424" y="2127"/>
                  </a:lnTo>
                  <a:lnTo>
                    <a:pt x="459" y="2127"/>
                  </a:lnTo>
                  <a:lnTo>
                    <a:pt x="495" y="2127"/>
                  </a:lnTo>
                  <a:lnTo>
                    <a:pt x="539" y="2109"/>
                  </a:lnTo>
                  <a:lnTo>
                    <a:pt x="548" y="2145"/>
                  </a:lnTo>
                  <a:lnTo>
                    <a:pt x="503" y="2153"/>
                  </a:lnTo>
                  <a:lnTo>
                    <a:pt x="459" y="2162"/>
                  </a:lnTo>
                  <a:close/>
                  <a:moveTo>
                    <a:pt x="777" y="1235"/>
                  </a:moveTo>
                  <a:lnTo>
                    <a:pt x="777" y="1235"/>
                  </a:lnTo>
                  <a:lnTo>
                    <a:pt x="786" y="1235"/>
                  </a:lnTo>
                  <a:lnTo>
                    <a:pt x="795" y="1394"/>
                  </a:lnTo>
                  <a:lnTo>
                    <a:pt x="803" y="1562"/>
                  </a:lnTo>
                  <a:lnTo>
                    <a:pt x="803" y="1571"/>
                  </a:lnTo>
                  <a:lnTo>
                    <a:pt x="812" y="1606"/>
                  </a:lnTo>
                  <a:lnTo>
                    <a:pt x="812" y="1650"/>
                  </a:lnTo>
                  <a:lnTo>
                    <a:pt x="803" y="1730"/>
                  </a:lnTo>
                  <a:lnTo>
                    <a:pt x="795" y="1809"/>
                  </a:lnTo>
                  <a:lnTo>
                    <a:pt x="768" y="1889"/>
                  </a:lnTo>
                  <a:lnTo>
                    <a:pt x="742" y="1959"/>
                  </a:lnTo>
                  <a:lnTo>
                    <a:pt x="706" y="2021"/>
                  </a:lnTo>
                  <a:lnTo>
                    <a:pt x="662" y="2074"/>
                  </a:lnTo>
                  <a:lnTo>
                    <a:pt x="609" y="2109"/>
                  </a:lnTo>
                  <a:lnTo>
                    <a:pt x="609" y="2074"/>
                  </a:lnTo>
                  <a:lnTo>
                    <a:pt x="645" y="2047"/>
                  </a:lnTo>
                  <a:lnTo>
                    <a:pt x="680" y="2003"/>
                  </a:lnTo>
                  <a:lnTo>
                    <a:pt x="715" y="1950"/>
                  </a:lnTo>
                  <a:lnTo>
                    <a:pt x="742" y="1889"/>
                  </a:lnTo>
                  <a:lnTo>
                    <a:pt x="759" y="1818"/>
                  </a:lnTo>
                  <a:lnTo>
                    <a:pt x="777" y="1747"/>
                  </a:lnTo>
                  <a:lnTo>
                    <a:pt x="777" y="1677"/>
                  </a:lnTo>
                  <a:lnTo>
                    <a:pt x="777" y="1606"/>
                  </a:lnTo>
                  <a:lnTo>
                    <a:pt x="777" y="1527"/>
                  </a:lnTo>
                  <a:lnTo>
                    <a:pt x="768" y="1465"/>
                  </a:lnTo>
                  <a:lnTo>
                    <a:pt x="759" y="1235"/>
                  </a:lnTo>
                  <a:lnTo>
                    <a:pt x="777" y="1235"/>
                  </a:lnTo>
                  <a:close/>
                  <a:moveTo>
                    <a:pt x="671" y="1792"/>
                  </a:moveTo>
                  <a:lnTo>
                    <a:pt x="671" y="1792"/>
                  </a:lnTo>
                  <a:lnTo>
                    <a:pt x="671" y="1783"/>
                  </a:lnTo>
                  <a:lnTo>
                    <a:pt x="671" y="1774"/>
                  </a:lnTo>
                  <a:lnTo>
                    <a:pt x="680" y="1765"/>
                  </a:lnTo>
                  <a:lnTo>
                    <a:pt x="680" y="1756"/>
                  </a:lnTo>
                  <a:lnTo>
                    <a:pt x="689" y="1712"/>
                  </a:lnTo>
                  <a:lnTo>
                    <a:pt x="689" y="1694"/>
                  </a:lnTo>
                  <a:lnTo>
                    <a:pt x="689" y="1677"/>
                  </a:lnTo>
                  <a:lnTo>
                    <a:pt x="689" y="1633"/>
                  </a:lnTo>
                  <a:lnTo>
                    <a:pt x="689" y="1589"/>
                  </a:lnTo>
                  <a:lnTo>
                    <a:pt x="680" y="1483"/>
                  </a:lnTo>
                  <a:lnTo>
                    <a:pt x="680" y="1412"/>
                  </a:lnTo>
                  <a:lnTo>
                    <a:pt x="671" y="1341"/>
                  </a:lnTo>
                  <a:lnTo>
                    <a:pt x="671" y="1288"/>
                  </a:lnTo>
                  <a:lnTo>
                    <a:pt x="671" y="1253"/>
                  </a:lnTo>
                  <a:lnTo>
                    <a:pt x="671" y="1227"/>
                  </a:lnTo>
                  <a:lnTo>
                    <a:pt x="698" y="1227"/>
                  </a:lnTo>
                  <a:lnTo>
                    <a:pt x="706" y="1474"/>
                  </a:lnTo>
                  <a:lnTo>
                    <a:pt x="706" y="1536"/>
                  </a:lnTo>
                  <a:lnTo>
                    <a:pt x="715" y="1606"/>
                  </a:lnTo>
                  <a:lnTo>
                    <a:pt x="706" y="1730"/>
                  </a:lnTo>
                  <a:lnTo>
                    <a:pt x="698" y="1783"/>
                  </a:lnTo>
                  <a:lnTo>
                    <a:pt x="689" y="1836"/>
                  </a:lnTo>
                  <a:lnTo>
                    <a:pt x="662" y="1880"/>
                  </a:lnTo>
                  <a:lnTo>
                    <a:pt x="636" y="1924"/>
                  </a:lnTo>
                  <a:lnTo>
                    <a:pt x="583" y="1977"/>
                  </a:lnTo>
                  <a:lnTo>
                    <a:pt x="574" y="1950"/>
                  </a:lnTo>
                  <a:lnTo>
                    <a:pt x="600" y="1924"/>
                  </a:lnTo>
                  <a:lnTo>
                    <a:pt x="645" y="1862"/>
                  </a:lnTo>
                  <a:lnTo>
                    <a:pt x="671" y="1792"/>
                  </a:lnTo>
                  <a:close/>
                  <a:moveTo>
                    <a:pt x="256" y="1880"/>
                  </a:moveTo>
                  <a:lnTo>
                    <a:pt x="292" y="1924"/>
                  </a:lnTo>
                  <a:lnTo>
                    <a:pt x="318" y="1942"/>
                  </a:lnTo>
                  <a:lnTo>
                    <a:pt x="336" y="1968"/>
                  </a:lnTo>
                  <a:lnTo>
                    <a:pt x="389" y="1986"/>
                  </a:lnTo>
                  <a:lnTo>
                    <a:pt x="398" y="1995"/>
                  </a:lnTo>
                  <a:lnTo>
                    <a:pt x="406" y="1995"/>
                  </a:lnTo>
                  <a:lnTo>
                    <a:pt x="415" y="1995"/>
                  </a:lnTo>
                  <a:lnTo>
                    <a:pt x="450" y="1995"/>
                  </a:lnTo>
                  <a:lnTo>
                    <a:pt x="503" y="1995"/>
                  </a:lnTo>
                  <a:lnTo>
                    <a:pt x="512" y="1986"/>
                  </a:lnTo>
                  <a:lnTo>
                    <a:pt x="521" y="2021"/>
                  </a:lnTo>
                  <a:lnTo>
                    <a:pt x="495" y="2021"/>
                  </a:lnTo>
                  <a:lnTo>
                    <a:pt x="450" y="2030"/>
                  </a:lnTo>
                  <a:lnTo>
                    <a:pt x="398" y="2021"/>
                  </a:lnTo>
                  <a:lnTo>
                    <a:pt x="336" y="1995"/>
                  </a:lnTo>
                  <a:lnTo>
                    <a:pt x="300" y="1968"/>
                  </a:lnTo>
                  <a:lnTo>
                    <a:pt x="265" y="1933"/>
                  </a:lnTo>
                  <a:lnTo>
                    <a:pt x="239" y="1897"/>
                  </a:lnTo>
                  <a:lnTo>
                    <a:pt x="212" y="1844"/>
                  </a:lnTo>
                  <a:lnTo>
                    <a:pt x="186" y="1783"/>
                  </a:lnTo>
                  <a:lnTo>
                    <a:pt x="159" y="1703"/>
                  </a:lnTo>
                  <a:lnTo>
                    <a:pt x="177" y="1686"/>
                  </a:lnTo>
                  <a:lnTo>
                    <a:pt x="212" y="1792"/>
                  </a:lnTo>
                  <a:lnTo>
                    <a:pt x="256" y="18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Freeform 56"/>
            <p:cNvSpPr>
              <a:spLocks noChangeArrowheads="1"/>
            </p:cNvSpPr>
            <p:nvPr/>
          </p:nvSpPr>
          <p:spPr bwMode="auto">
            <a:xfrm>
              <a:off x="3114675" y="2930525"/>
              <a:ext cx="635000" cy="1433513"/>
            </a:xfrm>
            <a:custGeom>
              <a:avLst/>
              <a:gdLst>
                <a:gd name="T0" fmla="*/ 580674 w 1765"/>
                <a:gd name="T1" fmla="*/ 292392 h 3981"/>
                <a:gd name="T2" fmla="*/ 539660 w 1765"/>
                <a:gd name="T3" fmla="*/ 279789 h 3981"/>
                <a:gd name="T4" fmla="*/ 510878 w 1765"/>
                <a:gd name="T5" fmla="*/ 101545 h 3981"/>
                <a:gd name="T6" fmla="*/ 444320 w 1765"/>
                <a:gd name="T7" fmla="*/ 499083 h 3981"/>
                <a:gd name="T8" fmla="*/ 307966 w 1765"/>
                <a:gd name="T9" fmla="*/ 483239 h 3981"/>
                <a:gd name="T10" fmla="*/ 428490 w 1765"/>
                <a:gd name="T11" fmla="*/ 457673 h 3981"/>
                <a:gd name="T12" fmla="*/ 85626 w 1765"/>
                <a:gd name="T13" fmla="*/ 473517 h 3981"/>
                <a:gd name="T14" fmla="*/ 12592 w 1765"/>
                <a:gd name="T15" fmla="*/ 562459 h 3981"/>
                <a:gd name="T16" fmla="*/ 307966 w 1765"/>
                <a:gd name="T17" fmla="*/ 670485 h 3981"/>
                <a:gd name="T18" fmla="*/ 279184 w 1765"/>
                <a:gd name="T19" fmla="*/ 835766 h 3981"/>
                <a:gd name="T20" fmla="*/ 472742 w 1765"/>
                <a:gd name="T21" fmla="*/ 530771 h 3981"/>
                <a:gd name="T22" fmla="*/ 485694 w 1765"/>
                <a:gd name="T23" fmla="*/ 562459 h 3981"/>
                <a:gd name="T24" fmla="*/ 498286 w 1765"/>
                <a:gd name="T25" fmla="*/ 591266 h 3981"/>
                <a:gd name="T26" fmla="*/ 510878 w 1765"/>
                <a:gd name="T27" fmla="*/ 629435 h 3981"/>
                <a:gd name="T28" fmla="*/ 273068 w 1765"/>
                <a:gd name="T29" fmla="*/ 930829 h 3981"/>
                <a:gd name="T30" fmla="*/ 171252 w 1765"/>
                <a:gd name="T31" fmla="*/ 1137520 h 3981"/>
                <a:gd name="T32" fmla="*/ 273068 w 1765"/>
                <a:gd name="T33" fmla="*/ 984843 h 3981"/>
                <a:gd name="T34" fmla="*/ 247524 w 1765"/>
                <a:gd name="T35" fmla="*/ 1007168 h 3981"/>
                <a:gd name="T36" fmla="*/ 256878 w 1765"/>
                <a:gd name="T37" fmla="*/ 1019771 h 3981"/>
                <a:gd name="T38" fmla="*/ 282422 w 1765"/>
                <a:gd name="T39" fmla="*/ 1032734 h 3981"/>
                <a:gd name="T40" fmla="*/ 275946 w 1765"/>
                <a:gd name="T41" fmla="*/ 1045337 h 3981"/>
                <a:gd name="T42" fmla="*/ 285660 w 1765"/>
                <a:gd name="T43" fmla="*/ 1111954 h 3981"/>
                <a:gd name="T44" fmla="*/ 241048 w 1765"/>
                <a:gd name="T45" fmla="*/ 1124557 h 3981"/>
                <a:gd name="T46" fmla="*/ 193558 w 1765"/>
                <a:gd name="T47" fmla="*/ 1086748 h 3981"/>
                <a:gd name="T48" fmla="*/ 15830 w 1765"/>
                <a:gd name="T49" fmla="*/ 1200896 h 3981"/>
                <a:gd name="T50" fmla="*/ 6116 w 1765"/>
                <a:gd name="T51" fmla="*/ 1302801 h 3981"/>
                <a:gd name="T52" fmla="*/ 409422 w 1765"/>
                <a:gd name="T53" fmla="*/ 1407587 h 3981"/>
                <a:gd name="T54" fmla="*/ 412660 w 1765"/>
                <a:gd name="T55" fmla="*/ 1185052 h 3981"/>
                <a:gd name="T56" fmla="*/ 536422 w 1765"/>
                <a:gd name="T57" fmla="*/ 994565 h 3981"/>
                <a:gd name="T58" fmla="*/ 501524 w 1765"/>
                <a:gd name="T59" fmla="*/ 975480 h 3981"/>
                <a:gd name="T60" fmla="*/ 469864 w 1765"/>
                <a:gd name="T61" fmla="*/ 940552 h 3981"/>
                <a:gd name="T62" fmla="*/ 590388 w 1765"/>
                <a:gd name="T63" fmla="*/ 696051 h 3981"/>
                <a:gd name="T64" fmla="*/ 95340 w 1765"/>
                <a:gd name="T65" fmla="*/ 476757 h 3981"/>
                <a:gd name="T66" fmla="*/ 171252 w 1765"/>
                <a:gd name="T67" fmla="*/ 527530 h 3981"/>
                <a:gd name="T68" fmla="*/ 254000 w 1765"/>
                <a:gd name="T69" fmla="*/ 537252 h 3981"/>
                <a:gd name="T70" fmla="*/ 501524 w 1765"/>
                <a:gd name="T71" fmla="*/ 445070 h 3981"/>
                <a:gd name="T72" fmla="*/ 545776 w 1765"/>
                <a:gd name="T73" fmla="*/ 317958 h 3981"/>
                <a:gd name="T74" fmla="*/ 574558 w 1765"/>
                <a:gd name="T75" fmla="*/ 330561 h 3981"/>
                <a:gd name="T76" fmla="*/ 520592 w 1765"/>
                <a:gd name="T77" fmla="*/ 692811 h 3981"/>
                <a:gd name="T78" fmla="*/ 317320 w 1765"/>
                <a:gd name="T79" fmla="*/ 991324 h 3981"/>
                <a:gd name="T80" fmla="*/ 301490 w 1765"/>
                <a:gd name="T81" fmla="*/ 1023012 h 3981"/>
                <a:gd name="T82" fmla="*/ 406184 w 1765"/>
                <a:gd name="T83" fmla="*/ 1048578 h 3981"/>
                <a:gd name="T84" fmla="*/ 374524 w 1765"/>
                <a:gd name="T85" fmla="*/ 1362936 h 3981"/>
                <a:gd name="T86" fmla="*/ 355456 w 1765"/>
                <a:gd name="T87" fmla="*/ 1362936 h 3981"/>
                <a:gd name="T88" fmla="*/ 336388 w 1765"/>
                <a:gd name="T89" fmla="*/ 1362936 h 3981"/>
                <a:gd name="T90" fmla="*/ 317320 w 1765"/>
                <a:gd name="T91" fmla="*/ 1360055 h 3981"/>
                <a:gd name="T92" fmla="*/ 301490 w 1765"/>
                <a:gd name="T93" fmla="*/ 1360055 h 3981"/>
                <a:gd name="T94" fmla="*/ 266592 w 1765"/>
                <a:gd name="T95" fmla="*/ 1261391 h 3981"/>
                <a:gd name="T96" fmla="*/ 174490 w 1765"/>
                <a:gd name="T97" fmla="*/ 1356814 h 3981"/>
                <a:gd name="T98" fmla="*/ 79150 w 1765"/>
                <a:gd name="T99" fmla="*/ 1258150 h 3981"/>
                <a:gd name="T100" fmla="*/ 98218 w 1765"/>
                <a:gd name="T101" fmla="*/ 1258150 h 3981"/>
                <a:gd name="T102" fmla="*/ 114048 w 1765"/>
                <a:gd name="T103" fmla="*/ 1261391 h 3981"/>
                <a:gd name="T104" fmla="*/ 133116 w 1765"/>
                <a:gd name="T105" fmla="*/ 1261391 h 3981"/>
                <a:gd name="T106" fmla="*/ 63320 w 1765"/>
                <a:gd name="T107" fmla="*/ 1258150 h 3981"/>
                <a:gd name="T108" fmla="*/ 193558 w 1765"/>
                <a:gd name="T109" fmla="*/ 1372658 h 3981"/>
                <a:gd name="T110" fmla="*/ 206150 w 1765"/>
                <a:gd name="T111" fmla="*/ 1372658 h 3981"/>
                <a:gd name="T112" fmla="*/ 409422 w 1765"/>
                <a:gd name="T113" fmla="*/ 1407587 h 3981"/>
                <a:gd name="T114" fmla="*/ 431728 w 1765"/>
                <a:gd name="T115" fmla="*/ 1083507 h 3981"/>
                <a:gd name="T116" fmla="*/ 425252 w 1765"/>
                <a:gd name="T117" fmla="*/ 984843 h 3981"/>
                <a:gd name="T118" fmla="*/ 555490 w 1765"/>
                <a:gd name="T119" fmla="*/ 689570 h 3981"/>
                <a:gd name="T120" fmla="*/ 571320 w 1765"/>
                <a:gd name="T121" fmla="*/ 622953 h 39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5" h="3981">
                  <a:moveTo>
                    <a:pt x="1738" y="962"/>
                  </a:moveTo>
                  <a:lnTo>
                    <a:pt x="1738" y="962"/>
                  </a:lnTo>
                  <a:lnTo>
                    <a:pt x="1711" y="635"/>
                  </a:lnTo>
                  <a:lnTo>
                    <a:pt x="1659" y="318"/>
                  </a:lnTo>
                  <a:lnTo>
                    <a:pt x="1685" y="635"/>
                  </a:lnTo>
                  <a:lnTo>
                    <a:pt x="1685" y="653"/>
                  </a:lnTo>
                  <a:lnTo>
                    <a:pt x="1694" y="847"/>
                  </a:lnTo>
                  <a:lnTo>
                    <a:pt x="1694" y="856"/>
                  </a:lnTo>
                  <a:lnTo>
                    <a:pt x="1694" y="883"/>
                  </a:lnTo>
                  <a:lnTo>
                    <a:pt x="1659" y="847"/>
                  </a:lnTo>
                  <a:lnTo>
                    <a:pt x="1650" y="477"/>
                  </a:lnTo>
                  <a:lnTo>
                    <a:pt x="1623" y="106"/>
                  </a:lnTo>
                  <a:lnTo>
                    <a:pt x="1623" y="203"/>
                  </a:lnTo>
                  <a:lnTo>
                    <a:pt x="1614" y="812"/>
                  </a:lnTo>
                  <a:lnTo>
                    <a:pt x="1579" y="794"/>
                  </a:lnTo>
                  <a:lnTo>
                    <a:pt x="1579" y="724"/>
                  </a:lnTo>
                  <a:lnTo>
                    <a:pt x="1579" y="565"/>
                  </a:lnTo>
                  <a:lnTo>
                    <a:pt x="1570" y="397"/>
                  </a:lnTo>
                  <a:lnTo>
                    <a:pt x="1561" y="229"/>
                  </a:lnTo>
                  <a:lnTo>
                    <a:pt x="1544" y="106"/>
                  </a:lnTo>
                  <a:lnTo>
                    <a:pt x="1517" y="0"/>
                  </a:lnTo>
                  <a:lnTo>
                    <a:pt x="1535" y="132"/>
                  </a:lnTo>
                  <a:lnTo>
                    <a:pt x="1544" y="274"/>
                  </a:lnTo>
                  <a:lnTo>
                    <a:pt x="1544" y="565"/>
                  </a:lnTo>
                  <a:lnTo>
                    <a:pt x="1535" y="777"/>
                  </a:lnTo>
                  <a:lnTo>
                    <a:pt x="1500" y="777"/>
                  </a:lnTo>
                  <a:lnTo>
                    <a:pt x="1509" y="609"/>
                  </a:lnTo>
                  <a:lnTo>
                    <a:pt x="1509" y="450"/>
                  </a:lnTo>
                  <a:lnTo>
                    <a:pt x="1491" y="291"/>
                  </a:lnTo>
                  <a:lnTo>
                    <a:pt x="1473" y="168"/>
                  </a:lnTo>
                  <a:lnTo>
                    <a:pt x="1456" y="71"/>
                  </a:lnTo>
                  <a:lnTo>
                    <a:pt x="1473" y="291"/>
                  </a:lnTo>
                  <a:lnTo>
                    <a:pt x="1473" y="450"/>
                  </a:lnTo>
                  <a:lnTo>
                    <a:pt x="1473" y="609"/>
                  </a:lnTo>
                  <a:lnTo>
                    <a:pt x="1464" y="777"/>
                  </a:lnTo>
                  <a:lnTo>
                    <a:pt x="1438" y="786"/>
                  </a:lnTo>
                  <a:lnTo>
                    <a:pt x="1438" y="609"/>
                  </a:lnTo>
                  <a:lnTo>
                    <a:pt x="1438" y="441"/>
                  </a:lnTo>
                  <a:lnTo>
                    <a:pt x="1420" y="282"/>
                  </a:lnTo>
                  <a:lnTo>
                    <a:pt x="1403" y="168"/>
                  </a:lnTo>
                  <a:lnTo>
                    <a:pt x="1385" y="62"/>
                  </a:lnTo>
                  <a:lnTo>
                    <a:pt x="1403" y="291"/>
                  </a:lnTo>
                  <a:lnTo>
                    <a:pt x="1412" y="441"/>
                  </a:lnTo>
                  <a:lnTo>
                    <a:pt x="1403" y="609"/>
                  </a:lnTo>
                  <a:lnTo>
                    <a:pt x="1394" y="821"/>
                  </a:lnTo>
                  <a:lnTo>
                    <a:pt x="1376" y="838"/>
                  </a:lnTo>
                  <a:lnTo>
                    <a:pt x="1385" y="838"/>
                  </a:lnTo>
                  <a:lnTo>
                    <a:pt x="1359" y="1033"/>
                  </a:lnTo>
                  <a:lnTo>
                    <a:pt x="1323" y="1227"/>
                  </a:lnTo>
                  <a:lnTo>
                    <a:pt x="1288" y="1377"/>
                  </a:lnTo>
                  <a:lnTo>
                    <a:pt x="1235" y="1386"/>
                  </a:lnTo>
                  <a:lnTo>
                    <a:pt x="1270" y="1430"/>
                  </a:lnTo>
                  <a:lnTo>
                    <a:pt x="1209" y="1606"/>
                  </a:lnTo>
                  <a:lnTo>
                    <a:pt x="1129" y="1774"/>
                  </a:lnTo>
                  <a:lnTo>
                    <a:pt x="1112" y="1801"/>
                  </a:lnTo>
                  <a:lnTo>
                    <a:pt x="988" y="1774"/>
                  </a:lnTo>
                  <a:lnTo>
                    <a:pt x="856" y="1756"/>
                  </a:lnTo>
                  <a:lnTo>
                    <a:pt x="653" y="1739"/>
                  </a:lnTo>
                  <a:lnTo>
                    <a:pt x="688" y="1633"/>
                  </a:lnTo>
                  <a:lnTo>
                    <a:pt x="741" y="1500"/>
                  </a:lnTo>
                  <a:lnTo>
                    <a:pt x="812" y="1395"/>
                  </a:lnTo>
                  <a:lnTo>
                    <a:pt x="856" y="1342"/>
                  </a:lnTo>
                  <a:lnTo>
                    <a:pt x="1112" y="1315"/>
                  </a:lnTo>
                  <a:lnTo>
                    <a:pt x="1112" y="1395"/>
                  </a:lnTo>
                  <a:lnTo>
                    <a:pt x="1120" y="1500"/>
                  </a:lnTo>
                  <a:lnTo>
                    <a:pt x="1129" y="1606"/>
                  </a:lnTo>
                  <a:lnTo>
                    <a:pt x="1138" y="1712"/>
                  </a:lnTo>
                  <a:lnTo>
                    <a:pt x="1156" y="1606"/>
                  </a:lnTo>
                  <a:lnTo>
                    <a:pt x="1173" y="1500"/>
                  </a:lnTo>
                  <a:lnTo>
                    <a:pt x="1182" y="1395"/>
                  </a:lnTo>
                  <a:lnTo>
                    <a:pt x="1191" y="1289"/>
                  </a:lnTo>
                  <a:lnTo>
                    <a:pt x="1191" y="1280"/>
                  </a:lnTo>
                  <a:lnTo>
                    <a:pt x="1191" y="1271"/>
                  </a:lnTo>
                  <a:lnTo>
                    <a:pt x="1182" y="1227"/>
                  </a:lnTo>
                  <a:lnTo>
                    <a:pt x="1173" y="1192"/>
                  </a:lnTo>
                  <a:lnTo>
                    <a:pt x="1164" y="1183"/>
                  </a:lnTo>
                  <a:lnTo>
                    <a:pt x="1147" y="1183"/>
                  </a:lnTo>
                  <a:lnTo>
                    <a:pt x="1138" y="1183"/>
                  </a:lnTo>
                  <a:lnTo>
                    <a:pt x="997" y="1174"/>
                  </a:lnTo>
                  <a:lnTo>
                    <a:pt x="856" y="1174"/>
                  </a:lnTo>
                  <a:lnTo>
                    <a:pt x="573" y="1183"/>
                  </a:lnTo>
                  <a:lnTo>
                    <a:pt x="441" y="1200"/>
                  </a:lnTo>
                  <a:lnTo>
                    <a:pt x="309" y="1218"/>
                  </a:lnTo>
                  <a:lnTo>
                    <a:pt x="176" y="1244"/>
                  </a:lnTo>
                  <a:lnTo>
                    <a:pt x="44" y="1280"/>
                  </a:lnTo>
                  <a:lnTo>
                    <a:pt x="141" y="1306"/>
                  </a:lnTo>
                  <a:lnTo>
                    <a:pt x="238" y="1315"/>
                  </a:lnTo>
                  <a:lnTo>
                    <a:pt x="309" y="1403"/>
                  </a:lnTo>
                  <a:lnTo>
                    <a:pt x="370" y="1509"/>
                  </a:lnTo>
                  <a:lnTo>
                    <a:pt x="432" y="1633"/>
                  </a:lnTo>
                  <a:lnTo>
                    <a:pt x="459" y="1730"/>
                  </a:lnTo>
                  <a:lnTo>
                    <a:pt x="282" y="1739"/>
                  </a:lnTo>
                  <a:lnTo>
                    <a:pt x="97" y="1756"/>
                  </a:lnTo>
                  <a:lnTo>
                    <a:pt x="79" y="1562"/>
                  </a:lnTo>
                  <a:lnTo>
                    <a:pt x="62" y="1430"/>
                  </a:lnTo>
                  <a:lnTo>
                    <a:pt x="44" y="1297"/>
                  </a:lnTo>
                  <a:lnTo>
                    <a:pt x="44" y="1430"/>
                  </a:lnTo>
                  <a:lnTo>
                    <a:pt x="35" y="1562"/>
                  </a:lnTo>
                  <a:lnTo>
                    <a:pt x="35" y="1765"/>
                  </a:lnTo>
                  <a:lnTo>
                    <a:pt x="17" y="1774"/>
                  </a:lnTo>
                  <a:lnTo>
                    <a:pt x="9" y="1783"/>
                  </a:lnTo>
                  <a:lnTo>
                    <a:pt x="0" y="1809"/>
                  </a:lnTo>
                  <a:lnTo>
                    <a:pt x="0" y="1827"/>
                  </a:lnTo>
                  <a:lnTo>
                    <a:pt x="0" y="1853"/>
                  </a:lnTo>
                  <a:lnTo>
                    <a:pt x="9" y="1871"/>
                  </a:lnTo>
                  <a:lnTo>
                    <a:pt x="26" y="1889"/>
                  </a:lnTo>
                  <a:lnTo>
                    <a:pt x="44" y="1889"/>
                  </a:lnTo>
                  <a:lnTo>
                    <a:pt x="176" y="1898"/>
                  </a:lnTo>
                  <a:lnTo>
                    <a:pt x="309" y="1898"/>
                  </a:lnTo>
                  <a:lnTo>
                    <a:pt x="573" y="1898"/>
                  </a:lnTo>
                  <a:lnTo>
                    <a:pt x="714" y="1880"/>
                  </a:lnTo>
                  <a:lnTo>
                    <a:pt x="856" y="1862"/>
                  </a:lnTo>
                  <a:lnTo>
                    <a:pt x="979" y="1845"/>
                  </a:lnTo>
                  <a:lnTo>
                    <a:pt x="1103" y="1818"/>
                  </a:lnTo>
                  <a:lnTo>
                    <a:pt x="1041" y="1906"/>
                  </a:lnTo>
                  <a:lnTo>
                    <a:pt x="979" y="1995"/>
                  </a:lnTo>
                  <a:lnTo>
                    <a:pt x="909" y="2065"/>
                  </a:lnTo>
                  <a:lnTo>
                    <a:pt x="838" y="2109"/>
                  </a:lnTo>
                  <a:lnTo>
                    <a:pt x="829" y="2048"/>
                  </a:lnTo>
                  <a:lnTo>
                    <a:pt x="820" y="1977"/>
                  </a:lnTo>
                  <a:lnTo>
                    <a:pt x="803" y="1906"/>
                  </a:lnTo>
                  <a:lnTo>
                    <a:pt x="785" y="1977"/>
                  </a:lnTo>
                  <a:lnTo>
                    <a:pt x="776" y="2048"/>
                  </a:lnTo>
                  <a:lnTo>
                    <a:pt x="767" y="2180"/>
                  </a:lnTo>
                  <a:lnTo>
                    <a:pt x="776" y="2321"/>
                  </a:lnTo>
                  <a:lnTo>
                    <a:pt x="785" y="2383"/>
                  </a:lnTo>
                  <a:lnTo>
                    <a:pt x="803" y="2454"/>
                  </a:lnTo>
                  <a:lnTo>
                    <a:pt x="820" y="2383"/>
                  </a:lnTo>
                  <a:lnTo>
                    <a:pt x="829" y="2321"/>
                  </a:lnTo>
                  <a:lnTo>
                    <a:pt x="838" y="2180"/>
                  </a:lnTo>
                  <a:lnTo>
                    <a:pt x="838" y="2109"/>
                  </a:lnTo>
                  <a:lnTo>
                    <a:pt x="909" y="2074"/>
                  </a:lnTo>
                  <a:lnTo>
                    <a:pt x="979" y="2021"/>
                  </a:lnTo>
                  <a:lnTo>
                    <a:pt x="1067" y="1924"/>
                  </a:lnTo>
                  <a:lnTo>
                    <a:pt x="1147" y="1818"/>
                  </a:lnTo>
                  <a:lnTo>
                    <a:pt x="1217" y="1695"/>
                  </a:lnTo>
                  <a:lnTo>
                    <a:pt x="1279" y="1553"/>
                  </a:lnTo>
                  <a:lnTo>
                    <a:pt x="1314" y="1474"/>
                  </a:lnTo>
                  <a:lnTo>
                    <a:pt x="1323" y="1492"/>
                  </a:lnTo>
                  <a:lnTo>
                    <a:pt x="1262" y="1642"/>
                  </a:lnTo>
                  <a:lnTo>
                    <a:pt x="1191" y="1783"/>
                  </a:lnTo>
                  <a:lnTo>
                    <a:pt x="1120" y="1906"/>
                  </a:lnTo>
                  <a:lnTo>
                    <a:pt x="1041" y="2004"/>
                  </a:lnTo>
                  <a:lnTo>
                    <a:pt x="970" y="2074"/>
                  </a:lnTo>
                  <a:lnTo>
                    <a:pt x="900" y="2127"/>
                  </a:lnTo>
                  <a:lnTo>
                    <a:pt x="970" y="2092"/>
                  </a:lnTo>
                  <a:lnTo>
                    <a:pt x="1050" y="2030"/>
                  </a:lnTo>
                  <a:lnTo>
                    <a:pt x="1138" y="1933"/>
                  </a:lnTo>
                  <a:lnTo>
                    <a:pt x="1217" y="1827"/>
                  </a:lnTo>
                  <a:lnTo>
                    <a:pt x="1288" y="1703"/>
                  </a:lnTo>
                  <a:lnTo>
                    <a:pt x="1350" y="1562"/>
                  </a:lnTo>
                  <a:lnTo>
                    <a:pt x="1350" y="1553"/>
                  </a:lnTo>
                  <a:lnTo>
                    <a:pt x="1367" y="1580"/>
                  </a:lnTo>
                  <a:lnTo>
                    <a:pt x="1323" y="1677"/>
                  </a:lnTo>
                  <a:lnTo>
                    <a:pt x="1270" y="1783"/>
                  </a:lnTo>
                  <a:lnTo>
                    <a:pt x="1191" y="1906"/>
                  </a:lnTo>
                  <a:lnTo>
                    <a:pt x="1112" y="2004"/>
                  </a:lnTo>
                  <a:lnTo>
                    <a:pt x="1041" y="2083"/>
                  </a:lnTo>
                  <a:lnTo>
                    <a:pt x="962" y="2136"/>
                  </a:lnTo>
                  <a:lnTo>
                    <a:pt x="1041" y="2101"/>
                  </a:lnTo>
                  <a:lnTo>
                    <a:pt x="1120" y="2030"/>
                  </a:lnTo>
                  <a:lnTo>
                    <a:pt x="1209" y="1933"/>
                  </a:lnTo>
                  <a:lnTo>
                    <a:pt x="1297" y="1818"/>
                  </a:lnTo>
                  <a:lnTo>
                    <a:pt x="1341" y="1730"/>
                  </a:lnTo>
                  <a:lnTo>
                    <a:pt x="1385" y="1642"/>
                  </a:lnTo>
                  <a:lnTo>
                    <a:pt x="1412" y="1686"/>
                  </a:lnTo>
                  <a:lnTo>
                    <a:pt x="1420" y="1624"/>
                  </a:lnTo>
                  <a:lnTo>
                    <a:pt x="1429" y="1571"/>
                  </a:lnTo>
                  <a:lnTo>
                    <a:pt x="1429" y="1553"/>
                  </a:lnTo>
                  <a:lnTo>
                    <a:pt x="1429" y="1545"/>
                  </a:lnTo>
                  <a:lnTo>
                    <a:pt x="1473" y="1395"/>
                  </a:lnTo>
                  <a:lnTo>
                    <a:pt x="1517" y="1227"/>
                  </a:lnTo>
                  <a:lnTo>
                    <a:pt x="1482" y="1465"/>
                  </a:lnTo>
                  <a:lnTo>
                    <a:pt x="1429" y="1721"/>
                  </a:lnTo>
                  <a:lnTo>
                    <a:pt x="1403" y="1721"/>
                  </a:lnTo>
                  <a:lnTo>
                    <a:pt x="1420" y="1748"/>
                  </a:lnTo>
                  <a:lnTo>
                    <a:pt x="1385" y="1889"/>
                  </a:lnTo>
                  <a:lnTo>
                    <a:pt x="1341" y="2021"/>
                  </a:lnTo>
                  <a:lnTo>
                    <a:pt x="1288" y="2145"/>
                  </a:lnTo>
                  <a:lnTo>
                    <a:pt x="1235" y="2259"/>
                  </a:lnTo>
                  <a:lnTo>
                    <a:pt x="1182" y="2348"/>
                  </a:lnTo>
                  <a:lnTo>
                    <a:pt x="1120" y="2436"/>
                  </a:lnTo>
                  <a:lnTo>
                    <a:pt x="1094" y="2418"/>
                  </a:lnTo>
                  <a:lnTo>
                    <a:pt x="1112" y="2462"/>
                  </a:lnTo>
                  <a:lnTo>
                    <a:pt x="1094" y="2479"/>
                  </a:lnTo>
                  <a:lnTo>
                    <a:pt x="1041" y="2541"/>
                  </a:lnTo>
                  <a:lnTo>
                    <a:pt x="988" y="2603"/>
                  </a:lnTo>
                  <a:lnTo>
                    <a:pt x="759" y="2585"/>
                  </a:lnTo>
                  <a:lnTo>
                    <a:pt x="529" y="2576"/>
                  </a:lnTo>
                  <a:lnTo>
                    <a:pt x="291" y="2585"/>
                  </a:lnTo>
                  <a:lnTo>
                    <a:pt x="185" y="2594"/>
                  </a:lnTo>
                  <a:lnTo>
                    <a:pt x="70" y="2612"/>
                  </a:lnTo>
                  <a:lnTo>
                    <a:pt x="185" y="2620"/>
                  </a:lnTo>
                  <a:lnTo>
                    <a:pt x="291" y="2629"/>
                  </a:lnTo>
                  <a:lnTo>
                    <a:pt x="467" y="2638"/>
                  </a:lnTo>
                  <a:lnTo>
                    <a:pt x="450" y="2691"/>
                  </a:lnTo>
                  <a:lnTo>
                    <a:pt x="441" y="2753"/>
                  </a:lnTo>
                  <a:lnTo>
                    <a:pt x="441" y="2885"/>
                  </a:lnTo>
                  <a:lnTo>
                    <a:pt x="441" y="3026"/>
                  </a:lnTo>
                  <a:lnTo>
                    <a:pt x="459" y="3088"/>
                  </a:lnTo>
                  <a:lnTo>
                    <a:pt x="476" y="3159"/>
                  </a:lnTo>
                  <a:lnTo>
                    <a:pt x="494" y="3088"/>
                  </a:lnTo>
                  <a:lnTo>
                    <a:pt x="503" y="3026"/>
                  </a:lnTo>
                  <a:lnTo>
                    <a:pt x="512" y="2885"/>
                  </a:lnTo>
                  <a:lnTo>
                    <a:pt x="503" y="2753"/>
                  </a:lnTo>
                  <a:lnTo>
                    <a:pt x="494" y="2691"/>
                  </a:lnTo>
                  <a:lnTo>
                    <a:pt x="476" y="2638"/>
                  </a:lnTo>
                  <a:lnTo>
                    <a:pt x="529" y="2638"/>
                  </a:lnTo>
                  <a:lnTo>
                    <a:pt x="759" y="2629"/>
                  </a:lnTo>
                  <a:lnTo>
                    <a:pt x="988" y="2612"/>
                  </a:lnTo>
                  <a:lnTo>
                    <a:pt x="891" y="2691"/>
                  </a:lnTo>
                  <a:lnTo>
                    <a:pt x="794" y="2762"/>
                  </a:lnTo>
                  <a:lnTo>
                    <a:pt x="759" y="2735"/>
                  </a:lnTo>
                  <a:lnTo>
                    <a:pt x="767" y="2779"/>
                  </a:lnTo>
                  <a:lnTo>
                    <a:pt x="759" y="2788"/>
                  </a:lnTo>
                  <a:lnTo>
                    <a:pt x="750" y="2788"/>
                  </a:lnTo>
                  <a:lnTo>
                    <a:pt x="741" y="2788"/>
                  </a:lnTo>
                  <a:lnTo>
                    <a:pt x="732" y="2797"/>
                  </a:lnTo>
                  <a:lnTo>
                    <a:pt x="714" y="2797"/>
                  </a:lnTo>
                  <a:lnTo>
                    <a:pt x="688" y="2788"/>
                  </a:lnTo>
                  <a:lnTo>
                    <a:pt x="662" y="2762"/>
                  </a:lnTo>
                  <a:lnTo>
                    <a:pt x="688" y="2797"/>
                  </a:lnTo>
                  <a:lnTo>
                    <a:pt x="706" y="2806"/>
                  </a:lnTo>
                  <a:lnTo>
                    <a:pt x="732" y="2815"/>
                  </a:lnTo>
                  <a:lnTo>
                    <a:pt x="741" y="2815"/>
                  </a:lnTo>
                  <a:lnTo>
                    <a:pt x="750" y="2815"/>
                  </a:lnTo>
                  <a:lnTo>
                    <a:pt x="759" y="2806"/>
                  </a:lnTo>
                  <a:lnTo>
                    <a:pt x="767" y="2806"/>
                  </a:lnTo>
                  <a:lnTo>
                    <a:pt x="776" y="2806"/>
                  </a:lnTo>
                  <a:lnTo>
                    <a:pt x="785" y="2823"/>
                  </a:lnTo>
                  <a:lnTo>
                    <a:pt x="776" y="2823"/>
                  </a:lnTo>
                  <a:lnTo>
                    <a:pt x="732" y="2832"/>
                  </a:lnTo>
                  <a:lnTo>
                    <a:pt x="714" y="2832"/>
                  </a:lnTo>
                  <a:lnTo>
                    <a:pt x="679" y="2815"/>
                  </a:lnTo>
                  <a:lnTo>
                    <a:pt x="662" y="2788"/>
                  </a:lnTo>
                  <a:lnTo>
                    <a:pt x="635" y="2735"/>
                  </a:lnTo>
                  <a:lnTo>
                    <a:pt x="653" y="2797"/>
                  </a:lnTo>
                  <a:lnTo>
                    <a:pt x="679" y="2832"/>
                  </a:lnTo>
                  <a:lnTo>
                    <a:pt x="714" y="2850"/>
                  </a:lnTo>
                  <a:lnTo>
                    <a:pt x="750" y="2859"/>
                  </a:lnTo>
                  <a:lnTo>
                    <a:pt x="776" y="2850"/>
                  </a:lnTo>
                  <a:lnTo>
                    <a:pt x="785" y="2850"/>
                  </a:lnTo>
                  <a:lnTo>
                    <a:pt x="794" y="2868"/>
                  </a:lnTo>
                  <a:lnTo>
                    <a:pt x="785" y="2868"/>
                  </a:lnTo>
                  <a:lnTo>
                    <a:pt x="776" y="2868"/>
                  </a:lnTo>
                  <a:lnTo>
                    <a:pt x="750" y="2876"/>
                  </a:lnTo>
                  <a:lnTo>
                    <a:pt x="732" y="2876"/>
                  </a:lnTo>
                  <a:lnTo>
                    <a:pt x="697" y="2868"/>
                  </a:lnTo>
                  <a:lnTo>
                    <a:pt x="679" y="2850"/>
                  </a:lnTo>
                  <a:lnTo>
                    <a:pt x="653" y="2823"/>
                  </a:lnTo>
                  <a:lnTo>
                    <a:pt x="644" y="2797"/>
                  </a:lnTo>
                  <a:lnTo>
                    <a:pt x="653" y="2832"/>
                  </a:lnTo>
                  <a:lnTo>
                    <a:pt x="679" y="2859"/>
                  </a:lnTo>
                  <a:lnTo>
                    <a:pt x="697" y="2885"/>
                  </a:lnTo>
                  <a:lnTo>
                    <a:pt x="723" y="2894"/>
                  </a:lnTo>
                  <a:lnTo>
                    <a:pt x="767" y="2903"/>
                  </a:lnTo>
                  <a:lnTo>
                    <a:pt x="785" y="2903"/>
                  </a:lnTo>
                  <a:lnTo>
                    <a:pt x="794" y="2903"/>
                  </a:lnTo>
                  <a:lnTo>
                    <a:pt x="794" y="2973"/>
                  </a:lnTo>
                  <a:lnTo>
                    <a:pt x="759" y="2982"/>
                  </a:lnTo>
                  <a:lnTo>
                    <a:pt x="723" y="2982"/>
                  </a:lnTo>
                  <a:lnTo>
                    <a:pt x="714" y="2982"/>
                  </a:lnTo>
                  <a:lnTo>
                    <a:pt x="750" y="3009"/>
                  </a:lnTo>
                  <a:lnTo>
                    <a:pt x="794" y="3009"/>
                  </a:lnTo>
                  <a:lnTo>
                    <a:pt x="794" y="3035"/>
                  </a:lnTo>
                  <a:lnTo>
                    <a:pt x="794" y="3088"/>
                  </a:lnTo>
                  <a:lnTo>
                    <a:pt x="750" y="3097"/>
                  </a:lnTo>
                  <a:lnTo>
                    <a:pt x="741" y="3097"/>
                  </a:lnTo>
                  <a:lnTo>
                    <a:pt x="706" y="3088"/>
                  </a:lnTo>
                  <a:lnTo>
                    <a:pt x="679" y="3079"/>
                  </a:lnTo>
                  <a:lnTo>
                    <a:pt x="644" y="3062"/>
                  </a:lnTo>
                  <a:lnTo>
                    <a:pt x="635" y="3044"/>
                  </a:lnTo>
                  <a:lnTo>
                    <a:pt x="626" y="3018"/>
                  </a:lnTo>
                  <a:lnTo>
                    <a:pt x="617" y="2956"/>
                  </a:lnTo>
                  <a:lnTo>
                    <a:pt x="609" y="2991"/>
                  </a:lnTo>
                  <a:lnTo>
                    <a:pt x="617" y="3026"/>
                  </a:lnTo>
                  <a:lnTo>
                    <a:pt x="617" y="3062"/>
                  </a:lnTo>
                  <a:lnTo>
                    <a:pt x="635" y="3088"/>
                  </a:lnTo>
                  <a:lnTo>
                    <a:pt x="670" y="3123"/>
                  </a:lnTo>
                  <a:lnTo>
                    <a:pt x="697" y="3141"/>
                  </a:lnTo>
                  <a:lnTo>
                    <a:pt x="723" y="3150"/>
                  </a:lnTo>
                  <a:lnTo>
                    <a:pt x="785" y="3159"/>
                  </a:lnTo>
                  <a:lnTo>
                    <a:pt x="785" y="3176"/>
                  </a:lnTo>
                  <a:lnTo>
                    <a:pt x="776" y="3221"/>
                  </a:lnTo>
                  <a:lnTo>
                    <a:pt x="767" y="3221"/>
                  </a:lnTo>
                  <a:lnTo>
                    <a:pt x="750" y="3221"/>
                  </a:lnTo>
                  <a:lnTo>
                    <a:pt x="723" y="3221"/>
                  </a:lnTo>
                  <a:lnTo>
                    <a:pt x="670" y="3203"/>
                  </a:lnTo>
                  <a:lnTo>
                    <a:pt x="626" y="3185"/>
                  </a:lnTo>
                  <a:lnTo>
                    <a:pt x="591" y="3150"/>
                  </a:lnTo>
                  <a:lnTo>
                    <a:pt x="565" y="3106"/>
                  </a:lnTo>
                  <a:lnTo>
                    <a:pt x="547" y="3071"/>
                  </a:lnTo>
                  <a:lnTo>
                    <a:pt x="538" y="3018"/>
                  </a:lnTo>
                  <a:lnTo>
                    <a:pt x="538" y="2965"/>
                  </a:lnTo>
                  <a:lnTo>
                    <a:pt x="538" y="2903"/>
                  </a:lnTo>
                  <a:lnTo>
                    <a:pt x="529" y="2965"/>
                  </a:lnTo>
                  <a:lnTo>
                    <a:pt x="529" y="3026"/>
                  </a:lnTo>
                  <a:lnTo>
                    <a:pt x="529" y="3079"/>
                  </a:lnTo>
                  <a:lnTo>
                    <a:pt x="547" y="3132"/>
                  </a:lnTo>
                  <a:lnTo>
                    <a:pt x="573" y="3194"/>
                  </a:lnTo>
                  <a:lnTo>
                    <a:pt x="617" y="3247"/>
                  </a:lnTo>
                  <a:lnTo>
                    <a:pt x="644" y="3265"/>
                  </a:lnTo>
                  <a:lnTo>
                    <a:pt x="573" y="3265"/>
                  </a:lnTo>
                  <a:lnTo>
                    <a:pt x="441" y="3274"/>
                  </a:lnTo>
                  <a:lnTo>
                    <a:pt x="309" y="3291"/>
                  </a:lnTo>
                  <a:lnTo>
                    <a:pt x="176" y="3309"/>
                  </a:lnTo>
                  <a:lnTo>
                    <a:pt x="44" y="3335"/>
                  </a:lnTo>
                  <a:lnTo>
                    <a:pt x="159" y="3371"/>
                  </a:lnTo>
                  <a:lnTo>
                    <a:pt x="150" y="3494"/>
                  </a:lnTo>
                  <a:lnTo>
                    <a:pt x="150" y="3627"/>
                  </a:lnTo>
                  <a:lnTo>
                    <a:pt x="150" y="3768"/>
                  </a:lnTo>
                  <a:lnTo>
                    <a:pt x="150" y="3812"/>
                  </a:lnTo>
                  <a:lnTo>
                    <a:pt x="79" y="3812"/>
                  </a:lnTo>
                  <a:lnTo>
                    <a:pt x="70" y="3627"/>
                  </a:lnTo>
                  <a:lnTo>
                    <a:pt x="62" y="3494"/>
                  </a:lnTo>
                  <a:lnTo>
                    <a:pt x="44" y="3362"/>
                  </a:lnTo>
                  <a:lnTo>
                    <a:pt x="35" y="3494"/>
                  </a:lnTo>
                  <a:lnTo>
                    <a:pt x="17" y="3618"/>
                  </a:lnTo>
                  <a:lnTo>
                    <a:pt x="0" y="3883"/>
                  </a:lnTo>
                  <a:lnTo>
                    <a:pt x="0" y="3900"/>
                  </a:lnTo>
                  <a:lnTo>
                    <a:pt x="9" y="3927"/>
                  </a:lnTo>
                  <a:lnTo>
                    <a:pt x="17" y="3935"/>
                  </a:lnTo>
                  <a:lnTo>
                    <a:pt x="35" y="3944"/>
                  </a:lnTo>
                  <a:lnTo>
                    <a:pt x="44" y="3944"/>
                  </a:lnTo>
                  <a:lnTo>
                    <a:pt x="176" y="3962"/>
                  </a:lnTo>
                  <a:lnTo>
                    <a:pt x="309" y="3971"/>
                  </a:lnTo>
                  <a:lnTo>
                    <a:pt x="573" y="3980"/>
                  </a:lnTo>
                  <a:lnTo>
                    <a:pt x="714" y="3971"/>
                  </a:lnTo>
                  <a:lnTo>
                    <a:pt x="856" y="3962"/>
                  </a:lnTo>
                  <a:lnTo>
                    <a:pt x="997" y="3944"/>
                  </a:lnTo>
                  <a:lnTo>
                    <a:pt x="1138" y="3909"/>
                  </a:lnTo>
                  <a:lnTo>
                    <a:pt x="1138" y="3927"/>
                  </a:lnTo>
                  <a:lnTo>
                    <a:pt x="1156" y="3794"/>
                  </a:lnTo>
                  <a:lnTo>
                    <a:pt x="1173" y="3662"/>
                  </a:lnTo>
                  <a:lnTo>
                    <a:pt x="1182" y="3529"/>
                  </a:lnTo>
                  <a:lnTo>
                    <a:pt x="1191" y="3397"/>
                  </a:lnTo>
                  <a:lnTo>
                    <a:pt x="1191" y="3388"/>
                  </a:lnTo>
                  <a:lnTo>
                    <a:pt x="1191" y="3379"/>
                  </a:lnTo>
                  <a:lnTo>
                    <a:pt x="1182" y="3335"/>
                  </a:lnTo>
                  <a:lnTo>
                    <a:pt x="1173" y="3300"/>
                  </a:lnTo>
                  <a:lnTo>
                    <a:pt x="1164" y="3291"/>
                  </a:lnTo>
                  <a:lnTo>
                    <a:pt x="1147" y="3291"/>
                  </a:lnTo>
                  <a:lnTo>
                    <a:pt x="1138" y="3291"/>
                  </a:lnTo>
                  <a:lnTo>
                    <a:pt x="988" y="3274"/>
                  </a:lnTo>
                  <a:lnTo>
                    <a:pt x="1041" y="3247"/>
                  </a:lnTo>
                  <a:lnTo>
                    <a:pt x="1103" y="3221"/>
                  </a:lnTo>
                  <a:lnTo>
                    <a:pt x="1200" y="3159"/>
                  </a:lnTo>
                  <a:lnTo>
                    <a:pt x="1288" y="3088"/>
                  </a:lnTo>
                  <a:lnTo>
                    <a:pt x="1376" y="3000"/>
                  </a:lnTo>
                  <a:lnTo>
                    <a:pt x="1456" y="2903"/>
                  </a:lnTo>
                  <a:lnTo>
                    <a:pt x="1517" y="2806"/>
                  </a:lnTo>
                  <a:lnTo>
                    <a:pt x="1579" y="2700"/>
                  </a:lnTo>
                  <a:lnTo>
                    <a:pt x="1632" y="2585"/>
                  </a:lnTo>
                  <a:lnTo>
                    <a:pt x="1676" y="2470"/>
                  </a:lnTo>
                  <a:lnTo>
                    <a:pt x="1623" y="2576"/>
                  </a:lnTo>
                  <a:lnTo>
                    <a:pt x="1561" y="2673"/>
                  </a:lnTo>
                  <a:lnTo>
                    <a:pt x="1491" y="2762"/>
                  </a:lnTo>
                  <a:lnTo>
                    <a:pt x="1420" y="2850"/>
                  </a:lnTo>
                  <a:lnTo>
                    <a:pt x="1332" y="2938"/>
                  </a:lnTo>
                  <a:lnTo>
                    <a:pt x="1262" y="3009"/>
                  </a:lnTo>
                  <a:lnTo>
                    <a:pt x="1253" y="3018"/>
                  </a:lnTo>
                  <a:lnTo>
                    <a:pt x="1262" y="2965"/>
                  </a:lnTo>
                  <a:lnTo>
                    <a:pt x="1297" y="2929"/>
                  </a:lnTo>
                  <a:lnTo>
                    <a:pt x="1367" y="2850"/>
                  </a:lnTo>
                  <a:lnTo>
                    <a:pt x="1420" y="2762"/>
                  </a:lnTo>
                  <a:lnTo>
                    <a:pt x="1473" y="2673"/>
                  </a:lnTo>
                  <a:lnTo>
                    <a:pt x="1526" y="2585"/>
                  </a:lnTo>
                  <a:lnTo>
                    <a:pt x="1570" y="2497"/>
                  </a:lnTo>
                  <a:lnTo>
                    <a:pt x="1597" y="2401"/>
                  </a:lnTo>
                  <a:lnTo>
                    <a:pt x="1500" y="2559"/>
                  </a:lnTo>
                  <a:lnTo>
                    <a:pt x="1394" y="2709"/>
                  </a:lnTo>
                  <a:lnTo>
                    <a:pt x="1332" y="2779"/>
                  </a:lnTo>
                  <a:lnTo>
                    <a:pt x="1262" y="2841"/>
                  </a:lnTo>
                  <a:lnTo>
                    <a:pt x="1262" y="2797"/>
                  </a:lnTo>
                  <a:lnTo>
                    <a:pt x="1332" y="2709"/>
                  </a:lnTo>
                  <a:lnTo>
                    <a:pt x="1394" y="2620"/>
                  </a:lnTo>
                  <a:lnTo>
                    <a:pt x="1473" y="2470"/>
                  </a:lnTo>
                  <a:lnTo>
                    <a:pt x="1526" y="2330"/>
                  </a:lnTo>
                  <a:lnTo>
                    <a:pt x="1447" y="2445"/>
                  </a:lnTo>
                  <a:lnTo>
                    <a:pt x="1359" y="2559"/>
                  </a:lnTo>
                  <a:lnTo>
                    <a:pt x="1244" y="2691"/>
                  </a:lnTo>
                  <a:lnTo>
                    <a:pt x="1244" y="2682"/>
                  </a:lnTo>
                  <a:lnTo>
                    <a:pt x="1306" y="2612"/>
                  </a:lnTo>
                  <a:lnTo>
                    <a:pt x="1359" y="2541"/>
                  </a:lnTo>
                  <a:lnTo>
                    <a:pt x="1412" y="2470"/>
                  </a:lnTo>
                  <a:lnTo>
                    <a:pt x="1456" y="2392"/>
                  </a:lnTo>
                  <a:lnTo>
                    <a:pt x="1464" y="2383"/>
                  </a:lnTo>
                  <a:lnTo>
                    <a:pt x="1509" y="2295"/>
                  </a:lnTo>
                  <a:lnTo>
                    <a:pt x="1544" y="2207"/>
                  </a:lnTo>
                  <a:lnTo>
                    <a:pt x="1588" y="2109"/>
                  </a:lnTo>
                  <a:lnTo>
                    <a:pt x="1606" y="2048"/>
                  </a:lnTo>
                  <a:lnTo>
                    <a:pt x="1650" y="2145"/>
                  </a:lnTo>
                  <a:lnTo>
                    <a:pt x="1659" y="2065"/>
                  </a:lnTo>
                  <a:lnTo>
                    <a:pt x="1650" y="1986"/>
                  </a:lnTo>
                  <a:lnTo>
                    <a:pt x="1641" y="1933"/>
                  </a:lnTo>
                  <a:lnTo>
                    <a:pt x="1650" y="1915"/>
                  </a:lnTo>
                  <a:lnTo>
                    <a:pt x="1694" y="1703"/>
                  </a:lnTo>
                  <a:lnTo>
                    <a:pt x="1720" y="1492"/>
                  </a:lnTo>
                  <a:lnTo>
                    <a:pt x="1738" y="1271"/>
                  </a:lnTo>
                  <a:lnTo>
                    <a:pt x="1738" y="1218"/>
                  </a:lnTo>
                  <a:lnTo>
                    <a:pt x="1738" y="1165"/>
                  </a:lnTo>
                  <a:lnTo>
                    <a:pt x="1738" y="1094"/>
                  </a:lnTo>
                  <a:lnTo>
                    <a:pt x="1756" y="1139"/>
                  </a:lnTo>
                  <a:lnTo>
                    <a:pt x="1764" y="1094"/>
                  </a:lnTo>
                  <a:lnTo>
                    <a:pt x="1756" y="1050"/>
                  </a:lnTo>
                  <a:lnTo>
                    <a:pt x="1747" y="997"/>
                  </a:lnTo>
                  <a:lnTo>
                    <a:pt x="1738" y="962"/>
                  </a:lnTo>
                  <a:close/>
                  <a:moveTo>
                    <a:pt x="326" y="1368"/>
                  </a:moveTo>
                  <a:lnTo>
                    <a:pt x="326" y="1368"/>
                  </a:lnTo>
                  <a:lnTo>
                    <a:pt x="291" y="1342"/>
                  </a:lnTo>
                  <a:lnTo>
                    <a:pt x="265" y="1324"/>
                  </a:lnTo>
                  <a:lnTo>
                    <a:pt x="309" y="1324"/>
                  </a:lnTo>
                  <a:lnTo>
                    <a:pt x="441" y="1342"/>
                  </a:lnTo>
                  <a:lnTo>
                    <a:pt x="573" y="1342"/>
                  </a:lnTo>
                  <a:lnTo>
                    <a:pt x="812" y="1342"/>
                  </a:lnTo>
                  <a:lnTo>
                    <a:pt x="794" y="1359"/>
                  </a:lnTo>
                  <a:lnTo>
                    <a:pt x="759" y="1412"/>
                  </a:lnTo>
                  <a:lnTo>
                    <a:pt x="714" y="1465"/>
                  </a:lnTo>
                  <a:lnTo>
                    <a:pt x="714" y="1474"/>
                  </a:lnTo>
                  <a:lnTo>
                    <a:pt x="644" y="1465"/>
                  </a:lnTo>
                  <a:lnTo>
                    <a:pt x="556" y="1456"/>
                  </a:lnTo>
                  <a:lnTo>
                    <a:pt x="476" y="1465"/>
                  </a:lnTo>
                  <a:lnTo>
                    <a:pt x="406" y="1483"/>
                  </a:lnTo>
                  <a:lnTo>
                    <a:pt x="397" y="1474"/>
                  </a:lnTo>
                  <a:lnTo>
                    <a:pt x="362" y="1421"/>
                  </a:lnTo>
                  <a:lnTo>
                    <a:pt x="326" y="1368"/>
                  </a:lnTo>
                  <a:close/>
                  <a:moveTo>
                    <a:pt x="467" y="1730"/>
                  </a:moveTo>
                  <a:lnTo>
                    <a:pt x="467" y="1730"/>
                  </a:lnTo>
                  <a:lnTo>
                    <a:pt x="467" y="1677"/>
                  </a:lnTo>
                  <a:lnTo>
                    <a:pt x="450" y="1615"/>
                  </a:lnTo>
                  <a:lnTo>
                    <a:pt x="432" y="1553"/>
                  </a:lnTo>
                  <a:lnTo>
                    <a:pt x="406" y="1492"/>
                  </a:lnTo>
                  <a:lnTo>
                    <a:pt x="476" y="1509"/>
                  </a:lnTo>
                  <a:lnTo>
                    <a:pt x="556" y="1509"/>
                  </a:lnTo>
                  <a:lnTo>
                    <a:pt x="644" y="1500"/>
                  </a:lnTo>
                  <a:lnTo>
                    <a:pt x="706" y="1492"/>
                  </a:lnTo>
                  <a:lnTo>
                    <a:pt x="679" y="1545"/>
                  </a:lnTo>
                  <a:lnTo>
                    <a:pt x="662" y="1606"/>
                  </a:lnTo>
                  <a:lnTo>
                    <a:pt x="653" y="1677"/>
                  </a:lnTo>
                  <a:lnTo>
                    <a:pt x="644" y="1739"/>
                  </a:lnTo>
                  <a:lnTo>
                    <a:pt x="573" y="1730"/>
                  </a:lnTo>
                  <a:lnTo>
                    <a:pt x="467" y="1730"/>
                  </a:lnTo>
                  <a:close/>
                  <a:moveTo>
                    <a:pt x="1341" y="1386"/>
                  </a:moveTo>
                  <a:lnTo>
                    <a:pt x="1341" y="1386"/>
                  </a:lnTo>
                  <a:lnTo>
                    <a:pt x="1367" y="1244"/>
                  </a:lnTo>
                  <a:lnTo>
                    <a:pt x="1403" y="1041"/>
                  </a:lnTo>
                  <a:lnTo>
                    <a:pt x="1429" y="847"/>
                  </a:lnTo>
                  <a:lnTo>
                    <a:pt x="1456" y="847"/>
                  </a:lnTo>
                  <a:lnTo>
                    <a:pt x="1429" y="1041"/>
                  </a:lnTo>
                  <a:lnTo>
                    <a:pt x="1394" y="1236"/>
                  </a:lnTo>
                  <a:lnTo>
                    <a:pt x="1359" y="1395"/>
                  </a:lnTo>
                  <a:lnTo>
                    <a:pt x="1341" y="1386"/>
                  </a:lnTo>
                  <a:close/>
                  <a:moveTo>
                    <a:pt x="1464" y="1218"/>
                  </a:moveTo>
                  <a:lnTo>
                    <a:pt x="1464" y="1218"/>
                  </a:lnTo>
                  <a:lnTo>
                    <a:pt x="1438" y="1359"/>
                  </a:lnTo>
                  <a:lnTo>
                    <a:pt x="1403" y="1465"/>
                  </a:lnTo>
                  <a:lnTo>
                    <a:pt x="1403" y="1447"/>
                  </a:lnTo>
                  <a:lnTo>
                    <a:pt x="1394" y="1430"/>
                  </a:lnTo>
                  <a:lnTo>
                    <a:pt x="1438" y="1253"/>
                  </a:lnTo>
                  <a:lnTo>
                    <a:pt x="1473" y="1059"/>
                  </a:lnTo>
                  <a:lnTo>
                    <a:pt x="1500" y="865"/>
                  </a:lnTo>
                  <a:lnTo>
                    <a:pt x="1517" y="883"/>
                  </a:lnTo>
                  <a:lnTo>
                    <a:pt x="1500" y="1041"/>
                  </a:lnTo>
                  <a:lnTo>
                    <a:pt x="1473" y="1209"/>
                  </a:lnTo>
                  <a:lnTo>
                    <a:pt x="1464" y="1218"/>
                  </a:lnTo>
                  <a:close/>
                  <a:moveTo>
                    <a:pt x="1517" y="1633"/>
                  </a:moveTo>
                  <a:lnTo>
                    <a:pt x="1517" y="1633"/>
                  </a:lnTo>
                  <a:lnTo>
                    <a:pt x="1526" y="1553"/>
                  </a:lnTo>
                  <a:lnTo>
                    <a:pt x="1535" y="1483"/>
                  </a:lnTo>
                  <a:lnTo>
                    <a:pt x="1544" y="1430"/>
                  </a:lnTo>
                  <a:lnTo>
                    <a:pt x="1553" y="1403"/>
                  </a:lnTo>
                  <a:lnTo>
                    <a:pt x="1561" y="1333"/>
                  </a:lnTo>
                  <a:lnTo>
                    <a:pt x="1561" y="1280"/>
                  </a:lnTo>
                  <a:lnTo>
                    <a:pt x="1570" y="1218"/>
                  </a:lnTo>
                  <a:lnTo>
                    <a:pt x="1570" y="1174"/>
                  </a:lnTo>
                  <a:lnTo>
                    <a:pt x="1579" y="918"/>
                  </a:lnTo>
                  <a:lnTo>
                    <a:pt x="1597" y="918"/>
                  </a:lnTo>
                  <a:lnTo>
                    <a:pt x="1614" y="936"/>
                  </a:lnTo>
                  <a:lnTo>
                    <a:pt x="1597" y="1156"/>
                  </a:lnTo>
                  <a:lnTo>
                    <a:pt x="1588" y="1350"/>
                  </a:lnTo>
                  <a:lnTo>
                    <a:pt x="1561" y="1536"/>
                  </a:lnTo>
                  <a:lnTo>
                    <a:pt x="1526" y="1703"/>
                  </a:lnTo>
                  <a:lnTo>
                    <a:pt x="1517" y="1748"/>
                  </a:lnTo>
                  <a:lnTo>
                    <a:pt x="1491" y="1730"/>
                  </a:lnTo>
                  <a:lnTo>
                    <a:pt x="1500" y="1703"/>
                  </a:lnTo>
                  <a:lnTo>
                    <a:pt x="1517" y="1633"/>
                  </a:lnTo>
                  <a:close/>
                  <a:moveTo>
                    <a:pt x="1279" y="2321"/>
                  </a:moveTo>
                  <a:lnTo>
                    <a:pt x="1279" y="2321"/>
                  </a:lnTo>
                  <a:lnTo>
                    <a:pt x="1341" y="2198"/>
                  </a:lnTo>
                  <a:lnTo>
                    <a:pt x="1394" y="2065"/>
                  </a:lnTo>
                  <a:lnTo>
                    <a:pt x="1447" y="1924"/>
                  </a:lnTo>
                  <a:lnTo>
                    <a:pt x="1473" y="1809"/>
                  </a:lnTo>
                  <a:lnTo>
                    <a:pt x="1482" y="1818"/>
                  </a:lnTo>
                  <a:lnTo>
                    <a:pt x="1500" y="1836"/>
                  </a:lnTo>
                  <a:lnTo>
                    <a:pt x="1447" y="2004"/>
                  </a:lnTo>
                  <a:lnTo>
                    <a:pt x="1385" y="2154"/>
                  </a:lnTo>
                  <a:lnTo>
                    <a:pt x="1323" y="2295"/>
                  </a:lnTo>
                  <a:lnTo>
                    <a:pt x="1244" y="2418"/>
                  </a:lnTo>
                  <a:lnTo>
                    <a:pt x="1182" y="2514"/>
                  </a:lnTo>
                  <a:lnTo>
                    <a:pt x="1164" y="2488"/>
                  </a:lnTo>
                  <a:lnTo>
                    <a:pt x="1226" y="2410"/>
                  </a:lnTo>
                  <a:lnTo>
                    <a:pt x="1279" y="2321"/>
                  </a:lnTo>
                  <a:close/>
                  <a:moveTo>
                    <a:pt x="812" y="2788"/>
                  </a:moveTo>
                  <a:lnTo>
                    <a:pt x="812" y="2788"/>
                  </a:lnTo>
                  <a:lnTo>
                    <a:pt x="882" y="2753"/>
                  </a:lnTo>
                  <a:lnTo>
                    <a:pt x="962" y="2709"/>
                  </a:lnTo>
                  <a:lnTo>
                    <a:pt x="1006" y="2673"/>
                  </a:lnTo>
                  <a:lnTo>
                    <a:pt x="1050" y="2629"/>
                  </a:lnTo>
                  <a:lnTo>
                    <a:pt x="1129" y="2541"/>
                  </a:lnTo>
                  <a:lnTo>
                    <a:pt x="1138" y="2532"/>
                  </a:lnTo>
                  <a:lnTo>
                    <a:pt x="1138" y="2559"/>
                  </a:lnTo>
                  <a:lnTo>
                    <a:pt x="1085" y="2620"/>
                  </a:lnTo>
                  <a:lnTo>
                    <a:pt x="1032" y="2673"/>
                  </a:lnTo>
                  <a:lnTo>
                    <a:pt x="926" y="2753"/>
                  </a:lnTo>
                  <a:lnTo>
                    <a:pt x="820" y="2806"/>
                  </a:lnTo>
                  <a:lnTo>
                    <a:pt x="812" y="2788"/>
                  </a:lnTo>
                  <a:close/>
                  <a:moveTo>
                    <a:pt x="838" y="2841"/>
                  </a:moveTo>
                  <a:lnTo>
                    <a:pt x="838" y="2841"/>
                  </a:lnTo>
                  <a:lnTo>
                    <a:pt x="917" y="2806"/>
                  </a:lnTo>
                  <a:lnTo>
                    <a:pt x="1006" y="2762"/>
                  </a:lnTo>
                  <a:lnTo>
                    <a:pt x="1085" y="2700"/>
                  </a:lnTo>
                  <a:lnTo>
                    <a:pt x="1156" y="2629"/>
                  </a:lnTo>
                  <a:lnTo>
                    <a:pt x="1164" y="2656"/>
                  </a:lnTo>
                  <a:lnTo>
                    <a:pt x="1103" y="2717"/>
                  </a:lnTo>
                  <a:lnTo>
                    <a:pt x="1041" y="2762"/>
                  </a:lnTo>
                  <a:lnTo>
                    <a:pt x="970" y="2806"/>
                  </a:lnTo>
                  <a:lnTo>
                    <a:pt x="917" y="2832"/>
                  </a:lnTo>
                  <a:lnTo>
                    <a:pt x="847" y="2859"/>
                  </a:lnTo>
                  <a:lnTo>
                    <a:pt x="838" y="2841"/>
                  </a:lnTo>
                  <a:close/>
                  <a:moveTo>
                    <a:pt x="953" y="3000"/>
                  </a:moveTo>
                  <a:lnTo>
                    <a:pt x="953" y="3000"/>
                  </a:lnTo>
                  <a:lnTo>
                    <a:pt x="1006" y="2982"/>
                  </a:lnTo>
                  <a:lnTo>
                    <a:pt x="1067" y="2956"/>
                  </a:lnTo>
                  <a:lnTo>
                    <a:pt x="1129" y="2912"/>
                  </a:lnTo>
                  <a:lnTo>
                    <a:pt x="1191" y="2868"/>
                  </a:lnTo>
                  <a:lnTo>
                    <a:pt x="1200" y="2903"/>
                  </a:lnTo>
                  <a:lnTo>
                    <a:pt x="1120" y="2956"/>
                  </a:lnTo>
                  <a:lnTo>
                    <a:pt x="1050" y="3000"/>
                  </a:lnTo>
                  <a:lnTo>
                    <a:pt x="979" y="3035"/>
                  </a:lnTo>
                  <a:lnTo>
                    <a:pt x="917" y="3062"/>
                  </a:lnTo>
                  <a:lnTo>
                    <a:pt x="864" y="3079"/>
                  </a:lnTo>
                  <a:lnTo>
                    <a:pt x="873" y="3035"/>
                  </a:lnTo>
                  <a:lnTo>
                    <a:pt x="873" y="3009"/>
                  </a:lnTo>
                  <a:lnTo>
                    <a:pt x="953" y="3000"/>
                  </a:lnTo>
                  <a:close/>
                  <a:moveTo>
                    <a:pt x="1041" y="3785"/>
                  </a:moveTo>
                  <a:lnTo>
                    <a:pt x="1041" y="3785"/>
                  </a:lnTo>
                  <a:lnTo>
                    <a:pt x="1050" y="3883"/>
                  </a:lnTo>
                  <a:lnTo>
                    <a:pt x="1006" y="3874"/>
                  </a:lnTo>
                  <a:lnTo>
                    <a:pt x="1014" y="3785"/>
                  </a:lnTo>
                  <a:lnTo>
                    <a:pt x="1023" y="3644"/>
                  </a:lnTo>
                  <a:lnTo>
                    <a:pt x="1014" y="3512"/>
                  </a:lnTo>
                  <a:lnTo>
                    <a:pt x="1006" y="3432"/>
                  </a:lnTo>
                  <a:lnTo>
                    <a:pt x="1050" y="3424"/>
                  </a:lnTo>
                  <a:lnTo>
                    <a:pt x="1041" y="3512"/>
                  </a:lnTo>
                  <a:lnTo>
                    <a:pt x="1032" y="3644"/>
                  </a:lnTo>
                  <a:lnTo>
                    <a:pt x="1041" y="3785"/>
                  </a:lnTo>
                  <a:close/>
                  <a:moveTo>
                    <a:pt x="988" y="3785"/>
                  </a:moveTo>
                  <a:lnTo>
                    <a:pt x="988" y="3785"/>
                  </a:lnTo>
                  <a:lnTo>
                    <a:pt x="997" y="3874"/>
                  </a:lnTo>
                  <a:lnTo>
                    <a:pt x="962" y="3865"/>
                  </a:lnTo>
                  <a:lnTo>
                    <a:pt x="962" y="3785"/>
                  </a:lnTo>
                  <a:lnTo>
                    <a:pt x="970" y="3644"/>
                  </a:lnTo>
                  <a:lnTo>
                    <a:pt x="962" y="3512"/>
                  </a:lnTo>
                  <a:lnTo>
                    <a:pt x="962" y="3432"/>
                  </a:lnTo>
                  <a:lnTo>
                    <a:pt x="997" y="3432"/>
                  </a:lnTo>
                  <a:lnTo>
                    <a:pt x="988" y="3512"/>
                  </a:lnTo>
                  <a:lnTo>
                    <a:pt x="979" y="3644"/>
                  </a:lnTo>
                  <a:lnTo>
                    <a:pt x="988" y="3785"/>
                  </a:lnTo>
                  <a:close/>
                  <a:moveTo>
                    <a:pt x="935" y="3785"/>
                  </a:moveTo>
                  <a:lnTo>
                    <a:pt x="935" y="3785"/>
                  </a:lnTo>
                  <a:lnTo>
                    <a:pt x="944" y="3865"/>
                  </a:lnTo>
                  <a:lnTo>
                    <a:pt x="909" y="3856"/>
                  </a:lnTo>
                  <a:lnTo>
                    <a:pt x="917" y="3777"/>
                  </a:lnTo>
                  <a:lnTo>
                    <a:pt x="917" y="3644"/>
                  </a:lnTo>
                  <a:lnTo>
                    <a:pt x="917" y="3512"/>
                  </a:lnTo>
                  <a:lnTo>
                    <a:pt x="909" y="3432"/>
                  </a:lnTo>
                  <a:lnTo>
                    <a:pt x="944" y="3432"/>
                  </a:lnTo>
                  <a:lnTo>
                    <a:pt x="935" y="3512"/>
                  </a:lnTo>
                  <a:lnTo>
                    <a:pt x="935" y="3644"/>
                  </a:lnTo>
                  <a:lnTo>
                    <a:pt x="935" y="3785"/>
                  </a:lnTo>
                  <a:close/>
                  <a:moveTo>
                    <a:pt x="882" y="3777"/>
                  </a:moveTo>
                  <a:lnTo>
                    <a:pt x="882" y="3777"/>
                  </a:lnTo>
                  <a:lnTo>
                    <a:pt x="891" y="3856"/>
                  </a:lnTo>
                  <a:lnTo>
                    <a:pt x="856" y="3847"/>
                  </a:lnTo>
                  <a:lnTo>
                    <a:pt x="864" y="3777"/>
                  </a:lnTo>
                  <a:lnTo>
                    <a:pt x="864" y="3644"/>
                  </a:lnTo>
                  <a:lnTo>
                    <a:pt x="864" y="3512"/>
                  </a:lnTo>
                  <a:lnTo>
                    <a:pt x="856" y="3432"/>
                  </a:lnTo>
                  <a:lnTo>
                    <a:pt x="891" y="3432"/>
                  </a:lnTo>
                  <a:lnTo>
                    <a:pt x="882" y="3512"/>
                  </a:lnTo>
                  <a:lnTo>
                    <a:pt x="882" y="3644"/>
                  </a:lnTo>
                  <a:lnTo>
                    <a:pt x="882" y="3777"/>
                  </a:lnTo>
                  <a:close/>
                  <a:moveTo>
                    <a:pt x="838" y="3777"/>
                  </a:moveTo>
                  <a:lnTo>
                    <a:pt x="838" y="3777"/>
                  </a:lnTo>
                  <a:lnTo>
                    <a:pt x="838" y="3847"/>
                  </a:lnTo>
                  <a:lnTo>
                    <a:pt x="812" y="3838"/>
                  </a:lnTo>
                  <a:lnTo>
                    <a:pt x="812" y="3777"/>
                  </a:lnTo>
                  <a:lnTo>
                    <a:pt x="820" y="3644"/>
                  </a:lnTo>
                  <a:lnTo>
                    <a:pt x="812" y="3503"/>
                  </a:lnTo>
                  <a:lnTo>
                    <a:pt x="803" y="3432"/>
                  </a:lnTo>
                  <a:lnTo>
                    <a:pt x="838" y="3432"/>
                  </a:lnTo>
                  <a:lnTo>
                    <a:pt x="838" y="3512"/>
                  </a:lnTo>
                  <a:lnTo>
                    <a:pt x="829" y="3644"/>
                  </a:lnTo>
                  <a:lnTo>
                    <a:pt x="838" y="3777"/>
                  </a:lnTo>
                  <a:close/>
                  <a:moveTo>
                    <a:pt x="741" y="3503"/>
                  </a:moveTo>
                  <a:lnTo>
                    <a:pt x="741" y="3503"/>
                  </a:lnTo>
                  <a:lnTo>
                    <a:pt x="732" y="3432"/>
                  </a:lnTo>
                  <a:lnTo>
                    <a:pt x="794" y="3432"/>
                  </a:lnTo>
                  <a:lnTo>
                    <a:pt x="785" y="3503"/>
                  </a:lnTo>
                  <a:lnTo>
                    <a:pt x="776" y="3644"/>
                  </a:lnTo>
                  <a:lnTo>
                    <a:pt x="785" y="3777"/>
                  </a:lnTo>
                  <a:lnTo>
                    <a:pt x="785" y="3838"/>
                  </a:lnTo>
                  <a:lnTo>
                    <a:pt x="732" y="3830"/>
                  </a:lnTo>
                  <a:lnTo>
                    <a:pt x="741" y="3777"/>
                  </a:lnTo>
                  <a:lnTo>
                    <a:pt x="750" y="3644"/>
                  </a:lnTo>
                  <a:lnTo>
                    <a:pt x="741" y="3503"/>
                  </a:lnTo>
                  <a:close/>
                  <a:moveTo>
                    <a:pt x="485" y="3768"/>
                  </a:moveTo>
                  <a:lnTo>
                    <a:pt x="485" y="3768"/>
                  </a:lnTo>
                  <a:lnTo>
                    <a:pt x="494" y="3812"/>
                  </a:lnTo>
                  <a:lnTo>
                    <a:pt x="415" y="3812"/>
                  </a:lnTo>
                  <a:lnTo>
                    <a:pt x="415" y="3768"/>
                  </a:lnTo>
                  <a:lnTo>
                    <a:pt x="423" y="3635"/>
                  </a:lnTo>
                  <a:lnTo>
                    <a:pt x="415" y="3503"/>
                  </a:lnTo>
                  <a:lnTo>
                    <a:pt x="406" y="3415"/>
                  </a:lnTo>
                  <a:lnTo>
                    <a:pt x="503" y="3424"/>
                  </a:lnTo>
                  <a:lnTo>
                    <a:pt x="485" y="3503"/>
                  </a:lnTo>
                  <a:lnTo>
                    <a:pt x="476" y="3635"/>
                  </a:lnTo>
                  <a:lnTo>
                    <a:pt x="485" y="3768"/>
                  </a:lnTo>
                  <a:close/>
                  <a:moveTo>
                    <a:pt x="220" y="3494"/>
                  </a:moveTo>
                  <a:lnTo>
                    <a:pt x="220" y="3494"/>
                  </a:lnTo>
                  <a:lnTo>
                    <a:pt x="212" y="3379"/>
                  </a:lnTo>
                  <a:lnTo>
                    <a:pt x="256" y="3388"/>
                  </a:lnTo>
                  <a:lnTo>
                    <a:pt x="247" y="3494"/>
                  </a:lnTo>
                  <a:lnTo>
                    <a:pt x="238" y="3635"/>
                  </a:lnTo>
                  <a:lnTo>
                    <a:pt x="247" y="3768"/>
                  </a:lnTo>
                  <a:lnTo>
                    <a:pt x="247" y="3812"/>
                  </a:lnTo>
                  <a:lnTo>
                    <a:pt x="220" y="3812"/>
                  </a:lnTo>
                  <a:lnTo>
                    <a:pt x="220" y="3768"/>
                  </a:lnTo>
                  <a:lnTo>
                    <a:pt x="229" y="3635"/>
                  </a:lnTo>
                  <a:lnTo>
                    <a:pt x="220" y="3494"/>
                  </a:lnTo>
                  <a:close/>
                  <a:moveTo>
                    <a:pt x="273" y="3494"/>
                  </a:moveTo>
                  <a:lnTo>
                    <a:pt x="273" y="3494"/>
                  </a:lnTo>
                  <a:lnTo>
                    <a:pt x="265" y="3388"/>
                  </a:lnTo>
                  <a:lnTo>
                    <a:pt x="300" y="3397"/>
                  </a:lnTo>
                  <a:lnTo>
                    <a:pt x="291" y="3494"/>
                  </a:lnTo>
                  <a:lnTo>
                    <a:pt x="291" y="3635"/>
                  </a:lnTo>
                  <a:lnTo>
                    <a:pt x="291" y="3768"/>
                  </a:lnTo>
                  <a:lnTo>
                    <a:pt x="291" y="3803"/>
                  </a:lnTo>
                  <a:lnTo>
                    <a:pt x="265" y="3812"/>
                  </a:lnTo>
                  <a:lnTo>
                    <a:pt x="273" y="3768"/>
                  </a:lnTo>
                  <a:lnTo>
                    <a:pt x="273" y="3635"/>
                  </a:lnTo>
                  <a:lnTo>
                    <a:pt x="273" y="3494"/>
                  </a:lnTo>
                  <a:close/>
                  <a:moveTo>
                    <a:pt x="317" y="3503"/>
                  </a:moveTo>
                  <a:lnTo>
                    <a:pt x="317" y="3503"/>
                  </a:lnTo>
                  <a:lnTo>
                    <a:pt x="309" y="3397"/>
                  </a:lnTo>
                  <a:lnTo>
                    <a:pt x="353" y="3406"/>
                  </a:lnTo>
                  <a:lnTo>
                    <a:pt x="344" y="3503"/>
                  </a:lnTo>
                  <a:lnTo>
                    <a:pt x="335" y="3635"/>
                  </a:lnTo>
                  <a:lnTo>
                    <a:pt x="344" y="3768"/>
                  </a:lnTo>
                  <a:lnTo>
                    <a:pt x="344" y="3812"/>
                  </a:lnTo>
                  <a:lnTo>
                    <a:pt x="317" y="3803"/>
                  </a:lnTo>
                  <a:lnTo>
                    <a:pt x="317" y="3768"/>
                  </a:lnTo>
                  <a:lnTo>
                    <a:pt x="326" y="3635"/>
                  </a:lnTo>
                  <a:lnTo>
                    <a:pt x="317" y="3503"/>
                  </a:lnTo>
                  <a:close/>
                  <a:moveTo>
                    <a:pt x="370" y="3503"/>
                  </a:moveTo>
                  <a:lnTo>
                    <a:pt x="370" y="3503"/>
                  </a:lnTo>
                  <a:lnTo>
                    <a:pt x="362" y="3406"/>
                  </a:lnTo>
                  <a:lnTo>
                    <a:pt x="397" y="3406"/>
                  </a:lnTo>
                  <a:lnTo>
                    <a:pt x="388" y="3503"/>
                  </a:lnTo>
                  <a:lnTo>
                    <a:pt x="388" y="3635"/>
                  </a:lnTo>
                  <a:lnTo>
                    <a:pt x="388" y="3768"/>
                  </a:lnTo>
                  <a:lnTo>
                    <a:pt x="388" y="3812"/>
                  </a:lnTo>
                  <a:lnTo>
                    <a:pt x="362" y="3812"/>
                  </a:lnTo>
                  <a:lnTo>
                    <a:pt x="370" y="3768"/>
                  </a:lnTo>
                  <a:lnTo>
                    <a:pt x="370" y="3635"/>
                  </a:lnTo>
                  <a:lnTo>
                    <a:pt x="370" y="3503"/>
                  </a:lnTo>
                  <a:close/>
                  <a:moveTo>
                    <a:pt x="176" y="3494"/>
                  </a:moveTo>
                  <a:lnTo>
                    <a:pt x="176" y="3494"/>
                  </a:lnTo>
                  <a:lnTo>
                    <a:pt x="167" y="3371"/>
                  </a:lnTo>
                  <a:lnTo>
                    <a:pt x="212" y="3379"/>
                  </a:lnTo>
                  <a:lnTo>
                    <a:pt x="194" y="3494"/>
                  </a:lnTo>
                  <a:lnTo>
                    <a:pt x="194" y="3627"/>
                  </a:lnTo>
                  <a:lnTo>
                    <a:pt x="194" y="3768"/>
                  </a:lnTo>
                  <a:lnTo>
                    <a:pt x="203" y="3812"/>
                  </a:lnTo>
                  <a:lnTo>
                    <a:pt x="176" y="3812"/>
                  </a:lnTo>
                  <a:lnTo>
                    <a:pt x="176" y="3768"/>
                  </a:lnTo>
                  <a:lnTo>
                    <a:pt x="176" y="3627"/>
                  </a:lnTo>
                  <a:lnTo>
                    <a:pt x="176" y="3494"/>
                  </a:lnTo>
                  <a:close/>
                  <a:moveTo>
                    <a:pt x="538" y="3812"/>
                  </a:moveTo>
                  <a:lnTo>
                    <a:pt x="538" y="3812"/>
                  </a:lnTo>
                  <a:lnTo>
                    <a:pt x="538" y="3777"/>
                  </a:lnTo>
                  <a:lnTo>
                    <a:pt x="547" y="3635"/>
                  </a:lnTo>
                  <a:lnTo>
                    <a:pt x="538" y="3503"/>
                  </a:lnTo>
                  <a:lnTo>
                    <a:pt x="529" y="3424"/>
                  </a:lnTo>
                  <a:lnTo>
                    <a:pt x="573" y="3424"/>
                  </a:lnTo>
                  <a:lnTo>
                    <a:pt x="697" y="3432"/>
                  </a:lnTo>
                  <a:lnTo>
                    <a:pt x="688" y="3503"/>
                  </a:lnTo>
                  <a:lnTo>
                    <a:pt x="679" y="3644"/>
                  </a:lnTo>
                  <a:lnTo>
                    <a:pt x="688" y="3777"/>
                  </a:lnTo>
                  <a:lnTo>
                    <a:pt x="688" y="3830"/>
                  </a:lnTo>
                  <a:lnTo>
                    <a:pt x="573" y="3812"/>
                  </a:lnTo>
                  <a:lnTo>
                    <a:pt x="538" y="3812"/>
                  </a:lnTo>
                  <a:close/>
                  <a:moveTo>
                    <a:pt x="1059" y="3891"/>
                  </a:moveTo>
                  <a:lnTo>
                    <a:pt x="1059" y="3891"/>
                  </a:lnTo>
                  <a:lnTo>
                    <a:pt x="1067" y="3785"/>
                  </a:lnTo>
                  <a:lnTo>
                    <a:pt x="1067" y="3644"/>
                  </a:lnTo>
                  <a:lnTo>
                    <a:pt x="1067" y="3512"/>
                  </a:lnTo>
                  <a:lnTo>
                    <a:pt x="1059" y="3424"/>
                  </a:lnTo>
                  <a:lnTo>
                    <a:pt x="1112" y="3424"/>
                  </a:lnTo>
                  <a:lnTo>
                    <a:pt x="1112" y="3529"/>
                  </a:lnTo>
                  <a:lnTo>
                    <a:pt x="1120" y="3662"/>
                  </a:lnTo>
                  <a:lnTo>
                    <a:pt x="1129" y="3794"/>
                  </a:lnTo>
                  <a:lnTo>
                    <a:pt x="1138" y="3909"/>
                  </a:lnTo>
                  <a:lnTo>
                    <a:pt x="1059" y="3891"/>
                  </a:lnTo>
                  <a:close/>
                  <a:moveTo>
                    <a:pt x="1200" y="3053"/>
                  </a:moveTo>
                  <a:lnTo>
                    <a:pt x="1200" y="3053"/>
                  </a:lnTo>
                  <a:lnTo>
                    <a:pt x="1147" y="3088"/>
                  </a:lnTo>
                  <a:lnTo>
                    <a:pt x="1085" y="3123"/>
                  </a:lnTo>
                  <a:lnTo>
                    <a:pt x="997" y="3168"/>
                  </a:lnTo>
                  <a:lnTo>
                    <a:pt x="900" y="3194"/>
                  </a:lnTo>
                  <a:lnTo>
                    <a:pt x="838" y="3212"/>
                  </a:lnTo>
                  <a:lnTo>
                    <a:pt x="847" y="3159"/>
                  </a:lnTo>
                  <a:lnTo>
                    <a:pt x="917" y="3150"/>
                  </a:lnTo>
                  <a:lnTo>
                    <a:pt x="988" y="3132"/>
                  </a:lnTo>
                  <a:lnTo>
                    <a:pt x="1067" y="3097"/>
                  </a:lnTo>
                  <a:lnTo>
                    <a:pt x="1147" y="3053"/>
                  </a:lnTo>
                  <a:lnTo>
                    <a:pt x="1200" y="3009"/>
                  </a:lnTo>
                  <a:lnTo>
                    <a:pt x="1200" y="3053"/>
                  </a:lnTo>
                  <a:close/>
                  <a:moveTo>
                    <a:pt x="1182" y="2753"/>
                  </a:moveTo>
                  <a:lnTo>
                    <a:pt x="1182" y="2753"/>
                  </a:lnTo>
                  <a:lnTo>
                    <a:pt x="1156" y="2779"/>
                  </a:lnTo>
                  <a:lnTo>
                    <a:pt x="1050" y="2859"/>
                  </a:lnTo>
                  <a:lnTo>
                    <a:pt x="935" y="2920"/>
                  </a:lnTo>
                  <a:lnTo>
                    <a:pt x="882" y="2947"/>
                  </a:lnTo>
                  <a:lnTo>
                    <a:pt x="864" y="2956"/>
                  </a:lnTo>
                  <a:lnTo>
                    <a:pt x="856" y="2894"/>
                  </a:lnTo>
                  <a:lnTo>
                    <a:pt x="953" y="2876"/>
                  </a:lnTo>
                  <a:lnTo>
                    <a:pt x="1059" y="2823"/>
                  </a:lnTo>
                  <a:lnTo>
                    <a:pt x="1120" y="2788"/>
                  </a:lnTo>
                  <a:lnTo>
                    <a:pt x="1182" y="2735"/>
                  </a:lnTo>
                  <a:lnTo>
                    <a:pt x="1182" y="2753"/>
                  </a:lnTo>
                  <a:close/>
                  <a:moveTo>
                    <a:pt x="1456" y="2242"/>
                  </a:moveTo>
                  <a:lnTo>
                    <a:pt x="1456" y="2242"/>
                  </a:lnTo>
                  <a:lnTo>
                    <a:pt x="1412" y="2321"/>
                  </a:lnTo>
                  <a:lnTo>
                    <a:pt x="1367" y="2401"/>
                  </a:lnTo>
                  <a:lnTo>
                    <a:pt x="1323" y="2470"/>
                  </a:lnTo>
                  <a:lnTo>
                    <a:pt x="1270" y="2541"/>
                  </a:lnTo>
                  <a:lnTo>
                    <a:pt x="1226" y="2603"/>
                  </a:lnTo>
                  <a:lnTo>
                    <a:pt x="1217" y="2576"/>
                  </a:lnTo>
                  <a:lnTo>
                    <a:pt x="1288" y="2479"/>
                  </a:lnTo>
                  <a:lnTo>
                    <a:pt x="1367" y="2365"/>
                  </a:lnTo>
                  <a:lnTo>
                    <a:pt x="1429" y="2224"/>
                  </a:lnTo>
                  <a:lnTo>
                    <a:pt x="1491" y="2074"/>
                  </a:lnTo>
                  <a:lnTo>
                    <a:pt x="1544" y="1915"/>
                  </a:lnTo>
                  <a:lnTo>
                    <a:pt x="1561" y="1951"/>
                  </a:lnTo>
                  <a:lnTo>
                    <a:pt x="1509" y="2101"/>
                  </a:lnTo>
                  <a:lnTo>
                    <a:pt x="1456" y="2242"/>
                  </a:lnTo>
                  <a:close/>
                  <a:moveTo>
                    <a:pt x="1694" y="1059"/>
                  </a:moveTo>
                  <a:lnTo>
                    <a:pt x="1694" y="1077"/>
                  </a:lnTo>
                  <a:lnTo>
                    <a:pt x="1685" y="1165"/>
                  </a:lnTo>
                  <a:lnTo>
                    <a:pt x="1685" y="1218"/>
                  </a:lnTo>
                  <a:lnTo>
                    <a:pt x="1685" y="1271"/>
                  </a:lnTo>
                  <a:lnTo>
                    <a:pt x="1659" y="1474"/>
                  </a:lnTo>
                  <a:lnTo>
                    <a:pt x="1632" y="1659"/>
                  </a:lnTo>
                  <a:lnTo>
                    <a:pt x="1597" y="1827"/>
                  </a:lnTo>
                  <a:lnTo>
                    <a:pt x="1579" y="1801"/>
                  </a:lnTo>
                  <a:lnTo>
                    <a:pt x="1588" y="1730"/>
                  </a:lnTo>
                  <a:lnTo>
                    <a:pt x="1632" y="1518"/>
                  </a:lnTo>
                  <a:lnTo>
                    <a:pt x="1650" y="1297"/>
                  </a:lnTo>
                  <a:lnTo>
                    <a:pt x="1659" y="1147"/>
                  </a:lnTo>
                  <a:lnTo>
                    <a:pt x="1667" y="989"/>
                  </a:lnTo>
                  <a:lnTo>
                    <a:pt x="1685" y="1006"/>
                  </a:lnTo>
                  <a:lnTo>
                    <a:pt x="1694" y="1015"/>
                  </a:lnTo>
                  <a:lnTo>
                    <a:pt x="1694" y="10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Freeform 57"/>
            <p:cNvSpPr>
              <a:spLocks noChangeArrowheads="1"/>
            </p:cNvSpPr>
            <p:nvPr/>
          </p:nvSpPr>
          <p:spPr bwMode="auto">
            <a:xfrm>
              <a:off x="3355975" y="3619500"/>
              <a:ext cx="25400" cy="196850"/>
            </a:xfrm>
            <a:custGeom>
              <a:avLst/>
              <a:gdLst>
                <a:gd name="T0" fmla="*/ 21872 w 72"/>
                <a:gd name="T1" fmla="*/ 145841 h 548"/>
                <a:gd name="T2" fmla="*/ 21872 w 72"/>
                <a:gd name="T3" fmla="*/ 145841 h 548"/>
                <a:gd name="T4" fmla="*/ 25047 w 72"/>
                <a:gd name="T5" fmla="*/ 98425 h 548"/>
                <a:gd name="T6" fmla="*/ 25047 w 72"/>
                <a:gd name="T7" fmla="*/ 98425 h 548"/>
                <a:gd name="T8" fmla="*/ 21872 w 72"/>
                <a:gd name="T9" fmla="*/ 50649 h 548"/>
                <a:gd name="T10" fmla="*/ 21872 w 72"/>
                <a:gd name="T11" fmla="*/ 50649 h 548"/>
                <a:gd name="T12" fmla="*/ 18697 w 72"/>
                <a:gd name="T13" fmla="*/ 25504 h 548"/>
                <a:gd name="T14" fmla="*/ 12700 w 72"/>
                <a:gd name="T15" fmla="*/ 0 h 548"/>
                <a:gd name="T16" fmla="*/ 12700 w 72"/>
                <a:gd name="T17" fmla="*/ 0 h 548"/>
                <a:gd name="T18" fmla="*/ 6350 w 72"/>
                <a:gd name="T19" fmla="*/ 25504 h 548"/>
                <a:gd name="T20" fmla="*/ 3175 w 72"/>
                <a:gd name="T21" fmla="*/ 50649 h 548"/>
                <a:gd name="T22" fmla="*/ 3175 w 72"/>
                <a:gd name="T23" fmla="*/ 50649 h 548"/>
                <a:gd name="T24" fmla="*/ 0 w 72"/>
                <a:gd name="T25" fmla="*/ 98425 h 548"/>
                <a:gd name="T26" fmla="*/ 0 w 72"/>
                <a:gd name="T27" fmla="*/ 98425 h 548"/>
                <a:gd name="T28" fmla="*/ 3175 w 72"/>
                <a:gd name="T29" fmla="*/ 149074 h 548"/>
                <a:gd name="T30" fmla="*/ 3175 w 72"/>
                <a:gd name="T31" fmla="*/ 149074 h 548"/>
                <a:gd name="T32" fmla="*/ 6350 w 72"/>
                <a:gd name="T33" fmla="*/ 171346 h 548"/>
                <a:gd name="T34" fmla="*/ 12700 w 72"/>
                <a:gd name="T35" fmla="*/ 196491 h 548"/>
                <a:gd name="T36" fmla="*/ 12700 w 72"/>
                <a:gd name="T37" fmla="*/ 196491 h 548"/>
                <a:gd name="T38" fmla="*/ 18697 w 72"/>
                <a:gd name="T39" fmla="*/ 171346 h 548"/>
                <a:gd name="T40" fmla="*/ 21872 w 72"/>
                <a:gd name="T41" fmla="*/ 145841 h 5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2" h="548">
                  <a:moveTo>
                    <a:pt x="62" y="406"/>
                  </a:moveTo>
                  <a:lnTo>
                    <a:pt x="62" y="406"/>
                  </a:lnTo>
                  <a:lnTo>
                    <a:pt x="71" y="274"/>
                  </a:lnTo>
                  <a:lnTo>
                    <a:pt x="62" y="141"/>
                  </a:lnTo>
                  <a:lnTo>
                    <a:pt x="53" y="71"/>
                  </a:lnTo>
                  <a:lnTo>
                    <a:pt x="36" y="0"/>
                  </a:lnTo>
                  <a:lnTo>
                    <a:pt x="18" y="71"/>
                  </a:lnTo>
                  <a:lnTo>
                    <a:pt x="9" y="141"/>
                  </a:lnTo>
                  <a:lnTo>
                    <a:pt x="0" y="274"/>
                  </a:lnTo>
                  <a:lnTo>
                    <a:pt x="9" y="415"/>
                  </a:lnTo>
                  <a:lnTo>
                    <a:pt x="18" y="477"/>
                  </a:lnTo>
                  <a:lnTo>
                    <a:pt x="36" y="547"/>
                  </a:lnTo>
                  <a:lnTo>
                    <a:pt x="53" y="477"/>
                  </a:lnTo>
                  <a:lnTo>
                    <a:pt x="62" y="4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Freeform 58"/>
            <p:cNvSpPr>
              <a:spLocks noChangeArrowheads="1"/>
            </p:cNvSpPr>
            <p:nvPr/>
          </p:nvSpPr>
          <p:spPr bwMode="auto">
            <a:xfrm>
              <a:off x="3289300" y="3625850"/>
              <a:ext cx="25400" cy="193675"/>
            </a:xfrm>
            <a:custGeom>
              <a:avLst/>
              <a:gdLst>
                <a:gd name="T0" fmla="*/ 25047 w 72"/>
                <a:gd name="T1" fmla="*/ 142916 h 538"/>
                <a:gd name="T2" fmla="*/ 25047 w 72"/>
                <a:gd name="T3" fmla="*/ 142916 h 538"/>
                <a:gd name="T4" fmla="*/ 25047 w 72"/>
                <a:gd name="T5" fmla="*/ 95398 h 538"/>
                <a:gd name="T6" fmla="*/ 25047 w 72"/>
                <a:gd name="T7" fmla="*/ 95398 h 538"/>
                <a:gd name="T8" fmla="*/ 25047 w 72"/>
                <a:gd name="T9" fmla="*/ 47519 h 538"/>
                <a:gd name="T10" fmla="*/ 25047 w 72"/>
                <a:gd name="T11" fmla="*/ 47519 h 538"/>
                <a:gd name="T12" fmla="*/ 18697 w 72"/>
                <a:gd name="T13" fmla="*/ 22319 h 538"/>
                <a:gd name="T14" fmla="*/ 12347 w 72"/>
                <a:gd name="T15" fmla="*/ 0 h 538"/>
                <a:gd name="T16" fmla="*/ 12347 w 72"/>
                <a:gd name="T17" fmla="*/ 0 h 538"/>
                <a:gd name="T18" fmla="*/ 6350 w 72"/>
                <a:gd name="T19" fmla="*/ 22319 h 538"/>
                <a:gd name="T20" fmla="*/ 3175 w 72"/>
                <a:gd name="T21" fmla="*/ 47519 h 538"/>
                <a:gd name="T22" fmla="*/ 3175 w 72"/>
                <a:gd name="T23" fmla="*/ 47519 h 538"/>
                <a:gd name="T24" fmla="*/ 0 w 72"/>
                <a:gd name="T25" fmla="*/ 95398 h 538"/>
                <a:gd name="T26" fmla="*/ 0 w 72"/>
                <a:gd name="T27" fmla="*/ 95398 h 538"/>
                <a:gd name="T28" fmla="*/ 3175 w 72"/>
                <a:gd name="T29" fmla="*/ 142916 h 538"/>
                <a:gd name="T30" fmla="*/ 3175 w 72"/>
                <a:gd name="T31" fmla="*/ 142916 h 538"/>
                <a:gd name="T32" fmla="*/ 6350 w 72"/>
                <a:gd name="T33" fmla="*/ 168476 h 538"/>
                <a:gd name="T34" fmla="*/ 12347 w 72"/>
                <a:gd name="T35" fmla="*/ 193315 h 538"/>
                <a:gd name="T36" fmla="*/ 12347 w 72"/>
                <a:gd name="T37" fmla="*/ 193315 h 538"/>
                <a:gd name="T38" fmla="*/ 18697 w 72"/>
                <a:gd name="T39" fmla="*/ 168476 h 538"/>
                <a:gd name="T40" fmla="*/ 25047 w 72"/>
                <a:gd name="T41" fmla="*/ 142916 h 5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2" h="538">
                  <a:moveTo>
                    <a:pt x="71" y="397"/>
                  </a:moveTo>
                  <a:lnTo>
                    <a:pt x="71" y="397"/>
                  </a:lnTo>
                  <a:lnTo>
                    <a:pt x="71" y="265"/>
                  </a:lnTo>
                  <a:lnTo>
                    <a:pt x="71" y="132"/>
                  </a:lnTo>
                  <a:lnTo>
                    <a:pt x="53" y="62"/>
                  </a:lnTo>
                  <a:lnTo>
                    <a:pt x="35" y="0"/>
                  </a:lnTo>
                  <a:lnTo>
                    <a:pt x="18" y="62"/>
                  </a:lnTo>
                  <a:lnTo>
                    <a:pt x="9" y="132"/>
                  </a:lnTo>
                  <a:lnTo>
                    <a:pt x="0" y="265"/>
                  </a:lnTo>
                  <a:lnTo>
                    <a:pt x="9" y="397"/>
                  </a:lnTo>
                  <a:lnTo>
                    <a:pt x="18" y="468"/>
                  </a:lnTo>
                  <a:lnTo>
                    <a:pt x="35" y="537"/>
                  </a:lnTo>
                  <a:lnTo>
                    <a:pt x="53" y="468"/>
                  </a:lnTo>
                  <a:lnTo>
                    <a:pt x="71" y="3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Freeform 59"/>
            <p:cNvSpPr>
              <a:spLocks noChangeArrowheads="1"/>
            </p:cNvSpPr>
            <p:nvPr/>
          </p:nvSpPr>
          <p:spPr bwMode="auto">
            <a:xfrm>
              <a:off x="3257550" y="3629025"/>
              <a:ext cx="25400" cy="193675"/>
            </a:xfrm>
            <a:custGeom>
              <a:avLst/>
              <a:gdLst>
                <a:gd name="T0" fmla="*/ 22180 w 71"/>
                <a:gd name="T1" fmla="*/ 142916 h 538"/>
                <a:gd name="T2" fmla="*/ 22180 w 71"/>
                <a:gd name="T3" fmla="*/ 142916 h 538"/>
                <a:gd name="T4" fmla="*/ 25042 w 71"/>
                <a:gd name="T5" fmla="*/ 95398 h 538"/>
                <a:gd name="T6" fmla="*/ 25042 w 71"/>
                <a:gd name="T7" fmla="*/ 95398 h 538"/>
                <a:gd name="T8" fmla="*/ 22180 w 71"/>
                <a:gd name="T9" fmla="*/ 47519 h 538"/>
                <a:gd name="T10" fmla="*/ 22180 w 71"/>
                <a:gd name="T11" fmla="*/ 47519 h 538"/>
                <a:gd name="T12" fmla="*/ 18961 w 71"/>
                <a:gd name="T13" fmla="*/ 22319 h 538"/>
                <a:gd name="T14" fmla="*/ 12521 w 71"/>
                <a:gd name="T15" fmla="*/ 0 h 538"/>
                <a:gd name="T16" fmla="*/ 12521 w 71"/>
                <a:gd name="T17" fmla="*/ 0 h 538"/>
                <a:gd name="T18" fmla="*/ 6439 w 71"/>
                <a:gd name="T19" fmla="*/ 22319 h 538"/>
                <a:gd name="T20" fmla="*/ 3220 w 71"/>
                <a:gd name="T21" fmla="*/ 47519 h 538"/>
                <a:gd name="T22" fmla="*/ 3220 w 71"/>
                <a:gd name="T23" fmla="*/ 47519 h 538"/>
                <a:gd name="T24" fmla="*/ 0 w 71"/>
                <a:gd name="T25" fmla="*/ 95398 h 538"/>
                <a:gd name="T26" fmla="*/ 0 w 71"/>
                <a:gd name="T27" fmla="*/ 95398 h 538"/>
                <a:gd name="T28" fmla="*/ 3220 w 71"/>
                <a:gd name="T29" fmla="*/ 142916 h 538"/>
                <a:gd name="T30" fmla="*/ 3220 w 71"/>
                <a:gd name="T31" fmla="*/ 142916 h 538"/>
                <a:gd name="T32" fmla="*/ 6439 w 71"/>
                <a:gd name="T33" fmla="*/ 168476 h 538"/>
                <a:gd name="T34" fmla="*/ 12521 w 71"/>
                <a:gd name="T35" fmla="*/ 193315 h 538"/>
                <a:gd name="T36" fmla="*/ 12521 w 71"/>
                <a:gd name="T37" fmla="*/ 193315 h 538"/>
                <a:gd name="T38" fmla="*/ 18961 w 71"/>
                <a:gd name="T39" fmla="*/ 168476 h 538"/>
                <a:gd name="T40" fmla="*/ 22180 w 71"/>
                <a:gd name="T41" fmla="*/ 142916 h 5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" h="538">
                  <a:moveTo>
                    <a:pt x="62" y="397"/>
                  </a:moveTo>
                  <a:lnTo>
                    <a:pt x="62" y="397"/>
                  </a:lnTo>
                  <a:lnTo>
                    <a:pt x="70" y="265"/>
                  </a:lnTo>
                  <a:lnTo>
                    <a:pt x="62" y="132"/>
                  </a:lnTo>
                  <a:lnTo>
                    <a:pt x="53" y="62"/>
                  </a:lnTo>
                  <a:lnTo>
                    <a:pt x="35" y="0"/>
                  </a:lnTo>
                  <a:lnTo>
                    <a:pt x="18" y="62"/>
                  </a:lnTo>
                  <a:lnTo>
                    <a:pt x="9" y="132"/>
                  </a:lnTo>
                  <a:lnTo>
                    <a:pt x="0" y="265"/>
                  </a:lnTo>
                  <a:lnTo>
                    <a:pt x="9" y="397"/>
                  </a:lnTo>
                  <a:lnTo>
                    <a:pt x="18" y="468"/>
                  </a:lnTo>
                  <a:lnTo>
                    <a:pt x="35" y="537"/>
                  </a:lnTo>
                  <a:lnTo>
                    <a:pt x="53" y="468"/>
                  </a:lnTo>
                  <a:lnTo>
                    <a:pt x="62" y="3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Freeform 60"/>
            <p:cNvSpPr>
              <a:spLocks noChangeArrowheads="1"/>
            </p:cNvSpPr>
            <p:nvPr/>
          </p:nvSpPr>
          <p:spPr bwMode="auto">
            <a:xfrm>
              <a:off x="3225800" y="3632200"/>
              <a:ext cx="25400" cy="190500"/>
            </a:xfrm>
            <a:custGeom>
              <a:avLst/>
              <a:gdLst>
                <a:gd name="T0" fmla="*/ 21823 w 71"/>
                <a:gd name="T1" fmla="*/ 142965 h 529"/>
                <a:gd name="T2" fmla="*/ 21823 w 71"/>
                <a:gd name="T3" fmla="*/ 142965 h 529"/>
                <a:gd name="T4" fmla="*/ 25042 w 71"/>
                <a:gd name="T5" fmla="*/ 95070 h 529"/>
                <a:gd name="T6" fmla="*/ 25042 w 71"/>
                <a:gd name="T7" fmla="*/ 95070 h 529"/>
                <a:gd name="T8" fmla="*/ 21823 w 71"/>
                <a:gd name="T9" fmla="*/ 47535 h 529"/>
                <a:gd name="T10" fmla="*/ 21823 w 71"/>
                <a:gd name="T11" fmla="*/ 47535 h 529"/>
                <a:gd name="T12" fmla="*/ 18961 w 71"/>
                <a:gd name="T13" fmla="*/ 21967 h 529"/>
                <a:gd name="T14" fmla="*/ 12521 w 71"/>
                <a:gd name="T15" fmla="*/ 0 h 529"/>
                <a:gd name="T16" fmla="*/ 12521 w 71"/>
                <a:gd name="T17" fmla="*/ 0 h 529"/>
                <a:gd name="T18" fmla="*/ 6082 w 71"/>
                <a:gd name="T19" fmla="*/ 21967 h 529"/>
                <a:gd name="T20" fmla="*/ 2862 w 71"/>
                <a:gd name="T21" fmla="*/ 47535 h 529"/>
                <a:gd name="T22" fmla="*/ 2862 w 71"/>
                <a:gd name="T23" fmla="*/ 47535 h 529"/>
                <a:gd name="T24" fmla="*/ 0 w 71"/>
                <a:gd name="T25" fmla="*/ 95070 h 529"/>
                <a:gd name="T26" fmla="*/ 0 w 71"/>
                <a:gd name="T27" fmla="*/ 95070 h 529"/>
                <a:gd name="T28" fmla="*/ 2862 w 71"/>
                <a:gd name="T29" fmla="*/ 142965 h 529"/>
                <a:gd name="T30" fmla="*/ 2862 w 71"/>
                <a:gd name="T31" fmla="*/ 142965 h 529"/>
                <a:gd name="T32" fmla="*/ 6082 w 71"/>
                <a:gd name="T33" fmla="*/ 168173 h 529"/>
                <a:gd name="T34" fmla="*/ 12521 w 71"/>
                <a:gd name="T35" fmla="*/ 190140 h 529"/>
                <a:gd name="T36" fmla="*/ 12521 w 71"/>
                <a:gd name="T37" fmla="*/ 190140 h 529"/>
                <a:gd name="T38" fmla="*/ 18961 w 71"/>
                <a:gd name="T39" fmla="*/ 168173 h 529"/>
                <a:gd name="T40" fmla="*/ 21823 w 71"/>
                <a:gd name="T41" fmla="*/ 142965 h 5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" h="529">
                  <a:moveTo>
                    <a:pt x="61" y="397"/>
                  </a:moveTo>
                  <a:lnTo>
                    <a:pt x="61" y="397"/>
                  </a:lnTo>
                  <a:lnTo>
                    <a:pt x="70" y="264"/>
                  </a:lnTo>
                  <a:lnTo>
                    <a:pt x="61" y="132"/>
                  </a:lnTo>
                  <a:lnTo>
                    <a:pt x="53" y="61"/>
                  </a:lnTo>
                  <a:lnTo>
                    <a:pt x="35" y="0"/>
                  </a:lnTo>
                  <a:lnTo>
                    <a:pt x="17" y="61"/>
                  </a:lnTo>
                  <a:lnTo>
                    <a:pt x="8" y="132"/>
                  </a:lnTo>
                  <a:lnTo>
                    <a:pt x="0" y="264"/>
                  </a:lnTo>
                  <a:lnTo>
                    <a:pt x="8" y="397"/>
                  </a:lnTo>
                  <a:lnTo>
                    <a:pt x="17" y="467"/>
                  </a:lnTo>
                  <a:lnTo>
                    <a:pt x="35" y="528"/>
                  </a:lnTo>
                  <a:lnTo>
                    <a:pt x="53" y="467"/>
                  </a:lnTo>
                  <a:lnTo>
                    <a:pt x="61" y="3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61"/>
            <p:cNvSpPr>
              <a:spLocks noChangeArrowheads="1"/>
            </p:cNvSpPr>
            <p:nvPr/>
          </p:nvSpPr>
          <p:spPr bwMode="auto">
            <a:xfrm>
              <a:off x="4089400" y="5316538"/>
              <a:ext cx="574675" cy="228600"/>
            </a:xfrm>
            <a:custGeom>
              <a:avLst/>
              <a:gdLst>
                <a:gd name="T0" fmla="*/ 203186 w 1598"/>
                <a:gd name="T1" fmla="*/ 40975 h 636"/>
                <a:gd name="T2" fmla="*/ 203186 w 1598"/>
                <a:gd name="T3" fmla="*/ 40975 h 636"/>
                <a:gd name="T4" fmla="*/ 314309 w 1598"/>
                <a:gd name="T5" fmla="*/ 56791 h 636"/>
                <a:gd name="T6" fmla="*/ 428669 w 1598"/>
                <a:gd name="T7" fmla="*/ 66495 h 636"/>
                <a:gd name="T8" fmla="*/ 431546 w 1598"/>
                <a:gd name="T9" fmla="*/ 66495 h 636"/>
                <a:gd name="T10" fmla="*/ 431546 w 1598"/>
                <a:gd name="T11" fmla="*/ 69730 h 636"/>
                <a:gd name="T12" fmla="*/ 431546 w 1598"/>
                <a:gd name="T13" fmla="*/ 69730 h 636"/>
                <a:gd name="T14" fmla="*/ 466429 w 1598"/>
                <a:gd name="T15" fmla="*/ 113941 h 636"/>
                <a:gd name="T16" fmla="*/ 498435 w 1598"/>
                <a:gd name="T17" fmla="*/ 152041 h 636"/>
                <a:gd name="T18" fmla="*/ 498435 w 1598"/>
                <a:gd name="T19" fmla="*/ 152041 h 636"/>
                <a:gd name="T20" fmla="*/ 539432 w 1598"/>
                <a:gd name="T21" fmla="*/ 196610 h 636"/>
                <a:gd name="T22" fmla="*/ 542669 w 1598"/>
                <a:gd name="T23" fmla="*/ 199845 h 636"/>
                <a:gd name="T24" fmla="*/ 542669 w 1598"/>
                <a:gd name="T25" fmla="*/ 199845 h 636"/>
                <a:gd name="T26" fmla="*/ 574315 w 1598"/>
                <a:gd name="T27" fmla="*/ 228241 h 636"/>
                <a:gd name="T28" fmla="*/ 574315 w 1598"/>
                <a:gd name="T29" fmla="*/ 228241 h 636"/>
                <a:gd name="T30" fmla="*/ 555255 w 1598"/>
                <a:gd name="T31" fmla="*/ 183671 h 636"/>
                <a:gd name="T32" fmla="*/ 552378 w 1598"/>
                <a:gd name="T33" fmla="*/ 177560 h 636"/>
                <a:gd name="T34" fmla="*/ 552378 w 1598"/>
                <a:gd name="T35" fmla="*/ 177560 h 636"/>
                <a:gd name="T36" fmla="*/ 523609 w 1598"/>
                <a:gd name="T37" fmla="*/ 123645 h 636"/>
                <a:gd name="T38" fmla="*/ 523609 w 1598"/>
                <a:gd name="T39" fmla="*/ 123645 h 636"/>
                <a:gd name="T40" fmla="*/ 491962 w 1598"/>
                <a:gd name="T41" fmla="*/ 72965 h 636"/>
                <a:gd name="T42" fmla="*/ 453842 w 1598"/>
                <a:gd name="T43" fmla="*/ 21925 h 636"/>
                <a:gd name="T44" fmla="*/ 453842 w 1598"/>
                <a:gd name="T45" fmla="*/ 21925 h 636"/>
                <a:gd name="T46" fmla="*/ 447369 w 1598"/>
                <a:gd name="T47" fmla="*/ 15815 h 636"/>
                <a:gd name="T48" fmla="*/ 441255 w 1598"/>
                <a:gd name="T49" fmla="*/ 12580 h 636"/>
                <a:gd name="T50" fmla="*/ 441255 w 1598"/>
                <a:gd name="T51" fmla="*/ 12580 h 636"/>
                <a:gd name="T52" fmla="*/ 317546 w 1598"/>
                <a:gd name="T53" fmla="*/ 2875 h 636"/>
                <a:gd name="T54" fmla="*/ 203186 w 1598"/>
                <a:gd name="T55" fmla="*/ 0 h 636"/>
                <a:gd name="T56" fmla="*/ 203186 w 1598"/>
                <a:gd name="T57" fmla="*/ 0 h 636"/>
                <a:gd name="T58" fmla="*/ 161830 w 1598"/>
                <a:gd name="T59" fmla="*/ 0 h 636"/>
                <a:gd name="T60" fmla="*/ 161830 w 1598"/>
                <a:gd name="T61" fmla="*/ 0 h 636"/>
                <a:gd name="T62" fmla="*/ 89186 w 1598"/>
                <a:gd name="T63" fmla="*/ 0 h 636"/>
                <a:gd name="T64" fmla="*/ 89186 w 1598"/>
                <a:gd name="T65" fmla="*/ 0 h 636"/>
                <a:gd name="T66" fmla="*/ 0 w 1598"/>
                <a:gd name="T67" fmla="*/ 6110 h 636"/>
                <a:gd name="T68" fmla="*/ 0 w 1598"/>
                <a:gd name="T69" fmla="*/ 6110 h 636"/>
                <a:gd name="T70" fmla="*/ 89186 w 1598"/>
                <a:gd name="T71" fmla="*/ 21925 h 636"/>
                <a:gd name="T72" fmla="*/ 89186 w 1598"/>
                <a:gd name="T73" fmla="*/ 21925 h 636"/>
                <a:gd name="T74" fmla="*/ 203186 w 1598"/>
                <a:gd name="T75" fmla="*/ 40975 h 6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98" h="636">
                  <a:moveTo>
                    <a:pt x="565" y="114"/>
                  </a:moveTo>
                  <a:lnTo>
                    <a:pt x="565" y="114"/>
                  </a:lnTo>
                  <a:lnTo>
                    <a:pt x="874" y="158"/>
                  </a:lnTo>
                  <a:lnTo>
                    <a:pt x="1192" y="185"/>
                  </a:lnTo>
                  <a:lnTo>
                    <a:pt x="1200" y="185"/>
                  </a:lnTo>
                  <a:lnTo>
                    <a:pt x="1200" y="194"/>
                  </a:lnTo>
                  <a:lnTo>
                    <a:pt x="1297" y="317"/>
                  </a:lnTo>
                  <a:lnTo>
                    <a:pt x="1386" y="423"/>
                  </a:lnTo>
                  <a:lnTo>
                    <a:pt x="1500" y="547"/>
                  </a:lnTo>
                  <a:lnTo>
                    <a:pt x="1509" y="556"/>
                  </a:lnTo>
                  <a:lnTo>
                    <a:pt x="1597" y="635"/>
                  </a:lnTo>
                  <a:lnTo>
                    <a:pt x="1544" y="511"/>
                  </a:lnTo>
                  <a:lnTo>
                    <a:pt x="1536" y="494"/>
                  </a:lnTo>
                  <a:lnTo>
                    <a:pt x="1456" y="344"/>
                  </a:lnTo>
                  <a:lnTo>
                    <a:pt x="1368" y="203"/>
                  </a:lnTo>
                  <a:lnTo>
                    <a:pt x="1262" y="61"/>
                  </a:lnTo>
                  <a:lnTo>
                    <a:pt x="1244" y="44"/>
                  </a:lnTo>
                  <a:lnTo>
                    <a:pt x="1227" y="35"/>
                  </a:lnTo>
                  <a:lnTo>
                    <a:pt x="883" y="8"/>
                  </a:lnTo>
                  <a:lnTo>
                    <a:pt x="565" y="0"/>
                  </a:lnTo>
                  <a:lnTo>
                    <a:pt x="450" y="0"/>
                  </a:lnTo>
                  <a:lnTo>
                    <a:pt x="248" y="0"/>
                  </a:lnTo>
                  <a:lnTo>
                    <a:pt x="0" y="17"/>
                  </a:lnTo>
                  <a:lnTo>
                    <a:pt x="248" y="61"/>
                  </a:lnTo>
                  <a:lnTo>
                    <a:pt x="565" y="1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Freeform 62"/>
            <p:cNvSpPr>
              <a:spLocks noChangeArrowheads="1"/>
            </p:cNvSpPr>
            <p:nvPr/>
          </p:nvSpPr>
          <p:spPr bwMode="auto">
            <a:xfrm>
              <a:off x="4902200" y="1928813"/>
              <a:ext cx="825500" cy="3635375"/>
            </a:xfrm>
            <a:custGeom>
              <a:avLst/>
              <a:gdLst>
                <a:gd name="T0" fmla="*/ 161933 w 2294"/>
                <a:gd name="T1" fmla="*/ 3352020 h 10097"/>
                <a:gd name="T2" fmla="*/ 469607 w 2294"/>
                <a:gd name="T3" fmla="*/ 3377583 h 10097"/>
                <a:gd name="T4" fmla="*/ 469607 w 2294"/>
                <a:gd name="T5" fmla="*/ 3345899 h 10097"/>
                <a:gd name="T6" fmla="*/ 161933 w 2294"/>
                <a:gd name="T7" fmla="*/ 3326816 h 10097"/>
                <a:gd name="T8" fmla="*/ 142861 w 2294"/>
                <a:gd name="T9" fmla="*/ 1957205 h 10097"/>
                <a:gd name="T10" fmla="*/ 339340 w 2294"/>
                <a:gd name="T11" fmla="*/ 1969807 h 10097"/>
                <a:gd name="T12" fmla="*/ 530062 w 2294"/>
                <a:gd name="T13" fmla="*/ 2049376 h 10097"/>
                <a:gd name="T14" fmla="*/ 530062 w 2294"/>
                <a:gd name="T15" fmla="*/ 2481431 h 10097"/>
                <a:gd name="T16" fmla="*/ 399795 w 2294"/>
                <a:gd name="T17" fmla="*/ 2662533 h 10097"/>
                <a:gd name="T18" fmla="*/ 136744 w 2294"/>
                <a:gd name="T19" fmla="*/ 2675135 h 10097"/>
                <a:gd name="T20" fmla="*/ 345818 w 2294"/>
                <a:gd name="T21" fmla="*/ 2703938 h 10097"/>
                <a:gd name="T22" fmla="*/ 555251 w 2294"/>
                <a:gd name="T23" fmla="*/ 2697458 h 10097"/>
                <a:gd name="T24" fmla="*/ 555251 w 2294"/>
                <a:gd name="T25" fmla="*/ 2688096 h 10097"/>
                <a:gd name="T26" fmla="*/ 580801 w 2294"/>
                <a:gd name="T27" fmla="*/ 2157390 h 10097"/>
                <a:gd name="T28" fmla="*/ 539418 w 2294"/>
                <a:gd name="T29" fmla="*/ 1938123 h 10097"/>
                <a:gd name="T30" fmla="*/ 339340 w 2294"/>
                <a:gd name="T31" fmla="*/ 1925161 h 10097"/>
                <a:gd name="T32" fmla="*/ 288601 w 2294"/>
                <a:gd name="T33" fmla="*/ 1884476 h 10097"/>
                <a:gd name="T34" fmla="*/ 450534 w 2294"/>
                <a:gd name="T35" fmla="*/ 1846311 h 10097"/>
                <a:gd name="T36" fmla="*/ 393318 w 2294"/>
                <a:gd name="T37" fmla="*/ 1811387 h 10097"/>
                <a:gd name="T38" fmla="*/ 142861 w 2294"/>
                <a:gd name="T39" fmla="*/ 1836590 h 10097"/>
                <a:gd name="T40" fmla="*/ 291840 w 2294"/>
                <a:gd name="T41" fmla="*/ 1611202 h 10097"/>
                <a:gd name="T42" fmla="*/ 552013 w 2294"/>
                <a:gd name="T43" fmla="*/ 1588879 h 10097"/>
                <a:gd name="T44" fmla="*/ 561729 w 2294"/>
                <a:gd name="T45" fmla="*/ 1585638 h 10097"/>
                <a:gd name="T46" fmla="*/ 584039 w 2294"/>
                <a:gd name="T47" fmla="*/ 1162946 h 10097"/>
                <a:gd name="T48" fmla="*/ 555251 w 2294"/>
                <a:gd name="T49" fmla="*/ 730891 h 10097"/>
                <a:gd name="T50" fmla="*/ 393318 w 2294"/>
                <a:gd name="T51" fmla="*/ 829184 h 10097"/>
                <a:gd name="T52" fmla="*/ 288601 w 2294"/>
                <a:gd name="T53" fmla="*/ 813342 h 10097"/>
                <a:gd name="T54" fmla="*/ 396557 w 2294"/>
                <a:gd name="T55" fmla="*/ 759335 h 10097"/>
                <a:gd name="T56" fmla="*/ 450534 w 2294"/>
                <a:gd name="T57" fmla="*/ 715049 h 10097"/>
                <a:gd name="T58" fmla="*/ 231385 w 2294"/>
                <a:gd name="T59" fmla="*/ 734132 h 10097"/>
                <a:gd name="T60" fmla="*/ 253696 w 2294"/>
                <a:gd name="T61" fmla="*/ 769056 h 10097"/>
                <a:gd name="T62" fmla="*/ 260173 w 2294"/>
                <a:gd name="T63" fmla="*/ 845026 h 10097"/>
                <a:gd name="T64" fmla="*/ 117672 w 2294"/>
                <a:gd name="T65" fmla="*/ 552669 h 10097"/>
                <a:gd name="T66" fmla="*/ 409151 w 2294"/>
                <a:gd name="T67" fmla="*/ 250951 h 10097"/>
                <a:gd name="T68" fmla="*/ 628301 w 2294"/>
                <a:gd name="T69" fmla="*/ 282635 h 10097"/>
                <a:gd name="T70" fmla="*/ 250457 w 2294"/>
                <a:gd name="T71" fmla="*/ 400370 h 10097"/>
                <a:gd name="T72" fmla="*/ 364890 w 2294"/>
                <a:gd name="T73" fmla="*/ 432054 h 10097"/>
                <a:gd name="T74" fmla="*/ 625063 w 2294"/>
                <a:gd name="T75" fmla="*/ 409731 h 10097"/>
                <a:gd name="T76" fmla="*/ 596634 w 2294"/>
                <a:gd name="T77" fmla="*/ 1896717 h 10097"/>
                <a:gd name="T78" fmla="*/ 625063 w 2294"/>
                <a:gd name="T79" fmla="*/ 3415748 h 10097"/>
                <a:gd name="T80" fmla="*/ 653851 w 2294"/>
                <a:gd name="T81" fmla="*/ 1896717 h 10097"/>
                <a:gd name="T82" fmla="*/ 625063 w 2294"/>
                <a:gd name="T83" fmla="*/ 403611 h 10097"/>
                <a:gd name="T84" fmla="*/ 825140 w 2294"/>
                <a:gd name="T85" fmla="*/ 0 h 10097"/>
                <a:gd name="T86" fmla="*/ 685518 w 2294"/>
                <a:gd name="T87" fmla="*/ 196945 h 10097"/>
                <a:gd name="T88" fmla="*/ 409151 w 2294"/>
                <a:gd name="T89" fmla="*/ 206306 h 10097"/>
                <a:gd name="T90" fmla="*/ 101478 w 2294"/>
                <a:gd name="T91" fmla="*/ 155539 h 10097"/>
                <a:gd name="T92" fmla="*/ 60455 w 2294"/>
                <a:gd name="T93" fmla="*/ 1769982 h 10097"/>
                <a:gd name="T94" fmla="*/ 6477 w 2294"/>
                <a:gd name="T95" fmla="*/ 1773222 h 10097"/>
                <a:gd name="T96" fmla="*/ 6477 w 2294"/>
                <a:gd name="T97" fmla="*/ 1957205 h 10097"/>
                <a:gd name="T98" fmla="*/ 47500 w 2294"/>
                <a:gd name="T99" fmla="*/ 1966566 h 10097"/>
                <a:gd name="T100" fmla="*/ 76289 w 2294"/>
                <a:gd name="T101" fmla="*/ 3075865 h 10097"/>
                <a:gd name="T102" fmla="*/ 250457 w 2294"/>
                <a:gd name="T103" fmla="*/ 1884476 h 10097"/>
                <a:gd name="T104" fmla="*/ 231385 w 2294"/>
                <a:gd name="T105" fmla="*/ 1934882 h 10097"/>
                <a:gd name="T106" fmla="*/ 142861 w 2294"/>
                <a:gd name="T107" fmla="*/ 1846311 h 10097"/>
                <a:gd name="T108" fmla="*/ 339340 w 2294"/>
                <a:gd name="T109" fmla="*/ 877070 h 10097"/>
                <a:gd name="T110" fmla="*/ 530062 w 2294"/>
                <a:gd name="T111" fmla="*/ 946919 h 10097"/>
                <a:gd name="T112" fmla="*/ 530062 w 2294"/>
                <a:gd name="T113" fmla="*/ 1378973 h 10097"/>
                <a:gd name="T114" fmla="*/ 399795 w 2294"/>
                <a:gd name="T115" fmla="*/ 1566556 h 10097"/>
                <a:gd name="T116" fmla="*/ 139622 w 2294"/>
                <a:gd name="T117" fmla="*/ 1592119 h 10097"/>
                <a:gd name="T118" fmla="*/ 181005 w 2294"/>
                <a:gd name="T119" fmla="*/ 880310 h 10097"/>
                <a:gd name="T120" fmla="*/ 38144 w 2294"/>
                <a:gd name="T121" fmla="*/ 1868634 h 10097"/>
                <a:gd name="T122" fmla="*/ 60455 w 2294"/>
                <a:gd name="T123" fmla="*/ 1776462 h 100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4" h="10097">
                  <a:moveTo>
                    <a:pt x="238" y="9257"/>
                  </a:moveTo>
                  <a:lnTo>
                    <a:pt x="238" y="9257"/>
                  </a:lnTo>
                  <a:lnTo>
                    <a:pt x="282" y="10096"/>
                  </a:lnTo>
                  <a:lnTo>
                    <a:pt x="318" y="9284"/>
                  </a:lnTo>
                  <a:lnTo>
                    <a:pt x="450" y="9310"/>
                  </a:lnTo>
                  <a:lnTo>
                    <a:pt x="581" y="9337"/>
                  </a:lnTo>
                  <a:lnTo>
                    <a:pt x="758" y="9355"/>
                  </a:lnTo>
                  <a:lnTo>
                    <a:pt x="943" y="9372"/>
                  </a:lnTo>
                  <a:lnTo>
                    <a:pt x="1120" y="9381"/>
                  </a:lnTo>
                  <a:lnTo>
                    <a:pt x="1305" y="9381"/>
                  </a:lnTo>
                  <a:lnTo>
                    <a:pt x="1481" y="9381"/>
                  </a:lnTo>
                  <a:lnTo>
                    <a:pt x="1667" y="9363"/>
                  </a:lnTo>
                  <a:lnTo>
                    <a:pt x="1481" y="9319"/>
                  </a:lnTo>
                  <a:lnTo>
                    <a:pt x="1305" y="9293"/>
                  </a:lnTo>
                  <a:lnTo>
                    <a:pt x="1120" y="9266"/>
                  </a:lnTo>
                  <a:lnTo>
                    <a:pt x="943" y="9249"/>
                  </a:lnTo>
                  <a:lnTo>
                    <a:pt x="758" y="9240"/>
                  </a:lnTo>
                  <a:lnTo>
                    <a:pt x="581" y="9240"/>
                  </a:lnTo>
                  <a:lnTo>
                    <a:pt x="450" y="9240"/>
                  </a:lnTo>
                  <a:lnTo>
                    <a:pt x="318" y="9249"/>
                  </a:lnTo>
                  <a:lnTo>
                    <a:pt x="344" y="8551"/>
                  </a:lnTo>
                  <a:lnTo>
                    <a:pt x="371" y="7792"/>
                  </a:lnTo>
                  <a:lnTo>
                    <a:pt x="388" y="6645"/>
                  </a:lnTo>
                  <a:lnTo>
                    <a:pt x="397" y="5436"/>
                  </a:lnTo>
                  <a:lnTo>
                    <a:pt x="521" y="5453"/>
                  </a:lnTo>
                  <a:lnTo>
                    <a:pt x="643" y="5471"/>
                  </a:lnTo>
                  <a:lnTo>
                    <a:pt x="793" y="5471"/>
                  </a:lnTo>
                  <a:lnTo>
                    <a:pt x="943" y="5471"/>
                  </a:lnTo>
                  <a:lnTo>
                    <a:pt x="1102" y="5462"/>
                  </a:lnTo>
                  <a:lnTo>
                    <a:pt x="1252" y="5453"/>
                  </a:lnTo>
                  <a:lnTo>
                    <a:pt x="1375" y="5436"/>
                  </a:lnTo>
                  <a:lnTo>
                    <a:pt x="1499" y="5409"/>
                  </a:lnTo>
                  <a:lnTo>
                    <a:pt x="1473" y="5692"/>
                  </a:lnTo>
                  <a:lnTo>
                    <a:pt x="1464" y="5992"/>
                  </a:lnTo>
                  <a:lnTo>
                    <a:pt x="1455" y="6292"/>
                  </a:lnTo>
                  <a:lnTo>
                    <a:pt x="1464" y="6592"/>
                  </a:lnTo>
                  <a:lnTo>
                    <a:pt x="1473" y="6892"/>
                  </a:lnTo>
                  <a:lnTo>
                    <a:pt x="1499" y="7174"/>
                  </a:lnTo>
                  <a:lnTo>
                    <a:pt x="1534" y="7466"/>
                  </a:lnTo>
                  <a:lnTo>
                    <a:pt x="1393" y="7430"/>
                  </a:lnTo>
                  <a:lnTo>
                    <a:pt x="1261" y="7413"/>
                  </a:lnTo>
                  <a:lnTo>
                    <a:pt x="1111" y="7395"/>
                  </a:lnTo>
                  <a:lnTo>
                    <a:pt x="961" y="7386"/>
                  </a:lnTo>
                  <a:lnTo>
                    <a:pt x="811" y="7386"/>
                  </a:lnTo>
                  <a:lnTo>
                    <a:pt x="670" y="7386"/>
                  </a:lnTo>
                  <a:lnTo>
                    <a:pt x="529" y="7404"/>
                  </a:lnTo>
                  <a:lnTo>
                    <a:pt x="380" y="7430"/>
                  </a:lnTo>
                  <a:lnTo>
                    <a:pt x="529" y="7466"/>
                  </a:lnTo>
                  <a:lnTo>
                    <a:pt x="670" y="7483"/>
                  </a:lnTo>
                  <a:lnTo>
                    <a:pt x="811" y="7501"/>
                  </a:lnTo>
                  <a:lnTo>
                    <a:pt x="961" y="7510"/>
                  </a:lnTo>
                  <a:lnTo>
                    <a:pt x="1111" y="7510"/>
                  </a:lnTo>
                  <a:lnTo>
                    <a:pt x="1261" y="7510"/>
                  </a:lnTo>
                  <a:lnTo>
                    <a:pt x="1393" y="7492"/>
                  </a:lnTo>
                  <a:lnTo>
                    <a:pt x="1534" y="7475"/>
                  </a:lnTo>
                  <a:lnTo>
                    <a:pt x="1543" y="7492"/>
                  </a:lnTo>
                  <a:lnTo>
                    <a:pt x="1543" y="7475"/>
                  </a:lnTo>
                  <a:lnTo>
                    <a:pt x="1561" y="7475"/>
                  </a:lnTo>
                  <a:lnTo>
                    <a:pt x="1543" y="7466"/>
                  </a:lnTo>
                  <a:lnTo>
                    <a:pt x="1578" y="7183"/>
                  </a:lnTo>
                  <a:lnTo>
                    <a:pt x="1605" y="6901"/>
                  </a:lnTo>
                  <a:lnTo>
                    <a:pt x="1614" y="6601"/>
                  </a:lnTo>
                  <a:lnTo>
                    <a:pt x="1623" y="6301"/>
                  </a:lnTo>
                  <a:lnTo>
                    <a:pt x="1614" y="5992"/>
                  </a:lnTo>
                  <a:lnTo>
                    <a:pt x="1605" y="5692"/>
                  </a:lnTo>
                  <a:lnTo>
                    <a:pt x="1578" y="5392"/>
                  </a:lnTo>
                  <a:lnTo>
                    <a:pt x="1561" y="5242"/>
                  </a:lnTo>
                  <a:lnTo>
                    <a:pt x="1543" y="5092"/>
                  </a:lnTo>
                  <a:lnTo>
                    <a:pt x="1499" y="5383"/>
                  </a:lnTo>
                  <a:lnTo>
                    <a:pt x="1375" y="5365"/>
                  </a:lnTo>
                  <a:lnTo>
                    <a:pt x="1252" y="5356"/>
                  </a:lnTo>
                  <a:lnTo>
                    <a:pt x="1093" y="5347"/>
                  </a:lnTo>
                  <a:lnTo>
                    <a:pt x="943" y="5347"/>
                  </a:lnTo>
                  <a:lnTo>
                    <a:pt x="784" y="5356"/>
                  </a:lnTo>
                  <a:lnTo>
                    <a:pt x="793" y="5330"/>
                  </a:lnTo>
                  <a:lnTo>
                    <a:pt x="802" y="5277"/>
                  </a:lnTo>
                  <a:lnTo>
                    <a:pt x="802" y="5234"/>
                  </a:lnTo>
                  <a:lnTo>
                    <a:pt x="793" y="5154"/>
                  </a:lnTo>
                  <a:lnTo>
                    <a:pt x="943" y="5154"/>
                  </a:lnTo>
                  <a:lnTo>
                    <a:pt x="1102" y="5145"/>
                  </a:lnTo>
                  <a:lnTo>
                    <a:pt x="1252" y="5128"/>
                  </a:lnTo>
                  <a:lnTo>
                    <a:pt x="1402" y="5110"/>
                  </a:lnTo>
                  <a:lnTo>
                    <a:pt x="1561" y="5075"/>
                  </a:lnTo>
                  <a:lnTo>
                    <a:pt x="1402" y="5048"/>
                  </a:lnTo>
                  <a:lnTo>
                    <a:pt x="1252" y="5031"/>
                  </a:lnTo>
                  <a:lnTo>
                    <a:pt x="1093" y="5031"/>
                  </a:lnTo>
                  <a:lnTo>
                    <a:pt x="943" y="5031"/>
                  </a:lnTo>
                  <a:lnTo>
                    <a:pt x="793" y="5039"/>
                  </a:lnTo>
                  <a:lnTo>
                    <a:pt x="643" y="5057"/>
                  </a:lnTo>
                  <a:lnTo>
                    <a:pt x="521" y="5075"/>
                  </a:lnTo>
                  <a:lnTo>
                    <a:pt x="397" y="5101"/>
                  </a:lnTo>
                  <a:lnTo>
                    <a:pt x="388" y="4430"/>
                  </a:lnTo>
                  <a:lnTo>
                    <a:pt x="529" y="4457"/>
                  </a:lnTo>
                  <a:lnTo>
                    <a:pt x="670" y="4466"/>
                  </a:lnTo>
                  <a:lnTo>
                    <a:pt x="811" y="4475"/>
                  </a:lnTo>
                  <a:lnTo>
                    <a:pt x="961" y="4475"/>
                  </a:lnTo>
                  <a:lnTo>
                    <a:pt x="1111" y="4475"/>
                  </a:lnTo>
                  <a:lnTo>
                    <a:pt x="1261" y="4457"/>
                  </a:lnTo>
                  <a:lnTo>
                    <a:pt x="1393" y="4439"/>
                  </a:lnTo>
                  <a:lnTo>
                    <a:pt x="1534" y="4413"/>
                  </a:lnTo>
                  <a:lnTo>
                    <a:pt x="1543" y="4430"/>
                  </a:lnTo>
                  <a:lnTo>
                    <a:pt x="1543" y="4404"/>
                  </a:lnTo>
                  <a:lnTo>
                    <a:pt x="1561" y="4404"/>
                  </a:lnTo>
                  <a:lnTo>
                    <a:pt x="1543" y="4404"/>
                  </a:lnTo>
                  <a:lnTo>
                    <a:pt x="1578" y="4113"/>
                  </a:lnTo>
                  <a:lnTo>
                    <a:pt x="1605" y="3830"/>
                  </a:lnTo>
                  <a:lnTo>
                    <a:pt x="1614" y="3530"/>
                  </a:lnTo>
                  <a:lnTo>
                    <a:pt x="1623" y="3230"/>
                  </a:lnTo>
                  <a:lnTo>
                    <a:pt x="1614" y="2930"/>
                  </a:lnTo>
                  <a:lnTo>
                    <a:pt x="1605" y="2630"/>
                  </a:lnTo>
                  <a:lnTo>
                    <a:pt x="1578" y="2330"/>
                  </a:lnTo>
                  <a:lnTo>
                    <a:pt x="1561" y="2180"/>
                  </a:lnTo>
                  <a:lnTo>
                    <a:pt x="1543" y="2030"/>
                  </a:lnTo>
                  <a:lnTo>
                    <a:pt x="1499" y="2321"/>
                  </a:lnTo>
                  <a:lnTo>
                    <a:pt x="1375" y="2303"/>
                  </a:lnTo>
                  <a:lnTo>
                    <a:pt x="1252" y="2303"/>
                  </a:lnTo>
                  <a:lnTo>
                    <a:pt x="1093" y="2303"/>
                  </a:lnTo>
                  <a:lnTo>
                    <a:pt x="943" y="2321"/>
                  </a:lnTo>
                  <a:lnTo>
                    <a:pt x="784" y="2339"/>
                  </a:lnTo>
                  <a:lnTo>
                    <a:pt x="793" y="2303"/>
                  </a:lnTo>
                  <a:lnTo>
                    <a:pt x="802" y="2259"/>
                  </a:lnTo>
                  <a:lnTo>
                    <a:pt x="802" y="2206"/>
                  </a:lnTo>
                  <a:lnTo>
                    <a:pt x="793" y="2136"/>
                  </a:lnTo>
                  <a:lnTo>
                    <a:pt x="943" y="2118"/>
                  </a:lnTo>
                  <a:lnTo>
                    <a:pt x="1102" y="2109"/>
                  </a:lnTo>
                  <a:lnTo>
                    <a:pt x="1252" y="2083"/>
                  </a:lnTo>
                  <a:lnTo>
                    <a:pt x="1402" y="2047"/>
                  </a:lnTo>
                  <a:lnTo>
                    <a:pt x="1561" y="2003"/>
                  </a:lnTo>
                  <a:lnTo>
                    <a:pt x="1402" y="1986"/>
                  </a:lnTo>
                  <a:lnTo>
                    <a:pt x="1252" y="1986"/>
                  </a:lnTo>
                  <a:lnTo>
                    <a:pt x="1093" y="1986"/>
                  </a:lnTo>
                  <a:lnTo>
                    <a:pt x="943" y="2003"/>
                  </a:lnTo>
                  <a:lnTo>
                    <a:pt x="793" y="2021"/>
                  </a:lnTo>
                  <a:lnTo>
                    <a:pt x="643" y="2039"/>
                  </a:lnTo>
                  <a:lnTo>
                    <a:pt x="494" y="2074"/>
                  </a:lnTo>
                  <a:lnTo>
                    <a:pt x="353" y="2118"/>
                  </a:lnTo>
                  <a:lnTo>
                    <a:pt x="503" y="2136"/>
                  </a:lnTo>
                  <a:lnTo>
                    <a:pt x="643" y="2136"/>
                  </a:lnTo>
                  <a:lnTo>
                    <a:pt x="705" y="2136"/>
                  </a:lnTo>
                  <a:lnTo>
                    <a:pt x="696" y="2215"/>
                  </a:lnTo>
                  <a:lnTo>
                    <a:pt x="705" y="2259"/>
                  </a:lnTo>
                  <a:lnTo>
                    <a:pt x="714" y="2303"/>
                  </a:lnTo>
                  <a:lnTo>
                    <a:pt x="723" y="2347"/>
                  </a:lnTo>
                  <a:lnTo>
                    <a:pt x="643" y="2356"/>
                  </a:lnTo>
                  <a:lnTo>
                    <a:pt x="503" y="2392"/>
                  </a:lnTo>
                  <a:lnTo>
                    <a:pt x="362" y="2427"/>
                  </a:lnTo>
                  <a:lnTo>
                    <a:pt x="327" y="1535"/>
                  </a:lnTo>
                  <a:lnTo>
                    <a:pt x="291" y="706"/>
                  </a:lnTo>
                  <a:lnTo>
                    <a:pt x="503" y="715"/>
                  </a:lnTo>
                  <a:lnTo>
                    <a:pt x="705" y="715"/>
                  </a:lnTo>
                  <a:lnTo>
                    <a:pt x="926" y="706"/>
                  </a:lnTo>
                  <a:lnTo>
                    <a:pt x="1137" y="697"/>
                  </a:lnTo>
                  <a:lnTo>
                    <a:pt x="1367" y="670"/>
                  </a:lnTo>
                  <a:lnTo>
                    <a:pt x="1587" y="644"/>
                  </a:lnTo>
                  <a:lnTo>
                    <a:pt x="1870" y="591"/>
                  </a:lnTo>
                  <a:lnTo>
                    <a:pt x="1746" y="785"/>
                  </a:lnTo>
                  <a:lnTo>
                    <a:pt x="1631" y="988"/>
                  </a:lnTo>
                  <a:lnTo>
                    <a:pt x="1314" y="1024"/>
                  </a:lnTo>
                  <a:lnTo>
                    <a:pt x="1014" y="1059"/>
                  </a:lnTo>
                  <a:lnTo>
                    <a:pt x="696" y="1112"/>
                  </a:lnTo>
                  <a:lnTo>
                    <a:pt x="537" y="1147"/>
                  </a:lnTo>
                  <a:lnTo>
                    <a:pt x="380" y="1182"/>
                  </a:lnTo>
                  <a:lnTo>
                    <a:pt x="537" y="1191"/>
                  </a:lnTo>
                  <a:lnTo>
                    <a:pt x="696" y="1200"/>
                  </a:lnTo>
                  <a:lnTo>
                    <a:pt x="1014" y="1200"/>
                  </a:lnTo>
                  <a:lnTo>
                    <a:pt x="1340" y="1191"/>
                  </a:lnTo>
                  <a:lnTo>
                    <a:pt x="1675" y="1174"/>
                  </a:lnTo>
                  <a:lnTo>
                    <a:pt x="1711" y="1165"/>
                  </a:lnTo>
                  <a:lnTo>
                    <a:pt x="1737" y="1138"/>
                  </a:lnTo>
                  <a:lnTo>
                    <a:pt x="1702" y="2144"/>
                  </a:lnTo>
                  <a:lnTo>
                    <a:pt x="1675" y="3159"/>
                  </a:lnTo>
                  <a:lnTo>
                    <a:pt x="1658" y="4219"/>
                  </a:lnTo>
                  <a:lnTo>
                    <a:pt x="1658" y="5268"/>
                  </a:lnTo>
                  <a:lnTo>
                    <a:pt x="1658" y="6318"/>
                  </a:lnTo>
                  <a:lnTo>
                    <a:pt x="1675" y="7377"/>
                  </a:lnTo>
                  <a:lnTo>
                    <a:pt x="1702" y="8428"/>
                  </a:lnTo>
                  <a:lnTo>
                    <a:pt x="1737" y="9487"/>
                  </a:lnTo>
                  <a:lnTo>
                    <a:pt x="1773" y="8437"/>
                  </a:lnTo>
                  <a:lnTo>
                    <a:pt x="1799" y="7377"/>
                  </a:lnTo>
                  <a:lnTo>
                    <a:pt x="1817" y="6327"/>
                  </a:lnTo>
                  <a:lnTo>
                    <a:pt x="1817" y="5268"/>
                  </a:lnTo>
                  <a:lnTo>
                    <a:pt x="1817" y="4210"/>
                  </a:lnTo>
                  <a:lnTo>
                    <a:pt x="1799" y="3159"/>
                  </a:lnTo>
                  <a:lnTo>
                    <a:pt x="1781" y="2144"/>
                  </a:lnTo>
                  <a:lnTo>
                    <a:pt x="1737" y="1121"/>
                  </a:lnTo>
                  <a:lnTo>
                    <a:pt x="1896" y="856"/>
                  </a:lnTo>
                  <a:lnTo>
                    <a:pt x="2037" y="582"/>
                  </a:lnTo>
                  <a:lnTo>
                    <a:pt x="2178" y="300"/>
                  </a:lnTo>
                  <a:lnTo>
                    <a:pt x="2240" y="150"/>
                  </a:lnTo>
                  <a:lnTo>
                    <a:pt x="2293" y="0"/>
                  </a:lnTo>
                  <a:lnTo>
                    <a:pt x="2196" y="123"/>
                  </a:lnTo>
                  <a:lnTo>
                    <a:pt x="2099" y="247"/>
                  </a:lnTo>
                  <a:lnTo>
                    <a:pt x="1923" y="503"/>
                  </a:lnTo>
                  <a:lnTo>
                    <a:pt x="1905" y="547"/>
                  </a:lnTo>
                  <a:lnTo>
                    <a:pt x="1746" y="538"/>
                  </a:lnTo>
                  <a:lnTo>
                    <a:pt x="1587" y="547"/>
                  </a:lnTo>
                  <a:lnTo>
                    <a:pt x="1367" y="556"/>
                  </a:lnTo>
                  <a:lnTo>
                    <a:pt x="1137" y="573"/>
                  </a:lnTo>
                  <a:lnTo>
                    <a:pt x="926" y="591"/>
                  </a:lnTo>
                  <a:lnTo>
                    <a:pt x="705" y="626"/>
                  </a:lnTo>
                  <a:lnTo>
                    <a:pt x="503" y="662"/>
                  </a:lnTo>
                  <a:lnTo>
                    <a:pt x="291" y="706"/>
                  </a:lnTo>
                  <a:lnTo>
                    <a:pt x="282" y="432"/>
                  </a:lnTo>
                  <a:lnTo>
                    <a:pt x="230" y="1527"/>
                  </a:lnTo>
                  <a:lnTo>
                    <a:pt x="194" y="2736"/>
                  </a:lnTo>
                  <a:lnTo>
                    <a:pt x="177" y="3795"/>
                  </a:lnTo>
                  <a:lnTo>
                    <a:pt x="168" y="4916"/>
                  </a:lnTo>
                  <a:lnTo>
                    <a:pt x="124" y="4907"/>
                  </a:lnTo>
                  <a:lnTo>
                    <a:pt x="53" y="4898"/>
                  </a:lnTo>
                  <a:lnTo>
                    <a:pt x="35" y="4907"/>
                  </a:lnTo>
                  <a:lnTo>
                    <a:pt x="18" y="4925"/>
                  </a:lnTo>
                  <a:lnTo>
                    <a:pt x="18" y="4942"/>
                  </a:lnTo>
                  <a:lnTo>
                    <a:pt x="9" y="5066"/>
                  </a:lnTo>
                  <a:lnTo>
                    <a:pt x="0" y="5190"/>
                  </a:lnTo>
                  <a:lnTo>
                    <a:pt x="9" y="5312"/>
                  </a:lnTo>
                  <a:lnTo>
                    <a:pt x="18" y="5436"/>
                  </a:lnTo>
                  <a:lnTo>
                    <a:pt x="18" y="5445"/>
                  </a:lnTo>
                  <a:lnTo>
                    <a:pt x="27" y="5471"/>
                  </a:lnTo>
                  <a:lnTo>
                    <a:pt x="53" y="5471"/>
                  </a:lnTo>
                  <a:lnTo>
                    <a:pt x="132" y="5462"/>
                  </a:lnTo>
                  <a:lnTo>
                    <a:pt x="168" y="5453"/>
                  </a:lnTo>
                  <a:lnTo>
                    <a:pt x="177" y="6645"/>
                  </a:lnTo>
                  <a:lnTo>
                    <a:pt x="194" y="7783"/>
                  </a:lnTo>
                  <a:lnTo>
                    <a:pt x="212" y="8543"/>
                  </a:lnTo>
                  <a:lnTo>
                    <a:pt x="238" y="9257"/>
                  </a:lnTo>
                  <a:close/>
                  <a:moveTo>
                    <a:pt x="643" y="5154"/>
                  </a:moveTo>
                  <a:lnTo>
                    <a:pt x="643" y="5154"/>
                  </a:lnTo>
                  <a:lnTo>
                    <a:pt x="705" y="5154"/>
                  </a:lnTo>
                  <a:lnTo>
                    <a:pt x="696" y="5234"/>
                  </a:lnTo>
                  <a:lnTo>
                    <a:pt x="705" y="5277"/>
                  </a:lnTo>
                  <a:lnTo>
                    <a:pt x="714" y="5330"/>
                  </a:lnTo>
                  <a:lnTo>
                    <a:pt x="723" y="5365"/>
                  </a:lnTo>
                  <a:lnTo>
                    <a:pt x="643" y="5374"/>
                  </a:lnTo>
                  <a:lnTo>
                    <a:pt x="521" y="5392"/>
                  </a:lnTo>
                  <a:lnTo>
                    <a:pt x="397" y="5418"/>
                  </a:lnTo>
                  <a:lnTo>
                    <a:pt x="397" y="5259"/>
                  </a:lnTo>
                  <a:lnTo>
                    <a:pt x="397" y="5128"/>
                  </a:lnTo>
                  <a:lnTo>
                    <a:pt x="521" y="5145"/>
                  </a:lnTo>
                  <a:lnTo>
                    <a:pt x="643" y="5154"/>
                  </a:lnTo>
                  <a:close/>
                  <a:moveTo>
                    <a:pt x="643" y="2453"/>
                  </a:moveTo>
                  <a:lnTo>
                    <a:pt x="643" y="2453"/>
                  </a:lnTo>
                  <a:lnTo>
                    <a:pt x="793" y="2453"/>
                  </a:lnTo>
                  <a:lnTo>
                    <a:pt x="943" y="2436"/>
                  </a:lnTo>
                  <a:lnTo>
                    <a:pt x="1102" y="2427"/>
                  </a:lnTo>
                  <a:lnTo>
                    <a:pt x="1252" y="2400"/>
                  </a:lnTo>
                  <a:lnTo>
                    <a:pt x="1375" y="2374"/>
                  </a:lnTo>
                  <a:lnTo>
                    <a:pt x="1499" y="2347"/>
                  </a:lnTo>
                  <a:lnTo>
                    <a:pt x="1473" y="2630"/>
                  </a:lnTo>
                  <a:lnTo>
                    <a:pt x="1464" y="2930"/>
                  </a:lnTo>
                  <a:lnTo>
                    <a:pt x="1455" y="3230"/>
                  </a:lnTo>
                  <a:lnTo>
                    <a:pt x="1464" y="3530"/>
                  </a:lnTo>
                  <a:lnTo>
                    <a:pt x="1473" y="3830"/>
                  </a:lnTo>
                  <a:lnTo>
                    <a:pt x="1499" y="4113"/>
                  </a:lnTo>
                  <a:lnTo>
                    <a:pt x="1534" y="4395"/>
                  </a:lnTo>
                  <a:lnTo>
                    <a:pt x="1393" y="4378"/>
                  </a:lnTo>
                  <a:lnTo>
                    <a:pt x="1261" y="4360"/>
                  </a:lnTo>
                  <a:lnTo>
                    <a:pt x="1111" y="4351"/>
                  </a:lnTo>
                  <a:lnTo>
                    <a:pt x="961" y="4351"/>
                  </a:lnTo>
                  <a:lnTo>
                    <a:pt x="811" y="4360"/>
                  </a:lnTo>
                  <a:lnTo>
                    <a:pt x="670" y="4369"/>
                  </a:lnTo>
                  <a:lnTo>
                    <a:pt x="529" y="4395"/>
                  </a:lnTo>
                  <a:lnTo>
                    <a:pt x="388" y="4422"/>
                  </a:lnTo>
                  <a:lnTo>
                    <a:pt x="380" y="3566"/>
                  </a:lnTo>
                  <a:lnTo>
                    <a:pt x="371" y="2727"/>
                  </a:lnTo>
                  <a:lnTo>
                    <a:pt x="362" y="2436"/>
                  </a:lnTo>
                  <a:lnTo>
                    <a:pt x="503" y="2445"/>
                  </a:lnTo>
                  <a:lnTo>
                    <a:pt x="643" y="2453"/>
                  </a:lnTo>
                  <a:close/>
                  <a:moveTo>
                    <a:pt x="132" y="5418"/>
                  </a:moveTo>
                  <a:lnTo>
                    <a:pt x="132" y="5418"/>
                  </a:lnTo>
                  <a:lnTo>
                    <a:pt x="88" y="5400"/>
                  </a:lnTo>
                  <a:lnTo>
                    <a:pt x="97" y="5294"/>
                  </a:lnTo>
                  <a:lnTo>
                    <a:pt x="106" y="5190"/>
                  </a:lnTo>
                  <a:lnTo>
                    <a:pt x="97" y="5075"/>
                  </a:lnTo>
                  <a:lnTo>
                    <a:pt x="88" y="4969"/>
                  </a:lnTo>
                  <a:lnTo>
                    <a:pt x="124" y="4951"/>
                  </a:lnTo>
                  <a:lnTo>
                    <a:pt x="168" y="4934"/>
                  </a:lnTo>
                  <a:lnTo>
                    <a:pt x="168" y="5259"/>
                  </a:lnTo>
                  <a:lnTo>
                    <a:pt x="168" y="5427"/>
                  </a:lnTo>
                  <a:lnTo>
                    <a:pt x="132" y="54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Freeform 63"/>
            <p:cNvSpPr>
              <a:spLocks noChangeArrowheads="1"/>
            </p:cNvSpPr>
            <p:nvPr/>
          </p:nvSpPr>
          <p:spPr bwMode="auto">
            <a:xfrm>
              <a:off x="4083050" y="5189538"/>
              <a:ext cx="434975" cy="47625"/>
            </a:xfrm>
            <a:custGeom>
              <a:avLst/>
              <a:gdLst>
                <a:gd name="T0" fmla="*/ 212455 w 1210"/>
                <a:gd name="T1" fmla="*/ 44071 h 134"/>
                <a:gd name="T2" fmla="*/ 212455 w 1210"/>
                <a:gd name="T3" fmla="*/ 44071 h 134"/>
                <a:gd name="T4" fmla="*/ 266377 w 1210"/>
                <a:gd name="T5" fmla="*/ 47270 h 134"/>
                <a:gd name="T6" fmla="*/ 320300 w 1210"/>
                <a:gd name="T7" fmla="*/ 47270 h 134"/>
                <a:gd name="T8" fmla="*/ 320300 w 1210"/>
                <a:gd name="T9" fmla="*/ 47270 h 134"/>
                <a:gd name="T10" fmla="*/ 377458 w 1210"/>
                <a:gd name="T11" fmla="*/ 47270 h 134"/>
                <a:gd name="T12" fmla="*/ 434616 w 1210"/>
                <a:gd name="T13" fmla="*/ 40872 h 134"/>
                <a:gd name="T14" fmla="*/ 434616 w 1210"/>
                <a:gd name="T15" fmla="*/ 40872 h 134"/>
                <a:gd name="T16" fmla="*/ 377458 w 1210"/>
                <a:gd name="T17" fmla="*/ 25234 h 134"/>
                <a:gd name="T18" fmla="*/ 320300 w 1210"/>
                <a:gd name="T19" fmla="*/ 15993 h 134"/>
                <a:gd name="T20" fmla="*/ 320300 w 1210"/>
                <a:gd name="T21" fmla="*/ 15993 h 134"/>
                <a:gd name="T22" fmla="*/ 266377 w 1210"/>
                <a:gd name="T23" fmla="*/ 9596 h 134"/>
                <a:gd name="T24" fmla="*/ 212455 w 1210"/>
                <a:gd name="T25" fmla="*/ 3199 h 134"/>
                <a:gd name="T26" fmla="*/ 212455 w 1210"/>
                <a:gd name="T27" fmla="*/ 3199 h 134"/>
                <a:gd name="T28" fmla="*/ 158532 w 1210"/>
                <a:gd name="T29" fmla="*/ 0 h 134"/>
                <a:gd name="T30" fmla="*/ 104610 w 1210"/>
                <a:gd name="T31" fmla="*/ 0 h 134"/>
                <a:gd name="T32" fmla="*/ 104610 w 1210"/>
                <a:gd name="T33" fmla="*/ 0 h 134"/>
                <a:gd name="T34" fmla="*/ 53923 w 1210"/>
                <a:gd name="T35" fmla="*/ 3199 h 134"/>
                <a:gd name="T36" fmla="*/ 0 w 1210"/>
                <a:gd name="T37" fmla="*/ 9596 h 134"/>
                <a:gd name="T38" fmla="*/ 0 w 1210"/>
                <a:gd name="T39" fmla="*/ 9596 h 134"/>
                <a:gd name="T40" fmla="*/ 53923 w 1210"/>
                <a:gd name="T41" fmla="*/ 22035 h 134"/>
                <a:gd name="T42" fmla="*/ 104610 w 1210"/>
                <a:gd name="T43" fmla="*/ 34830 h 134"/>
                <a:gd name="T44" fmla="*/ 104610 w 1210"/>
                <a:gd name="T45" fmla="*/ 34830 h 134"/>
                <a:gd name="T46" fmla="*/ 158532 w 1210"/>
                <a:gd name="T47" fmla="*/ 40872 h 134"/>
                <a:gd name="T48" fmla="*/ 212455 w 1210"/>
                <a:gd name="T49" fmla="*/ 44071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10" h="134">
                  <a:moveTo>
                    <a:pt x="591" y="124"/>
                  </a:moveTo>
                  <a:lnTo>
                    <a:pt x="591" y="124"/>
                  </a:lnTo>
                  <a:lnTo>
                    <a:pt x="741" y="133"/>
                  </a:lnTo>
                  <a:lnTo>
                    <a:pt x="891" y="133"/>
                  </a:lnTo>
                  <a:lnTo>
                    <a:pt x="1050" y="133"/>
                  </a:lnTo>
                  <a:lnTo>
                    <a:pt x="1209" y="115"/>
                  </a:lnTo>
                  <a:lnTo>
                    <a:pt x="1050" y="71"/>
                  </a:lnTo>
                  <a:lnTo>
                    <a:pt x="891" y="45"/>
                  </a:lnTo>
                  <a:lnTo>
                    <a:pt x="741" y="27"/>
                  </a:lnTo>
                  <a:lnTo>
                    <a:pt x="591" y="9"/>
                  </a:lnTo>
                  <a:lnTo>
                    <a:pt x="441" y="0"/>
                  </a:lnTo>
                  <a:lnTo>
                    <a:pt x="291" y="0"/>
                  </a:lnTo>
                  <a:lnTo>
                    <a:pt x="150" y="9"/>
                  </a:lnTo>
                  <a:lnTo>
                    <a:pt x="0" y="27"/>
                  </a:lnTo>
                  <a:lnTo>
                    <a:pt x="150" y="62"/>
                  </a:lnTo>
                  <a:lnTo>
                    <a:pt x="291" y="98"/>
                  </a:lnTo>
                  <a:lnTo>
                    <a:pt x="441" y="115"/>
                  </a:lnTo>
                  <a:lnTo>
                    <a:pt x="591" y="1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64"/>
            <p:cNvSpPr>
              <a:spLocks noChangeArrowheads="1"/>
            </p:cNvSpPr>
            <p:nvPr/>
          </p:nvSpPr>
          <p:spPr bwMode="auto">
            <a:xfrm>
              <a:off x="8107363" y="5049838"/>
              <a:ext cx="301625" cy="63500"/>
            </a:xfrm>
            <a:custGeom>
              <a:avLst/>
              <a:gdLst>
                <a:gd name="T0" fmla="*/ 225142 w 840"/>
                <a:gd name="T1" fmla="*/ 6421 h 178"/>
                <a:gd name="T2" fmla="*/ 225142 w 840"/>
                <a:gd name="T3" fmla="*/ 6421 h 178"/>
                <a:gd name="T4" fmla="*/ 187079 w 840"/>
                <a:gd name="T5" fmla="*/ 3211 h 178"/>
                <a:gd name="T6" fmla="*/ 152249 w 840"/>
                <a:gd name="T7" fmla="*/ 0 h 178"/>
                <a:gd name="T8" fmla="*/ 152249 w 840"/>
                <a:gd name="T9" fmla="*/ 0 h 178"/>
                <a:gd name="T10" fmla="*/ 114187 w 840"/>
                <a:gd name="T11" fmla="*/ 0 h 178"/>
                <a:gd name="T12" fmla="*/ 76124 w 840"/>
                <a:gd name="T13" fmla="*/ 3211 h 178"/>
                <a:gd name="T14" fmla="*/ 76124 w 840"/>
                <a:gd name="T15" fmla="*/ 3211 h 178"/>
                <a:gd name="T16" fmla="*/ 38062 w 840"/>
                <a:gd name="T17" fmla="*/ 9632 h 178"/>
                <a:gd name="T18" fmla="*/ 0 w 840"/>
                <a:gd name="T19" fmla="*/ 22118 h 178"/>
                <a:gd name="T20" fmla="*/ 0 w 840"/>
                <a:gd name="T21" fmla="*/ 22118 h 178"/>
                <a:gd name="T22" fmla="*/ 16158 w 840"/>
                <a:gd name="T23" fmla="*/ 31393 h 178"/>
                <a:gd name="T24" fmla="*/ 34831 w 840"/>
                <a:gd name="T25" fmla="*/ 41025 h 178"/>
                <a:gd name="T26" fmla="*/ 72893 w 840"/>
                <a:gd name="T27" fmla="*/ 53511 h 178"/>
                <a:gd name="T28" fmla="*/ 72893 w 840"/>
                <a:gd name="T29" fmla="*/ 53511 h 178"/>
                <a:gd name="T30" fmla="*/ 110955 w 840"/>
                <a:gd name="T31" fmla="*/ 59933 h 178"/>
                <a:gd name="T32" fmla="*/ 149017 w 840"/>
                <a:gd name="T33" fmla="*/ 63143 h 178"/>
                <a:gd name="T34" fmla="*/ 149017 w 840"/>
                <a:gd name="T35" fmla="*/ 63143 h 178"/>
                <a:gd name="T36" fmla="*/ 187079 w 840"/>
                <a:gd name="T37" fmla="*/ 63143 h 178"/>
                <a:gd name="T38" fmla="*/ 228373 w 840"/>
                <a:gd name="T39" fmla="*/ 56722 h 178"/>
                <a:gd name="T40" fmla="*/ 228373 w 840"/>
                <a:gd name="T41" fmla="*/ 56722 h 178"/>
                <a:gd name="T42" fmla="*/ 247404 w 840"/>
                <a:gd name="T43" fmla="*/ 50301 h 178"/>
                <a:gd name="T44" fmla="*/ 266435 w 840"/>
                <a:gd name="T45" fmla="*/ 44236 h 178"/>
                <a:gd name="T46" fmla="*/ 266435 w 840"/>
                <a:gd name="T47" fmla="*/ 44236 h 178"/>
                <a:gd name="T48" fmla="*/ 285107 w 840"/>
                <a:gd name="T49" fmla="*/ 34604 h 178"/>
                <a:gd name="T50" fmla="*/ 285107 w 840"/>
                <a:gd name="T51" fmla="*/ 34604 h 178"/>
                <a:gd name="T52" fmla="*/ 294803 w 840"/>
                <a:gd name="T53" fmla="*/ 28539 h 178"/>
                <a:gd name="T54" fmla="*/ 301266 w 840"/>
                <a:gd name="T55" fmla="*/ 22118 h 178"/>
                <a:gd name="T56" fmla="*/ 301266 w 840"/>
                <a:gd name="T57" fmla="*/ 22118 h 178"/>
                <a:gd name="T58" fmla="*/ 263204 w 840"/>
                <a:gd name="T59" fmla="*/ 12486 h 178"/>
                <a:gd name="T60" fmla="*/ 263204 w 840"/>
                <a:gd name="T61" fmla="*/ 12486 h 178"/>
                <a:gd name="T62" fmla="*/ 225142 w 840"/>
                <a:gd name="T63" fmla="*/ 6421 h 1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40" h="178">
                  <a:moveTo>
                    <a:pt x="627" y="18"/>
                  </a:moveTo>
                  <a:lnTo>
                    <a:pt x="627" y="18"/>
                  </a:lnTo>
                  <a:lnTo>
                    <a:pt x="521" y="9"/>
                  </a:lnTo>
                  <a:lnTo>
                    <a:pt x="424" y="0"/>
                  </a:lnTo>
                  <a:lnTo>
                    <a:pt x="318" y="0"/>
                  </a:lnTo>
                  <a:lnTo>
                    <a:pt x="212" y="9"/>
                  </a:lnTo>
                  <a:lnTo>
                    <a:pt x="106" y="27"/>
                  </a:lnTo>
                  <a:lnTo>
                    <a:pt x="0" y="62"/>
                  </a:lnTo>
                  <a:lnTo>
                    <a:pt x="45" y="88"/>
                  </a:lnTo>
                  <a:lnTo>
                    <a:pt x="97" y="115"/>
                  </a:lnTo>
                  <a:lnTo>
                    <a:pt x="203" y="150"/>
                  </a:lnTo>
                  <a:lnTo>
                    <a:pt x="309" y="168"/>
                  </a:lnTo>
                  <a:lnTo>
                    <a:pt x="415" y="177"/>
                  </a:lnTo>
                  <a:lnTo>
                    <a:pt x="521" y="177"/>
                  </a:lnTo>
                  <a:lnTo>
                    <a:pt x="636" y="159"/>
                  </a:lnTo>
                  <a:lnTo>
                    <a:pt x="689" y="141"/>
                  </a:lnTo>
                  <a:lnTo>
                    <a:pt x="742" y="124"/>
                  </a:lnTo>
                  <a:lnTo>
                    <a:pt x="794" y="97"/>
                  </a:lnTo>
                  <a:lnTo>
                    <a:pt x="821" y="80"/>
                  </a:lnTo>
                  <a:lnTo>
                    <a:pt x="839" y="62"/>
                  </a:lnTo>
                  <a:lnTo>
                    <a:pt x="733" y="35"/>
                  </a:lnTo>
                  <a:lnTo>
                    <a:pt x="627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Freeform 65"/>
            <p:cNvSpPr>
              <a:spLocks noChangeArrowheads="1"/>
            </p:cNvSpPr>
            <p:nvPr/>
          </p:nvSpPr>
          <p:spPr bwMode="auto">
            <a:xfrm>
              <a:off x="8488363" y="2212975"/>
              <a:ext cx="76200" cy="2882900"/>
            </a:xfrm>
            <a:custGeom>
              <a:avLst/>
              <a:gdLst>
                <a:gd name="T0" fmla="*/ 72623 w 213"/>
                <a:gd name="T1" fmla="*/ 1080637 h 8006"/>
                <a:gd name="T2" fmla="*/ 72623 w 213"/>
                <a:gd name="T3" fmla="*/ 1080637 h 8006"/>
                <a:gd name="T4" fmla="*/ 69403 w 213"/>
                <a:gd name="T5" fmla="*/ 899511 h 8006"/>
                <a:gd name="T6" fmla="*/ 63321 w 213"/>
                <a:gd name="T7" fmla="*/ 721625 h 8006"/>
                <a:gd name="T8" fmla="*/ 63321 w 213"/>
                <a:gd name="T9" fmla="*/ 721625 h 8006"/>
                <a:gd name="T10" fmla="*/ 50442 w 213"/>
                <a:gd name="T11" fmla="*/ 359372 h 8006"/>
                <a:gd name="T12" fmla="*/ 41141 w 213"/>
                <a:gd name="T13" fmla="*/ 177886 h 8006"/>
                <a:gd name="T14" fmla="*/ 28620 w 213"/>
                <a:gd name="T15" fmla="*/ 0 h 8006"/>
                <a:gd name="T16" fmla="*/ 28620 w 213"/>
                <a:gd name="T17" fmla="*/ 0 h 8006"/>
                <a:gd name="T18" fmla="*/ 18961 w 213"/>
                <a:gd name="T19" fmla="*/ 181126 h 8006"/>
                <a:gd name="T20" fmla="*/ 12521 w 213"/>
                <a:gd name="T21" fmla="*/ 359372 h 8006"/>
                <a:gd name="T22" fmla="*/ 3220 w 213"/>
                <a:gd name="T23" fmla="*/ 721625 h 8006"/>
                <a:gd name="T24" fmla="*/ 3220 w 213"/>
                <a:gd name="T25" fmla="*/ 721625 h 8006"/>
                <a:gd name="T26" fmla="*/ 3220 w 213"/>
                <a:gd name="T27" fmla="*/ 899511 h 8006"/>
                <a:gd name="T28" fmla="*/ 0 w 213"/>
                <a:gd name="T29" fmla="*/ 1080637 h 8006"/>
                <a:gd name="T30" fmla="*/ 0 w 213"/>
                <a:gd name="T31" fmla="*/ 1442890 h 8006"/>
                <a:gd name="T32" fmla="*/ 0 w 213"/>
                <a:gd name="T33" fmla="*/ 1442890 h 8006"/>
                <a:gd name="T34" fmla="*/ 6439 w 213"/>
                <a:gd name="T35" fmla="*/ 1801903 h 8006"/>
                <a:gd name="T36" fmla="*/ 12521 w 213"/>
                <a:gd name="T37" fmla="*/ 2160915 h 8006"/>
                <a:gd name="T38" fmla="*/ 12521 w 213"/>
                <a:gd name="T39" fmla="*/ 2160915 h 8006"/>
                <a:gd name="T40" fmla="*/ 22180 w 213"/>
                <a:gd name="T41" fmla="*/ 2523168 h 8006"/>
                <a:gd name="T42" fmla="*/ 37921 w 213"/>
                <a:gd name="T43" fmla="*/ 2882540 h 8006"/>
                <a:gd name="T44" fmla="*/ 37921 w 213"/>
                <a:gd name="T45" fmla="*/ 2882540 h 8006"/>
                <a:gd name="T46" fmla="*/ 50442 w 213"/>
                <a:gd name="T47" fmla="*/ 2704294 h 8006"/>
                <a:gd name="T48" fmla="*/ 60101 w 213"/>
                <a:gd name="T49" fmla="*/ 2523168 h 8006"/>
                <a:gd name="T50" fmla="*/ 66183 w 213"/>
                <a:gd name="T51" fmla="*/ 2342041 h 8006"/>
                <a:gd name="T52" fmla="*/ 72623 w 213"/>
                <a:gd name="T53" fmla="*/ 2160915 h 8006"/>
                <a:gd name="T54" fmla="*/ 72623 w 213"/>
                <a:gd name="T55" fmla="*/ 2160915 h 8006"/>
                <a:gd name="T56" fmla="*/ 75842 w 213"/>
                <a:gd name="T57" fmla="*/ 1801903 h 8006"/>
                <a:gd name="T58" fmla="*/ 75842 w 213"/>
                <a:gd name="T59" fmla="*/ 1440010 h 8006"/>
                <a:gd name="T60" fmla="*/ 72623 w 213"/>
                <a:gd name="T61" fmla="*/ 1080637 h 80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3" h="8006">
                  <a:moveTo>
                    <a:pt x="203" y="3001"/>
                  </a:moveTo>
                  <a:lnTo>
                    <a:pt x="203" y="3001"/>
                  </a:lnTo>
                  <a:lnTo>
                    <a:pt x="194" y="2498"/>
                  </a:lnTo>
                  <a:lnTo>
                    <a:pt x="177" y="2004"/>
                  </a:lnTo>
                  <a:lnTo>
                    <a:pt x="141" y="998"/>
                  </a:lnTo>
                  <a:lnTo>
                    <a:pt x="115" y="494"/>
                  </a:lnTo>
                  <a:lnTo>
                    <a:pt x="80" y="0"/>
                  </a:lnTo>
                  <a:lnTo>
                    <a:pt x="53" y="503"/>
                  </a:lnTo>
                  <a:lnTo>
                    <a:pt x="35" y="998"/>
                  </a:lnTo>
                  <a:lnTo>
                    <a:pt x="9" y="2004"/>
                  </a:lnTo>
                  <a:lnTo>
                    <a:pt x="9" y="2498"/>
                  </a:lnTo>
                  <a:lnTo>
                    <a:pt x="0" y="3001"/>
                  </a:lnTo>
                  <a:lnTo>
                    <a:pt x="0" y="4007"/>
                  </a:lnTo>
                  <a:lnTo>
                    <a:pt x="18" y="5004"/>
                  </a:lnTo>
                  <a:lnTo>
                    <a:pt x="35" y="6001"/>
                  </a:lnTo>
                  <a:lnTo>
                    <a:pt x="62" y="7007"/>
                  </a:lnTo>
                  <a:lnTo>
                    <a:pt x="106" y="8005"/>
                  </a:lnTo>
                  <a:lnTo>
                    <a:pt x="141" y="7510"/>
                  </a:lnTo>
                  <a:lnTo>
                    <a:pt x="168" y="7007"/>
                  </a:lnTo>
                  <a:lnTo>
                    <a:pt x="185" y="6504"/>
                  </a:lnTo>
                  <a:lnTo>
                    <a:pt x="203" y="6001"/>
                  </a:lnTo>
                  <a:lnTo>
                    <a:pt x="212" y="5004"/>
                  </a:lnTo>
                  <a:lnTo>
                    <a:pt x="212" y="3999"/>
                  </a:lnTo>
                  <a:lnTo>
                    <a:pt x="203" y="30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Freeform 66"/>
            <p:cNvSpPr>
              <a:spLocks noChangeArrowheads="1"/>
            </p:cNvSpPr>
            <p:nvPr/>
          </p:nvSpPr>
          <p:spPr bwMode="auto">
            <a:xfrm>
              <a:off x="8383588" y="2454275"/>
              <a:ext cx="38100" cy="2503488"/>
            </a:xfrm>
            <a:custGeom>
              <a:avLst/>
              <a:gdLst>
                <a:gd name="T0" fmla="*/ 3205 w 107"/>
                <a:gd name="T1" fmla="*/ 1565805 h 6955"/>
                <a:gd name="T2" fmla="*/ 6409 w 107"/>
                <a:gd name="T3" fmla="*/ 1877166 h 6955"/>
                <a:gd name="T4" fmla="*/ 12463 w 107"/>
                <a:gd name="T5" fmla="*/ 2191767 h 6955"/>
                <a:gd name="T6" fmla="*/ 18872 w 107"/>
                <a:gd name="T7" fmla="*/ 2503128 h 6955"/>
                <a:gd name="T8" fmla="*/ 18872 w 107"/>
                <a:gd name="T9" fmla="*/ 2503128 h 6955"/>
                <a:gd name="T10" fmla="*/ 28130 w 107"/>
                <a:gd name="T11" fmla="*/ 2191767 h 6955"/>
                <a:gd name="T12" fmla="*/ 34539 w 107"/>
                <a:gd name="T13" fmla="*/ 1877166 h 6955"/>
                <a:gd name="T14" fmla="*/ 34539 w 107"/>
                <a:gd name="T15" fmla="*/ 1877166 h 6955"/>
                <a:gd name="T16" fmla="*/ 37744 w 107"/>
                <a:gd name="T17" fmla="*/ 1565805 h 6955"/>
                <a:gd name="T18" fmla="*/ 37744 w 107"/>
                <a:gd name="T19" fmla="*/ 1251924 h 6955"/>
                <a:gd name="T20" fmla="*/ 34539 w 107"/>
                <a:gd name="T21" fmla="*/ 940563 h 6955"/>
                <a:gd name="T22" fmla="*/ 34539 w 107"/>
                <a:gd name="T23" fmla="*/ 940563 h 6955"/>
                <a:gd name="T24" fmla="*/ 28130 w 107"/>
                <a:gd name="T25" fmla="*/ 625962 h 6955"/>
                <a:gd name="T26" fmla="*/ 28130 w 107"/>
                <a:gd name="T27" fmla="*/ 625962 h 6955"/>
                <a:gd name="T28" fmla="*/ 18872 w 107"/>
                <a:gd name="T29" fmla="*/ 314601 h 6955"/>
                <a:gd name="T30" fmla="*/ 6409 w 107"/>
                <a:gd name="T31" fmla="*/ 0 h 6955"/>
                <a:gd name="T32" fmla="*/ 6409 w 107"/>
                <a:gd name="T33" fmla="*/ 0 h 6955"/>
                <a:gd name="T34" fmla="*/ 3205 w 107"/>
                <a:gd name="T35" fmla="*/ 314601 h 6955"/>
                <a:gd name="T36" fmla="*/ 0 w 107"/>
                <a:gd name="T37" fmla="*/ 625962 h 6955"/>
                <a:gd name="T38" fmla="*/ 0 w 107"/>
                <a:gd name="T39" fmla="*/ 940563 h 6955"/>
                <a:gd name="T40" fmla="*/ 0 w 107"/>
                <a:gd name="T41" fmla="*/ 1251924 h 6955"/>
                <a:gd name="T42" fmla="*/ 3205 w 107"/>
                <a:gd name="T43" fmla="*/ 1565805 h 69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7" h="6955">
                  <a:moveTo>
                    <a:pt x="9" y="4350"/>
                  </a:moveTo>
                  <a:lnTo>
                    <a:pt x="18" y="5215"/>
                  </a:lnTo>
                  <a:lnTo>
                    <a:pt x="35" y="6089"/>
                  </a:lnTo>
                  <a:lnTo>
                    <a:pt x="53" y="6954"/>
                  </a:lnTo>
                  <a:lnTo>
                    <a:pt x="79" y="6089"/>
                  </a:lnTo>
                  <a:lnTo>
                    <a:pt x="97" y="5215"/>
                  </a:lnTo>
                  <a:lnTo>
                    <a:pt x="106" y="4350"/>
                  </a:lnTo>
                  <a:lnTo>
                    <a:pt x="106" y="3478"/>
                  </a:lnTo>
                  <a:lnTo>
                    <a:pt x="97" y="2613"/>
                  </a:lnTo>
                  <a:lnTo>
                    <a:pt x="79" y="1739"/>
                  </a:lnTo>
                  <a:lnTo>
                    <a:pt x="53" y="874"/>
                  </a:lnTo>
                  <a:lnTo>
                    <a:pt x="18" y="0"/>
                  </a:lnTo>
                  <a:lnTo>
                    <a:pt x="9" y="874"/>
                  </a:lnTo>
                  <a:lnTo>
                    <a:pt x="0" y="1739"/>
                  </a:lnTo>
                  <a:lnTo>
                    <a:pt x="0" y="2613"/>
                  </a:lnTo>
                  <a:lnTo>
                    <a:pt x="0" y="3478"/>
                  </a:lnTo>
                  <a:lnTo>
                    <a:pt x="9" y="43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Freeform 67"/>
            <p:cNvSpPr>
              <a:spLocks noChangeArrowheads="1"/>
            </p:cNvSpPr>
            <p:nvPr/>
          </p:nvSpPr>
          <p:spPr bwMode="auto">
            <a:xfrm>
              <a:off x="8094663" y="4957763"/>
              <a:ext cx="428625" cy="228600"/>
            </a:xfrm>
            <a:custGeom>
              <a:avLst/>
              <a:gdLst>
                <a:gd name="T0" fmla="*/ 405971 w 1192"/>
                <a:gd name="T1" fmla="*/ 107661 h 637"/>
                <a:gd name="T2" fmla="*/ 405971 w 1192"/>
                <a:gd name="T3" fmla="*/ 107661 h 637"/>
                <a:gd name="T4" fmla="*/ 396622 w 1192"/>
                <a:gd name="T5" fmla="*/ 79310 h 637"/>
                <a:gd name="T6" fmla="*/ 384036 w 1192"/>
                <a:gd name="T7" fmla="*/ 50601 h 637"/>
                <a:gd name="T8" fmla="*/ 384036 w 1192"/>
                <a:gd name="T9" fmla="*/ 50601 h 637"/>
                <a:gd name="T10" fmla="*/ 374328 w 1192"/>
                <a:gd name="T11" fmla="*/ 38040 h 637"/>
                <a:gd name="T12" fmla="*/ 361742 w 1192"/>
                <a:gd name="T13" fmla="*/ 22250 h 637"/>
                <a:gd name="T14" fmla="*/ 361742 w 1192"/>
                <a:gd name="T15" fmla="*/ 22250 h 637"/>
                <a:gd name="T16" fmla="*/ 352033 w 1192"/>
                <a:gd name="T17" fmla="*/ 12560 h 637"/>
                <a:gd name="T18" fmla="*/ 339448 w 1192"/>
                <a:gd name="T19" fmla="*/ 6460 h 637"/>
                <a:gd name="T20" fmla="*/ 339448 w 1192"/>
                <a:gd name="T21" fmla="*/ 6460 h 637"/>
                <a:gd name="T22" fmla="*/ 333335 w 1192"/>
                <a:gd name="T23" fmla="*/ 3230 h 637"/>
                <a:gd name="T24" fmla="*/ 320390 w 1192"/>
                <a:gd name="T25" fmla="*/ 3230 h 637"/>
                <a:gd name="T26" fmla="*/ 320390 w 1192"/>
                <a:gd name="T27" fmla="*/ 3230 h 637"/>
                <a:gd name="T28" fmla="*/ 311041 w 1192"/>
                <a:gd name="T29" fmla="*/ 3230 h 637"/>
                <a:gd name="T30" fmla="*/ 311041 w 1192"/>
                <a:gd name="T31" fmla="*/ 3230 h 637"/>
                <a:gd name="T32" fmla="*/ 234809 w 1192"/>
                <a:gd name="T33" fmla="*/ 0 h 637"/>
                <a:gd name="T34" fmla="*/ 158577 w 1192"/>
                <a:gd name="T35" fmla="*/ 3230 h 637"/>
                <a:gd name="T36" fmla="*/ 158577 w 1192"/>
                <a:gd name="T37" fmla="*/ 3230 h 637"/>
                <a:gd name="T38" fmla="*/ 79468 w 1192"/>
                <a:gd name="T39" fmla="*/ 9689 h 637"/>
                <a:gd name="T40" fmla="*/ 79468 w 1192"/>
                <a:gd name="T41" fmla="*/ 9689 h 637"/>
                <a:gd name="T42" fmla="*/ 41352 w 1192"/>
                <a:gd name="T43" fmla="*/ 15790 h 637"/>
                <a:gd name="T44" fmla="*/ 0 w 1192"/>
                <a:gd name="T45" fmla="*/ 22250 h 637"/>
                <a:gd name="T46" fmla="*/ 0 w 1192"/>
                <a:gd name="T47" fmla="*/ 22250 h 637"/>
                <a:gd name="T48" fmla="*/ 38116 w 1192"/>
                <a:gd name="T49" fmla="*/ 34810 h 637"/>
                <a:gd name="T50" fmla="*/ 79468 w 1192"/>
                <a:gd name="T51" fmla="*/ 44500 h 637"/>
                <a:gd name="T52" fmla="*/ 79468 w 1192"/>
                <a:gd name="T53" fmla="*/ 44500 h 637"/>
                <a:gd name="T54" fmla="*/ 155341 w 1192"/>
                <a:gd name="T55" fmla="*/ 57060 h 637"/>
                <a:gd name="T56" fmla="*/ 155341 w 1192"/>
                <a:gd name="T57" fmla="*/ 57060 h 637"/>
                <a:gd name="T58" fmla="*/ 234809 w 1192"/>
                <a:gd name="T59" fmla="*/ 63520 h 637"/>
                <a:gd name="T60" fmla="*/ 314277 w 1192"/>
                <a:gd name="T61" fmla="*/ 66750 h 637"/>
                <a:gd name="T62" fmla="*/ 320390 w 1192"/>
                <a:gd name="T63" fmla="*/ 63520 h 637"/>
                <a:gd name="T64" fmla="*/ 320390 w 1192"/>
                <a:gd name="T65" fmla="*/ 63520 h 637"/>
                <a:gd name="T66" fmla="*/ 320390 w 1192"/>
                <a:gd name="T67" fmla="*/ 66750 h 637"/>
                <a:gd name="T68" fmla="*/ 320390 w 1192"/>
                <a:gd name="T69" fmla="*/ 66750 h 637"/>
                <a:gd name="T70" fmla="*/ 336212 w 1192"/>
                <a:gd name="T71" fmla="*/ 82540 h 637"/>
                <a:gd name="T72" fmla="*/ 336212 w 1192"/>
                <a:gd name="T73" fmla="*/ 82540 h 637"/>
                <a:gd name="T74" fmla="*/ 364979 w 1192"/>
                <a:gd name="T75" fmla="*/ 126681 h 637"/>
                <a:gd name="T76" fmla="*/ 396622 w 1192"/>
                <a:gd name="T77" fmla="*/ 177282 h 637"/>
                <a:gd name="T78" fmla="*/ 396622 w 1192"/>
                <a:gd name="T79" fmla="*/ 177282 h 637"/>
                <a:gd name="T80" fmla="*/ 428265 w 1192"/>
                <a:gd name="T81" fmla="*/ 228241 h 637"/>
                <a:gd name="T82" fmla="*/ 428265 w 1192"/>
                <a:gd name="T83" fmla="*/ 228241 h 637"/>
                <a:gd name="T84" fmla="*/ 425029 w 1192"/>
                <a:gd name="T85" fmla="*/ 196302 h 637"/>
                <a:gd name="T86" fmla="*/ 422152 w 1192"/>
                <a:gd name="T87" fmla="*/ 167951 h 637"/>
                <a:gd name="T88" fmla="*/ 422152 w 1192"/>
                <a:gd name="T89" fmla="*/ 167951 h 637"/>
                <a:gd name="T90" fmla="*/ 415680 w 1192"/>
                <a:gd name="T91" fmla="*/ 139600 h 637"/>
                <a:gd name="T92" fmla="*/ 405971 w 1192"/>
                <a:gd name="T93" fmla="*/ 107661 h 637"/>
                <a:gd name="T94" fmla="*/ 317154 w 1192"/>
                <a:gd name="T95" fmla="*/ 63520 h 637"/>
                <a:gd name="T96" fmla="*/ 317154 w 1192"/>
                <a:gd name="T97" fmla="*/ 63520 h 637"/>
                <a:gd name="T98" fmla="*/ 323626 w 1192"/>
                <a:gd name="T99" fmla="*/ 63520 h 637"/>
                <a:gd name="T100" fmla="*/ 330099 w 1192"/>
                <a:gd name="T101" fmla="*/ 63520 h 637"/>
                <a:gd name="T102" fmla="*/ 330099 w 1192"/>
                <a:gd name="T103" fmla="*/ 63520 h 637"/>
                <a:gd name="T104" fmla="*/ 323626 w 1192"/>
                <a:gd name="T105" fmla="*/ 63520 h 6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92" h="637">
                  <a:moveTo>
                    <a:pt x="1129" y="300"/>
                  </a:moveTo>
                  <a:lnTo>
                    <a:pt x="1129" y="300"/>
                  </a:lnTo>
                  <a:lnTo>
                    <a:pt x="1103" y="221"/>
                  </a:lnTo>
                  <a:lnTo>
                    <a:pt x="1068" y="141"/>
                  </a:lnTo>
                  <a:lnTo>
                    <a:pt x="1041" y="106"/>
                  </a:lnTo>
                  <a:lnTo>
                    <a:pt x="1006" y="62"/>
                  </a:lnTo>
                  <a:lnTo>
                    <a:pt x="979" y="35"/>
                  </a:lnTo>
                  <a:lnTo>
                    <a:pt x="944" y="18"/>
                  </a:lnTo>
                  <a:lnTo>
                    <a:pt x="927" y="9"/>
                  </a:lnTo>
                  <a:lnTo>
                    <a:pt x="891" y="9"/>
                  </a:lnTo>
                  <a:lnTo>
                    <a:pt x="865" y="9"/>
                  </a:lnTo>
                  <a:lnTo>
                    <a:pt x="653" y="0"/>
                  </a:lnTo>
                  <a:lnTo>
                    <a:pt x="441" y="9"/>
                  </a:lnTo>
                  <a:lnTo>
                    <a:pt x="221" y="27"/>
                  </a:lnTo>
                  <a:lnTo>
                    <a:pt x="115" y="44"/>
                  </a:lnTo>
                  <a:lnTo>
                    <a:pt x="0" y="62"/>
                  </a:lnTo>
                  <a:lnTo>
                    <a:pt x="106" y="97"/>
                  </a:lnTo>
                  <a:lnTo>
                    <a:pt x="221" y="124"/>
                  </a:lnTo>
                  <a:lnTo>
                    <a:pt x="432" y="159"/>
                  </a:lnTo>
                  <a:lnTo>
                    <a:pt x="653" y="177"/>
                  </a:lnTo>
                  <a:lnTo>
                    <a:pt x="874" y="186"/>
                  </a:lnTo>
                  <a:lnTo>
                    <a:pt x="891" y="177"/>
                  </a:lnTo>
                  <a:lnTo>
                    <a:pt x="891" y="186"/>
                  </a:lnTo>
                  <a:lnTo>
                    <a:pt x="935" y="230"/>
                  </a:lnTo>
                  <a:lnTo>
                    <a:pt x="1015" y="353"/>
                  </a:lnTo>
                  <a:lnTo>
                    <a:pt x="1103" y="494"/>
                  </a:lnTo>
                  <a:lnTo>
                    <a:pt x="1191" y="636"/>
                  </a:lnTo>
                  <a:lnTo>
                    <a:pt x="1182" y="547"/>
                  </a:lnTo>
                  <a:lnTo>
                    <a:pt x="1174" y="468"/>
                  </a:lnTo>
                  <a:lnTo>
                    <a:pt x="1156" y="389"/>
                  </a:lnTo>
                  <a:lnTo>
                    <a:pt x="1129" y="300"/>
                  </a:lnTo>
                  <a:close/>
                  <a:moveTo>
                    <a:pt x="882" y="177"/>
                  </a:moveTo>
                  <a:lnTo>
                    <a:pt x="882" y="177"/>
                  </a:lnTo>
                  <a:close/>
                  <a:moveTo>
                    <a:pt x="900" y="177"/>
                  </a:moveTo>
                  <a:lnTo>
                    <a:pt x="918" y="177"/>
                  </a:lnTo>
                  <a:lnTo>
                    <a:pt x="900" y="1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Freeform 68"/>
            <p:cNvSpPr>
              <a:spLocks noChangeArrowheads="1"/>
            </p:cNvSpPr>
            <p:nvPr/>
          </p:nvSpPr>
          <p:spPr bwMode="auto">
            <a:xfrm>
              <a:off x="1211263" y="1703388"/>
              <a:ext cx="7781925" cy="3990975"/>
            </a:xfrm>
            <a:custGeom>
              <a:avLst/>
              <a:gdLst>
                <a:gd name="T0" fmla="*/ 7327235 w 21616"/>
                <a:gd name="T1" fmla="*/ 425882 h 11086"/>
                <a:gd name="T2" fmla="*/ 6885866 w 21616"/>
                <a:gd name="T3" fmla="*/ 358921 h 11086"/>
                <a:gd name="T4" fmla="*/ 6241092 w 21616"/>
                <a:gd name="T5" fmla="*/ 193681 h 11086"/>
                <a:gd name="T6" fmla="*/ 5573998 w 21616"/>
                <a:gd name="T7" fmla="*/ 130320 h 11086"/>
                <a:gd name="T8" fmla="*/ 3592516 w 21616"/>
                <a:gd name="T9" fmla="*/ 69840 h 11086"/>
                <a:gd name="T10" fmla="*/ 0 w 21616"/>
                <a:gd name="T11" fmla="*/ 524162 h 11086"/>
                <a:gd name="T12" fmla="*/ 4198769 w 21616"/>
                <a:gd name="T13" fmla="*/ 92160 h 11086"/>
                <a:gd name="T14" fmla="*/ 5586598 w 21616"/>
                <a:gd name="T15" fmla="*/ 2554210 h 11086"/>
                <a:gd name="T16" fmla="*/ 5561398 w 21616"/>
                <a:gd name="T17" fmla="*/ 3990615 h 11086"/>
                <a:gd name="T18" fmla="*/ 6555379 w 21616"/>
                <a:gd name="T19" fmla="*/ 3828614 h 11086"/>
                <a:gd name="T20" fmla="*/ 7086030 w 21616"/>
                <a:gd name="T21" fmla="*/ 3526573 h 11086"/>
                <a:gd name="T22" fmla="*/ 7730804 w 21616"/>
                <a:gd name="T23" fmla="*/ 3383653 h 11086"/>
                <a:gd name="T24" fmla="*/ 5799723 w 21616"/>
                <a:gd name="T25" fmla="*/ 518042 h 11086"/>
                <a:gd name="T26" fmla="*/ 5866324 w 21616"/>
                <a:gd name="T27" fmla="*/ 387721 h 11086"/>
                <a:gd name="T28" fmla="*/ 6796944 w 21616"/>
                <a:gd name="T29" fmla="*/ 3698294 h 11086"/>
                <a:gd name="T30" fmla="*/ 5602799 w 21616"/>
                <a:gd name="T31" fmla="*/ 3513973 h 11086"/>
                <a:gd name="T32" fmla="*/ 5882165 w 21616"/>
                <a:gd name="T33" fmla="*/ 2976851 h 11086"/>
                <a:gd name="T34" fmla="*/ 5974327 w 21616"/>
                <a:gd name="T35" fmla="*/ 2386089 h 11086"/>
                <a:gd name="T36" fmla="*/ 5971087 w 21616"/>
                <a:gd name="T37" fmla="*/ 1013764 h 11086"/>
                <a:gd name="T38" fmla="*/ 5710441 w 21616"/>
                <a:gd name="T39" fmla="*/ 981724 h 11086"/>
                <a:gd name="T40" fmla="*/ 5999527 w 21616"/>
                <a:gd name="T41" fmla="*/ 568802 h 11086"/>
                <a:gd name="T42" fmla="*/ 6183851 w 21616"/>
                <a:gd name="T43" fmla="*/ 333721 h 11086"/>
                <a:gd name="T44" fmla="*/ 5701081 w 21616"/>
                <a:gd name="T45" fmla="*/ 343081 h 11086"/>
                <a:gd name="T46" fmla="*/ 6546019 w 21616"/>
                <a:gd name="T47" fmla="*/ 308161 h 11086"/>
                <a:gd name="T48" fmla="*/ 6835105 w 21616"/>
                <a:gd name="T49" fmla="*/ 1620366 h 11086"/>
                <a:gd name="T50" fmla="*/ 5799723 w 21616"/>
                <a:gd name="T51" fmla="*/ 1023124 h 11086"/>
                <a:gd name="T52" fmla="*/ 5710441 w 21616"/>
                <a:gd name="T53" fmla="*/ 1077124 h 11086"/>
                <a:gd name="T54" fmla="*/ 5755082 w 21616"/>
                <a:gd name="T55" fmla="*/ 1118524 h 11086"/>
                <a:gd name="T56" fmla="*/ 5796483 w 21616"/>
                <a:gd name="T57" fmla="*/ 1855807 h 11086"/>
                <a:gd name="T58" fmla="*/ 5755082 w 21616"/>
                <a:gd name="T59" fmla="*/ 1906567 h 11086"/>
                <a:gd name="T60" fmla="*/ 5710441 w 21616"/>
                <a:gd name="T61" fmla="*/ 2109968 h 11086"/>
                <a:gd name="T62" fmla="*/ 5799723 w 21616"/>
                <a:gd name="T63" fmla="*/ 2150648 h 11086"/>
                <a:gd name="T64" fmla="*/ 5675520 w 21616"/>
                <a:gd name="T65" fmla="*/ 2268369 h 11086"/>
                <a:gd name="T66" fmla="*/ 5882165 w 21616"/>
                <a:gd name="T67" fmla="*/ 2296809 h 11086"/>
                <a:gd name="T68" fmla="*/ 5710441 w 21616"/>
                <a:gd name="T69" fmla="*/ 2932571 h 11086"/>
                <a:gd name="T70" fmla="*/ 6898466 w 21616"/>
                <a:gd name="T71" fmla="*/ 721443 h 11086"/>
                <a:gd name="T72" fmla="*/ 7200153 w 21616"/>
                <a:gd name="T73" fmla="*/ 572042 h 11086"/>
                <a:gd name="T74" fmla="*/ 7340196 w 21616"/>
                <a:gd name="T75" fmla="*/ 3507493 h 11086"/>
                <a:gd name="T76" fmla="*/ 6908186 w 21616"/>
                <a:gd name="T77" fmla="*/ 2182688 h 11086"/>
                <a:gd name="T78" fmla="*/ 7066950 w 21616"/>
                <a:gd name="T79" fmla="*/ 2729170 h 11086"/>
                <a:gd name="T80" fmla="*/ 6949227 w 21616"/>
                <a:gd name="T81" fmla="*/ 2757610 h 11086"/>
                <a:gd name="T82" fmla="*/ 7095390 w 21616"/>
                <a:gd name="T83" fmla="*/ 2741770 h 11086"/>
                <a:gd name="T84" fmla="*/ 7101871 w 21616"/>
                <a:gd name="T85" fmla="*/ 2176208 h 11086"/>
                <a:gd name="T86" fmla="*/ 7098631 w 21616"/>
                <a:gd name="T87" fmla="*/ 2046248 h 11086"/>
                <a:gd name="T88" fmla="*/ 7098631 w 21616"/>
                <a:gd name="T89" fmla="*/ 1852567 h 11086"/>
                <a:gd name="T90" fmla="*/ 7079550 w 21616"/>
                <a:gd name="T91" fmla="*/ 1194844 h 11086"/>
                <a:gd name="T92" fmla="*/ 7101871 w 21616"/>
                <a:gd name="T93" fmla="*/ 1188364 h 11086"/>
                <a:gd name="T94" fmla="*/ 7092150 w 21616"/>
                <a:gd name="T95" fmla="*/ 1112044 h 11086"/>
                <a:gd name="T96" fmla="*/ 7098631 w 21616"/>
                <a:gd name="T97" fmla="*/ 1102684 h 11086"/>
                <a:gd name="T98" fmla="*/ 7028789 w 21616"/>
                <a:gd name="T99" fmla="*/ 1077124 h 11086"/>
                <a:gd name="T100" fmla="*/ 7000348 w 21616"/>
                <a:gd name="T101" fmla="*/ 746643 h 11086"/>
                <a:gd name="T102" fmla="*/ 7235073 w 21616"/>
                <a:gd name="T103" fmla="*/ 559082 h 11086"/>
                <a:gd name="T104" fmla="*/ 7051110 w 21616"/>
                <a:gd name="T105" fmla="*/ 533882 h 11086"/>
                <a:gd name="T106" fmla="*/ 7419397 w 21616"/>
                <a:gd name="T107" fmla="*/ 492482 h 11086"/>
                <a:gd name="T108" fmla="*/ 6952467 w 21616"/>
                <a:gd name="T109" fmla="*/ 1125004 h 11086"/>
                <a:gd name="T110" fmla="*/ 7028789 w 21616"/>
                <a:gd name="T111" fmla="*/ 1156684 h 11086"/>
                <a:gd name="T112" fmla="*/ 6908186 w 21616"/>
                <a:gd name="T113" fmla="*/ 1191604 h 11086"/>
                <a:gd name="T114" fmla="*/ 7057230 w 21616"/>
                <a:gd name="T115" fmla="*/ 1395005 h 11086"/>
                <a:gd name="T116" fmla="*/ 6911427 w 21616"/>
                <a:gd name="T117" fmla="*/ 1842847 h 11086"/>
                <a:gd name="T118" fmla="*/ 7054350 w 21616"/>
                <a:gd name="T119" fmla="*/ 1861927 h 11086"/>
                <a:gd name="T120" fmla="*/ 6930147 w 21616"/>
                <a:gd name="T121" fmla="*/ 2039768 h 11086"/>
                <a:gd name="T122" fmla="*/ 7054350 w 21616"/>
                <a:gd name="T123" fmla="*/ 2065328 h 11086"/>
                <a:gd name="T124" fmla="*/ 6908186 w 21616"/>
                <a:gd name="T125" fmla="*/ 2176208 h 110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616" h="11086">
                  <a:moveTo>
                    <a:pt x="21606" y="3531"/>
                  </a:moveTo>
                  <a:lnTo>
                    <a:pt x="21606" y="3531"/>
                  </a:lnTo>
                  <a:lnTo>
                    <a:pt x="21589" y="2551"/>
                  </a:lnTo>
                  <a:lnTo>
                    <a:pt x="21553" y="1571"/>
                  </a:lnTo>
                  <a:lnTo>
                    <a:pt x="21544" y="1545"/>
                  </a:lnTo>
                  <a:lnTo>
                    <a:pt x="21536" y="1527"/>
                  </a:lnTo>
                  <a:lnTo>
                    <a:pt x="21518" y="1509"/>
                  </a:lnTo>
                  <a:lnTo>
                    <a:pt x="21500" y="1500"/>
                  </a:lnTo>
                  <a:lnTo>
                    <a:pt x="21209" y="1421"/>
                  </a:lnTo>
                  <a:lnTo>
                    <a:pt x="20927" y="1342"/>
                  </a:lnTo>
                  <a:lnTo>
                    <a:pt x="20644" y="1262"/>
                  </a:lnTo>
                  <a:lnTo>
                    <a:pt x="20353" y="1183"/>
                  </a:lnTo>
                  <a:lnTo>
                    <a:pt x="20345" y="1183"/>
                  </a:lnTo>
                  <a:lnTo>
                    <a:pt x="20256" y="1192"/>
                  </a:lnTo>
                  <a:lnTo>
                    <a:pt x="20177" y="1200"/>
                  </a:lnTo>
                  <a:lnTo>
                    <a:pt x="20018" y="1218"/>
                  </a:lnTo>
                  <a:lnTo>
                    <a:pt x="19692" y="1262"/>
                  </a:lnTo>
                  <a:lnTo>
                    <a:pt x="19374" y="1306"/>
                  </a:lnTo>
                  <a:lnTo>
                    <a:pt x="19145" y="1342"/>
                  </a:lnTo>
                  <a:lnTo>
                    <a:pt x="19127" y="997"/>
                  </a:lnTo>
                  <a:lnTo>
                    <a:pt x="19127" y="971"/>
                  </a:lnTo>
                  <a:lnTo>
                    <a:pt x="19109" y="953"/>
                  </a:lnTo>
                  <a:lnTo>
                    <a:pt x="19092" y="936"/>
                  </a:lnTo>
                  <a:lnTo>
                    <a:pt x="19074" y="927"/>
                  </a:lnTo>
                  <a:lnTo>
                    <a:pt x="18642" y="830"/>
                  </a:lnTo>
                  <a:lnTo>
                    <a:pt x="18209" y="733"/>
                  </a:lnTo>
                  <a:lnTo>
                    <a:pt x="17777" y="635"/>
                  </a:lnTo>
                  <a:lnTo>
                    <a:pt x="17345" y="547"/>
                  </a:lnTo>
                  <a:lnTo>
                    <a:pt x="17336" y="538"/>
                  </a:lnTo>
                  <a:lnTo>
                    <a:pt x="17107" y="556"/>
                  </a:lnTo>
                  <a:lnTo>
                    <a:pt x="16868" y="574"/>
                  </a:lnTo>
                  <a:lnTo>
                    <a:pt x="16409" y="618"/>
                  </a:lnTo>
                  <a:lnTo>
                    <a:pt x="15951" y="680"/>
                  </a:lnTo>
                  <a:lnTo>
                    <a:pt x="15545" y="733"/>
                  </a:lnTo>
                  <a:lnTo>
                    <a:pt x="15536" y="450"/>
                  </a:lnTo>
                  <a:lnTo>
                    <a:pt x="15527" y="415"/>
                  </a:lnTo>
                  <a:lnTo>
                    <a:pt x="15510" y="388"/>
                  </a:lnTo>
                  <a:lnTo>
                    <a:pt x="15483" y="362"/>
                  </a:lnTo>
                  <a:lnTo>
                    <a:pt x="15448" y="353"/>
                  </a:lnTo>
                  <a:lnTo>
                    <a:pt x="14398" y="177"/>
                  </a:lnTo>
                  <a:lnTo>
                    <a:pt x="13357" y="0"/>
                  </a:lnTo>
                  <a:lnTo>
                    <a:pt x="13348" y="0"/>
                  </a:lnTo>
                  <a:lnTo>
                    <a:pt x="13339" y="0"/>
                  </a:lnTo>
                  <a:lnTo>
                    <a:pt x="12916" y="9"/>
                  </a:lnTo>
                  <a:lnTo>
                    <a:pt x="12492" y="26"/>
                  </a:lnTo>
                  <a:lnTo>
                    <a:pt x="11654" y="71"/>
                  </a:lnTo>
                  <a:lnTo>
                    <a:pt x="10816" y="124"/>
                  </a:lnTo>
                  <a:lnTo>
                    <a:pt x="9979" y="194"/>
                  </a:lnTo>
                  <a:lnTo>
                    <a:pt x="9149" y="265"/>
                  </a:lnTo>
                  <a:lnTo>
                    <a:pt x="8311" y="344"/>
                  </a:lnTo>
                  <a:lnTo>
                    <a:pt x="7473" y="432"/>
                  </a:lnTo>
                  <a:lnTo>
                    <a:pt x="6644" y="521"/>
                  </a:lnTo>
                  <a:lnTo>
                    <a:pt x="4976" y="724"/>
                  </a:lnTo>
                  <a:lnTo>
                    <a:pt x="4147" y="830"/>
                  </a:lnTo>
                  <a:lnTo>
                    <a:pt x="3317" y="944"/>
                  </a:lnTo>
                  <a:lnTo>
                    <a:pt x="1659" y="1192"/>
                  </a:lnTo>
                  <a:lnTo>
                    <a:pt x="829" y="1324"/>
                  </a:lnTo>
                  <a:lnTo>
                    <a:pt x="0" y="1456"/>
                  </a:lnTo>
                  <a:lnTo>
                    <a:pt x="1659" y="1236"/>
                  </a:lnTo>
                  <a:lnTo>
                    <a:pt x="3326" y="1024"/>
                  </a:lnTo>
                  <a:lnTo>
                    <a:pt x="4994" y="830"/>
                  </a:lnTo>
                  <a:lnTo>
                    <a:pt x="6652" y="653"/>
                  </a:lnTo>
                  <a:lnTo>
                    <a:pt x="8329" y="494"/>
                  </a:lnTo>
                  <a:lnTo>
                    <a:pt x="9158" y="424"/>
                  </a:lnTo>
                  <a:lnTo>
                    <a:pt x="9996" y="362"/>
                  </a:lnTo>
                  <a:lnTo>
                    <a:pt x="10833" y="300"/>
                  </a:lnTo>
                  <a:lnTo>
                    <a:pt x="11663" y="256"/>
                  </a:lnTo>
                  <a:lnTo>
                    <a:pt x="12501" y="221"/>
                  </a:lnTo>
                  <a:lnTo>
                    <a:pt x="12916" y="203"/>
                  </a:lnTo>
                  <a:lnTo>
                    <a:pt x="13330" y="194"/>
                  </a:lnTo>
                  <a:lnTo>
                    <a:pt x="14363" y="380"/>
                  </a:lnTo>
                  <a:lnTo>
                    <a:pt x="15333" y="538"/>
                  </a:lnTo>
                  <a:lnTo>
                    <a:pt x="15386" y="1783"/>
                  </a:lnTo>
                  <a:lnTo>
                    <a:pt x="15439" y="3116"/>
                  </a:lnTo>
                  <a:lnTo>
                    <a:pt x="15483" y="4440"/>
                  </a:lnTo>
                  <a:lnTo>
                    <a:pt x="15510" y="5772"/>
                  </a:lnTo>
                  <a:lnTo>
                    <a:pt x="15518" y="7095"/>
                  </a:lnTo>
                  <a:lnTo>
                    <a:pt x="15518" y="7766"/>
                  </a:lnTo>
                  <a:lnTo>
                    <a:pt x="15518" y="8428"/>
                  </a:lnTo>
                  <a:lnTo>
                    <a:pt x="15510" y="9090"/>
                  </a:lnTo>
                  <a:lnTo>
                    <a:pt x="15501" y="9752"/>
                  </a:lnTo>
                  <a:lnTo>
                    <a:pt x="15474" y="10423"/>
                  </a:lnTo>
                  <a:lnTo>
                    <a:pt x="15465" y="10714"/>
                  </a:lnTo>
                  <a:lnTo>
                    <a:pt x="15377" y="10705"/>
                  </a:lnTo>
                  <a:lnTo>
                    <a:pt x="15465" y="10714"/>
                  </a:lnTo>
                  <a:lnTo>
                    <a:pt x="15448" y="11085"/>
                  </a:lnTo>
                  <a:lnTo>
                    <a:pt x="15483" y="10714"/>
                  </a:lnTo>
                  <a:lnTo>
                    <a:pt x="15880" y="10758"/>
                  </a:lnTo>
                  <a:lnTo>
                    <a:pt x="16392" y="10811"/>
                  </a:lnTo>
                  <a:lnTo>
                    <a:pt x="16904" y="10847"/>
                  </a:lnTo>
                  <a:lnTo>
                    <a:pt x="17159" y="10864"/>
                  </a:lnTo>
                  <a:lnTo>
                    <a:pt x="17415" y="10873"/>
                  </a:lnTo>
                  <a:lnTo>
                    <a:pt x="17424" y="10873"/>
                  </a:lnTo>
                  <a:lnTo>
                    <a:pt x="17433" y="10873"/>
                  </a:lnTo>
                  <a:lnTo>
                    <a:pt x="18209" y="10635"/>
                  </a:lnTo>
                  <a:lnTo>
                    <a:pt x="18986" y="10405"/>
                  </a:lnTo>
                  <a:lnTo>
                    <a:pt x="19003" y="10396"/>
                  </a:lnTo>
                  <a:lnTo>
                    <a:pt x="19021" y="10379"/>
                  </a:lnTo>
                  <a:lnTo>
                    <a:pt x="19039" y="10361"/>
                  </a:lnTo>
                  <a:lnTo>
                    <a:pt x="19039" y="10335"/>
                  </a:lnTo>
                  <a:lnTo>
                    <a:pt x="19074" y="9717"/>
                  </a:lnTo>
                  <a:lnTo>
                    <a:pt x="19321" y="9752"/>
                  </a:lnTo>
                  <a:lnTo>
                    <a:pt x="19683" y="9796"/>
                  </a:lnTo>
                  <a:lnTo>
                    <a:pt x="20045" y="9832"/>
                  </a:lnTo>
                  <a:lnTo>
                    <a:pt x="20406" y="9849"/>
                  </a:lnTo>
                  <a:lnTo>
                    <a:pt x="20424" y="9849"/>
                  </a:lnTo>
                  <a:lnTo>
                    <a:pt x="20927" y="9655"/>
                  </a:lnTo>
                  <a:lnTo>
                    <a:pt x="21430" y="9461"/>
                  </a:lnTo>
                  <a:lnTo>
                    <a:pt x="21447" y="9452"/>
                  </a:lnTo>
                  <a:lnTo>
                    <a:pt x="21465" y="9434"/>
                  </a:lnTo>
                  <a:lnTo>
                    <a:pt x="21474" y="9417"/>
                  </a:lnTo>
                  <a:lnTo>
                    <a:pt x="21474" y="9399"/>
                  </a:lnTo>
                  <a:lnTo>
                    <a:pt x="21474" y="9390"/>
                  </a:lnTo>
                  <a:lnTo>
                    <a:pt x="21527" y="8419"/>
                  </a:lnTo>
                  <a:lnTo>
                    <a:pt x="21571" y="7440"/>
                  </a:lnTo>
                  <a:lnTo>
                    <a:pt x="21597" y="6460"/>
                  </a:lnTo>
                  <a:lnTo>
                    <a:pt x="21606" y="5481"/>
                  </a:lnTo>
                  <a:lnTo>
                    <a:pt x="21615" y="4510"/>
                  </a:lnTo>
                  <a:lnTo>
                    <a:pt x="21606" y="3531"/>
                  </a:lnTo>
                  <a:close/>
                  <a:moveTo>
                    <a:pt x="16612" y="1403"/>
                  </a:moveTo>
                  <a:lnTo>
                    <a:pt x="16612" y="1403"/>
                  </a:lnTo>
                  <a:lnTo>
                    <a:pt x="16365" y="1421"/>
                  </a:lnTo>
                  <a:lnTo>
                    <a:pt x="16110" y="1439"/>
                  </a:lnTo>
                  <a:lnTo>
                    <a:pt x="15836" y="1474"/>
                  </a:lnTo>
                  <a:lnTo>
                    <a:pt x="15712" y="1500"/>
                  </a:lnTo>
                  <a:lnTo>
                    <a:pt x="15589" y="1527"/>
                  </a:lnTo>
                  <a:lnTo>
                    <a:pt x="15563" y="1086"/>
                  </a:lnTo>
                  <a:lnTo>
                    <a:pt x="15704" y="1094"/>
                  </a:lnTo>
                  <a:lnTo>
                    <a:pt x="15845" y="1094"/>
                  </a:lnTo>
                  <a:lnTo>
                    <a:pt x="16074" y="1094"/>
                  </a:lnTo>
                  <a:lnTo>
                    <a:pt x="16295" y="1077"/>
                  </a:lnTo>
                  <a:lnTo>
                    <a:pt x="16515" y="1059"/>
                  </a:lnTo>
                  <a:lnTo>
                    <a:pt x="16736" y="1033"/>
                  </a:lnTo>
                  <a:lnTo>
                    <a:pt x="16983" y="980"/>
                  </a:lnTo>
                  <a:lnTo>
                    <a:pt x="16939" y="1024"/>
                  </a:lnTo>
                  <a:lnTo>
                    <a:pt x="16815" y="1156"/>
                  </a:lnTo>
                  <a:lnTo>
                    <a:pt x="16701" y="1297"/>
                  </a:lnTo>
                  <a:lnTo>
                    <a:pt x="16612" y="1403"/>
                  </a:lnTo>
                  <a:close/>
                  <a:moveTo>
                    <a:pt x="18880" y="10273"/>
                  </a:moveTo>
                  <a:lnTo>
                    <a:pt x="18880" y="10273"/>
                  </a:lnTo>
                  <a:lnTo>
                    <a:pt x="18165" y="10511"/>
                  </a:lnTo>
                  <a:lnTo>
                    <a:pt x="17406" y="10767"/>
                  </a:lnTo>
                  <a:lnTo>
                    <a:pt x="17159" y="10767"/>
                  </a:lnTo>
                  <a:lnTo>
                    <a:pt x="16904" y="10767"/>
                  </a:lnTo>
                  <a:lnTo>
                    <a:pt x="16392" y="10749"/>
                  </a:lnTo>
                  <a:lnTo>
                    <a:pt x="15889" y="10732"/>
                  </a:lnTo>
                  <a:lnTo>
                    <a:pt x="15483" y="10714"/>
                  </a:lnTo>
                  <a:lnTo>
                    <a:pt x="15510" y="10423"/>
                  </a:lnTo>
                  <a:lnTo>
                    <a:pt x="15563" y="9761"/>
                  </a:lnTo>
                  <a:lnTo>
                    <a:pt x="15598" y="9090"/>
                  </a:lnTo>
                  <a:lnTo>
                    <a:pt x="15633" y="8428"/>
                  </a:lnTo>
                  <a:lnTo>
                    <a:pt x="15633" y="8199"/>
                  </a:lnTo>
                  <a:lnTo>
                    <a:pt x="15748" y="8234"/>
                  </a:lnTo>
                  <a:lnTo>
                    <a:pt x="15862" y="8260"/>
                  </a:lnTo>
                  <a:lnTo>
                    <a:pt x="15986" y="8269"/>
                  </a:lnTo>
                  <a:lnTo>
                    <a:pt x="16101" y="8278"/>
                  </a:lnTo>
                  <a:lnTo>
                    <a:pt x="16224" y="8278"/>
                  </a:lnTo>
                  <a:lnTo>
                    <a:pt x="16339" y="8269"/>
                  </a:lnTo>
                  <a:lnTo>
                    <a:pt x="16489" y="8243"/>
                  </a:lnTo>
                  <a:lnTo>
                    <a:pt x="16515" y="9496"/>
                  </a:lnTo>
                  <a:lnTo>
                    <a:pt x="16551" y="8861"/>
                  </a:lnTo>
                  <a:lnTo>
                    <a:pt x="16568" y="8216"/>
                  </a:lnTo>
                  <a:lnTo>
                    <a:pt x="16586" y="8216"/>
                  </a:lnTo>
                  <a:lnTo>
                    <a:pt x="16568" y="8207"/>
                  </a:lnTo>
                  <a:lnTo>
                    <a:pt x="16586" y="7581"/>
                  </a:lnTo>
                  <a:lnTo>
                    <a:pt x="16595" y="6628"/>
                  </a:lnTo>
                  <a:lnTo>
                    <a:pt x="16595" y="5666"/>
                  </a:lnTo>
                  <a:lnTo>
                    <a:pt x="16586" y="4704"/>
                  </a:lnTo>
                  <a:lnTo>
                    <a:pt x="16559" y="3751"/>
                  </a:lnTo>
                  <a:lnTo>
                    <a:pt x="16542" y="3080"/>
                  </a:lnTo>
                  <a:lnTo>
                    <a:pt x="16586" y="3080"/>
                  </a:lnTo>
                  <a:lnTo>
                    <a:pt x="16542" y="3054"/>
                  </a:lnTo>
                  <a:lnTo>
                    <a:pt x="16533" y="2816"/>
                  </a:lnTo>
                  <a:lnTo>
                    <a:pt x="16586" y="2816"/>
                  </a:lnTo>
                  <a:lnTo>
                    <a:pt x="16533" y="2780"/>
                  </a:lnTo>
                  <a:lnTo>
                    <a:pt x="16480" y="1836"/>
                  </a:lnTo>
                  <a:lnTo>
                    <a:pt x="16462" y="2754"/>
                  </a:lnTo>
                  <a:lnTo>
                    <a:pt x="16348" y="2727"/>
                  </a:lnTo>
                  <a:lnTo>
                    <a:pt x="16224" y="2710"/>
                  </a:lnTo>
                  <a:lnTo>
                    <a:pt x="16101" y="2701"/>
                  </a:lnTo>
                  <a:lnTo>
                    <a:pt x="15986" y="2710"/>
                  </a:lnTo>
                  <a:lnTo>
                    <a:pt x="15862" y="2727"/>
                  </a:lnTo>
                  <a:lnTo>
                    <a:pt x="15748" y="2754"/>
                  </a:lnTo>
                  <a:lnTo>
                    <a:pt x="15633" y="2798"/>
                  </a:lnTo>
                  <a:lnTo>
                    <a:pt x="15589" y="1536"/>
                  </a:lnTo>
                  <a:lnTo>
                    <a:pt x="15712" y="1553"/>
                  </a:lnTo>
                  <a:lnTo>
                    <a:pt x="15836" y="1571"/>
                  </a:lnTo>
                  <a:lnTo>
                    <a:pt x="16110" y="1589"/>
                  </a:lnTo>
                  <a:lnTo>
                    <a:pt x="16392" y="1589"/>
                  </a:lnTo>
                  <a:lnTo>
                    <a:pt x="16665" y="1580"/>
                  </a:lnTo>
                  <a:lnTo>
                    <a:pt x="16701" y="1571"/>
                  </a:lnTo>
                  <a:lnTo>
                    <a:pt x="16727" y="1545"/>
                  </a:lnTo>
                  <a:lnTo>
                    <a:pt x="16833" y="1395"/>
                  </a:lnTo>
                  <a:lnTo>
                    <a:pt x="16921" y="1236"/>
                  </a:lnTo>
                  <a:lnTo>
                    <a:pt x="17009" y="1068"/>
                  </a:lnTo>
                  <a:lnTo>
                    <a:pt x="17045" y="962"/>
                  </a:lnTo>
                  <a:lnTo>
                    <a:pt x="17177" y="927"/>
                  </a:lnTo>
                  <a:lnTo>
                    <a:pt x="17062" y="909"/>
                  </a:lnTo>
                  <a:lnTo>
                    <a:pt x="17071" y="891"/>
                  </a:lnTo>
                  <a:lnTo>
                    <a:pt x="17054" y="909"/>
                  </a:lnTo>
                  <a:lnTo>
                    <a:pt x="16886" y="900"/>
                  </a:lnTo>
                  <a:lnTo>
                    <a:pt x="16727" y="891"/>
                  </a:lnTo>
                  <a:lnTo>
                    <a:pt x="16498" y="891"/>
                  </a:lnTo>
                  <a:lnTo>
                    <a:pt x="16277" y="900"/>
                  </a:lnTo>
                  <a:lnTo>
                    <a:pt x="16057" y="927"/>
                  </a:lnTo>
                  <a:lnTo>
                    <a:pt x="15836" y="953"/>
                  </a:lnTo>
                  <a:lnTo>
                    <a:pt x="15704" y="980"/>
                  </a:lnTo>
                  <a:lnTo>
                    <a:pt x="15563" y="1015"/>
                  </a:lnTo>
                  <a:lnTo>
                    <a:pt x="15545" y="733"/>
                  </a:lnTo>
                  <a:lnTo>
                    <a:pt x="15951" y="706"/>
                  </a:lnTo>
                  <a:lnTo>
                    <a:pt x="16418" y="671"/>
                  </a:lnTo>
                  <a:lnTo>
                    <a:pt x="16877" y="644"/>
                  </a:lnTo>
                  <a:lnTo>
                    <a:pt x="17107" y="635"/>
                  </a:lnTo>
                  <a:lnTo>
                    <a:pt x="17336" y="635"/>
                  </a:lnTo>
                  <a:lnTo>
                    <a:pt x="17751" y="741"/>
                  </a:lnTo>
                  <a:lnTo>
                    <a:pt x="18183" y="856"/>
                  </a:lnTo>
                  <a:lnTo>
                    <a:pt x="18606" y="971"/>
                  </a:lnTo>
                  <a:lnTo>
                    <a:pt x="18977" y="1068"/>
                  </a:lnTo>
                  <a:lnTo>
                    <a:pt x="18977" y="1624"/>
                  </a:lnTo>
                  <a:lnTo>
                    <a:pt x="18986" y="2171"/>
                  </a:lnTo>
                  <a:lnTo>
                    <a:pt x="18995" y="3336"/>
                  </a:lnTo>
                  <a:lnTo>
                    <a:pt x="18986" y="4501"/>
                  </a:lnTo>
                  <a:lnTo>
                    <a:pt x="18977" y="5666"/>
                  </a:lnTo>
                  <a:lnTo>
                    <a:pt x="18968" y="6831"/>
                  </a:lnTo>
                  <a:lnTo>
                    <a:pt x="18942" y="7996"/>
                  </a:lnTo>
                  <a:lnTo>
                    <a:pt x="18915" y="9134"/>
                  </a:lnTo>
                  <a:lnTo>
                    <a:pt x="18880" y="10273"/>
                  </a:lnTo>
                  <a:close/>
                  <a:moveTo>
                    <a:pt x="15633" y="2798"/>
                  </a:moveTo>
                  <a:lnTo>
                    <a:pt x="15633" y="2798"/>
                  </a:lnTo>
                  <a:lnTo>
                    <a:pt x="15748" y="2824"/>
                  </a:lnTo>
                  <a:lnTo>
                    <a:pt x="15871" y="2842"/>
                  </a:lnTo>
                  <a:lnTo>
                    <a:pt x="15986" y="2842"/>
                  </a:lnTo>
                  <a:lnTo>
                    <a:pt x="16110" y="2842"/>
                  </a:lnTo>
                  <a:lnTo>
                    <a:pt x="16339" y="2833"/>
                  </a:lnTo>
                  <a:lnTo>
                    <a:pt x="16462" y="2824"/>
                  </a:lnTo>
                  <a:lnTo>
                    <a:pt x="16462" y="3019"/>
                  </a:lnTo>
                  <a:lnTo>
                    <a:pt x="16348" y="2983"/>
                  </a:lnTo>
                  <a:lnTo>
                    <a:pt x="16224" y="2974"/>
                  </a:lnTo>
                  <a:lnTo>
                    <a:pt x="16101" y="2966"/>
                  </a:lnTo>
                  <a:lnTo>
                    <a:pt x="15986" y="2974"/>
                  </a:lnTo>
                  <a:lnTo>
                    <a:pt x="15862" y="2992"/>
                  </a:lnTo>
                  <a:lnTo>
                    <a:pt x="15748" y="3019"/>
                  </a:lnTo>
                  <a:lnTo>
                    <a:pt x="15642" y="3054"/>
                  </a:lnTo>
                  <a:lnTo>
                    <a:pt x="15633" y="2798"/>
                  </a:lnTo>
                  <a:close/>
                  <a:moveTo>
                    <a:pt x="15668" y="4440"/>
                  </a:moveTo>
                  <a:lnTo>
                    <a:pt x="15660" y="3769"/>
                  </a:lnTo>
                  <a:lnTo>
                    <a:pt x="15642" y="3107"/>
                  </a:lnTo>
                  <a:lnTo>
                    <a:pt x="15642" y="3072"/>
                  </a:lnTo>
                  <a:lnTo>
                    <a:pt x="15757" y="3089"/>
                  </a:lnTo>
                  <a:lnTo>
                    <a:pt x="15871" y="3107"/>
                  </a:lnTo>
                  <a:lnTo>
                    <a:pt x="15986" y="3107"/>
                  </a:lnTo>
                  <a:lnTo>
                    <a:pt x="16110" y="3107"/>
                  </a:lnTo>
                  <a:lnTo>
                    <a:pt x="16339" y="3098"/>
                  </a:lnTo>
                  <a:lnTo>
                    <a:pt x="16454" y="3089"/>
                  </a:lnTo>
                  <a:lnTo>
                    <a:pt x="16454" y="3751"/>
                  </a:lnTo>
                  <a:lnTo>
                    <a:pt x="16445" y="4704"/>
                  </a:lnTo>
                  <a:lnTo>
                    <a:pt x="16454" y="5208"/>
                  </a:lnTo>
                  <a:lnTo>
                    <a:pt x="16348" y="5181"/>
                  </a:lnTo>
                  <a:lnTo>
                    <a:pt x="16224" y="5163"/>
                  </a:lnTo>
                  <a:lnTo>
                    <a:pt x="16101" y="5155"/>
                  </a:lnTo>
                  <a:lnTo>
                    <a:pt x="15986" y="5163"/>
                  </a:lnTo>
                  <a:lnTo>
                    <a:pt x="15862" y="5181"/>
                  </a:lnTo>
                  <a:lnTo>
                    <a:pt x="15774" y="5199"/>
                  </a:lnTo>
                  <a:lnTo>
                    <a:pt x="15677" y="5234"/>
                  </a:lnTo>
                  <a:lnTo>
                    <a:pt x="15668" y="4440"/>
                  </a:lnTo>
                  <a:close/>
                  <a:moveTo>
                    <a:pt x="15677" y="5269"/>
                  </a:moveTo>
                  <a:lnTo>
                    <a:pt x="15677" y="5269"/>
                  </a:lnTo>
                  <a:lnTo>
                    <a:pt x="15774" y="5287"/>
                  </a:lnTo>
                  <a:lnTo>
                    <a:pt x="15871" y="5296"/>
                  </a:lnTo>
                  <a:lnTo>
                    <a:pt x="15986" y="5296"/>
                  </a:lnTo>
                  <a:lnTo>
                    <a:pt x="16110" y="5296"/>
                  </a:lnTo>
                  <a:lnTo>
                    <a:pt x="16339" y="5287"/>
                  </a:lnTo>
                  <a:lnTo>
                    <a:pt x="16454" y="5278"/>
                  </a:lnTo>
                  <a:lnTo>
                    <a:pt x="16454" y="5666"/>
                  </a:lnTo>
                  <a:lnTo>
                    <a:pt x="16454" y="5886"/>
                  </a:lnTo>
                  <a:lnTo>
                    <a:pt x="16348" y="5861"/>
                  </a:lnTo>
                  <a:lnTo>
                    <a:pt x="16224" y="5843"/>
                  </a:lnTo>
                  <a:lnTo>
                    <a:pt x="16101" y="5834"/>
                  </a:lnTo>
                  <a:lnTo>
                    <a:pt x="15986" y="5843"/>
                  </a:lnTo>
                  <a:lnTo>
                    <a:pt x="15862" y="5861"/>
                  </a:lnTo>
                  <a:lnTo>
                    <a:pt x="15774" y="5877"/>
                  </a:lnTo>
                  <a:lnTo>
                    <a:pt x="15677" y="5913"/>
                  </a:lnTo>
                  <a:lnTo>
                    <a:pt x="15686" y="5772"/>
                  </a:lnTo>
                  <a:lnTo>
                    <a:pt x="15677" y="5269"/>
                  </a:lnTo>
                  <a:close/>
                  <a:moveTo>
                    <a:pt x="15677" y="5948"/>
                  </a:moveTo>
                  <a:lnTo>
                    <a:pt x="15677" y="5948"/>
                  </a:lnTo>
                  <a:lnTo>
                    <a:pt x="15774" y="5966"/>
                  </a:lnTo>
                  <a:lnTo>
                    <a:pt x="15871" y="5974"/>
                  </a:lnTo>
                  <a:lnTo>
                    <a:pt x="15986" y="5974"/>
                  </a:lnTo>
                  <a:lnTo>
                    <a:pt x="16110" y="5974"/>
                  </a:lnTo>
                  <a:lnTo>
                    <a:pt x="16339" y="5966"/>
                  </a:lnTo>
                  <a:lnTo>
                    <a:pt x="16454" y="5957"/>
                  </a:lnTo>
                  <a:lnTo>
                    <a:pt x="16462" y="6301"/>
                  </a:lnTo>
                  <a:lnTo>
                    <a:pt x="16348" y="6275"/>
                  </a:lnTo>
                  <a:lnTo>
                    <a:pt x="16224" y="6257"/>
                  </a:lnTo>
                  <a:lnTo>
                    <a:pt x="16101" y="6248"/>
                  </a:lnTo>
                  <a:lnTo>
                    <a:pt x="15986" y="6257"/>
                  </a:lnTo>
                  <a:lnTo>
                    <a:pt x="15862" y="6275"/>
                  </a:lnTo>
                  <a:lnTo>
                    <a:pt x="15765" y="6301"/>
                  </a:lnTo>
                  <a:lnTo>
                    <a:pt x="15677" y="6327"/>
                  </a:lnTo>
                  <a:lnTo>
                    <a:pt x="15677" y="5948"/>
                  </a:lnTo>
                  <a:close/>
                  <a:moveTo>
                    <a:pt x="15668" y="7095"/>
                  </a:moveTo>
                  <a:lnTo>
                    <a:pt x="15668" y="7095"/>
                  </a:lnTo>
                  <a:lnTo>
                    <a:pt x="15677" y="6363"/>
                  </a:lnTo>
                  <a:lnTo>
                    <a:pt x="15774" y="6380"/>
                  </a:lnTo>
                  <a:lnTo>
                    <a:pt x="15871" y="6389"/>
                  </a:lnTo>
                  <a:lnTo>
                    <a:pt x="15986" y="6389"/>
                  </a:lnTo>
                  <a:lnTo>
                    <a:pt x="16110" y="6389"/>
                  </a:lnTo>
                  <a:lnTo>
                    <a:pt x="16339" y="6380"/>
                  </a:lnTo>
                  <a:lnTo>
                    <a:pt x="16462" y="6372"/>
                  </a:lnTo>
                  <a:lnTo>
                    <a:pt x="16462" y="6628"/>
                  </a:lnTo>
                  <a:lnTo>
                    <a:pt x="16471" y="7581"/>
                  </a:lnTo>
                  <a:lnTo>
                    <a:pt x="16489" y="8181"/>
                  </a:lnTo>
                  <a:lnTo>
                    <a:pt x="16348" y="8155"/>
                  </a:lnTo>
                  <a:lnTo>
                    <a:pt x="16224" y="8146"/>
                  </a:lnTo>
                  <a:lnTo>
                    <a:pt x="16101" y="8137"/>
                  </a:lnTo>
                  <a:lnTo>
                    <a:pt x="15986" y="8137"/>
                  </a:lnTo>
                  <a:lnTo>
                    <a:pt x="15862" y="8146"/>
                  </a:lnTo>
                  <a:lnTo>
                    <a:pt x="15748" y="8163"/>
                  </a:lnTo>
                  <a:lnTo>
                    <a:pt x="15642" y="8199"/>
                  </a:lnTo>
                  <a:lnTo>
                    <a:pt x="15668" y="7095"/>
                  </a:lnTo>
                  <a:close/>
                  <a:moveTo>
                    <a:pt x="19727" y="1906"/>
                  </a:moveTo>
                  <a:lnTo>
                    <a:pt x="19727" y="1906"/>
                  </a:lnTo>
                  <a:lnTo>
                    <a:pt x="19586" y="1915"/>
                  </a:lnTo>
                  <a:lnTo>
                    <a:pt x="19445" y="1933"/>
                  </a:lnTo>
                  <a:lnTo>
                    <a:pt x="19277" y="1968"/>
                  </a:lnTo>
                  <a:lnTo>
                    <a:pt x="19162" y="2004"/>
                  </a:lnTo>
                  <a:lnTo>
                    <a:pt x="19153" y="1659"/>
                  </a:lnTo>
                  <a:lnTo>
                    <a:pt x="19295" y="1668"/>
                  </a:lnTo>
                  <a:lnTo>
                    <a:pt x="19445" y="1668"/>
                  </a:lnTo>
                  <a:lnTo>
                    <a:pt x="19603" y="1659"/>
                  </a:lnTo>
                  <a:lnTo>
                    <a:pt x="19753" y="1642"/>
                  </a:lnTo>
                  <a:lnTo>
                    <a:pt x="19903" y="1615"/>
                  </a:lnTo>
                  <a:lnTo>
                    <a:pt x="20009" y="1589"/>
                  </a:lnTo>
                  <a:lnTo>
                    <a:pt x="20000" y="1589"/>
                  </a:lnTo>
                  <a:lnTo>
                    <a:pt x="19895" y="1703"/>
                  </a:lnTo>
                  <a:lnTo>
                    <a:pt x="19797" y="1818"/>
                  </a:lnTo>
                  <a:lnTo>
                    <a:pt x="19727" y="1906"/>
                  </a:lnTo>
                  <a:close/>
                  <a:moveTo>
                    <a:pt x="21394" y="5481"/>
                  </a:moveTo>
                  <a:lnTo>
                    <a:pt x="21394" y="5481"/>
                  </a:lnTo>
                  <a:lnTo>
                    <a:pt x="21386" y="6460"/>
                  </a:lnTo>
                  <a:lnTo>
                    <a:pt x="21368" y="7431"/>
                  </a:lnTo>
                  <a:lnTo>
                    <a:pt x="21350" y="8384"/>
                  </a:lnTo>
                  <a:lnTo>
                    <a:pt x="21324" y="9337"/>
                  </a:lnTo>
                  <a:lnTo>
                    <a:pt x="20874" y="9531"/>
                  </a:lnTo>
                  <a:lnTo>
                    <a:pt x="20389" y="9743"/>
                  </a:lnTo>
                  <a:lnTo>
                    <a:pt x="20036" y="9743"/>
                  </a:lnTo>
                  <a:lnTo>
                    <a:pt x="19683" y="9734"/>
                  </a:lnTo>
                  <a:lnTo>
                    <a:pt x="19321" y="9726"/>
                  </a:lnTo>
                  <a:lnTo>
                    <a:pt x="19074" y="9708"/>
                  </a:lnTo>
                  <a:lnTo>
                    <a:pt x="19109" y="8852"/>
                  </a:lnTo>
                  <a:lnTo>
                    <a:pt x="19145" y="8004"/>
                  </a:lnTo>
                  <a:lnTo>
                    <a:pt x="19171" y="7034"/>
                  </a:lnTo>
                  <a:lnTo>
                    <a:pt x="19189" y="6063"/>
                  </a:lnTo>
                  <a:lnTo>
                    <a:pt x="19250" y="6089"/>
                  </a:lnTo>
                  <a:lnTo>
                    <a:pt x="19312" y="6098"/>
                  </a:lnTo>
                  <a:lnTo>
                    <a:pt x="19392" y="6107"/>
                  </a:lnTo>
                  <a:lnTo>
                    <a:pt x="19462" y="6107"/>
                  </a:lnTo>
                  <a:lnTo>
                    <a:pt x="19533" y="6098"/>
                  </a:lnTo>
                  <a:lnTo>
                    <a:pt x="19595" y="6089"/>
                  </a:lnTo>
                  <a:lnTo>
                    <a:pt x="19612" y="6089"/>
                  </a:lnTo>
                  <a:lnTo>
                    <a:pt x="19612" y="6283"/>
                  </a:lnTo>
                  <a:lnTo>
                    <a:pt x="19621" y="7087"/>
                  </a:lnTo>
                  <a:lnTo>
                    <a:pt x="19630" y="7581"/>
                  </a:lnTo>
                  <a:lnTo>
                    <a:pt x="19577" y="7554"/>
                  </a:lnTo>
                  <a:lnTo>
                    <a:pt x="19506" y="7546"/>
                  </a:lnTo>
                  <a:lnTo>
                    <a:pt x="19445" y="7537"/>
                  </a:lnTo>
                  <a:lnTo>
                    <a:pt x="19374" y="7546"/>
                  </a:lnTo>
                  <a:lnTo>
                    <a:pt x="19303" y="7554"/>
                  </a:lnTo>
                  <a:lnTo>
                    <a:pt x="19242" y="7572"/>
                  </a:lnTo>
                  <a:lnTo>
                    <a:pt x="19171" y="7607"/>
                  </a:lnTo>
                  <a:lnTo>
                    <a:pt x="19233" y="7643"/>
                  </a:lnTo>
                  <a:lnTo>
                    <a:pt x="19303" y="7660"/>
                  </a:lnTo>
                  <a:lnTo>
                    <a:pt x="19374" y="7678"/>
                  </a:lnTo>
                  <a:lnTo>
                    <a:pt x="19436" y="7678"/>
                  </a:lnTo>
                  <a:lnTo>
                    <a:pt x="19506" y="7678"/>
                  </a:lnTo>
                  <a:lnTo>
                    <a:pt x="19568" y="7669"/>
                  </a:lnTo>
                  <a:lnTo>
                    <a:pt x="19630" y="7651"/>
                  </a:lnTo>
                  <a:lnTo>
                    <a:pt x="19639" y="7890"/>
                  </a:lnTo>
                  <a:lnTo>
                    <a:pt x="19656" y="8693"/>
                  </a:lnTo>
                  <a:lnTo>
                    <a:pt x="19683" y="8155"/>
                  </a:lnTo>
                  <a:lnTo>
                    <a:pt x="19692" y="7625"/>
                  </a:lnTo>
                  <a:lnTo>
                    <a:pt x="19709" y="7616"/>
                  </a:lnTo>
                  <a:lnTo>
                    <a:pt x="19692" y="7607"/>
                  </a:lnTo>
                  <a:lnTo>
                    <a:pt x="19709" y="7087"/>
                  </a:lnTo>
                  <a:lnTo>
                    <a:pt x="19709" y="6283"/>
                  </a:lnTo>
                  <a:lnTo>
                    <a:pt x="19709" y="6063"/>
                  </a:lnTo>
                  <a:lnTo>
                    <a:pt x="19718" y="6063"/>
                  </a:lnTo>
                  <a:lnTo>
                    <a:pt x="19727" y="6063"/>
                  </a:lnTo>
                  <a:lnTo>
                    <a:pt x="19727" y="6054"/>
                  </a:lnTo>
                  <a:lnTo>
                    <a:pt x="19727" y="6045"/>
                  </a:lnTo>
                  <a:lnTo>
                    <a:pt x="19718" y="6036"/>
                  </a:lnTo>
                  <a:lnTo>
                    <a:pt x="19709" y="6027"/>
                  </a:lnTo>
                  <a:lnTo>
                    <a:pt x="19709" y="5719"/>
                  </a:lnTo>
                  <a:lnTo>
                    <a:pt x="19718" y="5719"/>
                  </a:lnTo>
                  <a:lnTo>
                    <a:pt x="19727" y="5719"/>
                  </a:lnTo>
                  <a:lnTo>
                    <a:pt x="19727" y="5702"/>
                  </a:lnTo>
                  <a:lnTo>
                    <a:pt x="19727" y="5693"/>
                  </a:lnTo>
                  <a:lnTo>
                    <a:pt x="19718" y="5684"/>
                  </a:lnTo>
                  <a:lnTo>
                    <a:pt x="19709" y="5675"/>
                  </a:lnTo>
                  <a:lnTo>
                    <a:pt x="19709" y="5481"/>
                  </a:lnTo>
                  <a:lnTo>
                    <a:pt x="19709" y="5146"/>
                  </a:lnTo>
                  <a:lnTo>
                    <a:pt x="19709" y="5137"/>
                  </a:lnTo>
                  <a:lnTo>
                    <a:pt x="19709" y="5146"/>
                  </a:lnTo>
                  <a:lnTo>
                    <a:pt x="19709" y="5155"/>
                  </a:lnTo>
                  <a:lnTo>
                    <a:pt x="19718" y="5146"/>
                  </a:lnTo>
                  <a:lnTo>
                    <a:pt x="19727" y="5146"/>
                  </a:lnTo>
                  <a:lnTo>
                    <a:pt x="19727" y="5137"/>
                  </a:lnTo>
                  <a:lnTo>
                    <a:pt x="19727" y="5128"/>
                  </a:lnTo>
                  <a:lnTo>
                    <a:pt x="19718" y="5119"/>
                  </a:lnTo>
                  <a:lnTo>
                    <a:pt x="19709" y="5110"/>
                  </a:lnTo>
                  <a:lnTo>
                    <a:pt x="19709" y="5102"/>
                  </a:lnTo>
                  <a:lnTo>
                    <a:pt x="19700" y="4678"/>
                  </a:lnTo>
                  <a:lnTo>
                    <a:pt x="19683" y="3875"/>
                  </a:lnTo>
                  <a:lnTo>
                    <a:pt x="19665" y="3319"/>
                  </a:lnTo>
                  <a:lnTo>
                    <a:pt x="19700" y="3310"/>
                  </a:lnTo>
                  <a:lnTo>
                    <a:pt x="19709" y="3310"/>
                  </a:lnTo>
                  <a:lnTo>
                    <a:pt x="19709" y="3301"/>
                  </a:lnTo>
                  <a:lnTo>
                    <a:pt x="19709" y="3310"/>
                  </a:lnTo>
                  <a:lnTo>
                    <a:pt x="19709" y="3319"/>
                  </a:lnTo>
                  <a:lnTo>
                    <a:pt x="19718" y="3319"/>
                  </a:lnTo>
                  <a:lnTo>
                    <a:pt x="19727" y="3310"/>
                  </a:lnTo>
                  <a:lnTo>
                    <a:pt x="19727" y="3301"/>
                  </a:lnTo>
                  <a:lnTo>
                    <a:pt x="19727" y="3292"/>
                  </a:lnTo>
                  <a:lnTo>
                    <a:pt x="19718" y="3283"/>
                  </a:lnTo>
                  <a:lnTo>
                    <a:pt x="19709" y="3275"/>
                  </a:lnTo>
                  <a:lnTo>
                    <a:pt x="19674" y="3248"/>
                  </a:lnTo>
                  <a:lnTo>
                    <a:pt x="19665" y="3248"/>
                  </a:lnTo>
                  <a:lnTo>
                    <a:pt x="19665" y="3098"/>
                  </a:lnTo>
                  <a:lnTo>
                    <a:pt x="19700" y="3089"/>
                  </a:lnTo>
                  <a:lnTo>
                    <a:pt x="19709" y="3089"/>
                  </a:lnTo>
                  <a:lnTo>
                    <a:pt x="19709" y="3080"/>
                  </a:lnTo>
                  <a:lnTo>
                    <a:pt x="19709" y="3089"/>
                  </a:lnTo>
                  <a:lnTo>
                    <a:pt x="19709" y="3098"/>
                  </a:lnTo>
                  <a:lnTo>
                    <a:pt x="19718" y="3098"/>
                  </a:lnTo>
                  <a:lnTo>
                    <a:pt x="19727" y="3089"/>
                  </a:lnTo>
                  <a:lnTo>
                    <a:pt x="19727" y="3080"/>
                  </a:lnTo>
                  <a:lnTo>
                    <a:pt x="19727" y="3072"/>
                  </a:lnTo>
                  <a:lnTo>
                    <a:pt x="19718" y="3063"/>
                  </a:lnTo>
                  <a:lnTo>
                    <a:pt x="19709" y="3054"/>
                  </a:lnTo>
                  <a:lnTo>
                    <a:pt x="19674" y="3027"/>
                  </a:lnTo>
                  <a:lnTo>
                    <a:pt x="19656" y="3027"/>
                  </a:lnTo>
                  <a:lnTo>
                    <a:pt x="19621" y="2277"/>
                  </a:lnTo>
                  <a:lnTo>
                    <a:pt x="19612" y="3010"/>
                  </a:lnTo>
                  <a:lnTo>
                    <a:pt x="19603" y="3001"/>
                  </a:lnTo>
                  <a:lnTo>
                    <a:pt x="19524" y="2992"/>
                  </a:lnTo>
                  <a:lnTo>
                    <a:pt x="19453" y="2992"/>
                  </a:lnTo>
                  <a:lnTo>
                    <a:pt x="19383" y="3001"/>
                  </a:lnTo>
                  <a:lnTo>
                    <a:pt x="19312" y="3019"/>
                  </a:lnTo>
                  <a:lnTo>
                    <a:pt x="19242" y="3036"/>
                  </a:lnTo>
                  <a:lnTo>
                    <a:pt x="19180" y="3072"/>
                  </a:lnTo>
                  <a:lnTo>
                    <a:pt x="19162" y="2030"/>
                  </a:lnTo>
                  <a:lnTo>
                    <a:pt x="19286" y="2057"/>
                  </a:lnTo>
                  <a:lnTo>
                    <a:pt x="19445" y="2074"/>
                  </a:lnTo>
                  <a:lnTo>
                    <a:pt x="19612" y="2083"/>
                  </a:lnTo>
                  <a:lnTo>
                    <a:pt x="19780" y="2074"/>
                  </a:lnTo>
                  <a:lnTo>
                    <a:pt x="19815" y="2065"/>
                  </a:lnTo>
                  <a:lnTo>
                    <a:pt x="19842" y="2039"/>
                  </a:lnTo>
                  <a:lnTo>
                    <a:pt x="19930" y="1915"/>
                  </a:lnTo>
                  <a:lnTo>
                    <a:pt x="20000" y="1774"/>
                  </a:lnTo>
                  <a:lnTo>
                    <a:pt x="20071" y="1633"/>
                  </a:lnTo>
                  <a:lnTo>
                    <a:pt x="20097" y="1553"/>
                  </a:lnTo>
                  <a:lnTo>
                    <a:pt x="20203" y="1518"/>
                  </a:lnTo>
                  <a:lnTo>
                    <a:pt x="20115" y="1500"/>
                  </a:lnTo>
                  <a:lnTo>
                    <a:pt x="20115" y="1483"/>
                  </a:lnTo>
                  <a:lnTo>
                    <a:pt x="20106" y="1492"/>
                  </a:lnTo>
                  <a:lnTo>
                    <a:pt x="20000" y="1483"/>
                  </a:lnTo>
                  <a:lnTo>
                    <a:pt x="19895" y="1474"/>
                  </a:lnTo>
                  <a:lnTo>
                    <a:pt x="19736" y="1474"/>
                  </a:lnTo>
                  <a:lnTo>
                    <a:pt x="19586" y="1483"/>
                  </a:lnTo>
                  <a:lnTo>
                    <a:pt x="19436" y="1500"/>
                  </a:lnTo>
                  <a:lnTo>
                    <a:pt x="19277" y="1536"/>
                  </a:lnTo>
                  <a:lnTo>
                    <a:pt x="19153" y="1562"/>
                  </a:lnTo>
                  <a:lnTo>
                    <a:pt x="19145" y="1350"/>
                  </a:lnTo>
                  <a:lnTo>
                    <a:pt x="19700" y="1315"/>
                  </a:lnTo>
                  <a:lnTo>
                    <a:pt x="20018" y="1289"/>
                  </a:lnTo>
                  <a:lnTo>
                    <a:pt x="20186" y="1280"/>
                  </a:lnTo>
                  <a:lnTo>
                    <a:pt x="20265" y="1280"/>
                  </a:lnTo>
                  <a:lnTo>
                    <a:pt x="20336" y="1271"/>
                  </a:lnTo>
                  <a:lnTo>
                    <a:pt x="20609" y="1368"/>
                  </a:lnTo>
                  <a:lnTo>
                    <a:pt x="20892" y="1465"/>
                  </a:lnTo>
                  <a:lnTo>
                    <a:pt x="21174" y="1562"/>
                  </a:lnTo>
                  <a:lnTo>
                    <a:pt x="21394" y="1633"/>
                  </a:lnTo>
                  <a:lnTo>
                    <a:pt x="21403" y="2551"/>
                  </a:lnTo>
                  <a:lnTo>
                    <a:pt x="21403" y="3531"/>
                  </a:lnTo>
                  <a:lnTo>
                    <a:pt x="21403" y="4510"/>
                  </a:lnTo>
                  <a:lnTo>
                    <a:pt x="21394" y="5481"/>
                  </a:lnTo>
                  <a:close/>
                  <a:moveTo>
                    <a:pt x="19180" y="3089"/>
                  </a:moveTo>
                  <a:lnTo>
                    <a:pt x="19180" y="3089"/>
                  </a:lnTo>
                  <a:lnTo>
                    <a:pt x="19250" y="3116"/>
                  </a:lnTo>
                  <a:lnTo>
                    <a:pt x="19312" y="3125"/>
                  </a:lnTo>
                  <a:lnTo>
                    <a:pt x="19392" y="3133"/>
                  </a:lnTo>
                  <a:lnTo>
                    <a:pt x="19462" y="3133"/>
                  </a:lnTo>
                  <a:lnTo>
                    <a:pt x="19533" y="3125"/>
                  </a:lnTo>
                  <a:lnTo>
                    <a:pt x="19595" y="3116"/>
                  </a:lnTo>
                  <a:lnTo>
                    <a:pt x="19612" y="3116"/>
                  </a:lnTo>
                  <a:lnTo>
                    <a:pt x="19612" y="3230"/>
                  </a:lnTo>
                  <a:lnTo>
                    <a:pt x="19603" y="3230"/>
                  </a:lnTo>
                  <a:lnTo>
                    <a:pt x="19524" y="3213"/>
                  </a:lnTo>
                  <a:lnTo>
                    <a:pt x="19453" y="3213"/>
                  </a:lnTo>
                  <a:lnTo>
                    <a:pt x="19383" y="3222"/>
                  </a:lnTo>
                  <a:lnTo>
                    <a:pt x="19312" y="3239"/>
                  </a:lnTo>
                  <a:lnTo>
                    <a:pt x="19250" y="3257"/>
                  </a:lnTo>
                  <a:lnTo>
                    <a:pt x="19189" y="3292"/>
                  </a:lnTo>
                  <a:lnTo>
                    <a:pt x="19180" y="3089"/>
                  </a:lnTo>
                  <a:close/>
                  <a:moveTo>
                    <a:pt x="19709" y="5711"/>
                  </a:moveTo>
                  <a:lnTo>
                    <a:pt x="19709" y="5711"/>
                  </a:lnTo>
                  <a:close/>
                  <a:moveTo>
                    <a:pt x="19189" y="3336"/>
                  </a:moveTo>
                  <a:lnTo>
                    <a:pt x="19189" y="3336"/>
                  </a:lnTo>
                  <a:lnTo>
                    <a:pt x="19189" y="3310"/>
                  </a:lnTo>
                  <a:lnTo>
                    <a:pt x="19250" y="3336"/>
                  </a:lnTo>
                  <a:lnTo>
                    <a:pt x="19312" y="3345"/>
                  </a:lnTo>
                  <a:lnTo>
                    <a:pt x="19392" y="3354"/>
                  </a:lnTo>
                  <a:lnTo>
                    <a:pt x="19462" y="3354"/>
                  </a:lnTo>
                  <a:lnTo>
                    <a:pt x="19533" y="3345"/>
                  </a:lnTo>
                  <a:lnTo>
                    <a:pt x="19595" y="3336"/>
                  </a:lnTo>
                  <a:lnTo>
                    <a:pt x="19603" y="3336"/>
                  </a:lnTo>
                  <a:lnTo>
                    <a:pt x="19603" y="3875"/>
                  </a:lnTo>
                  <a:lnTo>
                    <a:pt x="19603" y="4678"/>
                  </a:lnTo>
                  <a:lnTo>
                    <a:pt x="19603" y="5066"/>
                  </a:lnTo>
                  <a:lnTo>
                    <a:pt x="19603" y="5057"/>
                  </a:lnTo>
                  <a:lnTo>
                    <a:pt x="19524" y="5049"/>
                  </a:lnTo>
                  <a:lnTo>
                    <a:pt x="19453" y="5049"/>
                  </a:lnTo>
                  <a:lnTo>
                    <a:pt x="19383" y="5057"/>
                  </a:lnTo>
                  <a:lnTo>
                    <a:pt x="19312" y="5075"/>
                  </a:lnTo>
                  <a:lnTo>
                    <a:pt x="19250" y="5093"/>
                  </a:lnTo>
                  <a:lnTo>
                    <a:pt x="19198" y="5119"/>
                  </a:lnTo>
                  <a:lnTo>
                    <a:pt x="19198" y="4228"/>
                  </a:lnTo>
                  <a:lnTo>
                    <a:pt x="19189" y="3336"/>
                  </a:lnTo>
                  <a:close/>
                  <a:moveTo>
                    <a:pt x="19189" y="5666"/>
                  </a:moveTo>
                  <a:lnTo>
                    <a:pt x="19189" y="5666"/>
                  </a:lnTo>
                  <a:lnTo>
                    <a:pt x="19198" y="5146"/>
                  </a:lnTo>
                  <a:lnTo>
                    <a:pt x="19259" y="5172"/>
                  </a:lnTo>
                  <a:lnTo>
                    <a:pt x="19312" y="5181"/>
                  </a:lnTo>
                  <a:lnTo>
                    <a:pt x="19392" y="5190"/>
                  </a:lnTo>
                  <a:lnTo>
                    <a:pt x="19462" y="5190"/>
                  </a:lnTo>
                  <a:lnTo>
                    <a:pt x="19533" y="5181"/>
                  </a:lnTo>
                  <a:lnTo>
                    <a:pt x="19595" y="5172"/>
                  </a:lnTo>
                  <a:lnTo>
                    <a:pt x="19603" y="5172"/>
                  </a:lnTo>
                  <a:lnTo>
                    <a:pt x="19603" y="5481"/>
                  </a:lnTo>
                  <a:lnTo>
                    <a:pt x="19603" y="5631"/>
                  </a:lnTo>
                  <a:lnTo>
                    <a:pt x="19524" y="5622"/>
                  </a:lnTo>
                  <a:lnTo>
                    <a:pt x="19453" y="5614"/>
                  </a:lnTo>
                  <a:lnTo>
                    <a:pt x="19383" y="5622"/>
                  </a:lnTo>
                  <a:lnTo>
                    <a:pt x="19312" y="5640"/>
                  </a:lnTo>
                  <a:lnTo>
                    <a:pt x="19250" y="5666"/>
                  </a:lnTo>
                  <a:lnTo>
                    <a:pt x="19189" y="5693"/>
                  </a:lnTo>
                  <a:lnTo>
                    <a:pt x="19189" y="5666"/>
                  </a:lnTo>
                  <a:close/>
                  <a:moveTo>
                    <a:pt x="19189" y="5719"/>
                  </a:moveTo>
                  <a:lnTo>
                    <a:pt x="19189" y="5719"/>
                  </a:lnTo>
                  <a:lnTo>
                    <a:pt x="19250" y="5737"/>
                  </a:lnTo>
                  <a:lnTo>
                    <a:pt x="19312" y="5755"/>
                  </a:lnTo>
                  <a:lnTo>
                    <a:pt x="19392" y="5755"/>
                  </a:lnTo>
                  <a:lnTo>
                    <a:pt x="19462" y="5755"/>
                  </a:lnTo>
                  <a:lnTo>
                    <a:pt x="19533" y="5755"/>
                  </a:lnTo>
                  <a:lnTo>
                    <a:pt x="19595" y="5737"/>
                  </a:lnTo>
                  <a:lnTo>
                    <a:pt x="19603" y="5737"/>
                  </a:lnTo>
                  <a:lnTo>
                    <a:pt x="19612" y="5983"/>
                  </a:lnTo>
                  <a:lnTo>
                    <a:pt x="19603" y="5974"/>
                  </a:lnTo>
                  <a:lnTo>
                    <a:pt x="19524" y="5966"/>
                  </a:lnTo>
                  <a:lnTo>
                    <a:pt x="19453" y="5966"/>
                  </a:lnTo>
                  <a:lnTo>
                    <a:pt x="19383" y="5974"/>
                  </a:lnTo>
                  <a:lnTo>
                    <a:pt x="19312" y="5992"/>
                  </a:lnTo>
                  <a:lnTo>
                    <a:pt x="19250" y="6010"/>
                  </a:lnTo>
                  <a:lnTo>
                    <a:pt x="19189" y="6045"/>
                  </a:lnTo>
                  <a:lnTo>
                    <a:pt x="19189" y="57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076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</a:t>
            </a:r>
            <a:r>
              <a:rPr lang="en-US" dirty="0"/>
              <a:t>Brocade </a:t>
            </a:r>
            <a:r>
              <a:rPr lang="ru-RU" dirty="0"/>
              <a:t>в </a:t>
            </a:r>
            <a:r>
              <a:rPr lang="en-US" dirty="0"/>
              <a:t>IP-</a:t>
            </a:r>
            <a:r>
              <a:rPr lang="ru-RU" dirty="0"/>
              <a:t>сетях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2773" y="1043093"/>
            <a:ext cx="10978641" cy="4635796"/>
          </a:xfrm>
        </p:spPr>
        <p:txBody>
          <a:bodyPr/>
          <a:lstStyle/>
          <a:p>
            <a:r>
              <a:rPr lang="ru-RU" sz="2400" dirty="0">
                <a:solidFill>
                  <a:schemeClr val="bg2"/>
                </a:solidFill>
              </a:rPr>
              <a:t>Сетевая инфраструктура ЦОД</a:t>
            </a:r>
          </a:p>
          <a:p>
            <a:pPr lvl="1"/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Ethernet </a:t>
            </a:r>
            <a:r>
              <a:rPr lang="ru-RU" sz="2133" dirty="0">
                <a:solidFill>
                  <a:schemeClr val="tx2">
                    <a:lumMod val="50000"/>
                  </a:schemeClr>
                </a:solidFill>
              </a:rPr>
              <a:t>Фабрика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133" dirty="0">
                <a:solidFill>
                  <a:schemeClr val="tx2">
                    <a:lumMod val="50000"/>
                  </a:schemeClr>
                </a:solidFill>
              </a:rPr>
              <a:t>Логическое шасси</a:t>
            </a:r>
            <a:endParaRPr lang="en-US" sz="2133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ru-RU" sz="2133" dirty="0">
                <a:solidFill>
                  <a:schemeClr val="tx2">
                    <a:lumMod val="50000"/>
                  </a:schemeClr>
                </a:solidFill>
              </a:rPr>
              <a:t>Конвергенция</a:t>
            </a:r>
          </a:p>
          <a:p>
            <a:pPr lvl="1"/>
            <a:r>
              <a:rPr lang="ru-RU" sz="2133" dirty="0">
                <a:solidFill>
                  <a:schemeClr val="tx2">
                    <a:lumMod val="50000"/>
                  </a:schemeClr>
                </a:solidFill>
              </a:rPr>
              <a:t>Балансировка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133" dirty="0">
                <a:solidFill>
                  <a:schemeClr val="tx2">
                    <a:lumMod val="50000"/>
                  </a:schemeClr>
                </a:solidFill>
              </a:rPr>
              <a:t>серверного траффика 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L4-L7</a:t>
            </a:r>
            <a:endParaRPr lang="ru-RU" sz="2133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/>
                </a:solidFill>
              </a:rPr>
              <a:t>Корпоративные решения (ЛВС)</a:t>
            </a:r>
          </a:p>
          <a:p>
            <a:pPr lvl="1"/>
            <a:r>
              <a:rPr lang="ru-RU" sz="2133" dirty="0">
                <a:solidFill>
                  <a:srgbClr val="464646"/>
                </a:solidFill>
              </a:rPr>
              <a:t>Смешанный стек</a:t>
            </a:r>
          </a:p>
          <a:p>
            <a:pPr lvl="1"/>
            <a:r>
              <a:rPr lang="ru-RU" sz="2133" dirty="0">
                <a:solidFill>
                  <a:srgbClr val="464646"/>
                </a:solidFill>
              </a:rPr>
              <a:t>Распределенное шасси</a:t>
            </a:r>
          </a:p>
          <a:p>
            <a:r>
              <a:rPr lang="en-US" sz="2400" dirty="0">
                <a:solidFill>
                  <a:schemeClr val="bg2"/>
                </a:solidFill>
              </a:rPr>
              <a:t>SDN/NFV </a:t>
            </a:r>
            <a:r>
              <a:rPr lang="ru-RU" sz="2400" dirty="0">
                <a:solidFill>
                  <a:schemeClr val="bg2"/>
                </a:solidFill>
              </a:rPr>
              <a:t>решения</a:t>
            </a:r>
          </a:p>
          <a:p>
            <a:pPr lvl="1"/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SDN/</a:t>
            </a:r>
            <a:r>
              <a:rPr lang="en-US" sz="2133" dirty="0" err="1">
                <a:solidFill>
                  <a:schemeClr val="tx2">
                    <a:lumMod val="50000"/>
                  </a:schemeClr>
                </a:solidFill>
              </a:rPr>
              <a:t>Openflow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 1.3 + </a:t>
            </a:r>
            <a:r>
              <a:rPr lang="en-US" sz="2133" dirty="0" err="1">
                <a:solidFill>
                  <a:schemeClr val="tx2">
                    <a:lumMod val="50000"/>
                  </a:schemeClr>
                </a:solidFill>
              </a:rPr>
              <a:t>OpenDayLight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133" dirty="0" err="1">
                <a:solidFill>
                  <a:schemeClr val="tx2">
                    <a:lumMod val="50000"/>
                  </a:schemeClr>
                </a:solidFill>
              </a:rPr>
              <a:t>Controler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NFV </a:t>
            </a:r>
            <a:r>
              <a:rPr lang="en-US" sz="2133" dirty="0" err="1">
                <a:solidFill>
                  <a:schemeClr val="tx2">
                    <a:lumMod val="50000"/>
                  </a:schemeClr>
                </a:solidFill>
              </a:rPr>
              <a:t>vRouter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133" dirty="0" err="1">
                <a:solidFill>
                  <a:schemeClr val="tx2">
                    <a:lumMod val="50000"/>
                  </a:schemeClr>
                </a:solidFill>
              </a:rPr>
              <a:t>vRR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133" dirty="0" err="1">
                <a:solidFill>
                  <a:schemeClr val="tx2">
                    <a:lumMod val="50000"/>
                  </a:schemeClr>
                </a:solidFill>
              </a:rPr>
              <a:t>vCPE</a:t>
            </a: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133" dirty="0" err="1">
                <a:solidFill>
                  <a:schemeClr val="tx2">
                    <a:lumMod val="50000"/>
                  </a:schemeClr>
                </a:solidFill>
              </a:rPr>
              <a:t>vPE</a:t>
            </a:r>
            <a:endParaRPr lang="ru-RU" sz="2133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2"/>
                </a:solidFill>
              </a:rPr>
              <a:t>Единая система управления для всех продуктов</a:t>
            </a:r>
            <a:endParaRPr lang="en-US" sz="2133" b="1" dirty="0">
              <a:solidFill>
                <a:srgbClr val="464646"/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http://brocade.cnews.ru/</a:t>
            </a:r>
            <a:endParaRPr lang="ru-RU" dirty="0"/>
          </a:p>
          <a:p>
            <a:r>
              <a:rPr lang="en-US" dirty="0">
                <a:hlinkClick r:id="rId3"/>
              </a:rPr>
              <a:t>http://www.thenewip.net/</a:t>
            </a:r>
            <a:endParaRPr lang="en-US" dirty="0"/>
          </a:p>
          <a:p>
            <a:r>
              <a:rPr lang="en-US" dirty="0">
                <a:hlinkClick r:id="rId4"/>
              </a:rPr>
              <a:t>http://www.brocade.com/en/products-services/software-networking/sdn-controllers-applications.html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материалы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3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2015 BROCADE COMMUNICATIONS SYSTEMS, INC. COMPANY PROPRIETARY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78381" y="6499226"/>
            <a:ext cx="4827060" cy="1830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61189" y="1652167"/>
            <a:ext cx="6096000" cy="21857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67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GothicBookC"/>
              </a:rPr>
              <a:t>О компании</a:t>
            </a:r>
          </a:p>
          <a:p>
            <a:endParaRPr lang="ru-RU" sz="1467" dirty="0">
              <a:solidFill>
                <a:srgbClr val="3B363B"/>
              </a:solidFill>
              <a:latin typeface="FranklinGothicBookC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Основана в 1995 году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Штаб-квартира: Сан-Хосе, </a:t>
            </a:r>
            <a:endParaRPr lang="en-US" sz="1467" dirty="0">
              <a:solidFill>
                <a:srgbClr val="3B363B"/>
              </a:solidFill>
              <a:latin typeface="FranklinGothicBookC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штат Калифорния, США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4550 сотрудников в 36 странах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Клиенты в более чем 160 странах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Годовой оборот более 2 млрд долл.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3B363B"/>
                </a:solidFill>
                <a:latin typeface="FranklinGothicBookC"/>
              </a:rPr>
              <a:t>NASDAQ: BRCD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727" y="632927"/>
            <a:ext cx="38132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dirty="0">
                <a:latin typeface="Dual 400" panose="02000603000000020004" pitchFamily="2" charset="0"/>
              </a:rPr>
              <a:t>BROCADE  -  </a:t>
            </a:r>
            <a:r>
              <a:rPr lang="ru-RU" sz="2400" dirty="0">
                <a:latin typeface="Dual 400" panose="02000603000000020004" pitchFamily="2" charset="0"/>
              </a:rPr>
              <a:t>факты</a:t>
            </a:r>
            <a:endParaRPr lang="en-US" sz="2400" dirty="0" err="1">
              <a:latin typeface="Dual 400" panose="02000603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1513462"/>
            <a:ext cx="1156427" cy="143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539" y="979067"/>
            <a:ext cx="1765300" cy="134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47" y="1115963"/>
            <a:ext cx="2011681" cy="1089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76" y="3710412"/>
            <a:ext cx="4400550" cy="1746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37992" y="1872823"/>
            <a:ext cx="6154009" cy="337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>
                <a:solidFill>
                  <a:srgbClr val="9D007D"/>
                </a:solidFill>
                <a:latin typeface="FranklinGothicBookC"/>
              </a:rPr>
              <a:t>Лучшее сетевое оборудование</a:t>
            </a:r>
          </a:p>
          <a:p>
            <a:r>
              <a:rPr lang="ru-RU" sz="1867" dirty="0">
                <a:solidFill>
                  <a:srgbClr val="9D007D"/>
                </a:solidFill>
                <a:latin typeface="FranklinGothicBookC"/>
              </a:rPr>
              <a:t>для центров обработки данных</a:t>
            </a:r>
          </a:p>
          <a:p>
            <a:endParaRPr lang="ru-RU" sz="1467" dirty="0">
              <a:solidFill>
                <a:srgbClr val="9D007D"/>
              </a:solidFill>
              <a:latin typeface="FranklinGothicBookC"/>
            </a:endParaRPr>
          </a:p>
          <a:p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• Пионер в области Ethernet-фабрик; уже развернуто более</a:t>
            </a:r>
          </a:p>
          <a:p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3000 Ethernet-фабрик по всему миру</a:t>
            </a:r>
          </a:p>
          <a:p>
            <a:endParaRPr lang="ru-RU" sz="1467" dirty="0">
              <a:solidFill>
                <a:srgbClr val="3B363B"/>
              </a:solidFill>
              <a:latin typeface="FranklinGothicBookC"/>
            </a:endParaRPr>
          </a:p>
          <a:p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• Второе место по доле рынка сетевого оборудования для центров обработки данных (Источник: </a:t>
            </a:r>
            <a:r>
              <a:rPr lang="en-US" sz="1467" dirty="0">
                <a:solidFill>
                  <a:srgbClr val="3B363B"/>
                </a:solidFill>
                <a:latin typeface="FranklinGothicBookC"/>
              </a:rPr>
              <a:t>IDC)</a:t>
            </a:r>
            <a:endParaRPr lang="ru-RU" sz="1467" dirty="0">
              <a:solidFill>
                <a:srgbClr val="3B363B"/>
              </a:solidFill>
              <a:latin typeface="FranklinGothicBookC"/>
            </a:endParaRPr>
          </a:p>
          <a:p>
            <a:endParaRPr lang="en-US" sz="1467" dirty="0">
              <a:solidFill>
                <a:srgbClr val="3B363B"/>
              </a:solidFill>
              <a:latin typeface="FranklinGothicBookC"/>
            </a:endParaRPr>
          </a:p>
          <a:p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• 70% доли рынка FC коммутаторов для сетей SAN (Источник: Dell’Oro)</a:t>
            </a:r>
          </a:p>
          <a:p>
            <a:endParaRPr lang="ru-RU" sz="1467" dirty="0">
              <a:solidFill>
                <a:srgbClr val="3B363B"/>
              </a:solidFill>
              <a:latin typeface="FranklinGothicBookC"/>
            </a:endParaRPr>
          </a:p>
          <a:p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• Более 15000 клиентов в разных странах мира, применяющих</a:t>
            </a:r>
          </a:p>
          <a:p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продукцию </a:t>
            </a:r>
            <a:r>
              <a:rPr lang="en-US" sz="1467" dirty="0">
                <a:solidFill>
                  <a:srgbClr val="3B363B"/>
                </a:solidFill>
                <a:latin typeface="FranklinGothicBookC"/>
              </a:rPr>
              <a:t>Brocade </a:t>
            </a: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для </a:t>
            </a:r>
            <a:r>
              <a:rPr lang="en-US" sz="1467" dirty="0">
                <a:solidFill>
                  <a:srgbClr val="3B363B"/>
                </a:solidFill>
                <a:latin typeface="FranklinGothicBookC"/>
              </a:rPr>
              <a:t>IP-</a:t>
            </a:r>
            <a:r>
              <a:rPr lang="ru-RU" sz="1467" dirty="0">
                <a:solidFill>
                  <a:srgbClr val="3B363B"/>
                </a:solidFill>
                <a:latin typeface="FranklinGothicBookC"/>
              </a:rPr>
              <a:t>сетей</a:t>
            </a:r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19673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Заголовок 2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Волновое развитие ИТ</a:t>
            </a:r>
          </a:p>
        </p:txBody>
      </p:sp>
      <p:sp>
        <p:nvSpPr>
          <p:cNvPr id="242" name="Текст 2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gray">
          <a:xfrm>
            <a:off x="8482176" y="4158763"/>
            <a:ext cx="2529085" cy="557638"/>
          </a:xfrm>
          <a:prstGeom prst="rect">
            <a:avLst/>
          </a:prstGeom>
        </p:spPr>
        <p:txBody>
          <a:bodyPr vert="horz" lIns="91436" tIns="45718" rIns="91436" bIns="45718" rtlCol="0" anchor="t" anchorCtr="0">
            <a:noAutofit/>
          </a:bodyPr>
          <a:lstStyle>
            <a:defPPr>
              <a:defRPr lang="en-US"/>
            </a:defPPr>
            <a:lvl1pPr marL="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AF0007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0" normalizeH="0" baseline="0" noProof="0" dirty="0">
                <a:ln>
                  <a:noFill/>
                </a:ln>
                <a:solidFill>
                  <a:srgbClr val="58595D"/>
                </a:solidFill>
                <a:effectLst/>
                <a:uLnTx/>
                <a:uFillTx/>
                <a:latin typeface="Dual 400"/>
                <a:ea typeface="+mn-ea"/>
                <a:cs typeface="+mn-cs"/>
              </a:rPr>
              <a:t>1/3 </a:t>
            </a:r>
            <a:r>
              <a:rPr lang="ru-RU" sz="1400" b="1" spc="-10" dirty="0">
                <a:solidFill>
                  <a:srgbClr val="58595D"/>
                </a:solidFill>
                <a:latin typeface="Dual 400"/>
              </a:rPr>
              <a:t>населения планеты подключена к Интернет</a:t>
            </a:r>
            <a:endParaRPr kumimoji="0" lang="en-US" sz="1400" b="1" i="0" u="none" strike="noStrike" kern="1200" cap="none" spc="-10" normalizeH="0" baseline="0" noProof="0" dirty="0">
              <a:ln>
                <a:noFill/>
              </a:ln>
              <a:solidFill>
                <a:srgbClr val="58595D"/>
              </a:solidFill>
              <a:effectLst/>
              <a:uLnTx/>
              <a:uFillTx/>
              <a:latin typeface="Dual 40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4469" y="5704562"/>
            <a:ext cx="987980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0">
              <a:lnSpc>
                <a:spcPct val="90000"/>
              </a:lnSpc>
              <a:spcBef>
                <a:spcPts val="1100"/>
              </a:spcBef>
              <a:buClr>
                <a:schemeClr val="bg2"/>
              </a:buClr>
            </a:pPr>
            <a:r>
              <a:rPr lang="ru-RU" spc="-10" dirty="0">
                <a:solidFill>
                  <a:schemeClr val="accent3"/>
                </a:solidFill>
              </a:rPr>
              <a:t>ИТ индустрия развивается 20-ти летними циклами. Мы находимся «на гребне» новой волны. Мы считаем, что пришло время </a:t>
            </a:r>
            <a:r>
              <a:rPr lang="en-US" spc="-10" dirty="0">
                <a:solidFill>
                  <a:schemeClr val="accent3"/>
                </a:solidFill>
              </a:rPr>
              <a:t>new IP </a:t>
            </a:r>
            <a:r>
              <a:rPr lang="ru-RU" spc="-10" dirty="0">
                <a:solidFill>
                  <a:schemeClr val="accent3"/>
                </a:solidFill>
              </a:rPr>
              <a:t>для предоставления гибкости бизнесу</a:t>
            </a:r>
            <a:endParaRPr lang="en-US" spc="-10" dirty="0">
              <a:solidFill>
                <a:schemeClr val="accent3"/>
              </a:solidFill>
            </a:endParaRPr>
          </a:p>
        </p:txBody>
      </p:sp>
      <p:grpSp>
        <p:nvGrpSpPr>
          <p:cNvPr id="240" name="Группа 239"/>
          <p:cNvGrpSpPr/>
          <p:nvPr/>
        </p:nvGrpSpPr>
        <p:grpSpPr>
          <a:xfrm>
            <a:off x="936740" y="1455428"/>
            <a:ext cx="8722165" cy="3846273"/>
            <a:chOff x="253161" y="1388533"/>
            <a:chExt cx="6494772" cy="2625171"/>
          </a:xfrm>
        </p:grpSpPr>
        <p:grpSp>
          <p:nvGrpSpPr>
            <p:cNvPr id="163" name="Group 84"/>
            <p:cNvGrpSpPr/>
            <p:nvPr/>
          </p:nvGrpSpPr>
          <p:grpSpPr bwMode="gray">
            <a:xfrm>
              <a:off x="1513417" y="1388533"/>
              <a:ext cx="3721100" cy="2269066"/>
              <a:chOff x="1519767" y="1617133"/>
              <a:chExt cx="3721100" cy="2269066"/>
            </a:xfrm>
          </p:grpSpPr>
          <p:sp>
            <p:nvSpPr>
              <p:cNvPr id="164" name="Rectangle 61"/>
              <p:cNvSpPr/>
              <p:nvPr/>
            </p:nvSpPr>
            <p:spPr bwMode="gray">
              <a:xfrm>
                <a:off x="1519767" y="1617133"/>
                <a:ext cx="3721100" cy="2260600"/>
              </a:xfrm>
              <a:prstGeom prst="rect">
                <a:avLst/>
              </a:prstGeom>
              <a:noFill/>
              <a:ln w="6350" cmpd="sng">
                <a:solidFill>
                  <a:schemeClr val="accent1">
                    <a:alpha val="2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60">
                  <a:lnSpc>
                    <a:spcPct val="90000"/>
                  </a:lnSpc>
                  <a:spcBef>
                    <a:spcPts val="300"/>
                  </a:spcBef>
                </a:pPr>
                <a:endParaRPr lang="en-US" sz="1600" dirty="0">
                  <a:solidFill>
                    <a:srgbClr val="FFFFFF"/>
                  </a:solidFill>
                  <a:latin typeface="Dual 300" panose="02000503020000020004" pitchFamily="2" charset="0"/>
                </a:endParaRPr>
              </a:p>
            </p:txBody>
          </p:sp>
          <p:grpSp>
            <p:nvGrpSpPr>
              <p:cNvPr id="165" name="Group 83"/>
              <p:cNvGrpSpPr/>
              <p:nvPr/>
            </p:nvGrpSpPr>
            <p:grpSpPr bwMode="gray">
              <a:xfrm>
                <a:off x="1811866" y="1617133"/>
                <a:ext cx="3141134" cy="2269066"/>
                <a:chOff x="1811866" y="1617133"/>
                <a:chExt cx="3141134" cy="2269066"/>
              </a:xfrm>
            </p:grpSpPr>
            <p:cxnSp>
              <p:nvCxnSpPr>
                <p:cNvPr id="172" name="Straight Connector 63"/>
                <p:cNvCxnSpPr/>
                <p:nvPr/>
              </p:nvCxnSpPr>
              <p:spPr bwMode="gray">
                <a:xfrm>
                  <a:off x="4953000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64"/>
                <p:cNvCxnSpPr/>
                <p:nvPr/>
              </p:nvCxnSpPr>
              <p:spPr bwMode="gray">
                <a:xfrm>
                  <a:off x="4667446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65"/>
                <p:cNvCxnSpPr/>
                <p:nvPr/>
              </p:nvCxnSpPr>
              <p:spPr bwMode="gray">
                <a:xfrm>
                  <a:off x="4381888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66"/>
                <p:cNvCxnSpPr/>
                <p:nvPr/>
              </p:nvCxnSpPr>
              <p:spPr bwMode="gray">
                <a:xfrm>
                  <a:off x="4096330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67"/>
                <p:cNvCxnSpPr/>
                <p:nvPr/>
              </p:nvCxnSpPr>
              <p:spPr bwMode="gray">
                <a:xfrm>
                  <a:off x="3810772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68"/>
                <p:cNvCxnSpPr/>
                <p:nvPr/>
              </p:nvCxnSpPr>
              <p:spPr bwMode="gray">
                <a:xfrm>
                  <a:off x="3525214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69"/>
                <p:cNvCxnSpPr/>
                <p:nvPr/>
              </p:nvCxnSpPr>
              <p:spPr bwMode="gray">
                <a:xfrm>
                  <a:off x="3239656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70"/>
                <p:cNvCxnSpPr/>
                <p:nvPr/>
              </p:nvCxnSpPr>
              <p:spPr bwMode="gray">
                <a:xfrm>
                  <a:off x="2954098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71"/>
                <p:cNvCxnSpPr/>
                <p:nvPr/>
              </p:nvCxnSpPr>
              <p:spPr bwMode="gray">
                <a:xfrm>
                  <a:off x="2668540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72"/>
                <p:cNvCxnSpPr/>
                <p:nvPr/>
              </p:nvCxnSpPr>
              <p:spPr bwMode="gray">
                <a:xfrm>
                  <a:off x="2382982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73"/>
                <p:cNvCxnSpPr/>
                <p:nvPr/>
              </p:nvCxnSpPr>
              <p:spPr bwMode="gray">
                <a:xfrm>
                  <a:off x="2097424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74"/>
                <p:cNvCxnSpPr/>
                <p:nvPr/>
              </p:nvCxnSpPr>
              <p:spPr bwMode="gray">
                <a:xfrm>
                  <a:off x="1811866" y="1617133"/>
                  <a:ext cx="0" cy="2269066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82"/>
              <p:cNvGrpSpPr/>
              <p:nvPr/>
            </p:nvGrpSpPr>
            <p:grpSpPr bwMode="gray">
              <a:xfrm>
                <a:off x="1523999" y="1998134"/>
                <a:ext cx="3716867" cy="1519766"/>
                <a:chOff x="1523999" y="1998134"/>
                <a:chExt cx="3716867" cy="1519766"/>
              </a:xfrm>
            </p:grpSpPr>
            <p:cxnSp>
              <p:nvCxnSpPr>
                <p:cNvPr id="167" name="Straight Connector 75"/>
                <p:cNvCxnSpPr/>
                <p:nvPr/>
              </p:nvCxnSpPr>
              <p:spPr bwMode="gray">
                <a:xfrm>
                  <a:off x="1523999" y="1998134"/>
                  <a:ext cx="3716867" cy="0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78"/>
                <p:cNvCxnSpPr/>
                <p:nvPr/>
              </p:nvCxnSpPr>
              <p:spPr bwMode="gray">
                <a:xfrm>
                  <a:off x="1523999" y="2378075"/>
                  <a:ext cx="3716867" cy="0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79"/>
                <p:cNvCxnSpPr/>
                <p:nvPr/>
              </p:nvCxnSpPr>
              <p:spPr bwMode="gray">
                <a:xfrm>
                  <a:off x="1523999" y="2758017"/>
                  <a:ext cx="3716867" cy="0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80"/>
                <p:cNvCxnSpPr/>
                <p:nvPr/>
              </p:nvCxnSpPr>
              <p:spPr bwMode="gray">
                <a:xfrm>
                  <a:off x="1523999" y="3137959"/>
                  <a:ext cx="3716867" cy="0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81"/>
                <p:cNvCxnSpPr/>
                <p:nvPr/>
              </p:nvCxnSpPr>
              <p:spPr bwMode="gray">
                <a:xfrm>
                  <a:off x="1523999" y="3517900"/>
                  <a:ext cx="3716867" cy="0"/>
                </a:xfrm>
                <a:prstGeom prst="line">
                  <a:avLst/>
                </a:prstGeom>
                <a:ln w="6350" cmpd="sng">
                  <a:solidFill>
                    <a:schemeClr val="accent1">
                      <a:alpha val="2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Oval 85"/>
            <p:cNvSpPr>
              <a:spLocks noChangeAspect="1"/>
            </p:cNvSpPr>
            <p:nvPr/>
          </p:nvSpPr>
          <p:spPr bwMode="gray">
            <a:xfrm>
              <a:off x="4912783" y="1579034"/>
              <a:ext cx="420624" cy="420624"/>
            </a:xfrm>
            <a:prstGeom prst="ellipse">
              <a:avLst/>
            </a:prstGeom>
            <a:solidFill>
              <a:srgbClr val="86008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60">
                <a:lnSpc>
                  <a:spcPct val="90000"/>
                </a:lnSpc>
                <a:spcBef>
                  <a:spcPts val="300"/>
                </a:spcBef>
              </a:pPr>
              <a:endParaRPr lang="en-US" sz="1600" dirty="0">
                <a:solidFill>
                  <a:schemeClr val="bg1"/>
                </a:solidFill>
                <a:latin typeface="Dual 300" panose="02000503020000020004" pitchFamily="2" charset="0"/>
              </a:endParaRPr>
            </a:p>
          </p:txBody>
        </p:sp>
        <p:sp>
          <p:nvSpPr>
            <p:cNvPr id="185" name="Oval 86"/>
            <p:cNvSpPr>
              <a:spLocks noChangeAspect="1"/>
            </p:cNvSpPr>
            <p:nvPr/>
          </p:nvSpPr>
          <p:spPr bwMode="gray">
            <a:xfrm>
              <a:off x="1361016" y="3090334"/>
              <a:ext cx="420624" cy="420624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60">
                <a:lnSpc>
                  <a:spcPct val="90000"/>
                </a:lnSpc>
                <a:spcBef>
                  <a:spcPts val="300"/>
                </a:spcBef>
              </a:pPr>
              <a:endParaRPr lang="en-US" sz="1600" dirty="0">
                <a:solidFill>
                  <a:srgbClr val="FFFFFF"/>
                </a:solidFill>
                <a:latin typeface="Dual 300" panose="02000503020000020004" pitchFamily="2" charset="0"/>
              </a:endParaRPr>
            </a:p>
          </p:txBody>
        </p:sp>
        <p:grpSp>
          <p:nvGrpSpPr>
            <p:cNvPr id="186" name="Group 33"/>
            <p:cNvGrpSpPr/>
            <p:nvPr/>
          </p:nvGrpSpPr>
          <p:grpSpPr bwMode="gray">
            <a:xfrm>
              <a:off x="5413565" y="1511300"/>
              <a:ext cx="902957" cy="546100"/>
              <a:chOff x="5308600" y="1870075"/>
              <a:chExt cx="1855788" cy="1122363"/>
            </a:xfrm>
            <a:solidFill>
              <a:schemeClr val="accent3"/>
            </a:solidFill>
          </p:grpSpPr>
          <p:sp>
            <p:nvSpPr>
              <p:cNvPr id="187" name="Freeform 39"/>
              <p:cNvSpPr>
                <a:spLocks noChangeArrowheads="1"/>
              </p:cNvSpPr>
              <p:nvPr/>
            </p:nvSpPr>
            <p:spPr bwMode="gray">
              <a:xfrm>
                <a:off x="5308600" y="1870075"/>
                <a:ext cx="1855788" cy="1076325"/>
              </a:xfrm>
              <a:custGeom>
                <a:avLst/>
                <a:gdLst>
                  <a:gd name="T0" fmla="*/ 3147 w 5154"/>
                  <a:gd name="T1" fmla="*/ 2988 h 2989"/>
                  <a:gd name="T2" fmla="*/ 3212 w 5154"/>
                  <a:gd name="T3" fmla="*/ 2983 h 2989"/>
                  <a:gd name="T4" fmla="*/ 3276 w 5154"/>
                  <a:gd name="T5" fmla="*/ 2955 h 2989"/>
                  <a:gd name="T6" fmla="*/ 3386 w 5154"/>
                  <a:gd name="T7" fmla="*/ 2870 h 2989"/>
                  <a:gd name="T8" fmla="*/ 3852 w 5154"/>
                  <a:gd name="T9" fmla="*/ 2416 h 2989"/>
                  <a:gd name="T10" fmla="*/ 4401 w 5154"/>
                  <a:gd name="T11" fmla="*/ 1877 h 2989"/>
                  <a:gd name="T12" fmla="*/ 5089 w 5154"/>
                  <a:gd name="T13" fmla="*/ 1192 h 2989"/>
                  <a:gd name="T14" fmla="*/ 5139 w 5154"/>
                  <a:gd name="T15" fmla="*/ 1125 h 2989"/>
                  <a:gd name="T16" fmla="*/ 5153 w 5154"/>
                  <a:gd name="T17" fmla="*/ 1063 h 2989"/>
                  <a:gd name="T18" fmla="*/ 5145 w 5154"/>
                  <a:gd name="T19" fmla="*/ 1027 h 2989"/>
                  <a:gd name="T20" fmla="*/ 5106 w 5154"/>
                  <a:gd name="T21" fmla="*/ 988 h 2989"/>
                  <a:gd name="T22" fmla="*/ 5072 w 5154"/>
                  <a:gd name="T23" fmla="*/ 971 h 2989"/>
                  <a:gd name="T24" fmla="*/ 4982 w 5154"/>
                  <a:gd name="T25" fmla="*/ 940 h 2989"/>
                  <a:gd name="T26" fmla="*/ 4368 w 5154"/>
                  <a:gd name="T27" fmla="*/ 744 h 2989"/>
                  <a:gd name="T28" fmla="*/ 2098 w 5154"/>
                  <a:gd name="T29" fmla="*/ 22 h 2989"/>
                  <a:gd name="T30" fmla="*/ 2025 w 5154"/>
                  <a:gd name="T31" fmla="*/ 3 h 2989"/>
                  <a:gd name="T32" fmla="*/ 1963 w 5154"/>
                  <a:gd name="T33" fmla="*/ 3 h 2989"/>
                  <a:gd name="T34" fmla="*/ 1902 w 5154"/>
                  <a:gd name="T35" fmla="*/ 20 h 2989"/>
                  <a:gd name="T36" fmla="*/ 1835 w 5154"/>
                  <a:gd name="T37" fmla="*/ 62 h 2989"/>
                  <a:gd name="T38" fmla="*/ 1733 w 5154"/>
                  <a:gd name="T39" fmla="*/ 163 h 2989"/>
                  <a:gd name="T40" fmla="*/ 577 w 5154"/>
                  <a:gd name="T41" fmla="*/ 1333 h 2989"/>
                  <a:gd name="T42" fmla="*/ 126 w 5154"/>
                  <a:gd name="T43" fmla="*/ 1793 h 2989"/>
                  <a:gd name="T44" fmla="*/ 39 w 5154"/>
                  <a:gd name="T45" fmla="*/ 1883 h 2989"/>
                  <a:gd name="T46" fmla="*/ 2 w 5154"/>
                  <a:gd name="T47" fmla="*/ 1941 h 2989"/>
                  <a:gd name="T48" fmla="*/ 2 w 5154"/>
                  <a:gd name="T49" fmla="*/ 1983 h 2989"/>
                  <a:gd name="T50" fmla="*/ 28 w 5154"/>
                  <a:gd name="T51" fmla="*/ 2017 h 2989"/>
                  <a:gd name="T52" fmla="*/ 58 w 5154"/>
                  <a:gd name="T53" fmla="*/ 2037 h 2989"/>
                  <a:gd name="T54" fmla="*/ 146 w 5154"/>
                  <a:gd name="T55" fmla="*/ 2065 h 2989"/>
                  <a:gd name="T56" fmla="*/ 2314 w 5154"/>
                  <a:gd name="T57" fmla="*/ 2738 h 2989"/>
                  <a:gd name="T58" fmla="*/ 2317 w 5154"/>
                  <a:gd name="T59" fmla="*/ 2730 h 2989"/>
                  <a:gd name="T60" fmla="*/ 157 w 5154"/>
                  <a:gd name="T61" fmla="*/ 2029 h 2989"/>
                  <a:gd name="T62" fmla="*/ 72 w 5154"/>
                  <a:gd name="T63" fmla="*/ 2000 h 2989"/>
                  <a:gd name="T64" fmla="*/ 39 w 5154"/>
                  <a:gd name="T65" fmla="*/ 1972 h 2989"/>
                  <a:gd name="T66" fmla="*/ 42 w 5154"/>
                  <a:gd name="T67" fmla="*/ 1955 h 2989"/>
                  <a:gd name="T68" fmla="*/ 72 w 5154"/>
                  <a:gd name="T69" fmla="*/ 1911 h 2989"/>
                  <a:gd name="T70" fmla="*/ 249 w 5154"/>
                  <a:gd name="T71" fmla="*/ 1734 h 2989"/>
                  <a:gd name="T72" fmla="*/ 998 w 5154"/>
                  <a:gd name="T73" fmla="*/ 993 h 2989"/>
                  <a:gd name="T74" fmla="*/ 1784 w 5154"/>
                  <a:gd name="T75" fmla="*/ 213 h 2989"/>
                  <a:gd name="T76" fmla="*/ 1882 w 5154"/>
                  <a:gd name="T77" fmla="*/ 118 h 2989"/>
                  <a:gd name="T78" fmla="*/ 1958 w 5154"/>
                  <a:gd name="T79" fmla="*/ 76 h 2989"/>
                  <a:gd name="T80" fmla="*/ 2045 w 5154"/>
                  <a:gd name="T81" fmla="*/ 81 h 2989"/>
                  <a:gd name="T82" fmla="*/ 2244 w 5154"/>
                  <a:gd name="T83" fmla="*/ 143 h 2989"/>
                  <a:gd name="T84" fmla="*/ 4842 w 5154"/>
                  <a:gd name="T85" fmla="*/ 965 h 2989"/>
                  <a:gd name="T86" fmla="*/ 5021 w 5154"/>
                  <a:gd name="T87" fmla="*/ 1021 h 2989"/>
                  <a:gd name="T88" fmla="*/ 5047 w 5154"/>
                  <a:gd name="T89" fmla="*/ 1032 h 2989"/>
                  <a:gd name="T90" fmla="*/ 5083 w 5154"/>
                  <a:gd name="T91" fmla="*/ 1055 h 2989"/>
                  <a:gd name="T92" fmla="*/ 5089 w 5154"/>
                  <a:gd name="T93" fmla="*/ 1066 h 2989"/>
                  <a:gd name="T94" fmla="*/ 5075 w 5154"/>
                  <a:gd name="T95" fmla="*/ 1105 h 2989"/>
                  <a:gd name="T96" fmla="*/ 5002 w 5154"/>
                  <a:gd name="T97" fmla="*/ 1192 h 2989"/>
                  <a:gd name="T98" fmla="*/ 4082 w 5154"/>
                  <a:gd name="T99" fmla="*/ 2129 h 2989"/>
                  <a:gd name="T100" fmla="*/ 3414 w 5154"/>
                  <a:gd name="T101" fmla="*/ 2817 h 2989"/>
                  <a:gd name="T102" fmla="*/ 3333 w 5154"/>
                  <a:gd name="T103" fmla="*/ 2898 h 2989"/>
                  <a:gd name="T104" fmla="*/ 3251 w 5154"/>
                  <a:gd name="T105" fmla="*/ 2955 h 2989"/>
                  <a:gd name="T106" fmla="*/ 3167 w 5154"/>
                  <a:gd name="T107" fmla="*/ 2980 h 2989"/>
                  <a:gd name="T108" fmla="*/ 3094 w 5154"/>
                  <a:gd name="T109" fmla="*/ 2977 h 2989"/>
                  <a:gd name="T110" fmla="*/ 2999 w 5154"/>
                  <a:gd name="T111" fmla="*/ 2949 h 2989"/>
                  <a:gd name="T112" fmla="*/ 2999 w 5154"/>
                  <a:gd name="T113" fmla="*/ 2952 h 2989"/>
                  <a:gd name="T114" fmla="*/ 3063 w 5154"/>
                  <a:gd name="T115" fmla="*/ 2974 h 2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54" h="2989">
                    <a:moveTo>
                      <a:pt x="3094" y="2983"/>
                    </a:moveTo>
                    <a:lnTo>
                      <a:pt x="3094" y="2983"/>
                    </a:lnTo>
                    <a:lnTo>
                      <a:pt x="3128" y="2988"/>
                    </a:lnTo>
                    <a:lnTo>
                      <a:pt x="3147" y="2988"/>
                    </a:lnTo>
                    <a:lnTo>
                      <a:pt x="3167" y="2988"/>
                    </a:lnTo>
                    <a:lnTo>
                      <a:pt x="3167" y="2988"/>
                    </a:lnTo>
                    <a:lnTo>
                      <a:pt x="3190" y="2985"/>
                    </a:lnTo>
                    <a:lnTo>
                      <a:pt x="3212" y="2983"/>
                    </a:lnTo>
                    <a:lnTo>
                      <a:pt x="3232" y="2974"/>
                    </a:lnTo>
                    <a:lnTo>
                      <a:pt x="3254" y="2966"/>
                    </a:lnTo>
                    <a:lnTo>
                      <a:pt x="3254" y="2966"/>
                    </a:lnTo>
                    <a:lnTo>
                      <a:pt x="3276" y="2955"/>
                    </a:lnTo>
                    <a:lnTo>
                      <a:pt x="3299" y="2940"/>
                    </a:lnTo>
                    <a:lnTo>
                      <a:pt x="3344" y="2909"/>
                    </a:lnTo>
                    <a:lnTo>
                      <a:pt x="3344" y="2909"/>
                    </a:lnTo>
                    <a:lnTo>
                      <a:pt x="3386" y="2870"/>
                    </a:lnTo>
                    <a:lnTo>
                      <a:pt x="3428" y="2828"/>
                    </a:lnTo>
                    <a:lnTo>
                      <a:pt x="3428" y="2828"/>
                    </a:lnTo>
                    <a:lnTo>
                      <a:pt x="3852" y="2416"/>
                    </a:lnTo>
                    <a:lnTo>
                      <a:pt x="3852" y="2416"/>
                    </a:lnTo>
                    <a:lnTo>
                      <a:pt x="4113" y="2160"/>
                    </a:lnTo>
                    <a:lnTo>
                      <a:pt x="4113" y="2160"/>
                    </a:lnTo>
                    <a:lnTo>
                      <a:pt x="4401" y="1877"/>
                    </a:lnTo>
                    <a:lnTo>
                      <a:pt x="4401" y="1877"/>
                    </a:lnTo>
                    <a:lnTo>
                      <a:pt x="5047" y="1237"/>
                    </a:lnTo>
                    <a:lnTo>
                      <a:pt x="5047" y="1237"/>
                    </a:lnTo>
                    <a:lnTo>
                      <a:pt x="5089" y="1192"/>
                    </a:lnTo>
                    <a:lnTo>
                      <a:pt x="5089" y="1192"/>
                    </a:lnTo>
                    <a:lnTo>
                      <a:pt x="5111" y="1167"/>
                    </a:lnTo>
                    <a:lnTo>
                      <a:pt x="5131" y="1139"/>
                    </a:lnTo>
                    <a:lnTo>
                      <a:pt x="5131" y="1139"/>
                    </a:lnTo>
                    <a:lnTo>
                      <a:pt x="5139" y="1125"/>
                    </a:lnTo>
                    <a:lnTo>
                      <a:pt x="5148" y="1105"/>
                    </a:lnTo>
                    <a:lnTo>
                      <a:pt x="5148" y="1105"/>
                    </a:lnTo>
                    <a:lnTo>
                      <a:pt x="5153" y="1086"/>
                    </a:lnTo>
                    <a:lnTo>
                      <a:pt x="5153" y="1063"/>
                    </a:lnTo>
                    <a:lnTo>
                      <a:pt x="5153" y="1063"/>
                    </a:lnTo>
                    <a:lnTo>
                      <a:pt x="5151" y="1052"/>
                    </a:lnTo>
                    <a:lnTo>
                      <a:pt x="5148" y="1038"/>
                    </a:lnTo>
                    <a:lnTo>
                      <a:pt x="5145" y="1027"/>
                    </a:lnTo>
                    <a:lnTo>
                      <a:pt x="5137" y="1018"/>
                    </a:lnTo>
                    <a:lnTo>
                      <a:pt x="5137" y="1018"/>
                    </a:lnTo>
                    <a:lnTo>
                      <a:pt x="5123" y="1002"/>
                    </a:lnTo>
                    <a:lnTo>
                      <a:pt x="5106" y="988"/>
                    </a:lnTo>
                    <a:lnTo>
                      <a:pt x="5106" y="988"/>
                    </a:lnTo>
                    <a:lnTo>
                      <a:pt x="5089" y="979"/>
                    </a:lnTo>
                    <a:lnTo>
                      <a:pt x="5072" y="971"/>
                    </a:lnTo>
                    <a:lnTo>
                      <a:pt x="5072" y="971"/>
                    </a:lnTo>
                    <a:lnTo>
                      <a:pt x="5055" y="965"/>
                    </a:lnTo>
                    <a:lnTo>
                      <a:pt x="5041" y="960"/>
                    </a:lnTo>
                    <a:lnTo>
                      <a:pt x="5041" y="960"/>
                    </a:lnTo>
                    <a:lnTo>
                      <a:pt x="4982" y="940"/>
                    </a:lnTo>
                    <a:lnTo>
                      <a:pt x="4982" y="940"/>
                    </a:lnTo>
                    <a:lnTo>
                      <a:pt x="4862" y="900"/>
                    </a:lnTo>
                    <a:lnTo>
                      <a:pt x="4862" y="900"/>
                    </a:lnTo>
                    <a:lnTo>
                      <a:pt x="4368" y="744"/>
                    </a:lnTo>
                    <a:lnTo>
                      <a:pt x="4368" y="744"/>
                    </a:lnTo>
                    <a:lnTo>
                      <a:pt x="2267" y="76"/>
                    </a:lnTo>
                    <a:lnTo>
                      <a:pt x="2132" y="34"/>
                    </a:lnTo>
                    <a:lnTo>
                      <a:pt x="2098" y="22"/>
                    </a:lnTo>
                    <a:lnTo>
                      <a:pt x="2098" y="22"/>
                    </a:lnTo>
                    <a:lnTo>
                      <a:pt x="2065" y="11"/>
                    </a:lnTo>
                    <a:lnTo>
                      <a:pt x="2065" y="11"/>
                    </a:lnTo>
                    <a:lnTo>
                      <a:pt x="2025" y="3"/>
                    </a:lnTo>
                    <a:lnTo>
                      <a:pt x="2006" y="0"/>
                    </a:lnTo>
                    <a:lnTo>
                      <a:pt x="1983" y="0"/>
                    </a:lnTo>
                    <a:lnTo>
                      <a:pt x="1983" y="0"/>
                    </a:lnTo>
                    <a:lnTo>
                      <a:pt x="1963" y="3"/>
                    </a:lnTo>
                    <a:lnTo>
                      <a:pt x="1941" y="6"/>
                    </a:lnTo>
                    <a:lnTo>
                      <a:pt x="1921" y="11"/>
                    </a:lnTo>
                    <a:lnTo>
                      <a:pt x="1902" y="20"/>
                    </a:lnTo>
                    <a:lnTo>
                      <a:pt x="1902" y="20"/>
                    </a:lnTo>
                    <a:lnTo>
                      <a:pt x="1885" y="28"/>
                    </a:lnTo>
                    <a:lnTo>
                      <a:pt x="1868" y="39"/>
                    </a:lnTo>
                    <a:lnTo>
                      <a:pt x="1835" y="62"/>
                    </a:lnTo>
                    <a:lnTo>
                      <a:pt x="1835" y="62"/>
                    </a:lnTo>
                    <a:lnTo>
                      <a:pt x="1809" y="87"/>
                    </a:lnTo>
                    <a:lnTo>
                      <a:pt x="1781" y="112"/>
                    </a:lnTo>
                    <a:lnTo>
                      <a:pt x="1733" y="163"/>
                    </a:lnTo>
                    <a:lnTo>
                      <a:pt x="1733" y="163"/>
                    </a:lnTo>
                    <a:lnTo>
                      <a:pt x="1341" y="558"/>
                    </a:lnTo>
                    <a:lnTo>
                      <a:pt x="1341" y="558"/>
                    </a:lnTo>
                    <a:lnTo>
                      <a:pt x="953" y="948"/>
                    </a:lnTo>
                    <a:lnTo>
                      <a:pt x="577" y="1333"/>
                    </a:lnTo>
                    <a:lnTo>
                      <a:pt x="577" y="1333"/>
                    </a:lnTo>
                    <a:lnTo>
                      <a:pt x="216" y="1703"/>
                    </a:lnTo>
                    <a:lnTo>
                      <a:pt x="216" y="1703"/>
                    </a:lnTo>
                    <a:lnTo>
                      <a:pt x="126" y="1793"/>
                    </a:lnTo>
                    <a:lnTo>
                      <a:pt x="126" y="1793"/>
                    </a:lnTo>
                    <a:lnTo>
                      <a:pt x="84" y="1838"/>
                    </a:lnTo>
                    <a:lnTo>
                      <a:pt x="39" y="1883"/>
                    </a:lnTo>
                    <a:lnTo>
                      <a:pt x="39" y="1883"/>
                    </a:lnTo>
                    <a:lnTo>
                      <a:pt x="19" y="1911"/>
                    </a:lnTo>
                    <a:lnTo>
                      <a:pt x="11" y="1925"/>
                    </a:lnTo>
                    <a:lnTo>
                      <a:pt x="2" y="1941"/>
                    </a:lnTo>
                    <a:lnTo>
                      <a:pt x="2" y="1941"/>
                    </a:lnTo>
                    <a:lnTo>
                      <a:pt x="0" y="1961"/>
                    </a:lnTo>
                    <a:lnTo>
                      <a:pt x="0" y="1961"/>
                    </a:lnTo>
                    <a:lnTo>
                      <a:pt x="0" y="1972"/>
                    </a:lnTo>
                    <a:lnTo>
                      <a:pt x="2" y="1983"/>
                    </a:lnTo>
                    <a:lnTo>
                      <a:pt x="2" y="1983"/>
                    </a:lnTo>
                    <a:lnTo>
                      <a:pt x="5" y="1995"/>
                    </a:lnTo>
                    <a:lnTo>
                      <a:pt x="14" y="2003"/>
                    </a:lnTo>
                    <a:lnTo>
                      <a:pt x="28" y="2017"/>
                    </a:lnTo>
                    <a:lnTo>
                      <a:pt x="28" y="2017"/>
                    </a:lnTo>
                    <a:lnTo>
                      <a:pt x="42" y="2029"/>
                    </a:lnTo>
                    <a:lnTo>
                      <a:pt x="58" y="2037"/>
                    </a:lnTo>
                    <a:lnTo>
                      <a:pt x="58" y="2037"/>
                    </a:lnTo>
                    <a:lnTo>
                      <a:pt x="89" y="2045"/>
                    </a:lnTo>
                    <a:lnTo>
                      <a:pt x="89" y="2045"/>
                    </a:lnTo>
                    <a:lnTo>
                      <a:pt x="146" y="2065"/>
                    </a:lnTo>
                    <a:lnTo>
                      <a:pt x="146" y="2065"/>
                    </a:lnTo>
                    <a:lnTo>
                      <a:pt x="1015" y="2334"/>
                    </a:lnTo>
                    <a:lnTo>
                      <a:pt x="1015" y="2334"/>
                    </a:lnTo>
                    <a:lnTo>
                      <a:pt x="2314" y="2738"/>
                    </a:lnTo>
                    <a:lnTo>
                      <a:pt x="2314" y="2738"/>
                    </a:lnTo>
                    <a:lnTo>
                      <a:pt x="2805" y="2890"/>
                    </a:lnTo>
                    <a:lnTo>
                      <a:pt x="2805" y="2890"/>
                    </a:lnTo>
                    <a:lnTo>
                      <a:pt x="2317" y="2730"/>
                    </a:lnTo>
                    <a:lnTo>
                      <a:pt x="2317" y="2730"/>
                    </a:lnTo>
                    <a:lnTo>
                      <a:pt x="1023" y="2309"/>
                    </a:lnTo>
                    <a:lnTo>
                      <a:pt x="1023" y="2309"/>
                    </a:lnTo>
                    <a:lnTo>
                      <a:pt x="157" y="2029"/>
                    </a:lnTo>
                    <a:lnTo>
                      <a:pt x="157" y="2029"/>
                    </a:lnTo>
                    <a:lnTo>
                      <a:pt x="101" y="2009"/>
                    </a:lnTo>
                    <a:lnTo>
                      <a:pt x="101" y="2009"/>
                    </a:lnTo>
                    <a:lnTo>
                      <a:pt x="72" y="2000"/>
                    </a:lnTo>
                    <a:lnTo>
                      <a:pt x="72" y="2000"/>
                    </a:lnTo>
                    <a:lnTo>
                      <a:pt x="50" y="1986"/>
                    </a:lnTo>
                    <a:lnTo>
                      <a:pt x="50" y="1986"/>
                    </a:lnTo>
                    <a:lnTo>
                      <a:pt x="44" y="1981"/>
                    </a:lnTo>
                    <a:lnTo>
                      <a:pt x="39" y="1972"/>
                    </a:lnTo>
                    <a:lnTo>
                      <a:pt x="39" y="1972"/>
                    </a:lnTo>
                    <a:lnTo>
                      <a:pt x="39" y="1964"/>
                    </a:lnTo>
                    <a:lnTo>
                      <a:pt x="42" y="1955"/>
                    </a:lnTo>
                    <a:lnTo>
                      <a:pt x="42" y="1955"/>
                    </a:lnTo>
                    <a:lnTo>
                      <a:pt x="47" y="1944"/>
                    </a:lnTo>
                    <a:lnTo>
                      <a:pt x="53" y="1933"/>
                    </a:lnTo>
                    <a:lnTo>
                      <a:pt x="72" y="1911"/>
                    </a:lnTo>
                    <a:lnTo>
                      <a:pt x="72" y="1911"/>
                    </a:lnTo>
                    <a:lnTo>
                      <a:pt x="115" y="1869"/>
                    </a:lnTo>
                    <a:lnTo>
                      <a:pt x="160" y="1824"/>
                    </a:lnTo>
                    <a:lnTo>
                      <a:pt x="160" y="1824"/>
                    </a:lnTo>
                    <a:lnTo>
                      <a:pt x="249" y="1734"/>
                    </a:lnTo>
                    <a:lnTo>
                      <a:pt x="249" y="1734"/>
                    </a:lnTo>
                    <a:lnTo>
                      <a:pt x="617" y="1372"/>
                    </a:lnTo>
                    <a:lnTo>
                      <a:pt x="617" y="1372"/>
                    </a:lnTo>
                    <a:lnTo>
                      <a:pt x="998" y="993"/>
                    </a:lnTo>
                    <a:lnTo>
                      <a:pt x="1388" y="606"/>
                    </a:lnTo>
                    <a:lnTo>
                      <a:pt x="1388" y="606"/>
                    </a:lnTo>
                    <a:lnTo>
                      <a:pt x="1784" y="213"/>
                    </a:lnTo>
                    <a:lnTo>
                      <a:pt x="1784" y="213"/>
                    </a:lnTo>
                    <a:lnTo>
                      <a:pt x="1832" y="163"/>
                    </a:lnTo>
                    <a:lnTo>
                      <a:pt x="1857" y="140"/>
                    </a:lnTo>
                    <a:lnTo>
                      <a:pt x="1882" y="118"/>
                    </a:lnTo>
                    <a:lnTo>
                      <a:pt x="1882" y="118"/>
                    </a:lnTo>
                    <a:lnTo>
                      <a:pt x="1907" y="98"/>
                    </a:lnTo>
                    <a:lnTo>
                      <a:pt x="1933" y="84"/>
                    </a:lnTo>
                    <a:lnTo>
                      <a:pt x="1933" y="84"/>
                    </a:lnTo>
                    <a:lnTo>
                      <a:pt x="1958" y="76"/>
                    </a:lnTo>
                    <a:lnTo>
                      <a:pt x="1986" y="73"/>
                    </a:lnTo>
                    <a:lnTo>
                      <a:pt x="1986" y="73"/>
                    </a:lnTo>
                    <a:lnTo>
                      <a:pt x="2014" y="73"/>
                    </a:lnTo>
                    <a:lnTo>
                      <a:pt x="2045" y="81"/>
                    </a:lnTo>
                    <a:lnTo>
                      <a:pt x="2045" y="81"/>
                    </a:lnTo>
                    <a:lnTo>
                      <a:pt x="2079" y="90"/>
                    </a:lnTo>
                    <a:lnTo>
                      <a:pt x="2112" y="101"/>
                    </a:lnTo>
                    <a:lnTo>
                      <a:pt x="2244" y="143"/>
                    </a:lnTo>
                    <a:lnTo>
                      <a:pt x="2244" y="143"/>
                    </a:lnTo>
                    <a:lnTo>
                      <a:pt x="4346" y="811"/>
                    </a:lnTo>
                    <a:lnTo>
                      <a:pt x="4346" y="811"/>
                    </a:lnTo>
                    <a:lnTo>
                      <a:pt x="4842" y="965"/>
                    </a:lnTo>
                    <a:lnTo>
                      <a:pt x="4842" y="965"/>
                    </a:lnTo>
                    <a:lnTo>
                      <a:pt x="4963" y="1004"/>
                    </a:lnTo>
                    <a:lnTo>
                      <a:pt x="4963" y="1004"/>
                    </a:lnTo>
                    <a:lnTo>
                      <a:pt x="5021" y="1021"/>
                    </a:lnTo>
                    <a:lnTo>
                      <a:pt x="5036" y="1027"/>
                    </a:lnTo>
                    <a:lnTo>
                      <a:pt x="5036" y="1027"/>
                    </a:lnTo>
                    <a:lnTo>
                      <a:pt x="5047" y="1032"/>
                    </a:lnTo>
                    <a:lnTo>
                      <a:pt x="5047" y="1032"/>
                    </a:lnTo>
                    <a:lnTo>
                      <a:pt x="5069" y="1044"/>
                    </a:lnTo>
                    <a:lnTo>
                      <a:pt x="5069" y="1044"/>
                    </a:lnTo>
                    <a:lnTo>
                      <a:pt x="5078" y="1049"/>
                    </a:lnTo>
                    <a:lnTo>
                      <a:pt x="5083" y="1055"/>
                    </a:lnTo>
                    <a:lnTo>
                      <a:pt x="5083" y="1055"/>
                    </a:lnTo>
                    <a:lnTo>
                      <a:pt x="5086" y="1060"/>
                    </a:lnTo>
                    <a:lnTo>
                      <a:pt x="5089" y="1066"/>
                    </a:lnTo>
                    <a:lnTo>
                      <a:pt x="5089" y="1066"/>
                    </a:lnTo>
                    <a:lnTo>
                      <a:pt x="5089" y="1074"/>
                    </a:lnTo>
                    <a:lnTo>
                      <a:pt x="5086" y="1083"/>
                    </a:lnTo>
                    <a:lnTo>
                      <a:pt x="5075" y="1105"/>
                    </a:lnTo>
                    <a:lnTo>
                      <a:pt x="5075" y="1105"/>
                    </a:lnTo>
                    <a:lnTo>
                      <a:pt x="5058" y="1128"/>
                    </a:lnTo>
                    <a:lnTo>
                      <a:pt x="5041" y="1150"/>
                    </a:lnTo>
                    <a:lnTo>
                      <a:pt x="5041" y="1150"/>
                    </a:lnTo>
                    <a:lnTo>
                      <a:pt x="5002" y="1192"/>
                    </a:lnTo>
                    <a:lnTo>
                      <a:pt x="5002" y="1192"/>
                    </a:lnTo>
                    <a:lnTo>
                      <a:pt x="4362" y="1841"/>
                    </a:lnTo>
                    <a:lnTo>
                      <a:pt x="4362" y="1841"/>
                    </a:lnTo>
                    <a:lnTo>
                      <a:pt x="4082" y="2129"/>
                    </a:lnTo>
                    <a:lnTo>
                      <a:pt x="4082" y="2129"/>
                    </a:lnTo>
                    <a:lnTo>
                      <a:pt x="3826" y="2390"/>
                    </a:lnTo>
                    <a:lnTo>
                      <a:pt x="3826" y="2390"/>
                    </a:lnTo>
                    <a:lnTo>
                      <a:pt x="3414" y="2817"/>
                    </a:lnTo>
                    <a:lnTo>
                      <a:pt x="3414" y="2817"/>
                    </a:lnTo>
                    <a:lnTo>
                      <a:pt x="3372" y="2859"/>
                    </a:lnTo>
                    <a:lnTo>
                      <a:pt x="3333" y="2898"/>
                    </a:lnTo>
                    <a:lnTo>
                      <a:pt x="3333" y="2898"/>
                    </a:lnTo>
                    <a:lnTo>
                      <a:pt x="3290" y="2929"/>
                    </a:lnTo>
                    <a:lnTo>
                      <a:pt x="3271" y="2943"/>
                    </a:lnTo>
                    <a:lnTo>
                      <a:pt x="3251" y="2955"/>
                    </a:lnTo>
                    <a:lnTo>
                      <a:pt x="3251" y="2955"/>
                    </a:lnTo>
                    <a:lnTo>
                      <a:pt x="3229" y="2963"/>
                    </a:lnTo>
                    <a:lnTo>
                      <a:pt x="3209" y="2971"/>
                    </a:lnTo>
                    <a:lnTo>
                      <a:pt x="3187" y="2977"/>
                    </a:lnTo>
                    <a:lnTo>
                      <a:pt x="3167" y="2980"/>
                    </a:lnTo>
                    <a:lnTo>
                      <a:pt x="3167" y="2980"/>
                    </a:lnTo>
                    <a:lnTo>
                      <a:pt x="3131" y="2980"/>
                    </a:lnTo>
                    <a:lnTo>
                      <a:pt x="3094" y="2977"/>
                    </a:lnTo>
                    <a:lnTo>
                      <a:pt x="3094" y="2977"/>
                    </a:lnTo>
                    <a:lnTo>
                      <a:pt x="3066" y="2969"/>
                    </a:lnTo>
                    <a:lnTo>
                      <a:pt x="3038" y="2963"/>
                    </a:lnTo>
                    <a:lnTo>
                      <a:pt x="3038" y="2963"/>
                    </a:lnTo>
                    <a:lnTo>
                      <a:pt x="2999" y="2949"/>
                    </a:lnTo>
                    <a:lnTo>
                      <a:pt x="2999" y="2949"/>
                    </a:lnTo>
                    <a:lnTo>
                      <a:pt x="2965" y="2940"/>
                    </a:lnTo>
                    <a:lnTo>
                      <a:pt x="2965" y="2940"/>
                    </a:lnTo>
                    <a:lnTo>
                      <a:pt x="2999" y="2952"/>
                    </a:lnTo>
                    <a:lnTo>
                      <a:pt x="2999" y="2952"/>
                    </a:lnTo>
                    <a:lnTo>
                      <a:pt x="3038" y="2966"/>
                    </a:lnTo>
                    <a:lnTo>
                      <a:pt x="3038" y="2966"/>
                    </a:lnTo>
                    <a:lnTo>
                      <a:pt x="3063" y="2974"/>
                    </a:lnTo>
                    <a:lnTo>
                      <a:pt x="3094" y="2983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Freeform 40"/>
              <p:cNvSpPr>
                <a:spLocks noChangeArrowheads="1"/>
              </p:cNvSpPr>
              <p:nvPr/>
            </p:nvSpPr>
            <p:spPr bwMode="gray">
              <a:xfrm>
                <a:off x="5437188" y="1965325"/>
                <a:ext cx="1504950" cy="884238"/>
              </a:xfrm>
              <a:custGeom>
                <a:avLst/>
                <a:gdLst>
                  <a:gd name="T0" fmla="*/ 2690 w 4181"/>
                  <a:gd name="T1" fmla="*/ 2357 h 2456"/>
                  <a:gd name="T2" fmla="*/ 3510 w 4181"/>
                  <a:gd name="T3" fmla="*/ 1557 h 2456"/>
                  <a:gd name="T4" fmla="*/ 3981 w 4181"/>
                  <a:gd name="T5" fmla="*/ 1091 h 2456"/>
                  <a:gd name="T6" fmla="*/ 4116 w 4181"/>
                  <a:gd name="T7" fmla="*/ 959 h 2456"/>
                  <a:gd name="T8" fmla="*/ 4169 w 4181"/>
                  <a:gd name="T9" fmla="*/ 892 h 2456"/>
                  <a:gd name="T10" fmla="*/ 4180 w 4181"/>
                  <a:gd name="T11" fmla="*/ 827 h 2456"/>
                  <a:gd name="T12" fmla="*/ 4155 w 4181"/>
                  <a:gd name="T13" fmla="*/ 782 h 2456"/>
                  <a:gd name="T14" fmla="*/ 4090 w 4181"/>
                  <a:gd name="T15" fmla="*/ 743 h 2456"/>
                  <a:gd name="T16" fmla="*/ 4040 w 4181"/>
                  <a:gd name="T17" fmla="*/ 726 h 2456"/>
                  <a:gd name="T18" fmla="*/ 3510 w 4181"/>
                  <a:gd name="T19" fmla="*/ 561 h 2456"/>
                  <a:gd name="T20" fmla="*/ 2219 w 4181"/>
                  <a:gd name="T21" fmla="*/ 157 h 2456"/>
                  <a:gd name="T22" fmla="*/ 1809 w 4181"/>
                  <a:gd name="T23" fmla="*/ 28 h 2456"/>
                  <a:gd name="T24" fmla="*/ 1666 w 4181"/>
                  <a:gd name="T25" fmla="*/ 0 h 2456"/>
                  <a:gd name="T26" fmla="*/ 1602 w 4181"/>
                  <a:gd name="T27" fmla="*/ 16 h 2456"/>
                  <a:gd name="T28" fmla="*/ 1529 w 4181"/>
                  <a:gd name="T29" fmla="*/ 72 h 2456"/>
                  <a:gd name="T30" fmla="*/ 1493 w 4181"/>
                  <a:gd name="T31" fmla="*/ 118 h 2456"/>
                  <a:gd name="T32" fmla="*/ 1591 w 4181"/>
                  <a:gd name="T33" fmla="*/ 33 h 2456"/>
                  <a:gd name="T34" fmla="*/ 1644 w 4181"/>
                  <a:gd name="T35" fmla="*/ 14 h 2456"/>
                  <a:gd name="T36" fmla="*/ 1756 w 4181"/>
                  <a:gd name="T37" fmla="*/ 30 h 2456"/>
                  <a:gd name="T38" fmla="*/ 3498 w 4181"/>
                  <a:gd name="T39" fmla="*/ 594 h 2456"/>
                  <a:gd name="T40" fmla="*/ 4029 w 4181"/>
                  <a:gd name="T41" fmla="*/ 766 h 2456"/>
                  <a:gd name="T42" fmla="*/ 4076 w 4181"/>
                  <a:gd name="T43" fmla="*/ 782 h 2456"/>
                  <a:gd name="T44" fmla="*/ 4130 w 4181"/>
                  <a:gd name="T45" fmla="*/ 819 h 2456"/>
                  <a:gd name="T46" fmla="*/ 4138 w 4181"/>
                  <a:gd name="T47" fmla="*/ 853 h 2456"/>
                  <a:gd name="T48" fmla="*/ 4102 w 4181"/>
                  <a:gd name="T49" fmla="*/ 912 h 2456"/>
                  <a:gd name="T50" fmla="*/ 4029 w 4181"/>
                  <a:gd name="T51" fmla="*/ 984 h 2456"/>
                  <a:gd name="T52" fmla="*/ 3476 w 4181"/>
                  <a:gd name="T53" fmla="*/ 1523 h 2456"/>
                  <a:gd name="T54" fmla="*/ 2660 w 4181"/>
                  <a:gd name="T55" fmla="*/ 2323 h 2456"/>
                  <a:gd name="T56" fmla="*/ 2629 w 4181"/>
                  <a:gd name="T57" fmla="*/ 2351 h 2456"/>
                  <a:gd name="T58" fmla="*/ 2544 w 4181"/>
                  <a:gd name="T59" fmla="*/ 2404 h 2456"/>
                  <a:gd name="T60" fmla="*/ 2469 w 4181"/>
                  <a:gd name="T61" fmla="*/ 2401 h 2456"/>
                  <a:gd name="T62" fmla="*/ 2284 w 4181"/>
                  <a:gd name="T63" fmla="*/ 2343 h 2456"/>
                  <a:gd name="T64" fmla="*/ 454 w 4181"/>
                  <a:gd name="T65" fmla="*/ 1759 h 2456"/>
                  <a:gd name="T66" fmla="*/ 180 w 4181"/>
                  <a:gd name="T67" fmla="*/ 1672 h 2456"/>
                  <a:gd name="T68" fmla="*/ 73 w 4181"/>
                  <a:gd name="T69" fmla="*/ 1635 h 2456"/>
                  <a:gd name="T70" fmla="*/ 34 w 4181"/>
                  <a:gd name="T71" fmla="*/ 1605 h 2456"/>
                  <a:gd name="T72" fmla="*/ 42 w 4181"/>
                  <a:gd name="T73" fmla="*/ 1574 h 2456"/>
                  <a:gd name="T74" fmla="*/ 98 w 4181"/>
                  <a:gd name="T75" fmla="*/ 1509 h 2456"/>
                  <a:gd name="T76" fmla="*/ 628 w 4181"/>
                  <a:gd name="T77" fmla="*/ 979 h 2456"/>
                  <a:gd name="T78" fmla="*/ 1181 w 4181"/>
                  <a:gd name="T79" fmla="*/ 423 h 2456"/>
                  <a:gd name="T80" fmla="*/ 959 w 4181"/>
                  <a:gd name="T81" fmla="*/ 634 h 2456"/>
                  <a:gd name="T82" fmla="*/ 168 w 4181"/>
                  <a:gd name="T83" fmla="*/ 1397 h 2456"/>
                  <a:gd name="T84" fmla="*/ 42 w 4181"/>
                  <a:gd name="T85" fmla="*/ 1517 h 2456"/>
                  <a:gd name="T86" fmla="*/ 8 w 4181"/>
                  <a:gd name="T87" fmla="*/ 1568 h 2456"/>
                  <a:gd name="T88" fmla="*/ 0 w 4181"/>
                  <a:gd name="T89" fmla="*/ 1610 h 2456"/>
                  <a:gd name="T90" fmla="*/ 36 w 4181"/>
                  <a:gd name="T91" fmla="*/ 1655 h 2456"/>
                  <a:gd name="T92" fmla="*/ 126 w 4181"/>
                  <a:gd name="T93" fmla="*/ 1694 h 2456"/>
                  <a:gd name="T94" fmla="*/ 258 w 4181"/>
                  <a:gd name="T95" fmla="*/ 1736 h 2456"/>
                  <a:gd name="T96" fmla="*/ 2054 w 4181"/>
                  <a:gd name="T97" fmla="*/ 2317 h 2456"/>
                  <a:gd name="T98" fmla="*/ 2376 w 4181"/>
                  <a:gd name="T99" fmla="*/ 2421 h 2456"/>
                  <a:gd name="T100" fmla="*/ 2519 w 4181"/>
                  <a:gd name="T101" fmla="*/ 2455 h 2456"/>
                  <a:gd name="T102" fmla="*/ 2584 w 4181"/>
                  <a:gd name="T103" fmla="*/ 2441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81" h="2456">
                    <a:moveTo>
                      <a:pt x="2660" y="2387"/>
                    </a:moveTo>
                    <a:lnTo>
                      <a:pt x="2660" y="2387"/>
                    </a:lnTo>
                    <a:lnTo>
                      <a:pt x="2682" y="2368"/>
                    </a:lnTo>
                    <a:lnTo>
                      <a:pt x="2688" y="2362"/>
                    </a:lnTo>
                    <a:lnTo>
                      <a:pt x="2690" y="2357"/>
                    </a:lnTo>
                    <a:lnTo>
                      <a:pt x="2702" y="2348"/>
                    </a:lnTo>
                    <a:lnTo>
                      <a:pt x="2702" y="2348"/>
                    </a:lnTo>
                    <a:lnTo>
                      <a:pt x="2864" y="2188"/>
                    </a:lnTo>
                    <a:lnTo>
                      <a:pt x="2864" y="2188"/>
                    </a:lnTo>
                    <a:lnTo>
                      <a:pt x="3510" y="1557"/>
                    </a:lnTo>
                    <a:lnTo>
                      <a:pt x="3510" y="1557"/>
                    </a:lnTo>
                    <a:lnTo>
                      <a:pt x="3827" y="1246"/>
                    </a:lnTo>
                    <a:lnTo>
                      <a:pt x="3827" y="1246"/>
                    </a:lnTo>
                    <a:lnTo>
                      <a:pt x="3981" y="1091"/>
                    </a:lnTo>
                    <a:lnTo>
                      <a:pt x="3981" y="1091"/>
                    </a:lnTo>
                    <a:lnTo>
                      <a:pt x="4059" y="1015"/>
                    </a:lnTo>
                    <a:lnTo>
                      <a:pt x="4059" y="1015"/>
                    </a:lnTo>
                    <a:lnTo>
                      <a:pt x="4096" y="979"/>
                    </a:lnTo>
                    <a:lnTo>
                      <a:pt x="4116" y="959"/>
                    </a:lnTo>
                    <a:lnTo>
                      <a:pt x="4116" y="959"/>
                    </a:lnTo>
                    <a:lnTo>
                      <a:pt x="4135" y="940"/>
                    </a:lnTo>
                    <a:lnTo>
                      <a:pt x="4135" y="940"/>
                    </a:lnTo>
                    <a:lnTo>
                      <a:pt x="4152" y="917"/>
                    </a:lnTo>
                    <a:lnTo>
                      <a:pt x="4169" y="892"/>
                    </a:lnTo>
                    <a:lnTo>
                      <a:pt x="4169" y="892"/>
                    </a:lnTo>
                    <a:lnTo>
                      <a:pt x="4175" y="878"/>
                    </a:lnTo>
                    <a:lnTo>
                      <a:pt x="4180" y="861"/>
                    </a:lnTo>
                    <a:lnTo>
                      <a:pt x="4180" y="861"/>
                    </a:lnTo>
                    <a:lnTo>
                      <a:pt x="4180" y="844"/>
                    </a:lnTo>
                    <a:lnTo>
                      <a:pt x="4180" y="827"/>
                    </a:lnTo>
                    <a:lnTo>
                      <a:pt x="4180" y="827"/>
                    </a:lnTo>
                    <a:lnTo>
                      <a:pt x="4175" y="810"/>
                    </a:lnTo>
                    <a:lnTo>
                      <a:pt x="4164" y="794"/>
                    </a:lnTo>
                    <a:lnTo>
                      <a:pt x="4164" y="794"/>
                    </a:lnTo>
                    <a:lnTo>
                      <a:pt x="4155" y="782"/>
                    </a:lnTo>
                    <a:lnTo>
                      <a:pt x="4141" y="771"/>
                    </a:lnTo>
                    <a:lnTo>
                      <a:pt x="4141" y="771"/>
                    </a:lnTo>
                    <a:lnTo>
                      <a:pt x="4116" y="757"/>
                    </a:lnTo>
                    <a:lnTo>
                      <a:pt x="4090" y="743"/>
                    </a:lnTo>
                    <a:lnTo>
                      <a:pt x="4090" y="743"/>
                    </a:lnTo>
                    <a:lnTo>
                      <a:pt x="4065" y="735"/>
                    </a:lnTo>
                    <a:lnTo>
                      <a:pt x="4065" y="735"/>
                    </a:lnTo>
                    <a:lnTo>
                      <a:pt x="4054" y="729"/>
                    </a:lnTo>
                    <a:lnTo>
                      <a:pt x="4040" y="726"/>
                    </a:lnTo>
                    <a:lnTo>
                      <a:pt x="4040" y="726"/>
                    </a:lnTo>
                    <a:lnTo>
                      <a:pt x="3990" y="710"/>
                    </a:lnTo>
                    <a:lnTo>
                      <a:pt x="3990" y="710"/>
                    </a:lnTo>
                    <a:lnTo>
                      <a:pt x="3891" y="679"/>
                    </a:lnTo>
                    <a:lnTo>
                      <a:pt x="3891" y="679"/>
                    </a:lnTo>
                    <a:lnTo>
                      <a:pt x="3510" y="561"/>
                    </a:lnTo>
                    <a:lnTo>
                      <a:pt x="3510" y="561"/>
                    </a:lnTo>
                    <a:lnTo>
                      <a:pt x="2811" y="339"/>
                    </a:lnTo>
                    <a:lnTo>
                      <a:pt x="2811" y="339"/>
                    </a:lnTo>
                    <a:lnTo>
                      <a:pt x="2219" y="157"/>
                    </a:lnTo>
                    <a:lnTo>
                      <a:pt x="2219" y="157"/>
                    </a:lnTo>
                    <a:lnTo>
                      <a:pt x="1969" y="78"/>
                    </a:lnTo>
                    <a:lnTo>
                      <a:pt x="1969" y="78"/>
                    </a:lnTo>
                    <a:lnTo>
                      <a:pt x="1860" y="44"/>
                    </a:lnTo>
                    <a:lnTo>
                      <a:pt x="1860" y="44"/>
                    </a:lnTo>
                    <a:lnTo>
                      <a:pt x="1809" y="28"/>
                    </a:lnTo>
                    <a:lnTo>
                      <a:pt x="1762" y="14"/>
                    </a:lnTo>
                    <a:lnTo>
                      <a:pt x="1762" y="14"/>
                    </a:lnTo>
                    <a:lnTo>
                      <a:pt x="1711" y="5"/>
                    </a:lnTo>
                    <a:lnTo>
                      <a:pt x="1689" y="0"/>
                    </a:lnTo>
                    <a:lnTo>
                      <a:pt x="1666" y="0"/>
                    </a:lnTo>
                    <a:lnTo>
                      <a:pt x="1666" y="0"/>
                    </a:lnTo>
                    <a:lnTo>
                      <a:pt x="1644" y="2"/>
                    </a:lnTo>
                    <a:lnTo>
                      <a:pt x="1621" y="8"/>
                    </a:lnTo>
                    <a:lnTo>
                      <a:pt x="1621" y="8"/>
                    </a:lnTo>
                    <a:lnTo>
                      <a:pt x="1602" y="16"/>
                    </a:lnTo>
                    <a:lnTo>
                      <a:pt x="1585" y="25"/>
                    </a:lnTo>
                    <a:lnTo>
                      <a:pt x="1585" y="25"/>
                    </a:lnTo>
                    <a:lnTo>
                      <a:pt x="1554" y="47"/>
                    </a:lnTo>
                    <a:lnTo>
                      <a:pt x="1529" y="72"/>
                    </a:lnTo>
                    <a:lnTo>
                      <a:pt x="1529" y="72"/>
                    </a:lnTo>
                    <a:lnTo>
                      <a:pt x="1487" y="115"/>
                    </a:lnTo>
                    <a:lnTo>
                      <a:pt x="1487" y="115"/>
                    </a:lnTo>
                    <a:lnTo>
                      <a:pt x="1411" y="190"/>
                    </a:lnTo>
                    <a:lnTo>
                      <a:pt x="1411" y="190"/>
                    </a:lnTo>
                    <a:lnTo>
                      <a:pt x="1493" y="118"/>
                    </a:lnTo>
                    <a:lnTo>
                      <a:pt x="1493" y="118"/>
                    </a:lnTo>
                    <a:lnTo>
                      <a:pt x="1535" y="75"/>
                    </a:lnTo>
                    <a:lnTo>
                      <a:pt x="1535" y="75"/>
                    </a:lnTo>
                    <a:lnTo>
                      <a:pt x="1560" y="53"/>
                    </a:lnTo>
                    <a:lnTo>
                      <a:pt x="1591" y="33"/>
                    </a:lnTo>
                    <a:lnTo>
                      <a:pt x="1591" y="33"/>
                    </a:lnTo>
                    <a:lnTo>
                      <a:pt x="1607" y="25"/>
                    </a:lnTo>
                    <a:lnTo>
                      <a:pt x="1624" y="16"/>
                    </a:lnTo>
                    <a:lnTo>
                      <a:pt x="1624" y="16"/>
                    </a:lnTo>
                    <a:lnTo>
                      <a:pt x="1644" y="14"/>
                    </a:lnTo>
                    <a:lnTo>
                      <a:pt x="1666" y="14"/>
                    </a:lnTo>
                    <a:lnTo>
                      <a:pt x="1666" y="14"/>
                    </a:lnTo>
                    <a:lnTo>
                      <a:pt x="1689" y="14"/>
                    </a:lnTo>
                    <a:lnTo>
                      <a:pt x="1711" y="19"/>
                    </a:lnTo>
                    <a:lnTo>
                      <a:pt x="1756" y="30"/>
                    </a:lnTo>
                    <a:lnTo>
                      <a:pt x="1756" y="30"/>
                    </a:lnTo>
                    <a:lnTo>
                      <a:pt x="2800" y="370"/>
                    </a:lnTo>
                    <a:lnTo>
                      <a:pt x="2800" y="370"/>
                    </a:lnTo>
                    <a:lnTo>
                      <a:pt x="3498" y="594"/>
                    </a:lnTo>
                    <a:lnTo>
                      <a:pt x="3498" y="594"/>
                    </a:lnTo>
                    <a:lnTo>
                      <a:pt x="3880" y="718"/>
                    </a:lnTo>
                    <a:lnTo>
                      <a:pt x="3880" y="718"/>
                    </a:lnTo>
                    <a:lnTo>
                      <a:pt x="3978" y="749"/>
                    </a:lnTo>
                    <a:lnTo>
                      <a:pt x="3978" y="749"/>
                    </a:lnTo>
                    <a:lnTo>
                      <a:pt x="4029" y="766"/>
                    </a:lnTo>
                    <a:lnTo>
                      <a:pt x="4040" y="768"/>
                    </a:lnTo>
                    <a:lnTo>
                      <a:pt x="4040" y="768"/>
                    </a:lnTo>
                    <a:lnTo>
                      <a:pt x="4051" y="774"/>
                    </a:lnTo>
                    <a:lnTo>
                      <a:pt x="4051" y="774"/>
                    </a:lnTo>
                    <a:lnTo>
                      <a:pt x="4076" y="782"/>
                    </a:lnTo>
                    <a:lnTo>
                      <a:pt x="4076" y="782"/>
                    </a:lnTo>
                    <a:lnTo>
                      <a:pt x="4096" y="794"/>
                    </a:lnTo>
                    <a:lnTo>
                      <a:pt x="4116" y="805"/>
                    </a:lnTo>
                    <a:lnTo>
                      <a:pt x="4116" y="805"/>
                    </a:lnTo>
                    <a:lnTo>
                      <a:pt x="4130" y="819"/>
                    </a:lnTo>
                    <a:lnTo>
                      <a:pt x="4135" y="827"/>
                    </a:lnTo>
                    <a:lnTo>
                      <a:pt x="4138" y="836"/>
                    </a:lnTo>
                    <a:lnTo>
                      <a:pt x="4138" y="836"/>
                    </a:lnTo>
                    <a:lnTo>
                      <a:pt x="4138" y="844"/>
                    </a:lnTo>
                    <a:lnTo>
                      <a:pt x="4138" y="853"/>
                    </a:lnTo>
                    <a:lnTo>
                      <a:pt x="4130" y="872"/>
                    </a:lnTo>
                    <a:lnTo>
                      <a:pt x="4130" y="872"/>
                    </a:lnTo>
                    <a:lnTo>
                      <a:pt x="4118" y="892"/>
                    </a:lnTo>
                    <a:lnTo>
                      <a:pt x="4102" y="912"/>
                    </a:lnTo>
                    <a:lnTo>
                      <a:pt x="4102" y="912"/>
                    </a:lnTo>
                    <a:lnTo>
                      <a:pt x="4085" y="928"/>
                    </a:lnTo>
                    <a:lnTo>
                      <a:pt x="4065" y="948"/>
                    </a:lnTo>
                    <a:lnTo>
                      <a:pt x="4065" y="948"/>
                    </a:lnTo>
                    <a:lnTo>
                      <a:pt x="4029" y="984"/>
                    </a:lnTo>
                    <a:lnTo>
                      <a:pt x="4029" y="984"/>
                    </a:lnTo>
                    <a:lnTo>
                      <a:pt x="3950" y="1060"/>
                    </a:lnTo>
                    <a:lnTo>
                      <a:pt x="3950" y="1060"/>
                    </a:lnTo>
                    <a:lnTo>
                      <a:pt x="3793" y="1212"/>
                    </a:lnTo>
                    <a:lnTo>
                      <a:pt x="3793" y="1212"/>
                    </a:lnTo>
                    <a:lnTo>
                      <a:pt x="3476" y="1523"/>
                    </a:lnTo>
                    <a:lnTo>
                      <a:pt x="3476" y="1523"/>
                    </a:lnTo>
                    <a:lnTo>
                      <a:pt x="2831" y="2155"/>
                    </a:lnTo>
                    <a:lnTo>
                      <a:pt x="2831" y="2155"/>
                    </a:lnTo>
                    <a:lnTo>
                      <a:pt x="2668" y="2314"/>
                    </a:lnTo>
                    <a:lnTo>
                      <a:pt x="2660" y="2323"/>
                    </a:lnTo>
                    <a:lnTo>
                      <a:pt x="2654" y="2329"/>
                    </a:lnTo>
                    <a:lnTo>
                      <a:pt x="2648" y="2334"/>
                    </a:lnTo>
                    <a:lnTo>
                      <a:pt x="2648" y="2334"/>
                    </a:lnTo>
                    <a:lnTo>
                      <a:pt x="2629" y="2351"/>
                    </a:lnTo>
                    <a:lnTo>
                      <a:pt x="2629" y="2351"/>
                    </a:lnTo>
                    <a:lnTo>
                      <a:pt x="2606" y="2371"/>
                    </a:lnTo>
                    <a:lnTo>
                      <a:pt x="2587" y="2385"/>
                    </a:lnTo>
                    <a:lnTo>
                      <a:pt x="2587" y="2385"/>
                    </a:lnTo>
                    <a:lnTo>
                      <a:pt x="2564" y="2399"/>
                    </a:lnTo>
                    <a:lnTo>
                      <a:pt x="2544" y="2404"/>
                    </a:lnTo>
                    <a:lnTo>
                      <a:pt x="2544" y="2404"/>
                    </a:lnTo>
                    <a:lnTo>
                      <a:pt x="2519" y="2407"/>
                    </a:lnTo>
                    <a:lnTo>
                      <a:pt x="2497" y="2404"/>
                    </a:lnTo>
                    <a:lnTo>
                      <a:pt x="2497" y="2404"/>
                    </a:lnTo>
                    <a:lnTo>
                      <a:pt x="2469" y="2401"/>
                    </a:lnTo>
                    <a:lnTo>
                      <a:pt x="2444" y="2393"/>
                    </a:lnTo>
                    <a:lnTo>
                      <a:pt x="2390" y="2376"/>
                    </a:lnTo>
                    <a:lnTo>
                      <a:pt x="2390" y="2376"/>
                    </a:lnTo>
                    <a:lnTo>
                      <a:pt x="2284" y="2343"/>
                    </a:lnTo>
                    <a:lnTo>
                      <a:pt x="2284" y="2343"/>
                    </a:lnTo>
                    <a:lnTo>
                      <a:pt x="2068" y="2272"/>
                    </a:lnTo>
                    <a:lnTo>
                      <a:pt x="2068" y="2272"/>
                    </a:lnTo>
                    <a:lnTo>
                      <a:pt x="1234" y="2009"/>
                    </a:lnTo>
                    <a:lnTo>
                      <a:pt x="1234" y="2009"/>
                    </a:lnTo>
                    <a:lnTo>
                      <a:pt x="454" y="1759"/>
                    </a:lnTo>
                    <a:lnTo>
                      <a:pt x="454" y="1759"/>
                    </a:lnTo>
                    <a:lnTo>
                      <a:pt x="269" y="1700"/>
                    </a:lnTo>
                    <a:lnTo>
                      <a:pt x="269" y="1700"/>
                    </a:lnTo>
                    <a:lnTo>
                      <a:pt x="180" y="1672"/>
                    </a:lnTo>
                    <a:lnTo>
                      <a:pt x="180" y="1672"/>
                    </a:lnTo>
                    <a:lnTo>
                      <a:pt x="137" y="1658"/>
                    </a:lnTo>
                    <a:lnTo>
                      <a:pt x="137" y="1658"/>
                    </a:lnTo>
                    <a:lnTo>
                      <a:pt x="92" y="1644"/>
                    </a:lnTo>
                    <a:lnTo>
                      <a:pt x="92" y="1644"/>
                    </a:lnTo>
                    <a:lnTo>
                      <a:pt x="73" y="1635"/>
                    </a:lnTo>
                    <a:lnTo>
                      <a:pt x="56" y="1627"/>
                    </a:lnTo>
                    <a:lnTo>
                      <a:pt x="56" y="1627"/>
                    </a:lnTo>
                    <a:lnTo>
                      <a:pt x="42" y="1616"/>
                    </a:lnTo>
                    <a:lnTo>
                      <a:pt x="36" y="1610"/>
                    </a:lnTo>
                    <a:lnTo>
                      <a:pt x="34" y="1605"/>
                    </a:lnTo>
                    <a:lnTo>
                      <a:pt x="34" y="1605"/>
                    </a:lnTo>
                    <a:lnTo>
                      <a:pt x="34" y="1599"/>
                    </a:lnTo>
                    <a:lnTo>
                      <a:pt x="36" y="1591"/>
                    </a:lnTo>
                    <a:lnTo>
                      <a:pt x="42" y="1574"/>
                    </a:lnTo>
                    <a:lnTo>
                      <a:pt x="42" y="1574"/>
                    </a:lnTo>
                    <a:lnTo>
                      <a:pt x="53" y="1557"/>
                    </a:lnTo>
                    <a:lnTo>
                      <a:pt x="67" y="1543"/>
                    </a:lnTo>
                    <a:lnTo>
                      <a:pt x="67" y="1543"/>
                    </a:lnTo>
                    <a:lnTo>
                      <a:pt x="98" y="1509"/>
                    </a:lnTo>
                    <a:lnTo>
                      <a:pt x="98" y="1509"/>
                    </a:lnTo>
                    <a:lnTo>
                      <a:pt x="129" y="1478"/>
                    </a:lnTo>
                    <a:lnTo>
                      <a:pt x="129" y="1478"/>
                    </a:lnTo>
                    <a:lnTo>
                      <a:pt x="191" y="1419"/>
                    </a:lnTo>
                    <a:lnTo>
                      <a:pt x="191" y="1419"/>
                    </a:lnTo>
                    <a:lnTo>
                      <a:pt x="628" y="979"/>
                    </a:lnTo>
                    <a:lnTo>
                      <a:pt x="628" y="979"/>
                    </a:lnTo>
                    <a:lnTo>
                      <a:pt x="965" y="642"/>
                    </a:lnTo>
                    <a:lnTo>
                      <a:pt x="965" y="642"/>
                    </a:lnTo>
                    <a:lnTo>
                      <a:pt x="1181" y="423"/>
                    </a:lnTo>
                    <a:lnTo>
                      <a:pt x="1181" y="423"/>
                    </a:lnTo>
                    <a:lnTo>
                      <a:pt x="1260" y="345"/>
                    </a:lnTo>
                    <a:lnTo>
                      <a:pt x="1260" y="345"/>
                    </a:lnTo>
                    <a:lnTo>
                      <a:pt x="1181" y="420"/>
                    </a:lnTo>
                    <a:lnTo>
                      <a:pt x="1181" y="420"/>
                    </a:lnTo>
                    <a:lnTo>
                      <a:pt x="959" y="634"/>
                    </a:lnTo>
                    <a:lnTo>
                      <a:pt x="959" y="634"/>
                    </a:lnTo>
                    <a:lnTo>
                      <a:pt x="614" y="965"/>
                    </a:lnTo>
                    <a:lnTo>
                      <a:pt x="614" y="965"/>
                    </a:lnTo>
                    <a:lnTo>
                      <a:pt x="168" y="1397"/>
                    </a:lnTo>
                    <a:lnTo>
                      <a:pt x="168" y="1397"/>
                    </a:lnTo>
                    <a:lnTo>
                      <a:pt x="106" y="1456"/>
                    </a:lnTo>
                    <a:lnTo>
                      <a:pt x="106" y="1456"/>
                    </a:lnTo>
                    <a:lnTo>
                      <a:pt x="75" y="1487"/>
                    </a:lnTo>
                    <a:lnTo>
                      <a:pt x="75" y="1487"/>
                    </a:lnTo>
                    <a:lnTo>
                      <a:pt x="42" y="1517"/>
                    </a:lnTo>
                    <a:lnTo>
                      <a:pt x="42" y="1517"/>
                    </a:lnTo>
                    <a:lnTo>
                      <a:pt x="28" y="1537"/>
                    </a:lnTo>
                    <a:lnTo>
                      <a:pt x="14" y="1557"/>
                    </a:lnTo>
                    <a:lnTo>
                      <a:pt x="14" y="1557"/>
                    </a:lnTo>
                    <a:lnTo>
                      <a:pt x="8" y="1568"/>
                    </a:lnTo>
                    <a:lnTo>
                      <a:pt x="3" y="1579"/>
                    </a:lnTo>
                    <a:lnTo>
                      <a:pt x="3" y="1579"/>
                    </a:lnTo>
                    <a:lnTo>
                      <a:pt x="0" y="1596"/>
                    </a:lnTo>
                    <a:lnTo>
                      <a:pt x="0" y="1610"/>
                    </a:lnTo>
                    <a:lnTo>
                      <a:pt x="0" y="1610"/>
                    </a:lnTo>
                    <a:lnTo>
                      <a:pt x="6" y="1627"/>
                    </a:lnTo>
                    <a:lnTo>
                      <a:pt x="14" y="1638"/>
                    </a:lnTo>
                    <a:lnTo>
                      <a:pt x="14" y="1638"/>
                    </a:lnTo>
                    <a:lnTo>
                      <a:pt x="25" y="1649"/>
                    </a:lnTo>
                    <a:lnTo>
                      <a:pt x="36" y="1655"/>
                    </a:lnTo>
                    <a:lnTo>
                      <a:pt x="36" y="1655"/>
                    </a:lnTo>
                    <a:lnTo>
                      <a:pt x="59" y="1669"/>
                    </a:lnTo>
                    <a:lnTo>
                      <a:pt x="81" y="1677"/>
                    </a:lnTo>
                    <a:lnTo>
                      <a:pt x="81" y="1677"/>
                    </a:lnTo>
                    <a:lnTo>
                      <a:pt x="126" y="1694"/>
                    </a:lnTo>
                    <a:lnTo>
                      <a:pt x="126" y="1694"/>
                    </a:lnTo>
                    <a:lnTo>
                      <a:pt x="168" y="1708"/>
                    </a:lnTo>
                    <a:lnTo>
                      <a:pt x="168" y="1708"/>
                    </a:lnTo>
                    <a:lnTo>
                      <a:pt x="258" y="1736"/>
                    </a:lnTo>
                    <a:lnTo>
                      <a:pt x="258" y="1736"/>
                    </a:lnTo>
                    <a:lnTo>
                      <a:pt x="443" y="1795"/>
                    </a:lnTo>
                    <a:lnTo>
                      <a:pt x="443" y="1795"/>
                    </a:lnTo>
                    <a:lnTo>
                      <a:pt x="1220" y="2048"/>
                    </a:lnTo>
                    <a:lnTo>
                      <a:pt x="1220" y="2048"/>
                    </a:lnTo>
                    <a:lnTo>
                      <a:pt x="2054" y="2317"/>
                    </a:lnTo>
                    <a:lnTo>
                      <a:pt x="2054" y="2317"/>
                    </a:lnTo>
                    <a:lnTo>
                      <a:pt x="2270" y="2387"/>
                    </a:lnTo>
                    <a:lnTo>
                      <a:pt x="2270" y="2387"/>
                    </a:lnTo>
                    <a:lnTo>
                      <a:pt x="2376" y="2421"/>
                    </a:lnTo>
                    <a:lnTo>
                      <a:pt x="2376" y="2421"/>
                    </a:lnTo>
                    <a:lnTo>
                      <a:pt x="2430" y="2438"/>
                    </a:lnTo>
                    <a:lnTo>
                      <a:pt x="2458" y="2446"/>
                    </a:lnTo>
                    <a:lnTo>
                      <a:pt x="2488" y="2452"/>
                    </a:lnTo>
                    <a:lnTo>
                      <a:pt x="2488" y="2452"/>
                    </a:lnTo>
                    <a:lnTo>
                      <a:pt x="2519" y="2455"/>
                    </a:lnTo>
                    <a:lnTo>
                      <a:pt x="2536" y="2455"/>
                    </a:lnTo>
                    <a:lnTo>
                      <a:pt x="2553" y="2452"/>
                    </a:lnTo>
                    <a:lnTo>
                      <a:pt x="2553" y="2452"/>
                    </a:lnTo>
                    <a:lnTo>
                      <a:pt x="2570" y="2446"/>
                    </a:lnTo>
                    <a:lnTo>
                      <a:pt x="2584" y="2441"/>
                    </a:lnTo>
                    <a:lnTo>
                      <a:pt x="2612" y="2424"/>
                    </a:lnTo>
                    <a:lnTo>
                      <a:pt x="2612" y="2424"/>
                    </a:lnTo>
                    <a:lnTo>
                      <a:pt x="2637" y="2407"/>
                    </a:lnTo>
                    <a:lnTo>
                      <a:pt x="2660" y="2387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Freeform 41"/>
              <p:cNvSpPr>
                <a:spLocks noChangeArrowheads="1"/>
              </p:cNvSpPr>
              <p:nvPr/>
            </p:nvSpPr>
            <p:spPr bwMode="gray">
              <a:xfrm>
                <a:off x="6711950" y="2530475"/>
                <a:ext cx="93663" cy="61913"/>
              </a:xfrm>
              <a:custGeom>
                <a:avLst/>
                <a:gdLst>
                  <a:gd name="T0" fmla="*/ 200 w 260"/>
                  <a:gd name="T1" fmla="*/ 112 h 172"/>
                  <a:gd name="T2" fmla="*/ 194 w 260"/>
                  <a:gd name="T3" fmla="*/ 118 h 172"/>
                  <a:gd name="T4" fmla="*/ 169 w 260"/>
                  <a:gd name="T5" fmla="*/ 135 h 172"/>
                  <a:gd name="T6" fmla="*/ 118 w 260"/>
                  <a:gd name="T7" fmla="*/ 151 h 172"/>
                  <a:gd name="T8" fmla="*/ 93 w 260"/>
                  <a:gd name="T9" fmla="*/ 157 h 172"/>
                  <a:gd name="T10" fmla="*/ 68 w 260"/>
                  <a:gd name="T11" fmla="*/ 157 h 172"/>
                  <a:gd name="T12" fmla="*/ 74 w 260"/>
                  <a:gd name="T13" fmla="*/ 160 h 172"/>
                  <a:gd name="T14" fmla="*/ 90 w 260"/>
                  <a:gd name="T15" fmla="*/ 166 h 172"/>
                  <a:gd name="T16" fmla="*/ 138 w 260"/>
                  <a:gd name="T17" fmla="*/ 171 h 172"/>
                  <a:gd name="T18" fmla="*/ 180 w 260"/>
                  <a:gd name="T19" fmla="*/ 166 h 172"/>
                  <a:gd name="T20" fmla="*/ 217 w 260"/>
                  <a:gd name="T21" fmla="*/ 151 h 172"/>
                  <a:gd name="T22" fmla="*/ 222 w 260"/>
                  <a:gd name="T23" fmla="*/ 146 h 172"/>
                  <a:gd name="T24" fmla="*/ 234 w 260"/>
                  <a:gd name="T25" fmla="*/ 137 h 172"/>
                  <a:gd name="T26" fmla="*/ 234 w 260"/>
                  <a:gd name="T27" fmla="*/ 137 h 172"/>
                  <a:gd name="T28" fmla="*/ 239 w 260"/>
                  <a:gd name="T29" fmla="*/ 132 h 172"/>
                  <a:gd name="T30" fmla="*/ 256 w 260"/>
                  <a:gd name="T31" fmla="*/ 104 h 172"/>
                  <a:gd name="T32" fmla="*/ 259 w 260"/>
                  <a:gd name="T33" fmla="*/ 67 h 172"/>
                  <a:gd name="T34" fmla="*/ 239 w 260"/>
                  <a:gd name="T35" fmla="*/ 34 h 172"/>
                  <a:gd name="T36" fmla="*/ 211 w 260"/>
                  <a:gd name="T37" fmla="*/ 14 h 172"/>
                  <a:gd name="T38" fmla="*/ 191 w 260"/>
                  <a:gd name="T39" fmla="*/ 9 h 172"/>
                  <a:gd name="T40" fmla="*/ 180 w 260"/>
                  <a:gd name="T41" fmla="*/ 6 h 172"/>
                  <a:gd name="T42" fmla="*/ 166 w 260"/>
                  <a:gd name="T43" fmla="*/ 3 h 172"/>
                  <a:gd name="T44" fmla="*/ 107 w 260"/>
                  <a:gd name="T45" fmla="*/ 6 h 172"/>
                  <a:gd name="T46" fmla="*/ 54 w 260"/>
                  <a:gd name="T47" fmla="*/ 23 h 172"/>
                  <a:gd name="T48" fmla="*/ 15 w 260"/>
                  <a:gd name="T49" fmla="*/ 56 h 172"/>
                  <a:gd name="T50" fmla="*/ 3 w 260"/>
                  <a:gd name="T51" fmla="*/ 79 h 172"/>
                  <a:gd name="T52" fmla="*/ 3 w 260"/>
                  <a:gd name="T53" fmla="*/ 115 h 172"/>
                  <a:gd name="T54" fmla="*/ 20 w 260"/>
                  <a:gd name="T55" fmla="*/ 137 h 172"/>
                  <a:gd name="T56" fmla="*/ 48 w 260"/>
                  <a:gd name="T57" fmla="*/ 151 h 172"/>
                  <a:gd name="T58" fmla="*/ 54 w 260"/>
                  <a:gd name="T59" fmla="*/ 154 h 172"/>
                  <a:gd name="T60" fmla="*/ 37 w 260"/>
                  <a:gd name="T61" fmla="*/ 137 h 172"/>
                  <a:gd name="T62" fmla="*/ 26 w 260"/>
                  <a:gd name="T63" fmla="*/ 118 h 172"/>
                  <a:gd name="T64" fmla="*/ 29 w 260"/>
                  <a:gd name="T65" fmla="*/ 90 h 172"/>
                  <a:gd name="T66" fmla="*/ 54 w 260"/>
                  <a:gd name="T67" fmla="*/ 67 h 172"/>
                  <a:gd name="T68" fmla="*/ 93 w 260"/>
                  <a:gd name="T69" fmla="*/ 53 h 172"/>
                  <a:gd name="T70" fmla="*/ 138 w 260"/>
                  <a:gd name="T71" fmla="*/ 48 h 172"/>
                  <a:gd name="T72" fmla="*/ 160 w 260"/>
                  <a:gd name="T73" fmla="*/ 51 h 172"/>
                  <a:gd name="T74" fmla="*/ 177 w 260"/>
                  <a:gd name="T75" fmla="*/ 53 h 172"/>
                  <a:gd name="T76" fmla="*/ 180 w 260"/>
                  <a:gd name="T77" fmla="*/ 53 h 172"/>
                  <a:gd name="T78" fmla="*/ 191 w 260"/>
                  <a:gd name="T79" fmla="*/ 59 h 172"/>
                  <a:gd name="T80" fmla="*/ 211 w 260"/>
                  <a:gd name="T81" fmla="*/ 73 h 172"/>
                  <a:gd name="T82" fmla="*/ 214 w 260"/>
                  <a:gd name="T83" fmla="*/ 84 h 172"/>
                  <a:gd name="T84" fmla="*/ 211 w 260"/>
                  <a:gd name="T85" fmla="*/ 98 h 172"/>
                  <a:gd name="T86" fmla="*/ 205 w 260"/>
                  <a:gd name="T87" fmla="*/ 109 h 172"/>
                  <a:gd name="T88" fmla="*/ 205 w 260"/>
                  <a:gd name="T89" fmla="*/ 10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0" h="172">
                    <a:moveTo>
                      <a:pt x="205" y="109"/>
                    </a:moveTo>
                    <a:lnTo>
                      <a:pt x="200" y="112"/>
                    </a:lnTo>
                    <a:lnTo>
                      <a:pt x="200" y="112"/>
                    </a:lnTo>
                    <a:lnTo>
                      <a:pt x="197" y="115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86" y="126"/>
                    </a:lnTo>
                    <a:lnTo>
                      <a:pt x="186" y="126"/>
                    </a:lnTo>
                    <a:lnTo>
                      <a:pt x="169" y="135"/>
                    </a:lnTo>
                    <a:lnTo>
                      <a:pt x="152" y="143"/>
                    </a:lnTo>
                    <a:lnTo>
                      <a:pt x="152" y="143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93" y="157"/>
                    </a:lnTo>
                    <a:lnTo>
                      <a:pt x="93" y="157"/>
                    </a:lnTo>
                    <a:lnTo>
                      <a:pt x="74" y="157"/>
                    </a:lnTo>
                    <a:lnTo>
                      <a:pt x="74" y="157"/>
                    </a:lnTo>
                    <a:lnTo>
                      <a:pt x="68" y="157"/>
                    </a:lnTo>
                    <a:lnTo>
                      <a:pt x="68" y="157"/>
                    </a:lnTo>
                    <a:lnTo>
                      <a:pt x="74" y="160"/>
                    </a:lnTo>
                    <a:lnTo>
                      <a:pt x="74" y="160"/>
                    </a:lnTo>
                    <a:lnTo>
                      <a:pt x="82" y="163"/>
                    </a:lnTo>
                    <a:lnTo>
                      <a:pt x="82" y="163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121" y="171"/>
                    </a:lnTo>
                    <a:lnTo>
                      <a:pt x="138" y="171"/>
                    </a:lnTo>
                    <a:lnTo>
                      <a:pt x="158" y="171"/>
                    </a:lnTo>
                    <a:lnTo>
                      <a:pt x="158" y="171"/>
                    </a:lnTo>
                    <a:lnTo>
                      <a:pt x="180" y="166"/>
                    </a:lnTo>
                    <a:lnTo>
                      <a:pt x="203" y="157"/>
                    </a:lnTo>
                    <a:lnTo>
                      <a:pt x="203" y="157"/>
                    </a:lnTo>
                    <a:lnTo>
                      <a:pt x="217" y="151"/>
                    </a:lnTo>
                    <a:lnTo>
                      <a:pt x="217" y="151"/>
                    </a:lnTo>
                    <a:lnTo>
                      <a:pt x="222" y="146"/>
                    </a:lnTo>
                    <a:lnTo>
                      <a:pt x="222" y="146"/>
                    </a:lnTo>
                    <a:lnTo>
                      <a:pt x="228" y="143"/>
                    </a:lnTo>
                    <a:lnTo>
                      <a:pt x="231" y="137"/>
                    </a:lnTo>
                    <a:lnTo>
                      <a:pt x="234" y="137"/>
                    </a:lnTo>
                    <a:lnTo>
                      <a:pt x="234" y="137"/>
                    </a:lnTo>
                    <a:lnTo>
                      <a:pt x="234" y="137"/>
                    </a:lnTo>
                    <a:lnTo>
                      <a:pt x="234" y="137"/>
                    </a:lnTo>
                    <a:lnTo>
                      <a:pt x="236" y="135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8" y="121"/>
                    </a:lnTo>
                    <a:lnTo>
                      <a:pt x="248" y="121"/>
                    </a:lnTo>
                    <a:lnTo>
                      <a:pt x="256" y="104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59" y="67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39" y="34"/>
                    </a:lnTo>
                    <a:lnTo>
                      <a:pt x="225" y="23"/>
                    </a:lnTo>
                    <a:lnTo>
                      <a:pt x="225" y="23"/>
                    </a:lnTo>
                    <a:lnTo>
                      <a:pt x="211" y="14"/>
                    </a:lnTo>
                    <a:lnTo>
                      <a:pt x="197" y="9"/>
                    </a:lnTo>
                    <a:lnTo>
                      <a:pt x="194" y="9"/>
                    </a:lnTo>
                    <a:lnTo>
                      <a:pt x="191" y="9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07" y="6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54" y="23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15" y="56"/>
                    </a:lnTo>
                    <a:lnTo>
                      <a:pt x="9" y="67"/>
                    </a:lnTo>
                    <a:lnTo>
                      <a:pt x="3" y="79"/>
                    </a:lnTo>
                    <a:lnTo>
                      <a:pt x="3" y="79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3" y="115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20" y="137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48" y="151"/>
                    </a:lnTo>
                    <a:lnTo>
                      <a:pt x="48" y="151"/>
                    </a:lnTo>
                    <a:lnTo>
                      <a:pt x="54" y="154"/>
                    </a:lnTo>
                    <a:lnTo>
                      <a:pt x="54" y="154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29" y="129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3" y="104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40" y="79"/>
                    </a:lnTo>
                    <a:lnTo>
                      <a:pt x="54" y="67"/>
                    </a:lnTo>
                    <a:lnTo>
                      <a:pt x="54" y="67"/>
                    </a:lnTo>
                    <a:lnTo>
                      <a:pt x="74" y="59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116" y="48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60" y="51"/>
                    </a:lnTo>
                    <a:lnTo>
                      <a:pt x="160" y="51"/>
                    </a:lnTo>
                    <a:lnTo>
                      <a:pt x="172" y="51"/>
                    </a:lnTo>
                    <a:lnTo>
                      <a:pt x="172" y="51"/>
                    </a:lnTo>
                    <a:lnTo>
                      <a:pt x="177" y="53"/>
                    </a:lnTo>
                    <a:lnTo>
                      <a:pt x="177" y="53"/>
                    </a:lnTo>
                    <a:lnTo>
                      <a:pt x="180" y="53"/>
                    </a:lnTo>
                    <a:lnTo>
                      <a:pt x="180" y="53"/>
                    </a:lnTo>
                    <a:lnTo>
                      <a:pt x="180" y="53"/>
                    </a:lnTo>
                    <a:lnTo>
                      <a:pt x="191" y="59"/>
                    </a:lnTo>
                    <a:lnTo>
                      <a:pt x="191" y="59"/>
                    </a:lnTo>
                    <a:lnTo>
                      <a:pt x="200" y="62"/>
                    </a:lnTo>
                    <a:lnTo>
                      <a:pt x="200" y="62"/>
                    </a:lnTo>
                    <a:lnTo>
                      <a:pt x="211" y="73"/>
                    </a:lnTo>
                    <a:lnTo>
                      <a:pt x="211" y="73"/>
                    </a:lnTo>
                    <a:lnTo>
                      <a:pt x="214" y="84"/>
                    </a:lnTo>
                    <a:lnTo>
                      <a:pt x="214" y="84"/>
                    </a:lnTo>
                    <a:lnTo>
                      <a:pt x="214" y="90"/>
                    </a:lnTo>
                    <a:lnTo>
                      <a:pt x="211" y="98"/>
                    </a:lnTo>
                    <a:lnTo>
                      <a:pt x="211" y="98"/>
                    </a:lnTo>
                    <a:lnTo>
                      <a:pt x="208" y="107"/>
                    </a:lnTo>
                    <a:lnTo>
                      <a:pt x="205" y="107"/>
                    </a:lnTo>
                    <a:lnTo>
                      <a:pt x="205" y="109"/>
                    </a:lnTo>
                    <a:lnTo>
                      <a:pt x="205" y="109"/>
                    </a:lnTo>
                    <a:lnTo>
                      <a:pt x="205" y="109"/>
                    </a:lnTo>
                    <a:lnTo>
                      <a:pt x="205" y="107"/>
                    </a:lnTo>
                    <a:lnTo>
                      <a:pt x="205" y="109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42"/>
              <p:cNvSpPr>
                <a:spLocks noChangeArrowheads="1"/>
              </p:cNvSpPr>
              <p:nvPr/>
            </p:nvSpPr>
            <p:spPr bwMode="gray">
              <a:xfrm>
                <a:off x="6684963" y="2306638"/>
                <a:ext cx="185737" cy="22225"/>
              </a:xfrm>
              <a:custGeom>
                <a:avLst/>
                <a:gdLst>
                  <a:gd name="T0" fmla="*/ 255 w 514"/>
                  <a:gd name="T1" fmla="*/ 31 h 60"/>
                  <a:gd name="T2" fmla="*/ 255 w 514"/>
                  <a:gd name="T3" fmla="*/ 31 h 60"/>
                  <a:gd name="T4" fmla="*/ 432 w 514"/>
                  <a:gd name="T5" fmla="*/ 50 h 60"/>
                  <a:gd name="T6" fmla="*/ 432 w 514"/>
                  <a:gd name="T7" fmla="*/ 50 h 60"/>
                  <a:gd name="T8" fmla="*/ 491 w 514"/>
                  <a:gd name="T9" fmla="*/ 56 h 60"/>
                  <a:gd name="T10" fmla="*/ 491 w 514"/>
                  <a:gd name="T11" fmla="*/ 56 h 60"/>
                  <a:gd name="T12" fmla="*/ 513 w 514"/>
                  <a:gd name="T13" fmla="*/ 59 h 60"/>
                  <a:gd name="T14" fmla="*/ 513 w 514"/>
                  <a:gd name="T15" fmla="*/ 59 h 60"/>
                  <a:gd name="T16" fmla="*/ 491 w 514"/>
                  <a:gd name="T17" fmla="*/ 53 h 60"/>
                  <a:gd name="T18" fmla="*/ 432 w 514"/>
                  <a:gd name="T19" fmla="*/ 42 h 60"/>
                  <a:gd name="T20" fmla="*/ 432 w 514"/>
                  <a:gd name="T21" fmla="*/ 42 h 60"/>
                  <a:gd name="T22" fmla="*/ 351 w 514"/>
                  <a:gd name="T23" fmla="*/ 28 h 60"/>
                  <a:gd name="T24" fmla="*/ 351 w 514"/>
                  <a:gd name="T25" fmla="*/ 28 h 60"/>
                  <a:gd name="T26" fmla="*/ 306 w 514"/>
                  <a:gd name="T27" fmla="*/ 20 h 60"/>
                  <a:gd name="T28" fmla="*/ 306 w 514"/>
                  <a:gd name="T29" fmla="*/ 20 h 60"/>
                  <a:gd name="T30" fmla="*/ 258 w 514"/>
                  <a:gd name="T31" fmla="*/ 14 h 60"/>
                  <a:gd name="T32" fmla="*/ 258 w 514"/>
                  <a:gd name="T33" fmla="*/ 14 h 60"/>
                  <a:gd name="T34" fmla="*/ 210 w 514"/>
                  <a:gd name="T35" fmla="*/ 11 h 60"/>
                  <a:gd name="T36" fmla="*/ 210 w 514"/>
                  <a:gd name="T37" fmla="*/ 11 h 60"/>
                  <a:gd name="T38" fmla="*/ 163 w 514"/>
                  <a:gd name="T39" fmla="*/ 6 h 60"/>
                  <a:gd name="T40" fmla="*/ 163 w 514"/>
                  <a:gd name="T41" fmla="*/ 6 h 60"/>
                  <a:gd name="T42" fmla="*/ 81 w 514"/>
                  <a:gd name="T43" fmla="*/ 3 h 60"/>
                  <a:gd name="T44" fmla="*/ 81 w 514"/>
                  <a:gd name="T45" fmla="*/ 3 h 60"/>
                  <a:gd name="T46" fmla="*/ 22 w 514"/>
                  <a:gd name="T47" fmla="*/ 0 h 60"/>
                  <a:gd name="T48" fmla="*/ 0 w 514"/>
                  <a:gd name="T49" fmla="*/ 3 h 60"/>
                  <a:gd name="T50" fmla="*/ 0 w 514"/>
                  <a:gd name="T51" fmla="*/ 3 h 60"/>
                  <a:gd name="T52" fmla="*/ 22 w 514"/>
                  <a:gd name="T53" fmla="*/ 6 h 60"/>
                  <a:gd name="T54" fmla="*/ 22 w 514"/>
                  <a:gd name="T55" fmla="*/ 6 h 60"/>
                  <a:gd name="T56" fmla="*/ 81 w 514"/>
                  <a:gd name="T57" fmla="*/ 11 h 60"/>
                  <a:gd name="T58" fmla="*/ 81 w 514"/>
                  <a:gd name="T59" fmla="*/ 11 h 60"/>
                  <a:gd name="T60" fmla="*/ 255 w 514"/>
                  <a:gd name="T61" fmla="*/ 3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4" h="60">
                    <a:moveTo>
                      <a:pt x="255" y="31"/>
                    </a:moveTo>
                    <a:lnTo>
                      <a:pt x="255" y="31"/>
                    </a:lnTo>
                    <a:lnTo>
                      <a:pt x="432" y="50"/>
                    </a:lnTo>
                    <a:lnTo>
                      <a:pt x="432" y="50"/>
                    </a:lnTo>
                    <a:lnTo>
                      <a:pt x="491" y="56"/>
                    </a:lnTo>
                    <a:lnTo>
                      <a:pt x="491" y="56"/>
                    </a:lnTo>
                    <a:lnTo>
                      <a:pt x="513" y="59"/>
                    </a:lnTo>
                    <a:lnTo>
                      <a:pt x="513" y="59"/>
                    </a:lnTo>
                    <a:lnTo>
                      <a:pt x="491" y="53"/>
                    </a:lnTo>
                    <a:lnTo>
                      <a:pt x="432" y="42"/>
                    </a:lnTo>
                    <a:lnTo>
                      <a:pt x="432" y="42"/>
                    </a:lnTo>
                    <a:lnTo>
                      <a:pt x="351" y="28"/>
                    </a:lnTo>
                    <a:lnTo>
                      <a:pt x="351" y="28"/>
                    </a:lnTo>
                    <a:lnTo>
                      <a:pt x="306" y="20"/>
                    </a:lnTo>
                    <a:lnTo>
                      <a:pt x="306" y="20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163" y="6"/>
                    </a:lnTo>
                    <a:lnTo>
                      <a:pt x="163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255" y="31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Freeform 43"/>
              <p:cNvSpPr>
                <a:spLocks noChangeArrowheads="1"/>
              </p:cNvSpPr>
              <p:nvPr/>
            </p:nvSpPr>
            <p:spPr bwMode="gray">
              <a:xfrm>
                <a:off x="5675313" y="2301875"/>
                <a:ext cx="1028700" cy="188913"/>
              </a:xfrm>
              <a:custGeom>
                <a:avLst/>
                <a:gdLst>
                  <a:gd name="T0" fmla="*/ 1128 w 2857"/>
                  <a:gd name="T1" fmla="*/ 210 h 523"/>
                  <a:gd name="T2" fmla="*/ 1324 w 2857"/>
                  <a:gd name="T3" fmla="*/ 160 h 523"/>
                  <a:gd name="T4" fmla="*/ 1630 w 2857"/>
                  <a:gd name="T5" fmla="*/ 95 h 523"/>
                  <a:gd name="T6" fmla="*/ 1734 w 2857"/>
                  <a:gd name="T7" fmla="*/ 78 h 523"/>
                  <a:gd name="T8" fmla="*/ 1933 w 2857"/>
                  <a:gd name="T9" fmla="*/ 50 h 523"/>
                  <a:gd name="T10" fmla="*/ 2028 w 2857"/>
                  <a:gd name="T11" fmla="*/ 39 h 523"/>
                  <a:gd name="T12" fmla="*/ 2144 w 2857"/>
                  <a:gd name="T13" fmla="*/ 28 h 523"/>
                  <a:gd name="T14" fmla="*/ 2208 w 2857"/>
                  <a:gd name="T15" fmla="*/ 22 h 523"/>
                  <a:gd name="T16" fmla="*/ 2365 w 2857"/>
                  <a:gd name="T17" fmla="*/ 14 h 523"/>
                  <a:gd name="T18" fmla="*/ 2491 w 2857"/>
                  <a:gd name="T19" fmla="*/ 8 h 523"/>
                  <a:gd name="T20" fmla="*/ 2640 w 2857"/>
                  <a:gd name="T21" fmla="*/ 5 h 523"/>
                  <a:gd name="T22" fmla="*/ 2432 w 2857"/>
                  <a:gd name="T23" fmla="*/ 0 h 523"/>
                  <a:gd name="T24" fmla="*/ 2208 w 2857"/>
                  <a:gd name="T25" fmla="*/ 5 h 523"/>
                  <a:gd name="T26" fmla="*/ 2141 w 2857"/>
                  <a:gd name="T27" fmla="*/ 8 h 523"/>
                  <a:gd name="T28" fmla="*/ 2026 w 2857"/>
                  <a:gd name="T29" fmla="*/ 19 h 523"/>
                  <a:gd name="T30" fmla="*/ 1930 w 2857"/>
                  <a:gd name="T31" fmla="*/ 28 h 523"/>
                  <a:gd name="T32" fmla="*/ 1728 w 2857"/>
                  <a:gd name="T33" fmla="*/ 56 h 523"/>
                  <a:gd name="T34" fmla="*/ 1627 w 2857"/>
                  <a:gd name="T35" fmla="*/ 73 h 523"/>
                  <a:gd name="T36" fmla="*/ 1420 w 2857"/>
                  <a:gd name="T37" fmla="*/ 112 h 523"/>
                  <a:gd name="T38" fmla="*/ 1218 w 2857"/>
                  <a:gd name="T39" fmla="*/ 163 h 523"/>
                  <a:gd name="T40" fmla="*/ 943 w 2857"/>
                  <a:gd name="T41" fmla="*/ 247 h 523"/>
                  <a:gd name="T42" fmla="*/ 780 w 2857"/>
                  <a:gd name="T43" fmla="*/ 303 h 523"/>
                  <a:gd name="T44" fmla="*/ 654 w 2857"/>
                  <a:gd name="T45" fmla="*/ 292 h 523"/>
                  <a:gd name="T46" fmla="*/ 544 w 2857"/>
                  <a:gd name="T47" fmla="*/ 269 h 523"/>
                  <a:gd name="T48" fmla="*/ 261 w 2857"/>
                  <a:gd name="T49" fmla="*/ 205 h 523"/>
                  <a:gd name="T50" fmla="*/ 0 w 2857"/>
                  <a:gd name="T51" fmla="*/ 140 h 523"/>
                  <a:gd name="T52" fmla="*/ 258 w 2857"/>
                  <a:gd name="T53" fmla="*/ 213 h 523"/>
                  <a:gd name="T54" fmla="*/ 541 w 2857"/>
                  <a:gd name="T55" fmla="*/ 283 h 523"/>
                  <a:gd name="T56" fmla="*/ 651 w 2857"/>
                  <a:gd name="T57" fmla="*/ 309 h 523"/>
                  <a:gd name="T58" fmla="*/ 648 w 2857"/>
                  <a:gd name="T59" fmla="*/ 356 h 523"/>
                  <a:gd name="T60" fmla="*/ 457 w 2857"/>
                  <a:gd name="T61" fmla="*/ 437 h 523"/>
                  <a:gd name="T62" fmla="*/ 651 w 2857"/>
                  <a:gd name="T63" fmla="*/ 362 h 523"/>
                  <a:gd name="T64" fmla="*/ 746 w 2857"/>
                  <a:gd name="T65" fmla="*/ 328 h 523"/>
                  <a:gd name="T66" fmla="*/ 889 w 2857"/>
                  <a:gd name="T67" fmla="*/ 359 h 523"/>
                  <a:gd name="T68" fmla="*/ 1083 w 2857"/>
                  <a:gd name="T69" fmla="*/ 395 h 523"/>
                  <a:gd name="T70" fmla="*/ 1147 w 2857"/>
                  <a:gd name="T71" fmla="*/ 406 h 523"/>
                  <a:gd name="T72" fmla="*/ 1414 w 2857"/>
                  <a:gd name="T73" fmla="*/ 446 h 523"/>
                  <a:gd name="T74" fmla="*/ 1549 w 2857"/>
                  <a:gd name="T75" fmla="*/ 463 h 523"/>
                  <a:gd name="T76" fmla="*/ 1812 w 2857"/>
                  <a:gd name="T77" fmla="*/ 491 h 523"/>
                  <a:gd name="T78" fmla="*/ 1941 w 2857"/>
                  <a:gd name="T79" fmla="*/ 502 h 523"/>
                  <a:gd name="T80" fmla="*/ 2186 w 2857"/>
                  <a:gd name="T81" fmla="*/ 516 h 523"/>
                  <a:gd name="T82" fmla="*/ 2455 w 2857"/>
                  <a:gd name="T83" fmla="*/ 522 h 523"/>
                  <a:gd name="T84" fmla="*/ 2590 w 2857"/>
                  <a:gd name="T85" fmla="*/ 519 h 523"/>
                  <a:gd name="T86" fmla="*/ 2733 w 2857"/>
                  <a:gd name="T87" fmla="*/ 513 h 523"/>
                  <a:gd name="T88" fmla="*/ 2733 w 2857"/>
                  <a:gd name="T89" fmla="*/ 510 h 523"/>
                  <a:gd name="T90" fmla="*/ 2590 w 2857"/>
                  <a:gd name="T91" fmla="*/ 510 h 523"/>
                  <a:gd name="T92" fmla="*/ 2455 w 2857"/>
                  <a:gd name="T93" fmla="*/ 510 h 523"/>
                  <a:gd name="T94" fmla="*/ 2300 w 2857"/>
                  <a:gd name="T95" fmla="*/ 505 h 523"/>
                  <a:gd name="T96" fmla="*/ 2068 w 2857"/>
                  <a:gd name="T97" fmla="*/ 491 h 523"/>
                  <a:gd name="T98" fmla="*/ 1880 w 2857"/>
                  <a:gd name="T99" fmla="*/ 477 h 523"/>
                  <a:gd name="T100" fmla="*/ 1683 w 2857"/>
                  <a:gd name="T101" fmla="*/ 457 h 523"/>
                  <a:gd name="T102" fmla="*/ 1484 w 2857"/>
                  <a:gd name="T103" fmla="*/ 432 h 523"/>
                  <a:gd name="T104" fmla="*/ 1282 w 2857"/>
                  <a:gd name="T105" fmla="*/ 404 h 523"/>
                  <a:gd name="T106" fmla="*/ 1117 w 2857"/>
                  <a:gd name="T107" fmla="*/ 378 h 523"/>
                  <a:gd name="T108" fmla="*/ 1021 w 2857"/>
                  <a:gd name="T109" fmla="*/ 362 h 523"/>
                  <a:gd name="T110" fmla="*/ 780 w 2857"/>
                  <a:gd name="T111" fmla="*/ 317 h 523"/>
                  <a:gd name="T112" fmla="*/ 945 w 2857"/>
                  <a:gd name="T113" fmla="*/ 26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57" h="523">
                    <a:moveTo>
                      <a:pt x="945" y="264"/>
                    </a:moveTo>
                    <a:lnTo>
                      <a:pt x="945" y="264"/>
                    </a:lnTo>
                    <a:lnTo>
                      <a:pt x="1035" y="235"/>
                    </a:lnTo>
                    <a:lnTo>
                      <a:pt x="1128" y="210"/>
                    </a:lnTo>
                    <a:lnTo>
                      <a:pt x="1128" y="210"/>
                    </a:lnTo>
                    <a:lnTo>
                      <a:pt x="1223" y="185"/>
                    </a:lnTo>
                    <a:lnTo>
                      <a:pt x="1324" y="160"/>
                    </a:lnTo>
                    <a:lnTo>
                      <a:pt x="1324" y="160"/>
                    </a:lnTo>
                    <a:lnTo>
                      <a:pt x="1425" y="137"/>
                    </a:lnTo>
                    <a:lnTo>
                      <a:pt x="1526" y="115"/>
                    </a:lnTo>
                    <a:lnTo>
                      <a:pt x="1526" y="115"/>
                    </a:lnTo>
                    <a:lnTo>
                      <a:pt x="1630" y="95"/>
                    </a:lnTo>
                    <a:lnTo>
                      <a:pt x="1630" y="95"/>
                    </a:lnTo>
                    <a:lnTo>
                      <a:pt x="1680" y="87"/>
                    </a:lnTo>
                    <a:lnTo>
                      <a:pt x="1680" y="87"/>
                    </a:lnTo>
                    <a:lnTo>
                      <a:pt x="1734" y="78"/>
                    </a:lnTo>
                    <a:lnTo>
                      <a:pt x="1734" y="78"/>
                    </a:lnTo>
                    <a:lnTo>
                      <a:pt x="1835" y="61"/>
                    </a:lnTo>
                    <a:lnTo>
                      <a:pt x="1835" y="61"/>
                    </a:lnTo>
                    <a:lnTo>
                      <a:pt x="1933" y="50"/>
                    </a:lnTo>
                    <a:lnTo>
                      <a:pt x="1933" y="50"/>
                    </a:lnTo>
                    <a:lnTo>
                      <a:pt x="1981" y="42"/>
                    </a:lnTo>
                    <a:lnTo>
                      <a:pt x="1981" y="42"/>
                    </a:lnTo>
                    <a:lnTo>
                      <a:pt x="2028" y="39"/>
                    </a:lnTo>
                    <a:lnTo>
                      <a:pt x="2028" y="39"/>
                    </a:lnTo>
                    <a:lnTo>
                      <a:pt x="2121" y="28"/>
                    </a:lnTo>
                    <a:lnTo>
                      <a:pt x="2121" y="28"/>
                    </a:lnTo>
                    <a:lnTo>
                      <a:pt x="2144" y="28"/>
                    </a:lnTo>
                    <a:lnTo>
                      <a:pt x="2144" y="28"/>
                    </a:lnTo>
                    <a:lnTo>
                      <a:pt x="2166" y="25"/>
                    </a:lnTo>
                    <a:lnTo>
                      <a:pt x="2166" y="25"/>
                    </a:lnTo>
                    <a:lnTo>
                      <a:pt x="2208" y="22"/>
                    </a:lnTo>
                    <a:lnTo>
                      <a:pt x="2208" y="22"/>
                    </a:lnTo>
                    <a:lnTo>
                      <a:pt x="2289" y="17"/>
                    </a:lnTo>
                    <a:lnTo>
                      <a:pt x="2289" y="17"/>
                    </a:lnTo>
                    <a:lnTo>
                      <a:pt x="2365" y="14"/>
                    </a:lnTo>
                    <a:lnTo>
                      <a:pt x="2365" y="14"/>
                    </a:lnTo>
                    <a:lnTo>
                      <a:pt x="2432" y="11"/>
                    </a:lnTo>
                    <a:lnTo>
                      <a:pt x="2432" y="11"/>
                    </a:lnTo>
                    <a:lnTo>
                      <a:pt x="2491" y="8"/>
                    </a:lnTo>
                    <a:lnTo>
                      <a:pt x="2542" y="8"/>
                    </a:lnTo>
                    <a:lnTo>
                      <a:pt x="2542" y="8"/>
                    </a:lnTo>
                    <a:lnTo>
                      <a:pt x="2640" y="5"/>
                    </a:lnTo>
                    <a:lnTo>
                      <a:pt x="2640" y="5"/>
                    </a:lnTo>
                    <a:lnTo>
                      <a:pt x="2542" y="3"/>
                    </a:lnTo>
                    <a:lnTo>
                      <a:pt x="2542" y="3"/>
                    </a:lnTo>
                    <a:lnTo>
                      <a:pt x="2491" y="0"/>
                    </a:lnTo>
                    <a:lnTo>
                      <a:pt x="2432" y="0"/>
                    </a:lnTo>
                    <a:lnTo>
                      <a:pt x="2432" y="0"/>
                    </a:lnTo>
                    <a:lnTo>
                      <a:pt x="2289" y="3"/>
                    </a:lnTo>
                    <a:lnTo>
                      <a:pt x="2289" y="3"/>
                    </a:lnTo>
                    <a:lnTo>
                      <a:pt x="2208" y="5"/>
                    </a:lnTo>
                    <a:lnTo>
                      <a:pt x="2208" y="5"/>
                    </a:lnTo>
                    <a:lnTo>
                      <a:pt x="2163" y="8"/>
                    </a:lnTo>
                    <a:lnTo>
                      <a:pt x="2163" y="8"/>
                    </a:lnTo>
                    <a:lnTo>
                      <a:pt x="2141" y="8"/>
                    </a:lnTo>
                    <a:lnTo>
                      <a:pt x="2141" y="8"/>
                    </a:lnTo>
                    <a:lnTo>
                      <a:pt x="2118" y="11"/>
                    </a:lnTo>
                    <a:lnTo>
                      <a:pt x="2118" y="11"/>
                    </a:lnTo>
                    <a:lnTo>
                      <a:pt x="2026" y="19"/>
                    </a:lnTo>
                    <a:lnTo>
                      <a:pt x="2026" y="19"/>
                    </a:lnTo>
                    <a:lnTo>
                      <a:pt x="1978" y="22"/>
                    </a:lnTo>
                    <a:lnTo>
                      <a:pt x="1978" y="22"/>
                    </a:lnTo>
                    <a:lnTo>
                      <a:pt x="1930" y="28"/>
                    </a:lnTo>
                    <a:lnTo>
                      <a:pt x="1930" y="28"/>
                    </a:lnTo>
                    <a:lnTo>
                      <a:pt x="1829" y="39"/>
                    </a:lnTo>
                    <a:lnTo>
                      <a:pt x="1829" y="39"/>
                    </a:lnTo>
                    <a:lnTo>
                      <a:pt x="1728" y="56"/>
                    </a:lnTo>
                    <a:lnTo>
                      <a:pt x="1728" y="56"/>
                    </a:lnTo>
                    <a:lnTo>
                      <a:pt x="1678" y="61"/>
                    </a:lnTo>
                    <a:lnTo>
                      <a:pt x="1678" y="61"/>
                    </a:lnTo>
                    <a:lnTo>
                      <a:pt x="1627" y="73"/>
                    </a:lnTo>
                    <a:lnTo>
                      <a:pt x="1627" y="73"/>
                    </a:lnTo>
                    <a:lnTo>
                      <a:pt x="1523" y="90"/>
                    </a:lnTo>
                    <a:lnTo>
                      <a:pt x="1523" y="90"/>
                    </a:lnTo>
                    <a:lnTo>
                      <a:pt x="1420" y="112"/>
                    </a:lnTo>
                    <a:lnTo>
                      <a:pt x="1318" y="137"/>
                    </a:lnTo>
                    <a:lnTo>
                      <a:pt x="1318" y="137"/>
                    </a:lnTo>
                    <a:lnTo>
                      <a:pt x="1218" y="163"/>
                    </a:lnTo>
                    <a:lnTo>
                      <a:pt x="1218" y="163"/>
                    </a:lnTo>
                    <a:lnTo>
                      <a:pt x="1122" y="188"/>
                    </a:lnTo>
                    <a:lnTo>
                      <a:pt x="1122" y="188"/>
                    </a:lnTo>
                    <a:lnTo>
                      <a:pt x="1030" y="216"/>
                    </a:lnTo>
                    <a:lnTo>
                      <a:pt x="943" y="247"/>
                    </a:lnTo>
                    <a:lnTo>
                      <a:pt x="943" y="247"/>
                    </a:lnTo>
                    <a:lnTo>
                      <a:pt x="859" y="275"/>
                    </a:lnTo>
                    <a:lnTo>
                      <a:pt x="780" y="303"/>
                    </a:lnTo>
                    <a:lnTo>
                      <a:pt x="780" y="303"/>
                    </a:lnTo>
                    <a:lnTo>
                      <a:pt x="755" y="311"/>
                    </a:lnTo>
                    <a:lnTo>
                      <a:pt x="755" y="311"/>
                    </a:lnTo>
                    <a:lnTo>
                      <a:pt x="654" y="292"/>
                    </a:lnTo>
                    <a:lnTo>
                      <a:pt x="654" y="292"/>
                    </a:lnTo>
                    <a:lnTo>
                      <a:pt x="598" y="280"/>
                    </a:lnTo>
                    <a:lnTo>
                      <a:pt x="598" y="280"/>
                    </a:lnTo>
                    <a:lnTo>
                      <a:pt x="544" y="269"/>
                    </a:lnTo>
                    <a:lnTo>
                      <a:pt x="544" y="269"/>
                    </a:lnTo>
                    <a:lnTo>
                      <a:pt x="441" y="247"/>
                    </a:lnTo>
                    <a:lnTo>
                      <a:pt x="441" y="247"/>
                    </a:lnTo>
                    <a:lnTo>
                      <a:pt x="261" y="205"/>
                    </a:lnTo>
                    <a:lnTo>
                      <a:pt x="261" y="205"/>
                    </a:lnTo>
                    <a:lnTo>
                      <a:pt x="121" y="171"/>
                    </a:lnTo>
                    <a:lnTo>
                      <a:pt x="121" y="17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21" y="177"/>
                    </a:lnTo>
                    <a:lnTo>
                      <a:pt x="121" y="177"/>
                    </a:lnTo>
                    <a:lnTo>
                      <a:pt x="258" y="213"/>
                    </a:lnTo>
                    <a:lnTo>
                      <a:pt x="258" y="213"/>
                    </a:lnTo>
                    <a:lnTo>
                      <a:pt x="438" y="258"/>
                    </a:lnTo>
                    <a:lnTo>
                      <a:pt x="438" y="258"/>
                    </a:lnTo>
                    <a:lnTo>
                      <a:pt x="541" y="283"/>
                    </a:lnTo>
                    <a:lnTo>
                      <a:pt x="541" y="283"/>
                    </a:lnTo>
                    <a:lnTo>
                      <a:pt x="595" y="297"/>
                    </a:lnTo>
                    <a:lnTo>
                      <a:pt x="595" y="297"/>
                    </a:lnTo>
                    <a:lnTo>
                      <a:pt x="651" y="309"/>
                    </a:lnTo>
                    <a:lnTo>
                      <a:pt x="651" y="309"/>
                    </a:lnTo>
                    <a:lnTo>
                      <a:pt x="724" y="325"/>
                    </a:lnTo>
                    <a:lnTo>
                      <a:pt x="724" y="325"/>
                    </a:lnTo>
                    <a:lnTo>
                      <a:pt x="648" y="356"/>
                    </a:lnTo>
                    <a:lnTo>
                      <a:pt x="648" y="356"/>
                    </a:lnTo>
                    <a:lnTo>
                      <a:pt x="547" y="398"/>
                    </a:lnTo>
                    <a:lnTo>
                      <a:pt x="547" y="398"/>
                    </a:lnTo>
                    <a:lnTo>
                      <a:pt x="457" y="437"/>
                    </a:lnTo>
                    <a:lnTo>
                      <a:pt x="457" y="437"/>
                    </a:lnTo>
                    <a:lnTo>
                      <a:pt x="547" y="401"/>
                    </a:lnTo>
                    <a:lnTo>
                      <a:pt x="547" y="401"/>
                    </a:lnTo>
                    <a:lnTo>
                      <a:pt x="651" y="362"/>
                    </a:lnTo>
                    <a:lnTo>
                      <a:pt x="651" y="362"/>
                    </a:lnTo>
                    <a:lnTo>
                      <a:pt x="715" y="339"/>
                    </a:lnTo>
                    <a:lnTo>
                      <a:pt x="715" y="339"/>
                    </a:lnTo>
                    <a:lnTo>
                      <a:pt x="746" y="328"/>
                    </a:lnTo>
                    <a:lnTo>
                      <a:pt x="746" y="328"/>
                    </a:lnTo>
                    <a:lnTo>
                      <a:pt x="769" y="334"/>
                    </a:lnTo>
                    <a:lnTo>
                      <a:pt x="769" y="334"/>
                    </a:lnTo>
                    <a:lnTo>
                      <a:pt x="889" y="359"/>
                    </a:lnTo>
                    <a:lnTo>
                      <a:pt x="889" y="359"/>
                    </a:lnTo>
                    <a:lnTo>
                      <a:pt x="1016" y="381"/>
                    </a:lnTo>
                    <a:lnTo>
                      <a:pt x="1016" y="381"/>
                    </a:lnTo>
                    <a:lnTo>
                      <a:pt x="1083" y="395"/>
                    </a:lnTo>
                    <a:lnTo>
                      <a:pt x="1083" y="395"/>
                    </a:lnTo>
                    <a:lnTo>
                      <a:pt x="1114" y="401"/>
                    </a:lnTo>
                    <a:lnTo>
                      <a:pt x="1114" y="401"/>
                    </a:lnTo>
                    <a:lnTo>
                      <a:pt x="1147" y="406"/>
                    </a:lnTo>
                    <a:lnTo>
                      <a:pt x="1147" y="406"/>
                    </a:lnTo>
                    <a:lnTo>
                      <a:pt x="1279" y="426"/>
                    </a:lnTo>
                    <a:lnTo>
                      <a:pt x="1279" y="426"/>
                    </a:lnTo>
                    <a:lnTo>
                      <a:pt x="1414" y="446"/>
                    </a:lnTo>
                    <a:lnTo>
                      <a:pt x="1414" y="446"/>
                    </a:lnTo>
                    <a:lnTo>
                      <a:pt x="1481" y="457"/>
                    </a:lnTo>
                    <a:lnTo>
                      <a:pt x="1481" y="457"/>
                    </a:lnTo>
                    <a:lnTo>
                      <a:pt x="1549" y="463"/>
                    </a:lnTo>
                    <a:lnTo>
                      <a:pt x="1549" y="463"/>
                    </a:lnTo>
                    <a:lnTo>
                      <a:pt x="1680" y="480"/>
                    </a:lnTo>
                    <a:lnTo>
                      <a:pt x="1680" y="480"/>
                    </a:lnTo>
                    <a:lnTo>
                      <a:pt x="1812" y="491"/>
                    </a:lnTo>
                    <a:lnTo>
                      <a:pt x="1812" y="491"/>
                    </a:lnTo>
                    <a:lnTo>
                      <a:pt x="1877" y="496"/>
                    </a:lnTo>
                    <a:lnTo>
                      <a:pt x="1877" y="496"/>
                    </a:lnTo>
                    <a:lnTo>
                      <a:pt x="1941" y="502"/>
                    </a:lnTo>
                    <a:lnTo>
                      <a:pt x="1941" y="502"/>
                    </a:lnTo>
                    <a:lnTo>
                      <a:pt x="2068" y="510"/>
                    </a:lnTo>
                    <a:lnTo>
                      <a:pt x="2068" y="510"/>
                    </a:lnTo>
                    <a:lnTo>
                      <a:pt x="2186" y="516"/>
                    </a:lnTo>
                    <a:lnTo>
                      <a:pt x="2186" y="516"/>
                    </a:lnTo>
                    <a:lnTo>
                      <a:pt x="2300" y="519"/>
                    </a:lnTo>
                    <a:lnTo>
                      <a:pt x="2404" y="522"/>
                    </a:lnTo>
                    <a:lnTo>
                      <a:pt x="2404" y="522"/>
                    </a:lnTo>
                    <a:lnTo>
                      <a:pt x="2455" y="522"/>
                    </a:lnTo>
                    <a:lnTo>
                      <a:pt x="2455" y="522"/>
                    </a:lnTo>
                    <a:lnTo>
                      <a:pt x="2503" y="522"/>
                    </a:lnTo>
                    <a:lnTo>
                      <a:pt x="2503" y="522"/>
                    </a:lnTo>
                    <a:lnTo>
                      <a:pt x="2590" y="519"/>
                    </a:lnTo>
                    <a:lnTo>
                      <a:pt x="2590" y="519"/>
                    </a:lnTo>
                    <a:lnTo>
                      <a:pt x="2668" y="519"/>
                    </a:lnTo>
                    <a:lnTo>
                      <a:pt x="2668" y="519"/>
                    </a:lnTo>
                    <a:lnTo>
                      <a:pt x="2733" y="513"/>
                    </a:lnTo>
                    <a:lnTo>
                      <a:pt x="2733" y="513"/>
                    </a:lnTo>
                    <a:lnTo>
                      <a:pt x="2856" y="508"/>
                    </a:lnTo>
                    <a:lnTo>
                      <a:pt x="2856" y="508"/>
                    </a:lnTo>
                    <a:lnTo>
                      <a:pt x="2733" y="510"/>
                    </a:lnTo>
                    <a:lnTo>
                      <a:pt x="2733" y="510"/>
                    </a:lnTo>
                    <a:lnTo>
                      <a:pt x="2668" y="510"/>
                    </a:lnTo>
                    <a:lnTo>
                      <a:pt x="2668" y="510"/>
                    </a:lnTo>
                    <a:lnTo>
                      <a:pt x="2590" y="510"/>
                    </a:lnTo>
                    <a:lnTo>
                      <a:pt x="2590" y="510"/>
                    </a:lnTo>
                    <a:lnTo>
                      <a:pt x="2503" y="510"/>
                    </a:lnTo>
                    <a:lnTo>
                      <a:pt x="2503" y="510"/>
                    </a:lnTo>
                    <a:lnTo>
                      <a:pt x="2455" y="510"/>
                    </a:lnTo>
                    <a:lnTo>
                      <a:pt x="2455" y="510"/>
                    </a:lnTo>
                    <a:lnTo>
                      <a:pt x="2404" y="508"/>
                    </a:lnTo>
                    <a:lnTo>
                      <a:pt x="2404" y="508"/>
                    </a:lnTo>
                    <a:lnTo>
                      <a:pt x="2300" y="505"/>
                    </a:lnTo>
                    <a:lnTo>
                      <a:pt x="2188" y="499"/>
                    </a:lnTo>
                    <a:lnTo>
                      <a:pt x="2188" y="499"/>
                    </a:lnTo>
                    <a:lnTo>
                      <a:pt x="2068" y="491"/>
                    </a:lnTo>
                    <a:lnTo>
                      <a:pt x="2068" y="491"/>
                    </a:lnTo>
                    <a:lnTo>
                      <a:pt x="1944" y="482"/>
                    </a:lnTo>
                    <a:lnTo>
                      <a:pt x="1944" y="482"/>
                    </a:lnTo>
                    <a:lnTo>
                      <a:pt x="1880" y="477"/>
                    </a:lnTo>
                    <a:lnTo>
                      <a:pt x="1880" y="477"/>
                    </a:lnTo>
                    <a:lnTo>
                      <a:pt x="1815" y="471"/>
                    </a:lnTo>
                    <a:lnTo>
                      <a:pt x="1815" y="471"/>
                    </a:lnTo>
                    <a:lnTo>
                      <a:pt x="1683" y="457"/>
                    </a:lnTo>
                    <a:lnTo>
                      <a:pt x="1683" y="457"/>
                    </a:lnTo>
                    <a:lnTo>
                      <a:pt x="1551" y="440"/>
                    </a:lnTo>
                    <a:lnTo>
                      <a:pt x="1551" y="440"/>
                    </a:lnTo>
                    <a:lnTo>
                      <a:pt x="1484" y="432"/>
                    </a:lnTo>
                    <a:lnTo>
                      <a:pt x="1484" y="432"/>
                    </a:lnTo>
                    <a:lnTo>
                      <a:pt x="1417" y="423"/>
                    </a:lnTo>
                    <a:lnTo>
                      <a:pt x="1417" y="423"/>
                    </a:lnTo>
                    <a:lnTo>
                      <a:pt x="1282" y="404"/>
                    </a:lnTo>
                    <a:lnTo>
                      <a:pt x="1282" y="404"/>
                    </a:lnTo>
                    <a:lnTo>
                      <a:pt x="1150" y="384"/>
                    </a:lnTo>
                    <a:lnTo>
                      <a:pt x="1150" y="384"/>
                    </a:lnTo>
                    <a:lnTo>
                      <a:pt x="1117" y="378"/>
                    </a:lnTo>
                    <a:lnTo>
                      <a:pt x="1117" y="378"/>
                    </a:lnTo>
                    <a:lnTo>
                      <a:pt x="1086" y="373"/>
                    </a:lnTo>
                    <a:lnTo>
                      <a:pt x="1086" y="373"/>
                    </a:lnTo>
                    <a:lnTo>
                      <a:pt x="1021" y="362"/>
                    </a:lnTo>
                    <a:lnTo>
                      <a:pt x="1021" y="362"/>
                    </a:lnTo>
                    <a:lnTo>
                      <a:pt x="895" y="339"/>
                    </a:lnTo>
                    <a:lnTo>
                      <a:pt x="895" y="339"/>
                    </a:lnTo>
                    <a:lnTo>
                      <a:pt x="780" y="317"/>
                    </a:lnTo>
                    <a:lnTo>
                      <a:pt x="780" y="317"/>
                    </a:lnTo>
                    <a:lnTo>
                      <a:pt x="786" y="314"/>
                    </a:lnTo>
                    <a:lnTo>
                      <a:pt x="786" y="314"/>
                    </a:lnTo>
                    <a:lnTo>
                      <a:pt x="864" y="289"/>
                    </a:lnTo>
                    <a:lnTo>
                      <a:pt x="945" y="264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Freeform 44"/>
              <p:cNvSpPr>
                <a:spLocks noChangeArrowheads="1"/>
              </p:cNvSpPr>
              <p:nvPr/>
            </p:nvSpPr>
            <p:spPr bwMode="gray">
              <a:xfrm>
                <a:off x="5599113" y="2479675"/>
                <a:ext cx="196850" cy="109538"/>
              </a:xfrm>
              <a:custGeom>
                <a:avLst/>
                <a:gdLst>
                  <a:gd name="T0" fmla="*/ 413 w 549"/>
                  <a:gd name="T1" fmla="*/ 58 h 306"/>
                  <a:gd name="T2" fmla="*/ 413 w 549"/>
                  <a:gd name="T3" fmla="*/ 58 h 306"/>
                  <a:gd name="T4" fmla="*/ 365 w 549"/>
                  <a:gd name="T5" fmla="*/ 81 h 306"/>
                  <a:gd name="T6" fmla="*/ 365 w 549"/>
                  <a:gd name="T7" fmla="*/ 81 h 306"/>
                  <a:gd name="T8" fmla="*/ 315 w 549"/>
                  <a:gd name="T9" fmla="*/ 106 h 306"/>
                  <a:gd name="T10" fmla="*/ 315 w 549"/>
                  <a:gd name="T11" fmla="*/ 106 h 306"/>
                  <a:gd name="T12" fmla="*/ 264 w 549"/>
                  <a:gd name="T13" fmla="*/ 134 h 306"/>
                  <a:gd name="T14" fmla="*/ 264 w 549"/>
                  <a:gd name="T15" fmla="*/ 134 h 306"/>
                  <a:gd name="T16" fmla="*/ 211 w 549"/>
                  <a:gd name="T17" fmla="*/ 165 h 306"/>
                  <a:gd name="T18" fmla="*/ 211 w 549"/>
                  <a:gd name="T19" fmla="*/ 165 h 306"/>
                  <a:gd name="T20" fmla="*/ 163 w 549"/>
                  <a:gd name="T21" fmla="*/ 193 h 306"/>
                  <a:gd name="T22" fmla="*/ 163 w 549"/>
                  <a:gd name="T23" fmla="*/ 193 h 306"/>
                  <a:gd name="T24" fmla="*/ 79 w 549"/>
                  <a:gd name="T25" fmla="*/ 249 h 306"/>
                  <a:gd name="T26" fmla="*/ 79 w 549"/>
                  <a:gd name="T27" fmla="*/ 249 h 306"/>
                  <a:gd name="T28" fmla="*/ 20 w 549"/>
                  <a:gd name="T29" fmla="*/ 288 h 306"/>
                  <a:gd name="T30" fmla="*/ 20 w 549"/>
                  <a:gd name="T31" fmla="*/ 288 h 306"/>
                  <a:gd name="T32" fmla="*/ 0 w 549"/>
                  <a:gd name="T33" fmla="*/ 305 h 306"/>
                  <a:gd name="T34" fmla="*/ 0 w 549"/>
                  <a:gd name="T35" fmla="*/ 305 h 306"/>
                  <a:gd name="T36" fmla="*/ 23 w 549"/>
                  <a:gd name="T37" fmla="*/ 291 h 306"/>
                  <a:gd name="T38" fmla="*/ 23 w 549"/>
                  <a:gd name="T39" fmla="*/ 291 h 306"/>
                  <a:gd name="T40" fmla="*/ 48 w 549"/>
                  <a:gd name="T41" fmla="*/ 277 h 306"/>
                  <a:gd name="T42" fmla="*/ 48 w 549"/>
                  <a:gd name="T43" fmla="*/ 277 h 306"/>
                  <a:gd name="T44" fmla="*/ 85 w 549"/>
                  <a:gd name="T45" fmla="*/ 255 h 306"/>
                  <a:gd name="T46" fmla="*/ 85 w 549"/>
                  <a:gd name="T47" fmla="*/ 255 h 306"/>
                  <a:gd name="T48" fmla="*/ 124 w 549"/>
                  <a:gd name="T49" fmla="*/ 232 h 306"/>
                  <a:gd name="T50" fmla="*/ 124 w 549"/>
                  <a:gd name="T51" fmla="*/ 232 h 306"/>
                  <a:gd name="T52" fmla="*/ 172 w 549"/>
                  <a:gd name="T53" fmla="*/ 204 h 306"/>
                  <a:gd name="T54" fmla="*/ 172 w 549"/>
                  <a:gd name="T55" fmla="*/ 204 h 306"/>
                  <a:gd name="T56" fmla="*/ 219 w 549"/>
                  <a:gd name="T57" fmla="*/ 176 h 306"/>
                  <a:gd name="T58" fmla="*/ 219 w 549"/>
                  <a:gd name="T59" fmla="*/ 176 h 306"/>
                  <a:gd name="T60" fmla="*/ 270 w 549"/>
                  <a:gd name="T61" fmla="*/ 148 h 306"/>
                  <a:gd name="T62" fmla="*/ 270 w 549"/>
                  <a:gd name="T63" fmla="*/ 148 h 306"/>
                  <a:gd name="T64" fmla="*/ 323 w 549"/>
                  <a:gd name="T65" fmla="*/ 120 h 306"/>
                  <a:gd name="T66" fmla="*/ 323 w 549"/>
                  <a:gd name="T67" fmla="*/ 120 h 306"/>
                  <a:gd name="T68" fmla="*/ 371 w 549"/>
                  <a:gd name="T69" fmla="*/ 95 h 306"/>
                  <a:gd name="T70" fmla="*/ 371 w 549"/>
                  <a:gd name="T71" fmla="*/ 95 h 306"/>
                  <a:gd name="T72" fmla="*/ 461 w 549"/>
                  <a:gd name="T73" fmla="*/ 47 h 306"/>
                  <a:gd name="T74" fmla="*/ 461 w 549"/>
                  <a:gd name="T75" fmla="*/ 47 h 306"/>
                  <a:gd name="T76" fmla="*/ 522 w 549"/>
                  <a:gd name="T77" fmla="*/ 14 h 306"/>
                  <a:gd name="T78" fmla="*/ 522 w 549"/>
                  <a:gd name="T79" fmla="*/ 14 h 306"/>
                  <a:gd name="T80" fmla="*/ 548 w 549"/>
                  <a:gd name="T81" fmla="*/ 0 h 306"/>
                  <a:gd name="T82" fmla="*/ 548 w 549"/>
                  <a:gd name="T83" fmla="*/ 0 h 306"/>
                  <a:gd name="T84" fmla="*/ 522 w 549"/>
                  <a:gd name="T85" fmla="*/ 11 h 306"/>
                  <a:gd name="T86" fmla="*/ 522 w 549"/>
                  <a:gd name="T87" fmla="*/ 11 h 306"/>
                  <a:gd name="T88" fmla="*/ 455 w 549"/>
                  <a:gd name="T89" fmla="*/ 39 h 306"/>
                  <a:gd name="T90" fmla="*/ 455 w 549"/>
                  <a:gd name="T91" fmla="*/ 39 h 306"/>
                  <a:gd name="T92" fmla="*/ 413 w 549"/>
                  <a:gd name="T93" fmla="*/ 5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9" h="306">
                    <a:moveTo>
                      <a:pt x="413" y="58"/>
                    </a:moveTo>
                    <a:lnTo>
                      <a:pt x="413" y="58"/>
                    </a:lnTo>
                    <a:lnTo>
                      <a:pt x="365" y="81"/>
                    </a:lnTo>
                    <a:lnTo>
                      <a:pt x="365" y="81"/>
                    </a:lnTo>
                    <a:lnTo>
                      <a:pt x="315" y="106"/>
                    </a:lnTo>
                    <a:lnTo>
                      <a:pt x="315" y="106"/>
                    </a:lnTo>
                    <a:lnTo>
                      <a:pt x="264" y="134"/>
                    </a:lnTo>
                    <a:lnTo>
                      <a:pt x="264" y="134"/>
                    </a:lnTo>
                    <a:lnTo>
                      <a:pt x="211" y="165"/>
                    </a:lnTo>
                    <a:lnTo>
                      <a:pt x="211" y="165"/>
                    </a:lnTo>
                    <a:lnTo>
                      <a:pt x="163" y="193"/>
                    </a:lnTo>
                    <a:lnTo>
                      <a:pt x="163" y="193"/>
                    </a:lnTo>
                    <a:lnTo>
                      <a:pt x="79" y="249"/>
                    </a:lnTo>
                    <a:lnTo>
                      <a:pt x="79" y="249"/>
                    </a:lnTo>
                    <a:lnTo>
                      <a:pt x="20" y="288"/>
                    </a:lnTo>
                    <a:lnTo>
                      <a:pt x="20" y="288"/>
                    </a:lnTo>
                    <a:lnTo>
                      <a:pt x="0" y="305"/>
                    </a:lnTo>
                    <a:lnTo>
                      <a:pt x="0" y="305"/>
                    </a:lnTo>
                    <a:lnTo>
                      <a:pt x="23" y="291"/>
                    </a:lnTo>
                    <a:lnTo>
                      <a:pt x="23" y="291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85" y="255"/>
                    </a:lnTo>
                    <a:lnTo>
                      <a:pt x="85" y="255"/>
                    </a:lnTo>
                    <a:lnTo>
                      <a:pt x="124" y="232"/>
                    </a:lnTo>
                    <a:lnTo>
                      <a:pt x="124" y="232"/>
                    </a:lnTo>
                    <a:lnTo>
                      <a:pt x="172" y="204"/>
                    </a:lnTo>
                    <a:lnTo>
                      <a:pt x="172" y="204"/>
                    </a:lnTo>
                    <a:lnTo>
                      <a:pt x="219" y="176"/>
                    </a:lnTo>
                    <a:lnTo>
                      <a:pt x="219" y="176"/>
                    </a:lnTo>
                    <a:lnTo>
                      <a:pt x="270" y="148"/>
                    </a:lnTo>
                    <a:lnTo>
                      <a:pt x="270" y="148"/>
                    </a:lnTo>
                    <a:lnTo>
                      <a:pt x="323" y="120"/>
                    </a:lnTo>
                    <a:lnTo>
                      <a:pt x="323" y="120"/>
                    </a:lnTo>
                    <a:lnTo>
                      <a:pt x="371" y="95"/>
                    </a:lnTo>
                    <a:lnTo>
                      <a:pt x="371" y="95"/>
                    </a:lnTo>
                    <a:lnTo>
                      <a:pt x="461" y="47"/>
                    </a:lnTo>
                    <a:lnTo>
                      <a:pt x="461" y="47"/>
                    </a:lnTo>
                    <a:lnTo>
                      <a:pt x="522" y="14"/>
                    </a:lnTo>
                    <a:lnTo>
                      <a:pt x="522" y="14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22" y="11"/>
                    </a:lnTo>
                    <a:lnTo>
                      <a:pt x="522" y="11"/>
                    </a:lnTo>
                    <a:lnTo>
                      <a:pt x="455" y="39"/>
                    </a:lnTo>
                    <a:lnTo>
                      <a:pt x="455" y="39"/>
                    </a:lnTo>
                    <a:lnTo>
                      <a:pt x="413" y="58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45"/>
              <p:cNvSpPr>
                <a:spLocks noChangeArrowheads="1"/>
              </p:cNvSpPr>
              <p:nvPr/>
            </p:nvSpPr>
            <p:spPr bwMode="gray">
              <a:xfrm>
                <a:off x="6388100" y="2298700"/>
                <a:ext cx="776288" cy="693738"/>
              </a:xfrm>
              <a:custGeom>
                <a:avLst/>
                <a:gdLst>
                  <a:gd name="T0" fmla="*/ 2157 w 2158"/>
                  <a:gd name="T1" fmla="*/ 0 h 1928"/>
                  <a:gd name="T2" fmla="*/ 2154 w 2158"/>
                  <a:gd name="T3" fmla="*/ 8 h 1928"/>
                  <a:gd name="T4" fmla="*/ 2149 w 2158"/>
                  <a:gd name="T5" fmla="*/ 33 h 1928"/>
                  <a:gd name="T6" fmla="*/ 2140 w 2158"/>
                  <a:gd name="T7" fmla="*/ 47 h 1928"/>
                  <a:gd name="T8" fmla="*/ 2090 w 2158"/>
                  <a:gd name="T9" fmla="*/ 106 h 1928"/>
                  <a:gd name="T10" fmla="*/ 2042 w 2158"/>
                  <a:gd name="T11" fmla="*/ 151 h 1928"/>
                  <a:gd name="T12" fmla="*/ 1986 w 2158"/>
                  <a:gd name="T13" fmla="*/ 207 h 1928"/>
                  <a:gd name="T14" fmla="*/ 1846 w 2158"/>
                  <a:gd name="T15" fmla="*/ 336 h 1928"/>
                  <a:gd name="T16" fmla="*/ 1683 w 2158"/>
                  <a:gd name="T17" fmla="*/ 491 h 1928"/>
                  <a:gd name="T18" fmla="*/ 1504 w 2158"/>
                  <a:gd name="T19" fmla="*/ 665 h 1928"/>
                  <a:gd name="T20" fmla="*/ 1408 w 2158"/>
                  <a:gd name="T21" fmla="*/ 757 h 1928"/>
                  <a:gd name="T22" fmla="*/ 1313 w 2158"/>
                  <a:gd name="T23" fmla="*/ 853 h 1928"/>
                  <a:gd name="T24" fmla="*/ 1116 w 2158"/>
                  <a:gd name="T25" fmla="*/ 1049 h 1928"/>
                  <a:gd name="T26" fmla="*/ 923 w 2158"/>
                  <a:gd name="T27" fmla="*/ 1245 h 1928"/>
                  <a:gd name="T28" fmla="*/ 875 w 2158"/>
                  <a:gd name="T29" fmla="*/ 1293 h 1928"/>
                  <a:gd name="T30" fmla="*/ 827 w 2158"/>
                  <a:gd name="T31" fmla="*/ 1341 h 1928"/>
                  <a:gd name="T32" fmla="*/ 735 w 2158"/>
                  <a:gd name="T33" fmla="*/ 1436 h 1928"/>
                  <a:gd name="T34" fmla="*/ 561 w 2158"/>
                  <a:gd name="T35" fmla="*/ 1619 h 1928"/>
                  <a:gd name="T36" fmla="*/ 479 w 2158"/>
                  <a:gd name="T37" fmla="*/ 1703 h 1928"/>
                  <a:gd name="T38" fmla="*/ 407 w 2158"/>
                  <a:gd name="T39" fmla="*/ 1781 h 1928"/>
                  <a:gd name="T40" fmla="*/ 370 w 2158"/>
                  <a:gd name="T41" fmla="*/ 1815 h 1928"/>
                  <a:gd name="T42" fmla="*/ 300 w 2158"/>
                  <a:gd name="T43" fmla="*/ 1871 h 1928"/>
                  <a:gd name="T44" fmla="*/ 261 w 2158"/>
                  <a:gd name="T45" fmla="*/ 1890 h 1928"/>
                  <a:gd name="T46" fmla="*/ 224 w 2158"/>
                  <a:gd name="T47" fmla="*/ 1905 h 1928"/>
                  <a:gd name="T48" fmla="*/ 154 w 2158"/>
                  <a:gd name="T49" fmla="*/ 1910 h 1928"/>
                  <a:gd name="T50" fmla="*/ 123 w 2158"/>
                  <a:gd name="T51" fmla="*/ 1905 h 1928"/>
                  <a:gd name="T52" fmla="*/ 73 w 2158"/>
                  <a:gd name="T53" fmla="*/ 1893 h 1928"/>
                  <a:gd name="T54" fmla="*/ 33 w 2158"/>
                  <a:gd name="T55" fmla="*/ 1882 h 1928"/>
                  <a:gd name="T56" fmla="*/ 0 w 2158"/>
                  <a:gd name="T57" fmla="*/ 1874 h 1928"/>
                  <a:gd name="T58" fmla="*/ 31 w 2158"/>
                  <a:gd name="T59" fmla="*/ 1885 h 1928"/>
                  <a:gd name="T60" fmla="*/ 70 w 2158"/>
                  <a:gd name="T61" fmla="*/ 1899 h 1928"/>
                  <a:gd name="T62" fmla="*/ 92 w 2158"/>
                  <a:gd name="T63" fmla="*/ 1907 h 1928"/>
                  <a:gd name="T64" fmla="*/ 120 w 2158"/>
                  <a:gd name="T65" fmla="*/ 1919 h 1928"/>
                  <a:gd name="T66" fmla="*/ 171 w 2158"/>
                  <a:gd name="T67" fmla="*/ 1927 h 1928"/>
                  <a:gd name="T68" fmla="*/ 191 w 2158"/>
                  <a:gd name="T69" fmla="*/ 1927 h 1928"/>
                  <a:gd name="T70" fmla="*/ 230 w 2158"/>
                  <a:gd name="T71" fmla="*/ 1924 h 1928"/>
                  <a:gd name="T72" fmla="*/ 272 w 2158"/>
                  <a:gd name="T73" fmla="*/ 1913 h 1928"/>
                  <a:gd name="T74" fmla="*/ 291 w 2158"/>
                  <a:gd name="T75" fmla="*/ 1907 h 1928"/>
                  <a:gd name="T76" fmla="*/ 353 w 2158"/>
                  <a:gd name="T77" fmla="*/ 1871 h 1928"/>
                  <a:gd name="T78" fmla="*/ 393 w 2158"/>
                  <a:gd name="T79" fmla="*/ 1840 h 1928"/>
                  <a:gd name="T80" fmla="*/ 432 w 2158"/>
                  <a:gd name="T81" fmla="*/ 1807 h 1928"/>
                  <a:gd name="T82" fmla="*/ 595 w 2158"/>
                  <a:gd name="T83" fmla="*/ 1652 h 1928"/>
                  <a:gd name="T84" fmla="*/ 774 w 2158"/>
                  <a:gd name="T85" fmla="*/ 1478 h 1928"/>
                  <a:gd name="T86" fmla="*/ 869 w 2158"/>
                  <a:gd name="T87" fmla="*/ 1386 h 1928"/>
                  <a:gd name="T88" fmla="*/ 917 w 2158"/>
                  <a:gd name="T89" fmla="*/ 1338 h 1928"/>
                  <a:gd name="T90" fmla="*/ 965 w 2158"/>
                  <a:gd name="T91" fmla="*/ 1290 h 1928"/>
                  <a:gd name="T92" fmla="*/ 1161 w 2158"/>
                  <a:gd name="T93" fmla="*/ 1094 h 1928"/>
                  <a:gd name="T94" fmla="*/ 1358 w 2158"/>
                  <a:gd name="T95" fmla="*/ 897 h 1928"/>
                  <a:gd name="T96" fmla="*/ 1453 w 2158"/>
                  <a:gd name="T97" fmla="*/ 799 h 1928"/>
                  <a:gd name="T98" fmla="*/ 1543 w 2158"/>
                  <a:gd name="T99" fmla="*/ 707 h 1928"/>
                  <a:gd name="T100" fmla="*/ 1717 w 2158"/>
                  <a:gd name="T101" fmla="*/ 524 h 1928"/>
                  <a:gd name="T102" fmla="*/ 1874 w 2158"/>
                  <a:gd name="T103" fmla="*/ 361 h 1928"/>
                  <a:gd name="T104" fmla="*/ 2003 w 2158"/>
                  <a:gd name="T105" fmla="*/ 224 h 1928"/>
                  <a:gd name="T106" fmla="*/ 2056 w 2158"/>
                  <a:gd name="T107" fmla="*/ 165 h 1928"/>
                  <a:gd name="T108" fmla="*/ 2101 w 2158"/>
                  <a:gd name="T109" fmla="*/ 115 h 1928"/>
                  <a:gd name="T110" fmla="*/ 2132 w 2158"/>
                  <a:gd name="T111" fmla="*/ 70 h 1928"/>
                  <a:gd name="T112" fmla="*/ 2152 w 2158"/>
                  <a:gd name="T113" fmla="*/ 33 h 1928"/>
                  <a:gd name="T114" fmla="*/ 2154 w 2158"/>
                  <a:gd name="T115" fmla="*/ 19 h 1928"/>
                  <a:gd name="T116" fmla="*/ 2157 w 2158"/>
                  <a:gd name="T117" fmla="*/ 8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58" h="1928">
                    <a:moveTo>
                      <a:pt x="2157" y="0"/>
                    </a:moveTo>
                    <a:lnTo>
                      <a:pt x="2157" y="0"/>
                    </a:lnTo>
                    <a:lnTo>
                      <a:pt x="2154" y="8"/>
                    </a:lnTo>
                    <a:lnTo>
                      <a:pt x="2154" y="8"/>
                    </a:lnTo>
                    <a:lnTo>
                      <a:pt x="2152" y="19"/>
                    </a:lnTo>
                    <a:lnTo>
                      <a:pt x="2149" y="33"/>
                    </a:lnTo>
                    <a:lnTo>
                      <a:pt x="2149" y="33"/>
                    </a:lnTo>
                    <a:lnTo>
                      <a:pt x="2140" y="47"/>
                    </a:lnTo>
                    <a:lnTo>
                      <a:pt x="2126" y="67"/>
                    </a:lnTo>
                    <a:lnTo>
                      <a:pt x="2090" y="106"/>
                    </a:lnTo>
                    <a:lnTo>
                      <a:pt x="2090" y="106"/>
                    </a:lnTo>
                    <a:lnTo>
                      <a:pt x="2042" y="151"/>
                    </a:lnTo>
                    <a:lnTo>
                      <a:pt x="2042" y="151"/>
                    </a:lnTo>
                    <a:lnTo>
                      <a:pt x="1986" y="207"/>
                    </a:lnTo>
                    <a:lnTo>
                      <a:pt x="1986" y="207"/>
                    </a:lnTo>
                    <a:lnTo>
                      <a:pt x="1846" y="336"/>
                    </a:lnTo>
                    <a:lnTo>
                      <a:pt x="1846" y="336"/>
                    </a:lnTo>
                    <a:lnTo>
                      <a:pt x="1683" y="491"/>
                    </a:lnTo>
                    <a:lnTo>
                      <a:pt x="1683" y="491"/>
                    </a:lnTo>
                    <a:lnTo>
                      <a:pt x="1504" y="665"/>
                    </a:lnTo>
                    <a:lnTo>
                      <a:pt x="1504" y="665"/>
                    </a:lnTo>
                    <a:lnTo>
                      <a:pt x="1408" y="757"/>
                    </a:lnTo>
                    <a:lnTo>
                      <a:pt x="1408" y="757"/>
                    </a:lnTo>
                    <a:lnTo>
                      <a:pt x="1313" y="853"/>
                    </a:lnTo>
                    <a:lnTo>
                      <a:pt x="1313" y="853"/>
                    </a:lnTo>
                    <a:lnTo>
                      <a:pt x="1116" y="1049"/>
                    </a:lnTo>
                    <a:lnTo>
                      <a:pt x="1116" y="1049"/>
                    </a:lnTo>
                    <a:lnTo>
                      <a:pt x="923" y="1245"/>
                    </a:lnTo>
                    <a:lnTo>
                      <a:pt x="923" y="1245"/>
                    </a:lnTo>
                    <a:lnTo>
                      <a:pt x="875" y="1293"/>
                    </a:lnTo>
                    <a:lnTo>
                      <a:pt x="875" y="1293"/>
                    </a:lnTo>
                    <a:lnTo>
                      <a:pt x="827" y="1341"/>
                    </a:lnTo>
                    <a:lnTo>
                      <a:pt x="827" y="1341"/>
                    </a:lnTo>
                    <a:lnTo>
                      <a:pt x="735" y="1436"/>
                    </a:lnTo>
                    <a:lnTo>
                      <a:pt x="735" y="1436"/>
                    </a:lnTo>
                    <a:lnTo>
                      <a:pt x="561" y="1619"/>
                    </a:lnTo>
                    <a:lnTo>
                      <a:pt x="561" y="1619"/>
                    </a:lnTo>
                    <a:lnTo>
                      <a:pt x="479" y="1703"/>
                    </a:lnTo>
                    <a:lnTo>
                      <a:pt x="479" y="1703"/>
                    </a:lnTo>
                    <a:lnTo>
                      <a:pt x="407" y="1781"/>
                    </a:lnTo>
                    <a:lnTo>
                      <a:pt x="407" y="1781"/>
                    </a:lnTo>
                    <a:lnTo>
                      <a:pt x="370" y="1815"/>
                    </a:lnTo>
                    <a:lnTo>
                      <a:pt x="336" y="1846"/>
                    </a:lnTo>
                    <a:lnTo>
                      <a:pt x="300" y="1871"/>
                    </a:lnTo>
                    <a:lnTo>
                      <a:pt x="261" y="1890"/>
                    </a:lnTo>
                    <a:lnTo>
                      <a:pt x="261" y="1890"/>
                    </a:lnTo>
                    <a:lnTo>
                      <a:pt x="244" y="1899"/>
                    </a:lnTo>
                    <a:lnTo>
                      <a:pt x="224" y="1905"/>
                    </a:lnTo>
                    <a:lnTo>
                      <a:pt x="188" y="1910"/>
                    </a:lnTo>
                    <a:lnTo>
                      <a:pt x="154" y="1910"/>
                    </a:lnTo>
                    <a:lnTo>
                      <a:pt x="123" y="1905"/>
                    </a:lnTo>
                    <a:lnTo>
                      <a:pt x="123" y="1905"/>
                    </a:lnTo>
                    <a:lnTo>
                      <a:pt x="73" y="1893"/>
                    </a:lnTo>
                    <a:lnTo>
                      <a:pt x="73" y="1893"/>
                    </a:lnTo>
                    <a:lnTo>
                      <a:pt x="33" y="1882"/>
                    </a:lnTo>
                    <a:lnTo>
                      <a:pt x="33" y="1882"/>
                    </a:lnTo>
                    <a:lnTo>
                      <a:pt x="0" y="1874"/>
                    </a:lnTo>
                    <a:lnTo>
                      <a:pt x="0" y="1874"/>
                    </a:lnTo>
                    <a:lnTo>
                      <a:pt x="31" y="1885"/>
                    </a:lnTo>
                    <a:lnTo>
                      <a:pt x="31" y="1885"/>
                    </a:lnTo>
                    <a:lnTo>
                      <a:pt x="70" y="1899"/>
                    </a:lnTo>
                    <a:lnTo>
                      <a:pt x="70" y="1899"/>
                    </a:lnTo>
                    <a:lnTo>
                      <a:pt x="92" y="1907"/>
                    </a:lnTo>
                    <a:lnTo>
                      <a:pt x="92" y="1907"/>
                    </a:lnTo>
                    <a:lnTo>
                      <a:pt x="120" y="1919"/>
                    </a:lnTo>
                    <a:lnTo>
                      <a:pt x="120" y="1919"/>
                    </a:lnTo>
                    <a:lnTo>
                      <a:pt x="154" y="1924"/>
                    </a:lnTo>
                    <a:lnTo>
                      <a:pt x="171" y="1927"/>
                    </a:lnTo>
                    <a:lnTo>
                      <a:pt x="191" y="1927"/>
                    </a:lnTo>
                    <a:lnTo>
                      <a:pt x="191" y="1927"/>
                    </a:lnTo>
                    <a:lnTo>
                      <a:pt x="207" y="1927"/>
                    </a:lnTo>
                    <a:lnTo>
                      <a:pt x="230" y="1924"/>
                    </a:lnTo>
                    <a:lnTo>
                      <a:pt x="249" y="1921"/>
                    </a:lnTo>
                    <a:lnTo>
                      <a:pt x="272" y="1913"/>
                    </a:lnTo>
                    <a:lnTo>
                      <a:pt x="272" y="1913"/>
                    </a:lnTo>
                    <a:lnTo>
                      <a:pt x="291" y="1907"/>
                    </a:lnTo>
                    <a:lnTo>
                      <a:pt x="311" y="1896"/>
                    </a:lnTo>
                    <a:lnTo>
                      <a:pt x="353" y="1871"/>
                    </a:lnTo>
                    <a:lnTo>
                      <a:pt x="353" y="1871"/>
                    </a:lnTo>
                    <a:lnTo>
                      <a:pt x="393" y="1840"/>
                    </a:lnTo>
                    <a:lnTo>
                      <a:pt x="432" y="1807"/>
                    </a:lnTo>
                    <a:lnTo>
                      <a:pt x="432" y="1807"/>
                    </a:lnTo>
                    <a:lnTo>
                      <a:pt x="595" y="1652"/>
                    </a:lnTo>
                    <a:lnTo>
                      <a:pt x="595" y="1652"/>
                    </a:lnTo>
                    <a:lnTo>
                      <a:pt x="774" y="1478"/>
                    </a:lnTo>
                    <a:lnTo>
                      <a:pt x="774" y="1478"/>
                    </a:lnTo>
                    <a:lnTo>
                      <a:pt x="869" y="1386"/>
                    </a:lnTo>
                    <a:lnTo>
                      <a:pt x="869" y="1386"/>
                    </a:lnTo>
                    <a:lnTo>
                      <a:pt x="917" y="1338"/>
                    </a:lnTo>
                    <a:lnTo>
                      <a:pt x="917" y="1338"/>
                    </a:lnTo>
                    <a:lnTo>
                      <a:pt x="965" y="1290"/>
                    </a:lnTo>
                    <a:lnTo>
                      <a:pt x="965" y="1290"/>
                    </a:lnTo>
                    <a:lnTo>
                      <a:pt x="1161" y="1094"/>
                    </a:lnTo>
                    <a:lnTo>
                      <a:pt x="1161" y="1094"/>
                    </a:lnTo>
                    <a:lnTo>
                      <a:pt x="1358" y="897"/>
                    </a:lnTo>
                    <a:lnTo>
                      <a:pt x="1358" y="897"/>
                    </a:lnTo>
                    <a:lnTo>
                      <a:pt x="1453" y="799"/>
                    </a:lnTo>
                    <a:lnTo>
                      <a:pt x="1453" y="799"/>
                    </a:lnTo>
                    <a:lnTo>
                      <a:pt x="1543" y="707"/>
                    </a:lnTo>
                    <a:lnTo>
                      <a:pt x="1543" y="707"/>
                    </a:lnTo>
                    <a:lnTo>
                      <a:pt x="1717" y="524"/>
                    </a:lnTo>
                    <a:lnTo>
                      <a:pt x="1717" y="524"/>
                    </a:lnTo>
                    <a:lnTo>
                      <a:pt x="1874" y="361"/>
                    </a:lnTo>
                    <a:lnTo>
                      <a:pt x="1874" y="361"/>
                    </a:lnTo>
                    <a:lnTo>
                      <a:pt x="2003" y="224"/>
                    </a:lnTo>
                    <a:lnTo>
                      <a:pt x="2003" y="224"/>
                    </a:lnTo>
                    <a:lnTo>
                      <a:pt x="2056" y="165"/>
                    </a:lnTo>
                    <a:lnTo>
                      <a:pt x="2056" y="165"/>
                    </a:lnTo>
                    <a:lnTo>
                      <a:pt x="2101" y="115"/>
                    </a:lnTo>
                    <a:lnTo>
                      <a:pt x="2101" y="115"/>
                    </a:lnTo>
                    <a:lnTo>
                      <a:pt x="2118" y="92"/>
                    </a:lnTo>
                    <a:lnTo>
                      <a:pt x="2132" y="70"/>
                    </a:lnTo>
                    <a:lnTo>
                      <a:pt x="2143" y="50"/>
                    </a:lnTo>
                    <a:lnTo>
                      <a:pt x="2152" y="33"/>
                    </a:lnTo>
                    <a:lnTo>
                      <a:pt x="2152" y="33"/>
                    </a:lnTo>
                    <a:lnTo>
                      <a:pt x="2154" y="19"/>
                    </a:lnTo>
                    <a:lnTo>
                      <a:pt x="2157" y="8"/>
                    </a:lnTo>
                    <a:lnTo>
                      <a:pt x="2157" y="8"/>
                    </a:lnTo>
                    <a:lnTo>
                      <a:pt x="2157" y="0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46"/>
              <p:cNvSpPr>
                <a:spLocks noChangeArrowheads="1"/>
              </p:cNvSpPr>
              <p:nvPr/>
            </p:nvSpPr>
            <p:spPr bwMode="gray">
              <a:xfrm>
                <a:off x="5319713" y="2622550"/>
                <a:ext cx="1003300" cy="333375"/>
              </a:xfrm>
              <a:custGeom>
                <a:avLst/>
                <a:gdLst>
                  <a:gd name="T0" fmla="*/ 2668 w 2787"/>
                  <a:gd name="T1" fmla="*/ 879 h 924"/>
                  <a:gd name="T2" fmla="*/ 2530 w 2787"/>
                  <a:gd name="T3" fmla="*/ 828 h 924"/>
                  <a:gd name="T4" fmla="*/ 2353 w 2787"/>
                  <a:gd name="T5" fmla="*/ 763 h 924"/>
                  <a:gd name="T6" fmla="*/ 2143 w 2787"/>
                  <a:gd name="T7" fmla="*/ 691 h 924"/>
                  <a:gd name="T8" fmla="*/ 1907 w 2787"/>
                  <a:gd name="T9" fmla="*/ 609 h 924"/>
                  <a:gd name="T10" fmla="*/ 1655 w 2787"/>
                  <a:gd name="T11" fmla="*/ 525 h 924"/>
                  <a:gd name="T12" fmla="*/ 1391 w 2787"/>
                  <a:gd name="T13" fmla="*/ 441 h 924"/>
                  <a:gd name="T14" fmla="*/ 1130 w 2787"/>
                  <a:gd name="T15" fmla="*/ 359 h 924"/>
                  <a:gd name="T16" fmla="*/ 875 w 2787"/>
                  <a:gd name="T17" fmla="*/ 281 h 924"/>
                  <a:gd name="T18" fmla="*/ 636 w 2787"/>
                  <a:gd name="T19" fmla="*/ 211 h 924"/>
                  <a:gd name="T20" fmla="*/ 524 w 2787"/>
                  <a:gd name="T21" fmla="*/ 177 h 924"/>
                  <a:gd name="T22" fmla="*/ 420 w 2787"/>
                  <a:gd name="T23" fmla="*/ 149 h 924"/>
                  <a:gd name="T24" fmla="*/ 238 w 2787"/>
                  <a:gd name="T25" fmla="*/ 98 h 924"/>
                  <a:gd name="T26" fmla="*/ 98 w 2787"/>
                  <a:gd name="T27" fmla="*/ 62 h 924"/>
                  <a:gd name="T28" fmla="*/ 47 w 2787"/>
                  <a:gd name="T29" fmla="*/ 45 h 924"/>
                  <a:gd name="T30" fmla="*/ 28 w 2787"/>
                  <a:gd name="T31" fmla="*/ 37 h 924"/>
                  <a:gd name="T32" fmla="*/ 14 w 2787"/>
                  <a:gd name="T33" fmla="*/ 28 h 924"/>
                  <a:gd name="T34" fmla="*/ 0 w 2787"/>
                  <a:gd name="T35" fmla="*/ 9 h 924"/>
                  <a:gd name="T36" fmla="*/ 0 w 2787"/>
                  <a:gd name="T37" fmla="*/ 0 h 924"/>
                  <a:gd name="T38" fmla="*/ 0 w 2787"/>
                  <a:gd name="T39" fmla="*/ 0 h 924"/>
                  <a:gd name="T40" fmla="*/ 0 w 2787"/>
                  <a:gd name="T41" fmla="*/ 0 h 924"/>
                  <a:gd name="T42" fmla="*/ 0 w 2787"/>
                  <a:gd name="T43" fmla="*/ 9 h 924"/>
                  <a:gd name="T44" fmla="*/ 2 w 2787"/>
                  <a:gd name="T45" fmla="*/ 17 h 924"/>
                  <a:gd name="T46" fmla="*/ 11 w 2787"/>
                  <a:gd name="T47" fmla="*/ 31 h 924"/>
                  <a:gd name="T48" fmla="*/ 44 w 2787"/>
                  <a:gd name="T49" fmla="*/ 53 h 924"/>
                  <a:gd name="T50" fmla="*/ 67 w 2787"/>
                  <a:gd name="T51" fmla="*/ 65 h 924"/>
                  <a:gd name="T52" fmla="*/ 95 w 2787"/>
                  <a:gd name="T53" fmla="*/ 73 h 924"/>
                  <a:gd name="T54" fmla="*/ 230 w 2787"/>
                  <a:gd name="T55" fmla="*/ 124 h 924"/>
                  <a:gd name="T56" fmla="*/ 409 w 2787"/>
                  <a:gd name="T57" fmla="*/ 188 h 924"/>
                  <a:gd name="T58" fmla="*/ 510 w 2787"/>
                  <a:gd name="T59" fmla="*/ 225 h 924"/>
                  <a:gd name="T60" fmla="*/ 620 w 2787"/>
                  <a:gd name="T61" fmla="*/ 261 h 924"/>
                  <a:gd name="T62" fmla="*/ 855 w 2787"/>
                  <a:gd name="T63" fmla="*/ 343 h 924"/>
                  <a:gd name="T64" fmla="*/ 1108 w 2787"/>
                  <a:gd name="T65" fmla="*/ 427 h 924"/>
                  <a:gd name="T66" fmla="*/ 1369 w 2787"/>
                  <a:gd name="T67" fmla="*/ 511 h 924"/>
                  <a:gd name="T68" fmla="*/ 1633 w 2787"/>
                  <a:gd name="T69" fmla="*/ 592 h 924"/>
                  <a:gd name="T70" fmla="*/ 1888 w 2787"/>
                  <a:gd name="T71" fmla="*/ 671 h 924"/>
                  <a:gd name="T72" fmla="*/ 2126 w 2787"/>
                  <a:gd name="T73" fmla="*/ 741 h 924"/>
                  <a:gd name="T74" fmla="*/ 2342 w 2787"/>
                  <a:gd name="T75" fmla="*/ 803 h 924"/>
                  <a:gd name="T76" fmla="*/ 2522 w 2787"/>
                  <a:gd name="T77" fmla="*/ 853 h 924"/>
                  <a:gd name="T78" fmla="*/ 2662 w 2787"/>
                  <a:gd name="T79" fmla="*/ 893 h 924"/>
                  <a:gd name="T80" fmla="*/ 2755 w 2787"/>
                  <a:gd name="T81" fmla="*/ 915 h 924"/>
                  <a:gd name="T82" fmla="*/ 2786 w 2787"/>
                  <a:gd name="T83" fmla="*/ 923 h 924"/>
                  <a:gd name="T84" fmla="*/ 2755 w 2787"/>
                  <a:gd name="T85" fmla="*/ 912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7" h="924">
                    <a:moveTo>
                      <a:pt x="2668" y="879"/>
                    </a:moveTo>
                    <a:lnTo>
                      <a:pt x="2668" y="879"/>
                    </a:lnTo>
                    <a:lnTo>
                      <a:pt x="2530" y="828"/>
                    </a:lnTo>
                    <a:lnTo>
                      <a:pt x="2530" y="828"/>
                    </a:lnTo>
                    <a:lnTo>
                      <a:pt x="2353" y="763"/>
                    </a:lnTo>
                    <a:lnTo>
                      <a:pt x="2353" y="763"/>
                    </a:lnTo>
                    <a:lnTo>
                      <a:pt x="2143" y="691"/>
                    </a:lnTo>
                    <a:lnTo>
                      <a:pt x="2143" y="691"/>
                    </a:lnTo>
                    <a:lnTo>
                      <a:pt x="1907" y="609"/>
                    </a:lnTo>
                    <a:lnTo>
                      <a:pt x="1907" y="609"/>
                    </a:lnTo>
                    <a:lnTo>
                      <a:pt x="1655" y="525"/>
                    </a:lnTo>
                    <a:lnTo>
                      <a:pt x="1655" y="525"/>
                    </a:lnTo>
                    <a:lnTo>
                      <a:pt x="1391" y="441"/>
                    </a:lnTo>
                    <a:lnTo>
                      <a:pt x="1391" y="441"/>
                    </a:lnTo>
                    <a:lnTo>
                      <a:pt x="1130" y="359"/>
                    </a:lnTo>
                    <a:lnTo>
                      <a:pt x="1130" y="359"/>
                    </a:lnTo>
                    <a:lnTo>
                      <a:pt x="875" y="281"/>
                    </a:lnTo>
                    <a:lnTo>
                      <a:pt x="875" y="281"/>
                    </a:lnTo>
                    <a:lnTo>
                      <a:pt x="636" y="211"/>
                    </a:lnTo>
                    <a:lnTo>
                      <a:pt x="636" y="211"/>
                    </a:lnTo>
                    <a:lnTo>
                      <a:pt x="524" y="177"/>
                    </a:lnTo>
                    <a:lnTo>
                      <a:pt x="524" y="177"/>
                    </a:lnTo>
                    <a:lnTo>
                      <a:pt x="420" y="149"/>
                    </a:lnTo>
                    <a:lnTo>
                      <a:pt x="420" y="149"/>
                    </a:lnTo>
                    <a:lnTo>
                      <a:pt x="238" y="98"/>
                    </a:lnTo>
                    <a:lnTo>
                      <a:pt x="238" y="98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70" y="53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28" y="3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5" y="1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25" y="42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67" y="65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230" y="124"/>
                    </a:lnTo>
                    <a:lnTo>
                      <a:pt x="230" y="124"/>
                    </a:lnTo>
                    <a:lnTo>
                      <a:pt x="409" y="188"/>
                    </a:lnTo>
                    <a:lnTo>
                      <a:pt x="409" y="188"/>
                    </a:lnTo>
                    <a:lnTo>
                      <a:pt x="510" y="225"/>
                    </a:lnTo>
                    <a:lnTo>
                      <a:pt x="510" y="225"/>
                    </a:lnTo>
                    <a:lnTo>
                      <a:pt x="620" y="261"/>
                    </a:lnTo>
                    <a:lnTo>
                      <a:pt x="620" y="261"/>
                    </a:lnTo>
                    <a:lnTo>
                      <a:pt x="855" y="343"/>
                    </a:lnTo>
                    <a:lnTo>
                      <a:pt x="855" y="343"/>
                    </a:lnTo>
                    <a:lnTo>
                      <a:pt x="1108" y="427"/>
                    </a:lnTo>
                    <a:lnTo>
                      <a:pt x="1108" y="427"/>
                    </a:lnTo>
                    <a:lnTo>
                      <a:pt x="1369" y="511"/>
                    </a:lnTo>
                    <a:lnTo>
                      <a:pt x="1369" y="511"/>
                    </a:lnTo>
                    <a:lnTo>
                      <a:pt x="1633" y="592"/>
                    </a:lnTo>
                    <a:lnTo>
                      <a:pt x="1633" y="592"/>
                    </a:lnTo>
                    <a:lnTo>
                      <a:pt x="1888" y="671"/>
                    </a:lnTo>
                    <a:lnTo>
                      <a:pt x="1888" y="671"/>
                    </a:lnTo>
                    <a:lnTo>
                      <a:pt x="2126" y="741"/>
                    </a:lnTo>
                    <a:lnTo>
                      <a:pt x="2126" y="741"/>
                    </a:lnTo>
                    <a:lnTo>
                      <a:pt x="2342" y="803"/>
                    </a:lnTo>
                    <a:lnTo>
                      <a:pt x="2342" y="803"/>
                    </a:lnTo>
                    <a:lnTo>
                      <a:pt x="2522" y="853"/>
                    </a:lnTo>
                    <a:lnTo>
                      <a:pt x="2522" y="853"/>
                    </a:lnTo>
                    <a:lnTo>
                      <a:pt x="2662" y="893"/>
                    </a:lnTo>
                    <a:lnTo>
                      <a:pt x="2662" y="893"/>
                    </a:lnTo>
                    <a:lnTo>
                      <a:pt x="2755" y="915"/>
                    </a:lnTo>
                    <a:lnTo>
                      <a:pt x="2755" y="915"/>
                    </a:lnTo>
                    <a:lnTo>
                      <a:pt x="2786" y="923"/>
                    </a:lnTo>
                    <a:lnTo>
                      <a:pt x="2786" y="923"/>
                    </a:lnTo>
                    <a:lnTo>
                      <a:pt x="2755" y="912"/>
                    </a:lnTo>
                    <a:lnTo>
                      <a:pt x="2755" y="912"/>
                    </a:lnTo>
                    <a:lnTo>
                      <a:pt x="2668" y="879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" name="Group 42"/>
            <p:cNvGrpSpPr>
              <a:grpSpLocks noChangeAspect="1"/>
            </p:cNvGrpSpPr>
            <p:nvPr/>
          </p:nvGrpSpPr>
          <p:grpSpPr bwMode="gray">
            <a:xfrm>
              <a:off x="1297895" y="1478645"/>
              <a:ext cx="437469" cy="1541432"/>
              <a:chOff x="6465888" y="2006600"/>
              <a:chExt cx="1585912" cy="5588000"/>
            </a:xfrm>
            <a:solidFill>
              <a:schemeClr val="bg2"/>
            </a:solidFill>
          </p:grpSpPr>
          <p:sp>
            <p:nvSpPr>
              <p:cNvPr id="196" name="Freeform 1"/>
              <p:cNvSpPr>
                <a:spLocks noChangeArrowheads="1"/>
              </p:cNvSpPr>
              <p:nvPr/>
            </p:nvSpPr>
            <p:spPr bwMode="gray">
              <a:xfrm>
                <a:off x="6943725" y="3278188"/>
                <a:ext cx="295275" cy="4316412"/>
              </a:xfrm>
              <a:custGeom>
                <a:avLst/>
                <a:gdLst>
                  <a:gd name="T0" fmla="*/ 761 w 822"/>
                  <a:gd name="T1" fmla="*/ 10113 h 11992"/>
                  <a:gd name="T2" fmla="*/ 720 w 822"/>
                  <a:gd name="T3" fmla="*/ 9202 h 11992"/>
                  <a:gd name="T4" fmla="*/ 694 w 822"/>
                  <a:gd name="T5" fmla="*/ 8707 h 11992"/>
                  <a:gd name="T6" fmla="*/ 668 w 822"/>
                  <a:gd name="T7" fmla="*/ 8190 h 11992"/>
                  <a:gd name="T8" fmla="*/ 604 w 822"/>
                  <a:gd name="T9" fmla="*/ 7106 h 11992"/>
                  <a:gd name="T10" fmla="*/ 529 w 822"/>
                  <a:gd name="T11" fmla="*/ 5986 h 11992"/>
                  <a:gd name="T12" fmla="*/ 450 w 822"/>
                  <a:gd name="T13" fmla="*/ 4868 h 11992"/>
                  <a:gd name="T14" fmla="*/ 409 w 822"/>
                  <a:gd name="T15" fmla="*/ 4321 h 11992"/>
                  <a:gd name="T16" fmla="*/ 364 w 822"/>
                  <a:gd name="T17" fmla="*/ 3785 h 11992"/>
                  <a:gd name="T18" fmla="*/ 281 w 822"/>
                  <a:gd name="T19" fmla="*/ 2773 h 11992"/>
                  <a:gd name="T20" fmla="*/ 240 w 822"/>
                  <a:gd name="T21" fmla="*/ 2305 h 11992"/>
                  <a:gd name="T22" fmla="*/ 199 w 822"/>
                  <a:gd name="T23" fmla="*/ 1866 h 11992"/>
                  <a:gd name="T24" fmla="*/ 60 w 822"/>
                  <a:gd name="T25" fmla="*/ 514 h 11992"/>
                  <a:gd name="T26" fmla="*/ 0 w 822"/>
                  <a:gd name="T27" fmla="*/ 0 h 11992"/>
                  <a:gd name="T28" fmla="*/ 11 w 822"/>
                  <a:gd name="T29" fmla="*/ 517 h 11992"/>
                  <a:gd name="T30" fmla="*/ 30 w 822"/>
                  <a:gd name="T31" fmla="*/ 1110 h 11992"/>
                  <a:gd name="T32" fmla="*/ 60 w 822"/>
                  <a:gd name="T33" fmla="*/ 1877 h 11992"/>
                  <a:gd name="T34" fmla="*/ 101 w 822"/>
                  <a:gd name="T35" fmla="*/ 2784 h 11992"/>
                  <a:gd name="T36" fmla="*/ 128 w 822"/>
                  <a:gd name="T37" fmla="*/ 3283 h 11992"/>
                  <a:gd name="T38" fmla="*/ 154 w 822"/>
                  <a:gd name="T39" fmla="*/ 3800 h 11992"/>
                  <a:gd name="T40" fmla="*/ 218 w 822"/>
                  <a:gd name="T41" fmla="*/ 4883 h 11992"/>
                  <a:gd name="T42" fmla="*/ 293 w 822"/>
                  <a:gd name="T43" fmla="*/ 6004 h 11992"/>
                  <a:gd name="T44" fmla="*/ 371 w 822"/>
                  <a:gd name="T45" fmla="*/ 7122 h 11992"/>
                  <a:gd name="T46" fmla="*/ 413 w 822"/>
                  <a:gd name="T47" fmla="*/ 7669 h 11992"/>
                  <a:gd name="T48" fmla="*/ 458 w 822"/>
                  <a:gd name="T49" fmla="*/ 8205 h 11992"/>
                  <a:gd name="T50" fmla="*/ 540 w 822"/>
                  <a:gd name="T51" fmla="*/ 9217 h 11992"/>
                  <a:gd name="T52" fmla="*/ 581 w 822"/>
                  <a:gd name="T53" fmla="*/ 9686 h 11992"/>
                  <a:gd name="T54" fmla="*/ 623 w 822"/>
                  <a:gd name="T55" fmla="*/ 10120 h 11992"/>
                  <a:gd name="T56" fmla="*/ 761 w 822"/>
                  <a:gd name="T57" fmla="*/ 11478 h 11992"/>
                  <a:gd name="T58" fmla="*/ 821 w 822"/>
                  <a:gd name="T59" fmla="*/ 11991 h 11992"/>
                  <a:gd name="T60" fmla="*/ 810 w 822"/>
                  <a:gd name="T61" fmla="*/ 11474 h 11992"/>
                  <a:gd name="T62" fmla="*/ 791 w 822"/>
                  <a:gd name="T63" fmla="*/ 10881 h 11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2" h="11992">
                    <a:moveTo>
                      <a:pt x="761" y="10113"/>
                    </a:moveTo>
                    <a:lnTo>
                      <a:pt x="761" y="10113"/>
                    </a:lnTo>
                    <a:lnTo>
                      <a:pt x="742" y="9674"/>
                    </a:lnTo>
                    <a:lnTo>
                      <a:pt x="720" y="9202"/>
                    </a:lnTo>
                    <a:lnTo>
                      <a:pt x="720" y="9202"/>
                    </a:lnTo>
                    <a:lnTo>
                      <a:pt x="694" y="8707"/>
                    </a:lnTo>
                    <a:lnTo>
                      <a:pt x="668" y="8190"/>
                    </a:lnTo>
                    <a:lnTo>
                      <a:pt x="668" y="8190"/>
                    </a:lnTo>
                    <a:lnTo>
                      <a:pt x="637" y="7654"/>
                    </a:lnTo>
                    <a:lnTo>
                      <a:pt x="604" y="7106"/>
                    </a:lnTo>
                    <a:lnTo>
                      <a:pt x="604" y="7106"/>
                    </a:lnTo>
                    <a:lnTo>
                      <a:pt x="529" y="5986"/>
                    </a:lnTo>
                    <a:lnTo>
                      <a:pt x="529" y="5986"/>
                    </a:lnTo>
                    <a:lnTo>
                      <a:pt x="450" y="4868"/>
                    </a:lnTo>
                    <a:lnTo>
                      <a:pt x="450" y="4868"/>
                    </a:lnTo>
                    <a:lnTo>
                      <a:pt x="409" y="4321"/>
                    </a:lnTo>
                    <a:lnTo>
                      <a:pt x="364" y="3785"/>
                    </a:lnTo>
                    <a:lnTo>
                      <a:pt x="364" y="3785"/>
                    </a:lnTo>
                    <a:lnTo>
                      <a:pt x="322" y="3268"/>
                    </a:lnTo>
                    <a:lnTo>
                      <a:pt x="281" y="2773"/>
                    </a:lnTo>
                    <a:lnTo>
                      <a:pt x="281" y="2773"/>
                    </a:lnTo>
                    <a:lnTo>
                      <a:pt x="240" y="2305"/>
                    </a:lnTo>
                    <a:lnTo>
                      <a:pt x="199" y="1866"/>
                    </a:lnTo>
                    <a:lnTo>
                      <a:pt x="199" y="1866"/>
                    </a:lnTo>
                    <a:lnTo>
                      <a:pt x="124" y="1102"/>
                    </a:lnTo>
                    <a:lnTo>
                      <a:pt x="60" y="514"/>
                    </a:lnTo>
                    <a:lnTo>
                      <a:pt x="60" y="5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517"/>
                    </a:lnTo>
                    <a:lnTo>
                      <a:pt x="11" y="517"/>
                    </a:lnTo>
                    <a:lnTo>
                      <a:pt x="30" y="1110"/>
                    </a:lnTo>
                    <a:lnTo>
                      <a:pt x="60" y="1877"/>
                    </a:lnTo>
                    <a:lnTo>
                      <a:pt x="60" y="1877"/>
                    </a:lnTo>
                    <a:lnTo>
                      <a:pt x="79" y="2316"/>
                    </a:lnTo>
                    <a:lnTo>
                      <a:pt x="101" y="2784"/>
                    </a:lnTo>
                    <a:lnTo>
                      <a:pt x="101" y="2784"/>
                    </a:lnTo>
                    <a:lnTo>
                      <a:pt x="128" y="3283"/>
                    </a:lnTo>
                    <a:lnTo>
                      <a:pt x="154" y="3800"/>
                    </a:lnTo>
                    <a:lnTo>
                      <a:pt x="154" y="3800"/>
                    </a:lnTo>
                    <a:lnTo>
                      <a:pt x="184" y="4336"/>
                    </a:lnTo>
                    <a:lnTo>
                      <a:pt x="218" y="4883"/>
                    </a:lnTo>
                    <a:lnTo>
                      <a:pt x="218" y="4883"/>
                    </a:lnTo>
                    <a:lnTo>
                      <a:pt x="293" y="6004"/>
                    </a:lnTo>
                    <a:lnTo>
                      <a:pt x="293" y="6004"/>
                    </a:lnTo>
                    <a:lnTo>
                      <a:pt x="371" y="7122"/>
                    </a:lnTo>
                    <a:lnTo>
                      <a:pt x="371" y="7122"/>
                    </a:lnTo>
                    <a:lnTo>
                      <a:pt x="413" y="7669"/>
                    </a:lnTo>
                    <a:lnTo>
                      <a:pt x="458" y="8205"/>
                    </a:lnTo>
                    <a:lnTo>
                      <a:pt x="458" y="8205"/>
                    </a:lnTo>
                    <a:lnTo>
                      <a:pt x="499" y="8722"/>
                    </a:lnTo>
                    <a:lnTo>
                      <a:pt x="540" y="9217"/>
                    </a:lnTo>
                    <a:lnTo>
                      <a:pt x="540" y="9217"/>
                    </a:lnTo>
                    <a:lnTo>
                      <a:pt x="581" y="9686"/>
                    </a:lnTo>
                    <a:lnTo>
                      <a:pt x="623" y="10120"/>
                    </a:lnTo>
                    <a:lnTo>
                      <a:pt x="623" y="10120"/>
                    </a:lnTo>
                    <a:lnTo>
                      <a:pt x="697" y="10889"/>
                    </a:lnTo>
                    <a:lnTo>
                      <a:pt x="761" y="11478"/>
                    </a:lnTo>
                    <a:lnTo>
                      <a:pt x="761" y="11478"/>
                    </a:lnTo>
                    <a:lnTo>
                      <a:pt x="821" y="11991"/>
                    </a:lnTo>
                    <a:lnTo>
                      <a:pt x="821" y="11991"/>
                    </a:lnTo>
                    <a:lnTo>
                      <a:pt x="810" y="11474"/>
                    </a:lnTo>
                    <a:lnTo>
                      <a:pt x="810" y="11474"/>
                    </a:lnTo>
                    <a:lnTo>
                      <a:pt x="791" y="10881"/>
                    </a:lnTo>
                    <a:lnTo>
                      <a:pt x="761" y="1011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Freeform 2"/>
              <p:cNvSpPr>
                <a:spLocks noChangeArrowheads="1"/>
              </p:cNvSpPr>
              <p:nvPr/>
            </p:nvSpPr>
            <p:spPr bwMode="gray">
              <a:xfrm>
                <a:off x="6465888" y="2006600"/>
                <a:ext cx="1585912" cy="5586413"/>
              </a:xfrm>
              <a:custGeom>
                <a:avLst/>
                <a:gdLst>
                  <a:gd name="T0" fmla="*/ 2227 w 4406"/>
                  <a:gd name="T1" fmla="*/ 34 h 15520"/>
                  <a:gd name="T2" fmla="*/ 2227 w 4406"/>
                  <a:gd name="T3" fmla="*/ 31 h 15520"/>
                  <a:gd name="T4" fmla="*/ 2219 w 4406"/>
                  <a:gd name="T5" fmla="*/ 23 h 15520"/>
                  <a:gd name="T6" fmla="*/ 2201 w 4406"/>
                  <a:gd name="T7" fmla="*/ 8 h 15520"/>
                  <a:gd name="T8" fmla="*/ 2186 w 4406"/>
                  <a:gd name="T9" fmla="*/ 4 h 15520"/>
                  <a:gd name="T10" fmla="*/ 2163 w 4406"/>
                  <a:gd name="T11" fmla="*/ 0 h 15520"/>
                  <a:gd name="T12" fmla="*/ 2145 w 4406"/>
                  <a:gd name="T13" fmla="*/ 4 h 15520"/>
                  <a:gd name="T14" fmla="*/ 2122 w 4406"/>
                  <a:gd name="T15" fmla="*/ 16 h 15520"/>
                  <a:gd name="T16" fmla="*/ 2111 w 4406"/>
                  <a:gd name="T17" fmla="*/ 23 h 15520"/>
                  <a:gd name="T18" fmla="*/ 2103 w 4406"/>
                  <a:gd name="T19" fmla="*/ 34 h 15520"/>
                  <a:gd name="T20" fmla="*/ 4 w 4406"/>
                  <a:gd name="T21" fmla="*/ 3494 h 15520"/>
                  <a:gd name="T22" fmla="*/ 7 w 4406"/>
                  <a:gd name="T23" fmla="*/ 3491 h 15520"/>
                  <a:gd name="T24" fmla="*/ 0 w 4406"/>
                  <a:gd name="T25" fmla="*/ 3509 h 15520"/>
                  <a:gd name="T26" fmla="*/ 4 w 4406"/>
                  <a:gd name="T27" fmla="*/ 3520 h 15520"/>
                  <a:gd name="T28" fmla="*/ 11 w 4406"/>
                  <a:gd name="T29" fmla="*/ 3524 h 15520"/>
                  <a:gd name="T30" fmla="*/ 23 w 4406"/>
                  <a:gd name="T31" fmla="*/ 3528 h 15520"/>
                  <a:gd name="T32" fmla="*/ 38 w 4406"/>
                  <a:gd name="T33" fmla="*/ 3528 h 15520"/>
                  <a:gd name="T34" fmla="*/ 94 w 4406"/>
                  <a:gd name="T35" fmla="*/ 3528 h 15520"/>
                  <a:gd name="T36" fmla="*/ 326 w 4406"/>
                  <a:gd name="T37" fmla="*/ 3524 h 15520"/>
                  <a:gd name="T38" fmla="*/ 1256 w 4406"/>
                  <a:gd name="T39" fmla="*/ 3509 h 15520"/>
                  <a:gd name="T40" fmla="*/ 326 w 4406"/>
                  <a:gd name="T41" fmla="*/ 3494 h 15520"/>
                  <a:gd name="T42" fmla="*/ 94 w 4406"/>
                  <a:gd name="T43" fmla="*/ 3491 h 15520"/>
                  <a:gd name="T44" fmla="*/ 52 w 4406"/>
                  <a:gd name="T45" fmla="*/ 3491 h 15520"/>
                  <a:gd name="T46" fmla="*/ 2163 w 4406"/>
                  <a:gd name="T47" fmla="*/ 188 h 15520"/>
                  <a:gd name="T48" fmla="*/ 4105 w 4406"/>
                  <a:gd name="T49" fmla="*/ 3412 h 15520"/>
                  <a:gd name="T50" fmla="*/ 3479 w 4406"/>
                  <a:gd name="T51" fmla="*/ 3408 h 15520"/>
                  <a:gd name="T52" fmla="*/ 3033 w 4406"/>
                  <a:gd name="T53" fmla="*/ 3408 h 15520"/>
                  <a:gd name="T54" fmla="*/ 3003 w 4406"/>
                  <a:gd name="T55" fmla="*/ 3412 h 15520"/>
                  <a:gd name="T56" fmla="*/ 2966 w 4406"/>
                  <a:gd name="T57" fmla="*/ 3430 h 15520"/>
                  <a:gd name="T58" fmla="*/ 2950 w 4406"/>
                  <a:gd name="T59" fmla="*/ 3442 h 15520"/>
                  <a:gd name="T60" fmla="*/ 2935 w 4406"/>
                  <a:gd name="T61" fmla="*/ 3461 h 15520"/>
                  <a:gd name="T62" fmla="*/ 2921 w 4406"/>
                  <a:gd name="T63" fmla="*/ 3494 h 15520"/>
                  <a:gd name="T64" fmla="*/ 2917 w 4406"/>
                  <a:gd name="T65" fmla="*/ 3517 h 15520"/>
                  <a:gd name="T66" fmla="*/ 2905 w 4406"/>
                  <a:gd name="T67" fmla="*/ 3674 h 15520"/>
                  <a:gd name="T68" fmla="*/ 2823 w 4406"/>
                  <a:gd name="T69" fmla="*/ 4713 h 15520"/>
                  <a:gd name="T70" fmla="*/ 2643 w 4406"/>
                  <a:gd name="T71" fmla="*/ 7201 h 15520"/>
                  <a:gd name="T72" fmla="*/ 2429 w 4406"/>
                  <a:gd name="T73" fmla="*/ 10526 h 15520"/>
                  <a:gd name="T74" fmla="*/ 2291 w 4406"/>
                  <a:gd name="T75" fmla="*/ 13022 h 15520"/>
                  <a:gd name="T76" fmla="*/ 2216 w 4406"/>
                  <a:gd name="T77" fmla="*/ 14687 h 15520"/>
                  <a:gd name="T78" fmla="*/ 2197 w 4406"/>
                  <a:gd name="T79" fmla="*/ 15103 h 15520"/>
                  <a:gd name="T80" fmla="*/ 2182 w 4406"/>
                  <a:gd name="T81" fmla="*/ 15519 h 15520"/>
                  <a:gd name="T82" fmla="*/ 2264 w 4406"/>
                  <a:gd name="T83" fmla="*/ 14691 h 15520"/>
                  <a:gd name="T84" fmla="*/ 2422 w 4406"/>
                  <a:gd name="T85" fmla="*/ 13030 h 15520"/>
                  <a:gd name="T86" fmla="*/ 2632 w 4406"/>
                  <a:gd name="T87" fmla="*/ 10541 h 15520"/>
                  <a:gd name="T88" fmla="*/ 2883 w 4406"/>
                  <a:gd name="T89" fmla="*/ 7219 h 15520"/>
                  <a:gd name="T90" fmla="*/ 3051 w 4406"/>
                  <a:gd name="T91" fmla="*/ 4727 h 15520"/>
                  <a:gd name="T92" fmla="*/ 3115 w 4406"/>
                  <a:gd name="T93" fmla="*/ 3689 h 15520"/>
                  <a:gd name="T94" fmla="*/ 3479 w 4406"/>
                  <a:gd name="T95" fmla="*/ 3611 h 15520"/>
                  <a:gd name="T96" fmla="*/ 4105 w 4406"/>
                  <a:gd name="T97" fmla="*/ 3607 h 15520"/>
                  <a:gd name="T98" fmla="*/ 4259 w 4406"/>
                  <a:gd name="T99" fmla="*/ 3607 h 15520"/>
                  <a:gd name="T100" fmla="*/ 4300 w 4406"/>
                  <a:gd name="T101" fmla="*/ 3607 h 15520"/>
                  <a:gd name="T102" fmla="*/ 4315 w 4406"/>
                  <a:gd name="T103" fmla="*/ 3607 h 15520"/>
                  <a:gd name="T104" fmla="*/ 4345 w 4406"/>
                  <a:gd name="T105" fmla="*/ 3599 h 15520"/>
                  <a:gd name="T106" fmla="*/ 4364 w 4406"/>
                  <a:gd name="T107" fmla="*/ 3588 h 15520"/>
                  <a:gd name="T108" fmla="*/ 4390 w 4406"/>
                  <a:gd name="T109" fmla="*/ 3562 h 15520"/>
                  <a:gd name="T110" fmla="*/ 4397 w 4406"/>
                  <a:gd name="T111" fmla="*/ 3547 h 15520"/>
                  <a:gd name="T112" fmla="*/ 4405 w 4406"/>
                  <a:gd name="T113" fmla="*/ 3517 h 15520"/>
                  <a:gd name="T114" fmla="*/ 4397 w 4406"/>
                  <a:gd name="T115" fmla="*/ 3464 h 15520"/>
                  <a:gd name="T116" fmla="*/ 4382 w 4406"/>
                  <a:gd name="T117" fmla="*/ 3442 h 15520"/>
                  <a:gd name="T118" fmla="*/ 3127 w 4406"/>
                  <a:gd name="T119" fmla="*/ 3528 h 15520"/>
                  <a:gd name="T120" fmla="*/ 4225 w 4406"/>
                  <a:gd name="T121" fmla="*/ 3554 h 15520"/>
                  <a:gd name="T122" fmla="*/ 4236 w 4406"/>
                  <a:gd name="T123" fmla="*/ 3569 h 15520"/>
                  <a:gd name="T124" fmla="*/ 4221 w 4406"/>
                  <a:gd name="T125" fmla="*/ 3547 h 15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06" h="15520">
                    <a:moveTo>
                      <a:pt x="4382" y="3442"/>
                    </a:moveTo>
                    <a:lnTo>
                      <a:pt x="2227" y="34"/>
                    </a:lnTo>
                    <a:lnTo>
                      <a:pt x="2227" y="31"/>
                    </a:lnTo>
                    <a:lnTo>
                      <a:pt x="2227" y="31"/>
                    </a:lnTo>
                    <a:lnTo>
                      <a:pt x="2219" y="23"/>
                    </a:lnTo>
                    <a:lnTo>
                      <a:pt x="2219" y="23"/>
                    </a:lnTo>
                    <a:lnTo>
                      <a:pt x="2208" y="16"/>
                    </a:lnTo>
                    <a:lnTo>
                      <a:pt x="2201" y="8"/>
                    </a:lnTo>
                    <a:lnTo>
                      <a:pt x="2186" y="4"/>
                    </a:lnTo>
                    <a:lnTo>
                      <a:pt x="2186" y="4"/>
                    </a:lnTo>
                    <a:lnTo>
                      <a:pt x="2163" y="0"/>
                    </a:lnTo>
                    <a:lnTo>
                      <a:pt x="2163" y="0"/>
                    </a:lnTo>
                    <a:lnTo>
                      <a:pt x="2145" y="4"/>
                    </a:lnTo>
                    <a:lnTo>
                      <a:pt x="2145" y="4"/>
                    </a:lnTo>
                    <a:lnTo>
                      <a:pt x="2129" y="8"/>
                    </a:lnTo>
                    <a:lnTo>
                      <a:pt x="2122" y="16"/>
                    </a:lnTo>
                    <a:lnTo>
                      <a:pt x="2111" y="23"/>
                    </a:lnTo>
                    <a:lnTo>
                      <a:pt x="2111" y="23"/>
                    </a:lnTo>
                    <a:lnTo>
                      <a:pt x="2103" y="34"/>
                    </a:lnTo>
                    <a:lnTo>
                      <a:pt x="2103" y="34"/>
                    </a:lnTo>
                    <a:lnTo>
                      <a:pt x="1054" y="1762"/>
                    </a:lnTo>
                    <a:lnTo>
                      <a:pt x="4" y="3494"/>
                    </a:lnTo>
                    <a:lnTo>
                      <a:pt x="7" y="3491"/>
                    </a:lnTo>
                    <a:lnTo>
                      <a:pt x="7" y="3491"/>
                    </a:lnTo>
                    <a:lnTo>
                      <a:pt x="4" y="3498"/>
                    </a:lnTo>
                    <a:lnTo>
                      <a:pt x="0" y="3509"/>
                    </a:lnTo>
                    <a:lnTo>
                      <a:pt x="0" y="3509"/>
                    </a:lnTo>
                    <a:lnTo>
                      <a:pt x="4" y="3520"/>
                    </a:lnTo>
                    <a:lnTo>
                      <a:pt x="11" y="3524"/>
                    </a:lnTo>
                    <a:lnTo>
                      <a:pt x="11" y="3524"/>
                    </a:lnTo>
                    <a:lnTo>
                      <a:pt x="19" y="3528"/>
                    </a:lnTo>
                    <a:lnTo>
                      <a:pt x="23" y="3528"/>
                    </a:lnTo>
                    <a:lnTo>
                      <a:pt x="23" y="3528"/>
                    </a:lnTo>
                    <a:lnTo>
                      <a:pt x="38" y="3528"/>
                    </a:lnTo>
                    <a:lnTo>
                      <a:pt x="56" y="3528"/>
                    </a:lnTo>
                    <a:lnTo>
                      <a:pt x="94" y="3528"/>
                    </a:lnTo>
                    <a:lnTo>
                      <a:pt x="173" y="3528"/>
                    </a:lnTo>
                    <a:lnTo>
                      <a:pt x="326" y="3524"/>
                    </a:lnTo>
                    <a:lnTo>
                      <a:pt x="637" y="3520"/>
                    </a:lnTo>
                    <a:lnTo>
                      <a:pt x="1256" y="3509"/>
                    </a:lnTo>
                    <a:lnTo>
                      <a:pt x="637" y="3498"/>
                    </a:lnTo>
                    <a:lnTo>
                      <a:pt x="326" y="3494"/>
                    </a:lnTo>
                    <a:lnTo>
                      <a:pt x="173" y="3491"/>
                    </a:lnTo>
                    <a:lnTo>
                      <a:pt x="94" y="3491"/>
                    </a:lnTo>
                    <a:lnTo>
                      <a:pt x="56" y="3491"/>
                    </a:lnTo>
                    <a:lnTo>
                      <a:pt x="52" y="3491"/>
                    </a:lnTo>
                    <a:lnTo>
                      <a:pt x="1128" y="1811"/>
                    </a:lnTo>
                    <a:lnTo>
                      <a:pt x="2163" y="188"/>
                    </a:lnTo>
                    <a:lnTo>
                      <a:pt x="4139" y="3412"/>
                    </a:lnTo>
                    <a:lnTo>
                      <a:pt x="4105" y="3412"/>
                    </a:lnTo>
                    <a:lnTo>
                      <a:pt x="3895" y="3412"/>
                    </a:lnTo>
                    <a:lnTo>
                      <a:pt x="3479" y="3408"/>
                    </a:lnTo>
                    <a:lnTo>
                      <a:pt x="3063" y="3408"/>
                    </a:lnTo>
                    <a:lnTo>
                      <a:pt x="3033" y="3408"/>
                    </a:lnTo>
                    <a:lnTo>
                      <a:pt x="3033" y="3408"/>
                    </a:lnTo>
                    <a:lnTo>
                      <a:pt x="3003" y="3412"/>
                    </a:lnTo>
                    <a:lnTo>
                      <a:pt x="2984" y="3416"/>
                    </a:lnTo>
                    <a:lnTo>
                      <a:pt x="2966" y="3430"/>
                    </a:lnTo>
                    <a:lnTo>
                      <a:pt x="2966" y="3430"/>
                    </a:lnTo>
                    <a:lnTo>
                      <a:pt x="2950" y="3442"/>
                    </a:lnTo>
                    <a:lnTo>
                      <a:pt x="2935" y="3461"/>
                    </a:lnTo>
                    <a:lnTo>
                      <a:pt x="2935" y="3461"/>
                    </a:lnTo>
                    <a:lnTo>
                      <a:pt x="2928" y="3475"/>
                    </a:lnTo>
                    <a:lnTo>
                      <a:pt x="2921" y="3494"/>
                    </a:lnTo>
                    <a:lnTo>
                      <a:pt x="2917" y="3513"/>
                    </a:lnTo>
                    <a:lnTo>
                      <a:pt x="2917" y="3517"/>
                    </a:lnTo>
                    <a:lnTo>
                      <a:pt x="2913" y="3569"/>
                    </a:lnTo>
                    <a:lnTo>
                      <a:pt x="2905" y="3674"/>
                    </a:lnTo>
                    <a:lnTo>
                      <a:pt x="2890" y="3880"/>
                    </a:lnTo>
                    <a:lnTo>
                      <a:pt x="2823" y="4713"/>
                    </a:lnTo>
                    <a:lnTo>
                      <a:pt x="2763" y="5540"/>
                    </a:lnTo>
                    <a:lnTo>
                      <a:pt x="2643" y="7201"/>
                    </a:lnTo>
                    <a:lnTo>
                      <a:pt x="2530" y="8865"/>
                    </a:lnTo>
                    <a:lnTo>
                      <a:pt x="2429" y="10526"/>
                    </a:lnTo>
                    <a:lnTo>
                      <a:pt x="2336" y="12190"/>
                    </a:lnTo>
                    <a:lnTo>
                      <a:pt x="2291" y="13022"/>
                    </a:lnTo>
                    <a:lnTo>
                      <a:pt x="2253" y="13854"/>
                    </a:lnTo>
                    <a:lnTo>
                      <a:pt x="2216" y="14687"/>
                    </a:lnTo>
                    <a:lnTo>
                      <a:pt x="2216" y="14687"/>
                    </a:lnTo>
                    <a:lnTo>
                      <a:pt x="2197" y="15103"/>
                    </a:lnTo>
                    <a:lnTo>
                      <a:pt x="2182" y="15519"/>
                    </a:lnTo>
                    <a:lnTo>
                      <a:pt x="2182" y="15519"/>
                    </a:lnTo>
                    <a:lnTo>
                      <a:pt x="2223" y="15103"/>
                    </a:lnTo>
                    <a:lnTo>
                      <a:pt x="2264" y="14691"/>
                    </a:lnTo>
                    <a:lnTo>
                      <a:pt x="2343" y="13858"/>
                    </a:lnTo>
                    <a:lnTo>
                      <a:pt x="2422" y="13030"/>
                    </a:lnTo>
                    <a:lnTo>
                      <a:pt x="2493" y="12201"/>
                    </a:lnTo>
                    <a:lnTo>
                      <a:pt x="2632" y="10541"/>
                    </a:lnTo>
                    <a:lnTo>
                      <a:pt x="2763" y="8880"/>
                    </a:lnTo>
                    <a:lnTo>
                      <a:pt x="2883" y="7219"/>
                    </a:lnTo>
                    <a:lnTo>
                      <a:pt x="2995" y="5559"/>
                    </a:lnTo>
                    <a:lnTo>
                      <a:pt x="3051" y="4727"/>
                    </a:lnTo>
                    <a:lnTo>
                      <a:pt x="3100" y="3895"/>
                    </a:lnTo>
                    <a:lnTo>
                      <a:pt x="3115" y="3689"/>
                    </a:lnTo>
                    <a:lnTo>
                      <a:pt x="3119" y="3614"/>
                    </a:lnTo>
                    <a:lnTo>
                      <a:pt x="3479" y="3611"/>
                    </a:lnTo>
                    <a:lnTo>
                      <a:pt x="3895" y="3611"/>
                    </a:lnTo>
                    <a:lnTo>
                      <a:pt x="4105" y="3607"/>
                    </a:lnTo>
                    <a:lnTo>
                      <a:pt x="4206" y="3607"/>
                    </a:lnTo>
                    <a:lnTo>
                      <a:pt x="4259" y="3607"/>
                    </a:lnTo>
                    <a:lnTo>
                      <a:pt x="4285" y="3607"/>
                    </a:lnTo>
                    <a:lnTo>
                      <a:pt x="4300" y="3607"/>
                    </a:lnTo>
                    <a:lnTo>
                      <a:pt x="4300" y="3607"/>
                    </a:lnTo>
                    <a:lnTo>
                      <a:pt x="4315" y="3607"/>
                    </a:lnTo>
                    <a:lnTo>
                      <a:pt x="4315" y="3607"/>
                    </a:lnTo>
                    <a:lnTo>
                      <a:pt x="4345" y="3599"/>
                    </a:lnTo>
                    <a:lnTo>
                      <a:pt x="4345" y="3599"/>
                    </a:lnTo>
                    <a:lnTo>
                      <a:pt x="4364" y="3588"/>
                    </a:lnTo>
                    <a:lnTo>
                      <a:pt x="4375" y="3577"/>
                    </a:lnTo>
                    <a:lnTo>
                      <a:pt x="4390" y="3562"/>
                    </a:lnTo>
                    <a:lnTo>
                      <a:pt x="4390" y="3562"/>
                    </a:lnTo>
                    <a:lnTo>
                      <a:pt x="4397" y="3547"/>
                    </a:lnTo>
                    <a:lnTo>
                      <a:pt x="4401" y="3532"/>
                    </a:lnTo>
                    <a:lnTo>
                      <a:pt x="4405" y="3517"/>
                    </a:lnTo>
                    <a:lnTo>
                      <a:pt x="4405" y="3498"/>
                    </a:lnTo>
                    <a:lnTo>
                      <a:pt x="4397" y="3464"/>
                    </a:lnTo>
                    <a:lnTo>
                      <a:pt x="4390" y="3453"/>
                    </a:lnTo>
                    <a:lnTo>
                      <a:pt x="4382" y="3442"/>
                    </a:lnTo>
                    <a:close/>
                    <a:moveTo>
                      <a:pt x="3127" y="3528"/>
                    </a:moveTo>
                    <a:lnTo>
                      <a:pt x="3127" y="3528"/>
                    </a:lnTo>
                    <a:close/>
                    <a:moveTo>
                      <a:pt x="4221" y="3547"/>
                    </a:moveTo>
                    <a:lnTo>
                      <a:pt x="4225" y="3554"/>
                    </a:lnTo>
                    <a:lnTo>
                      <a:pt x="4236" y="3569"/>
                    </a:lnTo>
                    <a:lnTo>
                      <a:pt x="4236" y="3569"/>
                    </a:lnTo>
                    <a:lnTo>
                      <a:pt x="4229" y="3562"/>
                    </a:lnTo>
                    <a:lnTo>
                      <a:pt x="4221" y="354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" name="Freeform 3"/>
            <p:cNvSpPr>
              <a:spLocks noChangeAspect="1" noChangeArrowheads="1"/>
            </p:cNvSpPr>
            <p:nvPr/>
          </p:nvSpPr>
          <p:spPr bwMode="gray">
            <a:xfrm>
              <a:off x="3315606" y="1477498"/>
              <a:ext cx="1023257" cy="816576"/>
            </a:xfrm>
            <a:custGeom>
              <a:avLst/>
              <a:gdLst>
                <a:gd name="T0" fmla="*/ 10908 w 11112"/>
                <a:gd name="T1" fmla="*/ 274 h 8870"/>
                <a:gd name="T2" fmla="*/ 10815 w 11112"/>
                <a:gd name="T3" fmla="*/ 210 h 8870"/>
                <a:gd name="T4" fmla="*/ 10661 w 11112"/>
                <a:gd name="T5" fmla="*/ 131 h 8870"/>
                <a:gd name="T6" fmla="*/ 10473 w 11112"/>
                <a:gd name="T7" fmla="*/ 68 h 8870"/>
                <a:gd name="T8" fmla="*/ 10109 w 11112"/>
                <a:gd name="T9" fmla="*/ 8 h 8870"/>
                <a:gd name="T10" fmla="*/ 9791 w 11112"/>
                <a:gd name="T11" fmla="*/ 8 h 8870"/>
                <a:gd name="T12" fmla="*/ 9322 w 11112"/>
                <a:gd name="T13" fmla="*/ 90 h 8870"/>
                <a:gd name="T14" fmla="*/ 8955 w 11112"/>
                <a:gd name="T15" fmla="*/ 229 h 8870"/>
                <a:gd name="T16" fmla="*/ 8771 w 11112"/>
                <a:gd name="T17" fmla="*/ 330 h 8870"/>
                <a:gd name="T18" fmla="*/ 8670 w 11112"/>
                <a:gd name="T19" fmla="*/ 408 h 8870"/>
                <a:gd name="T20" fmla="*/ 8558 w 11112"/>
                <a:gd name="T21" fmla="*/ 529 h 8870"/>
                <a:gd name="T22" fmla="*/ 8411 w 11112"/>
                <a:gd name="T23" fmla="*/ 690 h 8870"/>
                <a:gd name="T24" fmla="*/ 7629 w 11112"/>
                <a:gd name="T25" fmla="*/ 1653 h 8870"/>
                <a:gd name="T26" fmla="*/ 6793 w 11112"/>
                <a:gd name="T27" fmla="*/ 2718 h 8870"/>
                <a:gd name="T28" fmla="*/ 5492 w 11112"/>
                <a:gd name="T29" fmla="*/ 4424 h 8870"/>
                <a:gd name="T30" fmla="*/ 4427 w 11112"/>
                <a:gd name="T31" fmla="*/ 5863 h 8870"/>
                <a:gd name="T32" fmla="*/ 3629 w 11112"/>
                <a:gd name="T33" fmla="*/ 6984 h 8870"/>
                <a:gd name="T34" fmla="*/ 3081 w 11112"/>
                <a:gd name="T35" fmla="*/ 7782 h 8870"/>
                <a:gd name="T36" fmla="*/ 2819 w 11112"/>
                <a:gd name="T37" fmla="*/ 8142 h 8870"/>
                <a:gd name="T38" fmla="*/ 2669 w 11112"/>
                <a:gd name="T39" fmla="*/ 8292 h 8870"/>
                <a:gd name="T40" fmla="*/ 2455 w 11112"/>
                <a:gd name="T41" fmla="*/ 8465 h 8870"/>
                <a:gd name="T42" fmla="*/ 2287 w 11112"/>
                <a:gd name="T43" fmla="*/ 8570 h 8870"/>
                <a:gd name="T44" fmla="*/ 1934 w 11112"/>
                <a:gd name="T45" fmla="*/ 8712 h 8870"/>
                <a:gd name="T46" fmla="*/ 1470 w 11112"/>
                <a:gd name="T47" fmla="*/ 8791 h 8870"/>
                <a:gd name="T48" fmla="*/ 1151 w 11112"/>
                <a:gd name="T49" fmla="*/ 8787 h 8870"/>
                <a:gd name="T50" fmla="*/ 776 w 11112"/>
                <a:gd name="T51" fmla="*/ 8731 h 8870"/>
                <a:gd name="T52" fmla="*/ 348 w 11112"/>
                <a:gd name="T53" fmla="*/ 8611 h 8870"/>
                <a:gd name="T54" fmla="*/ 37 w 11112"/>
                <a:gd name="T55" fmla="*/ 8483 h 8870"/>
                <a:gd name="T56" fmla="*/ 150 w 11112"/>
                <a:gd name="T57" fmla="*/ 8547 h 8870"/>
                <a:gd name="T58" fmla="*/ 465 w 11112"/>
                <a:gd name="T59" fmla="*/ 8682 h 8870"/>
                <a:gd name="T60" fmla="*/ 768 w 11112"/>
                <a:gd name="T61" fmla="*/ 8776 h 8870"/>
                <a:gd name="T62" fmla="*/ 1144 w 11112"/>
                <a:gd name="T63" fmla="*/ 8850 h 8870"/>
                <a:gd name="T64" fmla="*/ 1473 w 11112"/>
                <a:gd name="T65" fmla="*/ 8869 h 8870"/>
                <a:gd name="T66" fmla="*/ 1961 w 11112"/>
                <a:gd name="T67" fmla="*/ 8813 h 8870"/>
                <a:gd name="T68" fmla="*/ 2212 w 11112"/>
                <a:gd name="T69" fmla="*/ 8731 h 8870"/>
                <a:gd name="T70" fmla="*/ 2403 w 11112"/>
                <a:gd name="T71" fmla="*/ 8641 h 8870"/>
                <a:gd name="T72" fmla="*/ 2643 w 11112"/>
                <a:gd name="T73" fmla="*/ 8487 h 8870"/>
                <a:gd name="T74" fmla="*/ 2815 w 11112"/>
                <a:gd name="T75" fmla="*/ 8344 h 8870"/>
                <a:gd name="T76" fmla="*/ 3025 w 11112"/>
                <a:gd name="T77" fmla="*/ 8120 h 8870"/>
                <a:gd name="T78" fmla="*/ 3389 w 11112"/>
                <a:gd name="T79" fmla="*/ 7610 h 8870"/>
                <a:gd name="T80" fmla="*/ 3966 w 11112"/>
                <a:gd name="T81" fmla="*/ 6811 h 8870"/>
                <a:gd name="T82" fmla="*/ 5657 w 11112"/>
                <a:gd name="T83" fmla="*/ 4543 h 8870"/>
                <a:gd name="T84" fmla="*/ 7359 w 11112"/>
                <a:gd name="T85" fmla="*/ 2287 h 8870"/>
                <a:gd name="T86" fmla="*/ 8333 w 11112"/>
                <a:gd name="T87" fmla="*/ 1012 h 8870"/>
                <a:gd name="T88" fmla="*/ 8610 w 11112"/>
                <a:gd name="T89" fmla="*/ 667 h 8870"/>
                <a:gd name="T90" fmla="*/ 8742 w 11112"/>
                <a:gd name="T91" fmla="*/ 513 h 8870"/>
                <a:gd name="T92" fmla="*/ 8843 w 11112"/>
                <a:gd name="T93" fmla="*/ 428 h 8870"/>
                <a:gd name="T94" fmla="*/ 9008 w 11112"/>
                <a:gd name="T95" fmla="*/ 326 h 8870"/>
                <a:gd name="T96" fmla="*/ 9352 w 11112"/>
                <a:gd name="T97" fmla="*/ 184 h 8870"/>
                <a:gd name="T98" fmla="*/ 9798 w 11112"/>
                <a:gd name="T99" fmla="*/ 82 h 8870"/>
                <a:gd name="T100" fmla="*/ 10109 w 11112"/>
                <a:gd name="T101" fmla="*/ 68 h 8870"/>
                <a:gd name="T102" fmla="*/ 10466 w 11112"/>
                <a:gd name="T103" fmla="*/ 113 h 8870"/>
                <a:gd name="T104" fmla="*/ 10650 w 11112"/>
                <a:gd name="T105" fmla="*/ 165 h 8870"/>
                <a:gd name="T106" fmla="*/ 10800 w 11112"/>
                <a:gd name="T107" fmla="*/ 229 h 8870"/>
                <a:gd name="T108" fmla="*/ 10897 w 11112"/>
                <a:gd name="T109" fmla="*/ 285 h 8870"/>
                <a:gd name="T110" fmla="*/ 11111 w 11112"/>
                <a:gd name="T111" fmla="*/ 446 h 8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12" h="8870">
                  <a:moveTo>
                    <a:pt x="10983" y="326"/>
                  </a:moveTo>
                  <a:lnTo>
                    <a:pt x="10983" y="326"/>
                  </a:lnTo>
                  <a:lnTo>
                    <a:pt x="10949" y="300"/>
                  </a:lnTo>
                  <a:lnTo>
                    <a:pt x="10908" y="274"/>
                  </a:lnTo>
                  <a:lnTo>
                    <a:pt x="10908" y="274"/>
                  </a:lnTo>
                  <a:lnTo>
                    <a:pt x="10863" y="240"/>
                  </a:lnTo>
                  <a:lnTo>
                    <a:pt x="10841" y="225"/>
                  </a:lnTo>
                  <a:lnTo>
                    <a:pt x="10815" y="210"/>
                  </a:lnTo>
                  <a:lnTo>
                    <a:pt x="10815" y="210"/>
                  </a:lnTo>
                  <a:lnTo>
                    <a:pt x="10695" y="146"/>
                  </a:lnTo>
                  <a:lnTo>
                    <a:pt x="10695" y="146"/>
                  </a:lnTo>
                  <a:lnTo>
                    <a:pt x="10661" y="131"/>
                  </a:lnTo>
                  <a:lnTo>
                    <a:pt x="10627" y="120"/>
                  </a:lnTo>
                  <a:lnTo>
                    <a:pt x="10552" y="94"/>
                  </a:lnTo>
                  <a:lnTo>
                    <a:pt x="10552" y="94"/>
                  </a:lnTo>
                  <a:lnTo>
                    <a:pt x="10473" y="68"/>
                  </a:lnTo>
                  <a:lnTo>
                    <a:pt x="10391" y="49"/>
                  </a:lnTo>
                  <a:lnTo>
                    <a:pt x="10301" y="30"/>
                  </a:lnTo>
                  <a:lnTo>
                    <a:pt x="10207" y="15"/>
                  </a:lnTo>
                  <a:lnTo>
                    <a:pt x="10109" y="8"/>
                  </a:lnTo>
                  <a:lnTo>
                    <a:pt x="10008" y="0"/>
                  </a:lnTo>
                  <a:lnTo>
                    <a:pt x="9903" y="0"/>
                  </a:lnTo>
                  <a:lnTo>
                    <a:pt x="9791" y="8"/>
                  </a:lnTo>
                  <a:lnTo>
                    <a:pt x="9791" y="8"/>
                  </a:lnTo>
                  <a:lnTo>
                    <a:pt x="9679" y="19"/>
                  </a:lnTo>
                  <a:lnTo>
                    <a:pt x="9562" y="34"/>
                  </a:lnTo>
                  <a:lnTo>
                    <a:pt x="9446" y="60"/>
                  </a:lnTo>
                  <a:lnTo>
                    <a:pt x="9322" y="90"/>
                  </a:lnTo>
                  <a:lnTo>
                    <a:pt x="9203" y="127"/>
                  </a:lnTo>
                  <a:lnTo>
                    <a:pt x="9079" y="173"/>
                  </a:lnTo>
                  <a:lnTo>
                    <a:pt x="9019" y="199"/>
                  </a:lnTo>
                  <a:lnTo>
                    <a:pt x="8955" y="229"/>
                  </a:lnTo>
                  <a:lnTo>
                    <a:pt x="8895" y="259"/>
                  </a:lnTo>
                  <a:lnTo>
                    <a:pt x="8831" y="292"/>
                  </a:lnTo>
                  <a:lnTo>
                    <a:pt x="8831" y="292"/>
                  </a:lnTo>
                  <a:lnTo>
                    <a:pt x="8771" y="330"/>
                  </a:lnTo>
                  <a:lnTo>
                    <a:pt x="8715" y="371"/>
                  </a:lnTo>
                  <a:lnTo>
                    <a:pt x="8689" y="394"/>
                  </a:lnTo>
                  <a:lnTo>
                    <a:pt x="8689" y="394"/>
                  </a:lnTo>
                  <a:lnTo>
                    <a:pt x="8670" y="408"/>
                  </a:lnTo>
                  <a:lnTo>
                    <a:pt x="8659" y="420"/>
                  </a:lnTo>
                  <a:lnTo>
                    <a:pt x="8606" y="472"/>
                  </a:lnTo>
                  <a:lnTo>
                    <a:pt x="8606" y="472"/>
                  </a:lnTo>
                  <a:lnTo>
                    <a:pt x="8558" y="529"/>
                  </a:lnTo>
                  <a:lnTo>
                    <a:pt x="8509" y="581"/>
                  </a:lnTo>
                  <a:lnTo>
                    <a:pt x="8509" y="581"/>
                  </a:lnTo>
                  <a:lnTo>
                    <a:pt x="8411" y="690"/>
                  </a:lnTo>
                  <a:lnTo>
                    <a:pt x="8411" y="690"/>
                  </a:lnTo>
                  <a:lnTo>
                    <a:pt x="8220" y="918"/>
                  </a:lnTo>
                  <a:lnTo>
                    <a:pt x="8030" y="1158"/>
                  </a:lnTo>
                  <a:lnTo>
                    <a:pt x="8030" y="1158"/>
                  </a:lnTo>
                  <a:lnTo>
                    <a:pt x="7629" y="1653"/>
                  </a:lnTo>
                  <a:lnTo>
                    <a:pt x="7216" y="2174"/>
                  </a:lnTo>
                  <a:lnTo>
                    <a:pt x="7216" y="2174"/>
                  </a:lnTo>
                  <a:lnTo>
                    <a:pt x="6793" y="2718"/>
                  </a:lnTo>
                  <a:lnTo>
                    <a:pt x="6793" y="2718"/>
                  </a:lnTo>
                  <a:lnTo>
                    <a:pt x="6579" y="2995"/>
                  </a:lnTo>
                  <a:lnTo>
                    <a:pt x="6362" y="3277"/>
                  </a:lnTo>
                  <a:lnTo>
                    <a:pt x="6362" y="3277"/>
                  </a:lnTo>
                  <a:lnTo>
                    <a:pt x="5492" y="4424"/>
                  </a:lnTo>
                  <a:lnTo>
                    <a:pt x="5492" y="4424"/>
                  </a:lnTo>
                  <a:lnTo>
                    <a:pt x="4637" y="5578"/>
                  </a:lnTo>
                  <a:lnTo>
                    <a:pt x="4637" y="5578"/>
                  </a:lnTo>
                  <a:lnTo>
                    <a:pt x="4427" y="5863"/>
                  </a:lnTo>
                  <a:lnTo>
                    <a:pt x="4221" y="6148"/>
                  </a:lnTo>
                  <a:lnTo>
                    <a:pt x="3824" y="6706"/>
                  </a:lnTo>
                  <a:lnTo>
                    <a:pt x="3824" y="6706"/>
                  </a:lnTo>
                  <a:lnTo>
                    <a:pt x="3629" y="6984"/>
                  </a:lnTo>
                  <a:lnTo>
                    <a:pt x="3438" y="7254"/>
                  </a:lnTo>
                  <a:lnTo>
                    <a:pt x="3258" y="7520"/>
                  </a:lnTo>
                  <a:lnTo>
                    <a:pt x="3081" y="7782"/>
                  </a:lnTo>
                  <a:lnTo>
                    <a:pt x="3081" y="7782"/>
                  </a:lnTo>
                  <a:lnTo>
                    <a:pt x="2995" y="7910"/>
                  </a:lnTo>
                  <a:lnTo>
                    <a:pt x="2909" y="8029"/>
                  </a:lnTo>
                  <a:lnTo>
                    <a:pt x="2909" y="8029"/>
                  </a:lnTo>
                  <a:lnTo>
                    <a:pt x="2819" y="8142"/>
                  </a:lnTo>
                  <a:lnTo>
                    <a:pt x="2819" y="8142"/>
                  </a:lnTo>
                  <a:lnTo>
                    <a:pt x="2722" y="8243"/>
                  </a:lnTo>
                  <a:lnTo>
                    <a:pt x="2722" y="8243"/>
                  </a:lnTo>
                  <a:lnTo>
                    <a:pt x="2669" y="8292"/>
                  </a:lnTo>
                  <a:lnTo>
                    <a:pt x="2617" y="8341"/>
                  </a:lnTo>
                  <a:lnTo>
                    <a:pt x="2564" y="8386"/>
                  </a:lnTo>
                  <a:lnTo>
                    <a:pt x="2512" y="8427"/>
                  </a:lnTo>
                  <a:lnTo>
                    <a:pt x="2455" y="8465"/>
                  </a:lnTo>
                  <a:lnTo>
                    <a:pt x="2399" y="8502"/>
                  </a:lnTo>
                  <a:lnTo>
                    <a:pt x="2343" y="8536"/>
                  </a:lnTo>
                  <a:lnTo>
                    <a:pt x="2287" y="8570"/>
                  </a:lnTo>
                  <a:lnTo>
                    <a:pt x="2287" y="8570"/>
                  </a:lnTo>
                  <a:lnTo>
                    <a:pt x="2227" y="8599"/>
                  </a:lnTo>
                  <a:lnTo>
                    <a:pt x="2171" y="8626"/>
                  </a:lnTo>
                  <a:lnTo>
                    <a:pt x="2050" y="8675"/>
                  </a:lnTo>
                  <a:lnTo>
                    <a:pt x="1934" y="8712"/>
                  </a:lnTo>
                  <a:lnTo>
                    <a:pt x="1815" y="8742"/>
                  </a:lnTo>
                  <a:lnTo>
                    <a:pt x="1698" y="8764"/>
                  </a:lnTo>
                  <a:lnTo>
                    <a:pt x="1582" y="8780"/>
                  </a:lnTo>
                  <a:lnTo>
                    <a:pt x="1470" y="8791"/>
                  </a:lnTo>
                  <a:lnTo>
                    <a:pt x="1361" y="8794"/>
                  </a:lnTo>
                  <a:lnTo>
                    <a:pt x="1361" y="8794"/>
                  </a:lnTo>
                  <a:lnTo>
                    <a:pt x="1252" y="8791"/>
                  </a:lnTo>
                  <a:lnTo>
                    <a:pt x="1151" y="8787"/>
                  </a:lnTo>
                  <a:lnTo>
                    <a:pt x="1050" y="8776"/>
                  </a:lnTo>
                  <a:lnTo>
                    <a:pt x="956" y="8764"/>
                  </a:lnTo>
                  <a:lnTo>
                    <a:pt x="866" y="8749"/>
                  </a:lnTo>
                  <a:lnTo>
                    <a:pt x="776" y="8731"/>
                  </a:lnTo>
                  <a:lnTo>
                    <a:pt x="619" y="8693"/>
                  </a:lnTo>
                  <a:lnTo>
                    <a:pt x="619" y="8693"/>
                  </a:lnTo>
                  <a:lnTo>
                    <a:pt x="473" y="8652"/>
                  </a:lnTo>
                  <a:lnTo>
                    <a:pt x="348" y="8611"/>
                  </a:lnTo>
                  <a:lnTo>
                    <a:pt x="244" y="8573"/>
                  </a:lnTo>
                  <a:lnTo>
                    <a:pt x="154" y="8536"/>
                  </a:lnTo>
                  <a:lnTo>
                    <a:pt x="154" y="8536"/>
                  </a:lnTo>
                  <a:lnTo>
                    <a:pt x="37" y="8483"/>
                  </a:lnTo>
                  <a:lnTo>
                    <a:pt x="0" y="8465"/>
                  </a:lnTo>
                  <a:lnTo>
                    <a:pt x="0" y="8465"/>
                  </a:lnTo>
                  <a:lnTo>
                    <a:pt x="37" y="8487"/>
                  </a:lnTo>
                  <a:lnTo>
                    <a:pt x="150" y="8547"/>
                  </a:lnTo>
                  <a:lnTo>
                    <a:pt x="150" y="8547"/>
                  </a:lnTo>
                  <a:lnTo>
                    <a:pt x="236" y="8588"/>
                  </a:lnTo>
                  <a:lnTo>
                    <a:pt x="341" y="8633"/>
                  </a:lnTo>
                  <a:lnTo>
                    <a:pt x="465" y="8682"/>
                  </a:lnTo>
                  <a:lnTo>
                    <a:pt x="607" y="8731"/>
                  </a:lnTo>
                  <a:lnTo>
                    <a:pt x="607" y="8731"/>
                  </a:lnTo>
                  <a:lnTo>
                    <a:pt x="683" y="8753"/>
                  </a:lnTo>
                  <a:lnTo>
                    <a:pt x="768" y="8776"/>
                  </a:lnTo>
                  <a:lnTo>
                    <a:pt x="855" y="8798"/>
                  </a:lnTo>
                  <a:lnTo>
                    <a:pt x="945" y="8821"/>
                  </a:lnTo>
                  <a:lnTo>
                    <a:pt x="1042" y="8836"/>
                  </a:lnTo>
                  <a:lnTo>
                    <a:pt x="1144" y="8850"/>
                  </a:lnTo>
                  <a:lnTo>
                    <a:pt x="1249" y="8862"/>
                  </a:lnTo>
                  <a:lnTo>
                    <a:pt x="1361" y="8869"/>
                  </a:lnTo>
                  <a:lnTo>
                    <a:pt x="1361" y="8869"/>
                  </a:lnTo>
                  <a:lnTo>
                    <a:pt x="1473" y="8869"/>
                  </a:lnTo>
                  <a:lnTo>
                    <a:pt x="1589" y="8866"/>
                  </a:lnTo>
                  <a:lnTo>
                    <a:pt x="1710" y="8858"/>
                  </a:lnTo>
                  <a:lnTo>
                    <a:pt x="1833" y="8839"/>
                  </a:lnTo>
                  <a:lnTo>
                    <a:pt x="1961" y="8813"/>
                  </a:lnTo>
                  <a:lnTo>
                    <a:pt x="2025" y="8794"/>
                  </a:lnTo>
                  <a:lnTo>
                    <a:pt x="2084" y="8776"/>
                  </a:lnTo>
                  <a:lnTo>
                    <a:pt x="2148" y="8753"/>
                  </a:lnTo>
                  <a:lnTo>
                    <a:pt x="2212" y="8731"/>
                  </a:lnTo>
                  <a:lnTo>
                    <a:pt x="2276" y="8704"/>
                  </a:lnTo>
                  <a:lnTo>
                    <a:pt x="2339" y="8675"/>
                  </a:lnTo>
                  <a:lnTo>
                    <a:pt x="2339" y="8675"/>
                  </a:lnTo>
                  <a:lnTo>
                    <a:pt x="2403" y="8641"/>
                  </a:lnTo>
                  <a:lnTo>
                    <a:pt x="2463" y="8607"/>
                  </a:lnTo>
                  <a:lnTo>
                    <a:pt x="2523" y="8570"/>
                  </a:lnTo>
                  <a:lnTo>
                    <a:pt x="2587" y="8528"/>
                  </a:lnTo>
                  <a:lnTo>
                    <a:pt x="2643" y="8487"/>
                  </a:lnTo>
                  <a:lnTo>
                    <a:pt x="2703" y="8442"/>
                  </a:lnTo>
                  <a:lnTo>
                    <a:pt x="2759" y="8393"/>
                  </a:lnTo>
                  <a:lnTo>
                    <a:pt x="2815" y="8344"/>
                  </a:lnTo>
                  <a:lnTo>
                    <a:pt x="2815" y="8344"/>
                  </a:lnTo>
                  <a:lnTo>
                    <a:pt x="2924" y="8236"/>
                  </a:lnTo>
                  <a:lnTo>
                    <a:pt x="2924" y="8236"/>
                  </a:lnTo>
                  <a:lnTo>
                    <a:pt x="3025" y="8120"/>
                  </a:lnTo>
                  <a:lnTo>
                    <a:pt x="3025" y="8120"/>
                  </a:lnTo>
                  <a:lnTo>
                    <a:pt x="3119" y="7996"/>
                  </a:lnTo>
                  <a:lnTo>
                    <a:pt x="3209" y="7868"/>
                  </a:lnTo>
                  <a:lnTo>
                    <a:pt x="3209" y="7868"/>
                  </a:lnTo>
                  <a:lnTo>
                    <a:pt x="3389" y="7610"/>
                  </a:lnTo>
                  <a:lnTo>
                    <a:pt x="3577" y="7351"/>
                  </a:lnTo>
                  <a:lnTo>
                    <a:pt x="3577" y="7351"/>
                  </a:lnTo>
                  <a:lnTo>
                    <a:pt x="3966" y="6811"/>
                  </a:lnTo>
                  <a:lnTo>
                    <a:pt x="3966" y="6811"/>
                  </a:lnTo>
                  <a:lnTo>
                    <a:pt x="4795" y="5694"/>
                  </a:lnTo>
                  <a:lnTo>
                    <a:pt x="4795" y="5694"/>
                  </a:lnTo>
                  <a:lnTo>
                    <a:pt x="5657" y="4543"/>
                  </a:lnTo>
                  <a:lnTo>
                    <a:pt x="5657" y="4543"/>
                  </a:lnTo>
                  <a:lnTo>
                    <a:pt x="6519" y="3396"/>
                  </a:lnTo>
                  <a:lnTo>
                    <a:pt x="6519" y="3396"/>
                  </a:lnTo>
                  <a:lnTo>
                    <a:pt x="7359" y="2287"/>
                  </a:lnTo>
                  <a:lnTo>
                    <a:pt x="7359" y="2287"/>
                  </a:lnTo>
                  <a:lnTo>
                    <a:pt x="7760" y="1758"/>
                  </a:lnTo>
                  <a:lnTo>
                    <a:pt x="8146" y="1252"/>
                  </a:lnTo>
                  <a:lnTo>
                    <a:pt x="8146" y="1252"/>
                  </a:lnTo>
                  <a:lnTo>
                    <a:pt x="8333" y="1012"/>
                  </a:lnTo>
                  <a:lnTo>
                    <a:pt x="8516" y="780"/>
                  </a:lnTo>
                  <a:lnTo>
                    <a:pt x="8516" y="780"/>
                  </a:lnTo>
                  <a:lnTo>
                    <a:pt x="8610" y="667"/>
                  </a:lnTo>
                  <a:lnTo>
                    <a:pt x="8610" y="667"/>
                  </a:lnTo>
                  <a:lnTo>
                    <a:pt x="8655" y="611"/>
                  </a:lnTo>
                  <a:lnTo>
                    <a:pt x="8696" y="562"/>
                  </a:lnTo>
                  <a:lnTo>
                    <a:pt x="8742" y="513"/>
                  </a:lnTo>
                  <a:lnTo>
                    <a:pt x="8742" y="513"/>
                  </a:lnTo>
                  <a:lnTo>
                    <a:pt x="8764" y="491"/>
                  </a:lnTo>
                  <a:lnTo>
                    <a:pt x="8790" y="469"/>
                  </a:lnTo>
                  <a:lnTo>
                    <a:pt x="8843" y="428"/>
                  </a:lnTo>
                  <a:lnTo>
                    <a:pt x="8843" y="428"/>
                  </a:lnTo>
                  <a:lnTo>
                    <a:pt x="8899" y="394"/>
                  </a:lnTo>
                  <a:lnTo>
                    <a:pt x="8899" y="394"/>
                  </a:lnTo>
                  <a:lnTo>
                    <a:pt x="8951" y="360"/>
                  </a:lnTo>
                  <a:lnTo>
                    <a:pt x="9008" y="326"/>
                  </a:lnTo>
                  <a:lnTo>
                    <a:pt x="9120" y="274"/>
                  </a:lnTo>
                  <a:lnTo>
                    <a:pt x="9236" y="225"/>
                  </a:lnTo>
                  <a:lnTo>
                    <a:pt x="9352" y="184"/>
                  </a:lnTo>
                  <a:lnTo>
                    <a:pt x="9352" y="184"/>
                  </a:lnTo>
                  <a:lnTo>
                    <a:pt x="9465" y="150"/>
                  </a:lnTo>
                  <a:lnTo>
                    <a:pt x="9581" y="120"/>
                  </a:lnTo>
                  <a:lnTo>
                    <a:pt x="9690" y="97"/>
                  </a:lnTo>
                  <a:lnTo>
                    <a:pt x="9798" y="82"/>
                  </a:lnTo>
                  <a:lnTo>
                    <a:pt x="9798" y="82"/>
                  </a:lnTo>
                  <a:lnTo>
                    <a:pt x="9907" y="71"/>
                  </a:lnTo>
                  <a:lnTo>
                    <a:pt x="10008" y="68"/>
                  </a:lnTo>
                  <a:lnTo>
                    <a:pt x="10109" y="68"/>
                  </a:lnTo>
                  <a:lnTo>
                    <a:pt x="10203" y="71"/>
                  </a:lnTo>
                  <a:lnTo>
                    <a:pt x="10294" y="82"/>
                  </a:lnTo>
                  <a:lnTo>
                    <a:pt x="10383" y="94"/>
                  </a:lnTo>
                  <a:lnTo>
                    <a:pt x="10466" y="113"/>
                  </a:lnTo>
                  <a:lnTo>
                    <a:pt x="10541" y="131"/>
                  </a:lnTo>
                  <a:lnTo>
                    <a:pt x="10541" y="131"/>
                  </a:lnTo>
                  <a:lnTo>
                    <a:pt x="10616" y="154"/>
                  </a:lnTo>
                  <a:lnTo>
                    <a:pt x="10650" y="165"/>
                  </a:lnTo>
                  <a:lnTo>
                    <a:pt x="10683" y="176"/>
                  </a:lnTo>
                  <a:lnTo>
                    <a:pt x="10683" y="176"/>
                  </a:lnTo>
                  <a:lnTo>
                    <a:pt x="10800" y="229"/>
                  </a:lnTo>
                  <a:lnTo>
                    <a:pt x="10800" y="229"/>
                  </a:lnTo>
                  <a:lnTo>
                    <a:pt x="10829" y="244"/>
                  </a:lnTo>
                  <a:lnTo>
                    <a:pt x="10852" y="259"/>
                  </a:lnTo>
                  <a:lnTo>
                    <a:pt x="10897" y="285"/>
                  </a:lnTo>
                  <a:lnTo>
                    <a:pt x="10897" y="285"/>
                  </a:lnTo>
                  <a:lnTo>
                    <a:pt x="10942" y="311"/>
                  </a:lnTo>
                  <a:lnTo>
                    <a:pt x="10979" y="337"/>
                  </a:lnTo>
                  <a:lnTo>
                    <a:pt x="10979" y="337"/>
                  </a:lnTo>
                  <a:lnTo>
                    <a:pt x="11111" y="446"/>
                  </a:lnTo>
                  <a:lnTo>
                    <a:pt x="11111" y="446"/>
                  </a:lnTo>
                  <a:lnTo>
                    <a:pt x="10983" y="326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Freeform 3"/>
            <p:cNvSpPr>
              <a:spLocks noChangeAspect="1" noChangeArrowheads="1"/>
            </p:cNvSpPr>
            <p:nvPr/>
          </p:nvSpPr>
          <p:spPr bwMode="gray">
            <a:xfrm>
              <a:off x="2424792" y="2137898"/>
              <a:ext cx="1023257" cy="816576"/>
            </a:xfrm>
            <a:custGeom>
              <a:avLst/>
              <a:gdLst>
                <a:gd name="T0" fmla="*/ 10908 w 11112"/>
                <a:gd name="T1" fmla="*/ 274 h 8870"/>
                <a:gd name="T2" fmla="*/ 10815 w 11112"/>
                <a:gd name="T3" fmla="*/ 210 h 8870"/>
                <a:gd name="T4" fmla="*/ 10661 w 11112"/>
                <a:gd name="T5" fmla="*/ 131 h 8870"/>
                <a:gd name="T6" fmla="*/ 10473 w 11112"/>
                <a:gd name="T7" fmla="*/ 68 h 8870"/>
                <a:gd name="T8" fmla="*/ 10109 w 11112"/>
                <a:gd name="T9" fmla="*/ 8 h 8870"/>
                <a:gd name="T10" fmla="*/ 9791 w 11112"/>
                <a:gd name="T11" fmla="*/ 8 h 8870"/>
                <a:gd name="T12" fmla="*/ 9322 w 11112"/>
                <a:gd name="T13" fmla="*/ 90 h 8870"/>
                <a:gd name="T14" fmla="*/ 8955 w 11112"/>
                <a:gd name="T15" fmla="*/ 229 h 8870"/>
                <a:gd name="T16" fmla="*/ 8771 w 11112"/>
                <a:gd name="T17" fmla="*/ 330 h 8870"/>
                <a:gd name="T18" fmla="*/ 8670 w 11112"/>
                <a:gd name="T19" fmla="*/ 408 h 8870"/>
                <a:gd name="T20" fmla="*/ 8558 w 11112"/>
                <a:gd name="T21" fmla="*/ 529 h 8870"/>
                <a:gd name="T22" fmla="*/ 8411 w 11112"/>
                <a:gd name="T23" fmla="*/ 690 h 8870"/>
                <a:gd name="T24" fmla="*/ 7629 w 11112"/>
                <a:gd name="T25" fmla="*/ 1653 h 8870"/>
                <a:gd name="T26" fmla="*/ 6793 w 11112"/>
                <a:gd name="T27" fmla="*/ 2718 h 8870"/>
                <a:gd name="T28" fmla="*/ 5492 w 11112"/>
                <a:gd name="T29" fmla="*/ 4424 h 8870"/>
                <a:gd name="T30" fmla="*/ 4427 w 11112"/>
                <a:gd name="T31" fmla="*/ 5863 h 8870"/>
                <a:gd name="T32" fmla="*/ 3629 w 11112"/>
                <a:gd name="T33" fmla="*/ 6984 h 8870"/>
                <a:gd name="T34" fmla="*/ 3081 w 11112"/>
                <a:gd name="T35" fmla="*/ 7782 h 8870"/>
                <a:gd name="T36" fmla="*/ 2819 w 11112"/>
                <a:gd name="T37" fmla="*/ 8142 h 8870"/>
                <a:gd name="T38" fmla="*/ 2669 w 11112"/>
                <a:gd name="T39" fmla="*/ 8292 h 8870"/>
                <a:gd name="T40" fmla="*/ 2455 w 11112"/>
                <a:gd name="T41" fmla="*/ 8465 h 8870"/>
                <a:gd name="T42" fmla="*/ 2287 w 11112"/>
                <a:gd name="T43" fmla="*/ 8570 h 8870"/>
                <a:gd name="T44" fmla="*/ 1934 w 11112"/>
                <a:gd name="T45" fmla="*/ 8712 h 8870"/>
                <a:gd name="T46" fmla="*/ 1470 w 11112"/>
                <a:gd name="T47" fmla="*/ 8791 h 8870"/>
                <a:gd name="T48" fmla="*/ 1151 w 11112"/>
                <a:gd name="T49" fmla="*/ 8787 h 8870"/>
                <a:gd name="T50" fmla="*/ 776 w 11112"/>
                <a:gd name="T51" fmla="*/ 8731 h 8870"/>
                <a:gd name="T52" fmla="*/ 348 w 11112"/>
                <a:gd name="T53" fmla="*/ 8611 h 8870"/>
                <a:gd name="T54" fmla="*/ 37 w 11112"/>
                <a:gd name="T55" fmla="*/ 8483 h 8870"/>
                <a:gd name="T56" fmla="*/ 150 w 11112"/>
                <a:gd name="T57" fmla="*/ 8547 h 8870"/>
                <a:gd name="T58" fmla="*/ 465 w 11112"/>
                <a:gd name="T59" fmla="*/ 8682 h 8870"/>
                <a:gd name="T60" fmla="*/ 768 w 11112"/>
                <a:gd name="T61" fmla="*/ 8776 h 8870"/>
                <a:gd name="T62" fmla="*/ 1144 w 11112"/>
                <a:gd name="T63" fmla="*/ 8850 h 8870"/>
                <a:gd name="T64" fmla="*/ 1473 w 11112"/>
                <a:gd name="T65" fmla="*/ 8869 h 8870"/>
                <a:gd name="T66" fmla="*/ 1961 w 11112"/>
                <a:gd name="T67" fmla="*/ 8813 h 8870"/>
                <a:gd name="T68" fmla="*/ 2212 w 11112"/>
                <a:gd name="T69" fmla="*/ 8731 h 8870"/>
                <a:gd name="T70" fmla="*/ 2403 w 11112"/>
                <a:gd name="T71" fmla="*/ 8641 h 8870"/>
                <a:gd name="T72" fmla="*/ 2643 w 11112"/>
                <a:gd name="T73" fmla="*/ 8487 h 8870"/>
                <a:gd name="T74" fmla="*/ 2815 w 11112"/>
                <a:gd name="T75" fmla="*/ 8344 h 8870"/>
                <a:gd name="T76" fmla="*/ 3025 w 11112"/>
                <a:gd name="T77" fmla="*/ 8120 h 8870"/>
                <a:gd name="T78" fmla="*/ 3389 w 11112"/>
                <a:gd name="T79" fmla="*/ 7610 h 8870"/>
                <a:gd name="T80" fmla="*/ 3966 w 11112"/>
                <a:gd name="T81" fmla="*/ 6811 h 8870"/>
                <a:gd name="T82" fmla="*/ 5657 w 11112"/>
                <a:gd name="T83" fmla="*/ 4543 h 8870"/>
                <a:gd name="T84" fmla="*/ 7359 w 11112"/>
                <a:gd name="T85" fmla="*/ 2287 h 8870"/>
                <a:gd name="T86" fmla="*/ 8333 w 11112"/>
                <a:gd name="T87" fmla="*/ 1012 h 8870"/>
                <a:gd name="T88" fmla="*/ 8610 w 11112"/>
                <a:gd name="T89" fmla="*/ 667 h 8870"/>
                <a:gd name="T90" fmla="*/ 8742 w 11112"/>
                <a:gd name="T91" fmla="*/ 513 h 8870"/>
                <a:gd name="T92" fmla="*/ 8843 w 11112"/>
                <a:gd name="T93" fmla="*/ 428 h 8870"/>
                <a:gd name="T94" fmla="*/ 9008 w 11112"/>
                <a:gd name="T95" fmla="*/ 326 h 8870"/>
                <a:gd name="T96" fmla="*/ 9352 w 11112"/>
                <a:gd name="T97" fmla="*/ 184 h 8870"/>
                <a:gd name="T98" fmla="*/ 9798 w 11112"/>
                <a:gd name="T99" fmla="*/ 82 h 8870"/>
                <a:gd name="T100" fmla="*/ 10109 w 11112"/>
                <a:gd name="T101" fmla="*/ 68 h 8870"/>
                <a:gd name="T102" fmla="*/ 10466 w 11112"/>
                <a:gd name="T103" fmla="*/ 113 h 8870"/>
                <a:gd name="T104" fmla="*/ 10650 w 11112"/>
                <a:gd name="T105" fmla="*/ 165 h 8870"/>
                <a:gd name="T106" fmla="*/ 10800 w 11112"/>
                <a:gd name="T107" fmla="*/ 229 h 8870"/>
                <a:gd name="T108" fmla="*/ 10897 w 11112"/>
                <a:gd name="T109" fmla="*/ 285 h 8870"/>
                <a:gd name="T110" fmla="*/ 11111 w 11112"/>
                <a:gd name="T111" fmla="*/ 446 h 8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12" h="8870">
                  <a:moveTo>
                    <a:pt x="10983" y="326"/>
                  </a:moveTo>
                  <a:lnTo>
                    <a:pt x="10983" y="326"/>
                  </a:lnTo>
                  <a:lnTo>
                    <a:pt x="10949" y="300"/>
                  </a:lnTo>
                  <a:lnTo>
                    <a:pt x="10908" y="274"/>
                  </a:lnTo>
                  <a:lnTo>
                    <a:pt x="10908" y="274"/>
                  </a:lnTo>
                  <a:lnTo>
                    <a:pt x="10863" y="240"/>
                  </a:lnTo>
                  <a:lnTo>
                    <a:pt x="10841" y="225"/>
                  </a:lnTo>
                  <a:lnTo>
                    <a:pt x="10815" y="210"/>
                  </a:lnTo>
                  <a:lnTo>
                    <a:pt x="10815" y="210"/>
                  </a:lnTo>
                  <a:lnTo>
                    <a:pt x="10695" y="146"/>
                  </a:lnTo>
                  <a:lnTo>
                    <a:pt x="10695" y="146"/>
                  </a:lnTo>
                  <a:lnTo>
                    <a:pt x="10661" y="131"/>
                  </a:lnTo>
                  <a:lnTo>
                    <a:pt x="10627" y="120"/>
                  </a:lnTo>
                  <a:lnTo>
                    <a:pt x="10552" y="94"/>
                  </a:lnTo>
                  <a:lnTo>
                    <a:pt x="10552" y="94"/>
                  </a:lnTo>
                  <a:lnTo>
                    <a:pt x="10473" y="68"/>
                  </a:lnTo>
                  <a:lnTo>
                    <a:pt x="10391" y="49"/>
                  </a:lnTo>
                  <a:lnTo>
                    <a:pt x="10301" y="30"/>
                  </a:lnTo>
                  <a:lnTo>
                    <a:pt x="10207" y="15"/>
                  </a:lnTo>
                  <a:lnTo>
                    <a:pt x="10109" y="8"/>
                  </a:lnTo>
                  <a:lnTo>
                    <a:pt x="10008" y="0"/>
                  </a:lnTo>
                  <a:lnTo>
                    <a:pt x="9903" y="0"/>
                  </a:lnTo>
                  <a:lnTo>
                    <a:pt x="9791" y="8"/>
                  </a:lnTo>
                  <a:lnTo>
                    <a:pt x="9791" y="8"/>
                  </a:lnTo>
                  <a:lnTo>
                    <a:pt x="9679" y="19"/>
                  </a:lnTo>
                  <a:lnTo>
                    <a:pt x="9562" y="34"/>
                  </a:lnTo>
                  <a:lnTo>
                    <a:pt x="9446" y="60"/>
                  </a:lnTo>
                  <a:lnTo>
                    <a:pt x="9322" y="90"/>
                  </a:lnTo>
                  <a:lnTo>
                    <a:pt x="9203" y="127"/>
                  </a:lnTo>
                  <a:lnTo>
                    <a:pt x="9079" y="173"/>
                  </a:lnTo>
                  <a:lnTo>
                    <a:pt x="9019" y="199"/>
                  </a:lnTo>
                  <a:lnTo>
                    <a:pt x="8955" y="229"/>
                  </a:lnTo>
                  <a:lnTo>
                    <a:pt x="8895" y="259"/>
                  </a:lnTo>
                  <a:lnTo>
                    <a:pt x="8831" y="292"/>
                  </a:lnTo>
                  <a:lnTo>
                    <a:pt x="8831" y="292"/>
                  </a:lnTo>
                  <a:lnTo>
                    <a:pt x="8771" y="330"/>
                  </a:lnTo>
                  <a:lnTo>
                    <a:pt x="8715" y="371"/>
                  </a:lnTo>
                  <a:lnTo>
                    <a:pt x="8689" y="394"/>
                  </a:lnTo>
                  <a:lnTo>
                    <a:pt x="8689" y="394"/>
                  </a:lnTo>
                  <a:lnTo>
                    <a:pt x="8670" y="408"/>
                  </a:lnTo>
                  <a:lnTo>
                    <a:pt x="8659" y="420"/>
                  </a:lnTo>
                  <a:lnTo>
                    <a:pt x="8606" y="472"/>
                  </a:lnTo>
                  <a:lnTo>
                    <a:pt x="8606" y="472"/>
                  </a:lnTo>
                  <a:lnTo>
                    <a:pt x="8558" y="529"/>
                  </a:lnTo>
                  <a:lnTo>
                    <a:pt x="8509" y="581"/>
                  </a:lnTo>
                  <a:lnTo>
                    <a:pt x="8509" y="581"/>
                  </a:lnTo>
                  <a:lnTo>
                    <a:pt x="8411" y="690"/>
                  </a:lnTo>
                  <a:lnTo>
                    <a:pt x="8411" y="690"/>
                  </a:lnTo>
                  <a:lnTo>
                    <a:pt x="8220" y="918"/>
                  </a:lnTo>
                  <a:lnTo>
                    <a:pt x="8030" y="1158"/>
                  </a:lnTo>
                  <a:lnTo>
                    <a:pt x="8030" y="1158"/>
                  </a:lnTo>
                  <a:lnTo>
                    <a:pt x="7629" y="1653"/>
                  </a:lnTo>
                  <a:lnTo>
                    <a:pt x="7216" y="2174"/>
                  </a:lnTo>
                  <a:lnTo>
                    <a:pt x="7216" y="2174"/>
                  </a:lnTo>
                  <a:lnTo>
                    <a:pt x="6793" y="2718"/>
                  </a:lnTo>
                  <a:lnTo>
                    <a:pt x="6793" y="2718"/>
                  </a:lnTo>
                  <a:lnTo>
                    <a:pt x="6579" y="2995"/>
                  </a:lnTo>
                  <a:lnTo>
                    <a:pt x="6362" y="3277"/>
                  </a:lnTo>
                  <a:lnTo>
                    <a:pt x="6362" y="3277"/>
                  </a:lnTo>
                  <a:lnTo>
                    <a:pt x="5492" y="4424"/>
                  </a:lnTo>
                  <a:lnTo>
                    <a:pt x="5492" y="4424"/>
                  </a:lnTo>
                  <a:lnTo>
                    <a:pt x="4637" y="5578"/>
                  </a:lnTo>
                  <a:lnTo>
                    <a:pt x="4637" y="5578"/>
                  </a:lnTo>
                  <a:lnTo>
                    <a:pt x="4427" y="5863"/>
                  </a:lnTo>
                  <a:lnTo>
                    <a:pt x="4221" y="6148"/>
                  </a:lnTo>
                  <a:lnTo>
                    <a:pt x="3824" y="6706"/>
                  </a:lnTo>
                  <a:lnTo>
                    <a:pt x="3824" y="6706"/>
                  </a:lnTo>
                  <a:lnTo>
                    <a:pt x="3629" y="6984"/>
                  </a:lnTo>
                  <a:lnTo>
                    <a:pt x="3438" y="7254"/>
                  </a:lnTo>
                  <a:lnTo>
                    <a:pt x="3258" y="7520"/>
                  </a:lnTo>
                  <a:lnTo>
                    <a:pt x="3081" y="7782"/>
                  </a:lnTo>
                  <a:lnTo>
                    <a:pt x="3081" y="7782"/>
                  </a:lnTo>
                  <a:lnTo>
                    <a:pt x="2995" y="7910"/>
                  </a:lnTo>
                  <a:lnTo>
                    <a:pt x="2909" y="8029"/>
                  </a:lnTo>
                  <a:lnTo>
                    <a:pt x="2909" y="8029"/>
                  </a:lnTo>
                  <a:lnTo>
                    <a:pt x="2819" y="8142"/>
                  </a:lnTo>
                  <a:lnTo>
                    <a:pt x="2819" y="8142"/>
                  </a:lnTo>
                  <a:lnTo>
                    <a:pt x="2722" y="8243"/>
                  </a:lnTo>
                  <a:lnTo>
                    <a:pt x="2722" y="8243"/>
                  </a:lnTo>
                  <a:lnTo>
                    <a:pt x="2669" y="8292"/>
                  </a:lnTo>
                  <a:lnTo>
                    <a:pt x="2617" y="8341"/>
                  </a:lnTo>
                  <a:lnTo>
                    <a:pt x="2564" y="8386"/>
                  </a:lnTo>
                  <a:lnTo>
                    <a:pt x="2512" y="8427"/>
                  </a:lnTo>
                  <a:lnTo>
                    <a:pt x="2455" y="8465"/>
                  </a:lnTo>
                  <a:lnTo>
                    <a:pt x="2399" y="8502"/>
                  </a:lnTo>
                  <a:lnTo>
                    <a:pt x="2343" y="8536"/>
                  </a:lnTo>
                  <a:lnTo>
                    <a:pt x="2287" y="8570"/>
                  </a:lnTo>
                  <a:lnTo>
                    <a:pt x="2287" y="8570"/>
                  </a:lnTo>
                  <a:lnTo>
                    <a:pt x="2227" y="8599"/>
                  </a:lnTo>
                  <a:lnTo>
                    <a:pt x="2171" y="8626"/>
                  </a:lnTo>
                  <a:lnTo>
                    <a:pt x="2050" y="8675"/>
                  </a:lnTo>
                  <a:lnTo>
                    <a:pt x="1934" y="8712"/>
                  </a:lnTo>
                  <a:lnTo>
                    <a:pt x="1815" y="8742"/>
                  </a:lnTo>
                  <a:lnTo>
                    <a:pt x="1698" y="8764"/>
                  </a:lnTo>
                  <a:lnTo>
                    <a:pt x="1582" y="8780"/>
                  </a:lnTo>
                  <a:lnTo>
                    <a:pt x="1470" y="8791"/>
                  </a:lnTo>
                  <a:lnTo>
                    <a:pt x="1361" y="8794"/>
                  </a:lnTo>
                  <a:lnTo>
                    <a:pt x="1361" y="8794"/>
                  </a:lnTo>
                  <a:lnTo>
                    <a:pt x="1252" y="8791"/>
                  </a:lnTo>
                  <a:lnTo>
                    <a:pt x="1151" y="8787"/>
                  </a:lnTo>
                  <a:lnTo>
                    <a:pt x="1050" y="8776"/>
                  </a:lnTo>
                  <a:lnTo>
                    <a:pt x="956" y="8764"/>
                  </a:lnTo>
                  <a:lnTo>
                    <a:pt x="866" y="8749"/>
                  </a:lnTo>
                  <a:lnTo>
                    <a:pt x="776" y="8731"/>
                  </a:lnTo>
                  <a:lnTo>
                    <a:pt x="619" y="8693"/>
                  </a:lnTo>
                  <a:lnTo>
                    <a:pt x="619" y="8693"/>
                  </a:lnTo>
                  <a:lnTo>
                    <a:pt x="473" y="8652"/>
                  </a:lnTo>
                  <a:lnTo>
                    <a:pt x="348" y="8611"/>
                  </a:lnTo>
                  <a:lnTo>
                    <a:pt x="244" y="8573"/>
                  </a:lnTo>
                  <a:lnTo>
                    <a:pt x="154" y="8536"/>
                  </a:lnTo>
                  <a:lnTo>
                    <a:pt x="154" y="8536"/>
                  </a:lnTo>
                  <a:lnTo>
                    <a:pt x="37" y="8483"/>
                  </a:lnTo>
                  <a:lnTo>
                    <a:pt x="0" y="8465"/>
                  </a:lnTo>
                  <a:lnTo>
                    <a:pt x="0" y="8465"/>
                  </a:lnTo>
                  <a:lnTo>
                    <a:pt x="37" y="8487"/>
                  </a:lnTo>
                  <a:lnTo>
                    <a:pt x="150" y="8547"/>
                  </a:lnTo>
                  <a:lnTo>
                    <a:pt x="150" y="8547"/>
                  </a:lnTo>
                  <a:lnTo>
                    <a:pt x="236" y="8588"/>
                  </a:lnTo>
                  <a:lnTo>
                    <a:pt x="341" y="8633"/>
                  </a:lnTo>
                  <a:lnTo>
                    <a:pt x="465" y="8682"/>
                  </a:lnTo>
                  <a:lnTo>
                    <a:pt x="607" y="8731"/>
                  </a:lnTo>
                  <a:lnTo>
                    <a:pt x="607" y="8731"/>
                  </a:lnTo>
                  <a:lnTo>
                    <a:pt x="683" y="8753"/>
                  </a:lnTo>
                  <a:lnTo>
                    <a:pt x="768" y="8776"/>
                  </a:lnTo>
                  <a:lnTo>
                    <a:pt x="855" y="8798"/>
                  </a:lnTo>
                  <a:lnTo>
                    <a:pt x="945" y="8821"/>
                  </a:lnTo>
                  <a:lnTo>
                    <a:pt x="1042" y="8836"/>
                  </a:lnTo>
                  <a:lnTo>
                    <a:pt x="1144" y="8850"/>
                  </a:lnTo>
                  <a:lnTo>
                    <a:pt x="1249" y="8862"/>
                  </a:lnTo>
                  <a:lnTo>
                    <a:pt x="1361" y="8869"/>
                  </a:lnTo>
                  <a:lnTo>
                    <a:pt x="1361" y="8869"/>
                  </a:lnTo>
                  <a:lnTo>
                    <a:pt x="1473" y="8869"/>
                  </a:lnTo>
                  <a:lnTo>
                    <a:pt x="1589" y="8866"/>
                  </a:lnTo>
                  <a:lnTo>
                    <a:pt x="1710" y="8858"/>
                  </a:lnTo>
                  <a:lnTo>
                    <a:pt x="1833" y="8839"/>
                  </a:lnTo>
                  <a:lnTo>
                    <a:pt x="1961" y="8813"/>
                  </a:lnTo>
                  <a:lnTo>
                    <a:pt x="2025" y="8794"/>
                  </a:lnTo>
                  <a:lnTo>
                    <a:pt x="2084" y="8776"/>
                  </a:lnTo>
                  <a:lnTo>
                    <a:pt x="2148" y="8753"/>
                  </a:lnTo>
                  <a:lnTo>
                    <a:pt x="2212" y="8731"/>
                  </a:lnTo>
                  <a:lnTo>
                    <a:pt x="2276" y="8704"/>
                  </a:lnTo>
                  <a:lnTo>
                    <a:pt x="2339" y="8675"/>
                  </a:lnTo>
                  <a:lnTo>
                    <a:pt x="2339" y="8675"/>
                  </a:lnTo>
                  <a:lnTo>
                    <a:pt x="2403" y="8641"/>
                  </a:lnTo>
                  <a:lnTo>
                    <a:pt x="2463" y="8607"/>
                  </a:lnTo>
                  <a:lnTo>
                    <a:pt x="2523" y="8570"/>
                  </a:lnTo>
                  <a:lnTo>
                    <a:pt x="2587" y="8528"/>
                  </a:lnTo>
                  <a:lnTo>
                    <a:pt x="2643" y="8487"/>
                  </a:lnTo>
                  <a:lnTo>
                    <a:pt x="2703" y="8442"/>
                  </a:lnTo>
                  <a:lnTo>
                    <a:pt x="2759" y="8393"/>
                  </a:lnTo>
                  <a:lnTo>
                    <a:pt x="2815" y="8344"/>
                  </a:lnTo>
                  <a:lnTo>
                    <a:pt x="2815" y="8344"/>
                  </a:lnTo>
                  <a:lnTo>
                    <a:pt x="2924" y="8236"/>
                  </a:lnTo>
                  <a:lnTo>
                    <a:pt x="2924" y="8236"/>
                  </a:lnTo>
                  <a:lnTo>
                    <a:pt x="3025" y="8120"/>
                  </a:lnTo>
                  <a:lnTo>
                    <a:pt x="3025" y="8120"/>
                  </a:lnTo>
                  <a:lnTo>
                    <a:pt x="3119" y="7996"/>
                  </a:lnTo>
                  <a:lnTo>
                    <a:pt x="3209" y="7868"/>
                  </a:lnTo>
                  <a:lnTo>
                    <a:pt x="3209" y="7868"/>
                  </a:lnTo>
                  <a:lnTo>
                    <a:pt x="3389" y="7610"/>
                  </a:lnTo>
                  <a:lnTo>
                    <a:pt x="3577" y="7351"/>
                  </a:lnTo>
                  <a:lnTo>
                    <a:pt x="3577" y="7351"/>
                  </a:lnTo>
                  <a:lnTo>
                    <a:pt x="3966" y="6811"/>
                  </a:lnTo>
                  <a:lnTo>
                    <a:pt x="3966" y="6811"/>
                  </a:lnTo>
                  <a:lnTo>
                    <a:pt x="4795" y="5694"/>
                  </a:lnTo>
                  <a:lnTo>
                    <a:pt x="4795" y="5694"/>
                  </a:lnTo>
                  <a:lnTo>
                    <a:pt x="5657" y="4543"/>
                  </a:lnTo>
                  <a:lnTo>
                    <a:pt x="5657" y="4543"/>
                  </a:lnTo>
                  <a:lnTo>
                    <a:pt x="6519" y="3396"/>
                  </a:lnTo>
                  <a:lnTo>
                    <a:pt x="6519" y="3396"/>
                  </a:lnTo>
                  <a:lnTo>
                    <a:pt x="7359" y="2287"/>
                  </a:lnTo>
                  <a:lnTo>
                    <a:pt x="7359" y="2287"/>
                  </a:lnTo>
                  <a:lnTo>
                    <a:pt x="7760" y="1758"/>
                  </a:lnTo>
                  <a:lnTo>
                    <a:pt x="8146" y="1252"/>
                  </a:lnTo>
                  <a:lnTo>
                    <a:pt x="8146" y="1252"/>
                  </a:lnTo>
                  <a:lnTo>
                    <a:pt x="8333" y="1012"/>
                  </a:lnTo>
                  <a:lnTo>
                    <a:pt x="8516" y="780"/>
                  </a:lnTo>
                  <a:lnTo>
                    <a:pt x="8516" y="780"/>
                  </a:lnTo>
                  <a:lnTo>
                    <a:pt x="8610" y="667"/>
                  </a:lnTo>
                  <a:lnTo>
                    <a:pt x="8610" y="667"/>
                  </a:lnTo>
                  <a:lnTo>
                    <a:pt x="8655" y="611"/>
                  </a:lnTo>
                  <a:lnTo>
                    <a:pt x="8696" y="562"/>
                  </a:lnTo>
                  <a:lnTo>
                    <a:pt x="8742" y="513"/>
                  </a:lnTo>
                  <a:lnTo>
                    <a:pt x="8742" y="513"/>
                  </a:lnTo>
                  <a:lnTo>
                    <a:pt x="8764" y="491"/>
                  </a:lnTo>
                  <a:lnTo>
                    <a:pt x="8790" y="469"/>
                  </a:lnTo>
                  <a:lnTo>
                    <a:pt x="8843" y="428"/>
                  </a:lnTo>
                  <a:lnTo>
                    <a:pt x="8843" y="428"/>
                  </a:lnTo>
                  <a:lnTo>
                    <a:pt x="8899" y="394"/>
                  </a:lnTo>
                  <a:lnTo>
                    <a:pt x="8899" y="394"/>
                  </a:lnTo>
                  <a:lnTo>
                    <a:pt x="8951" y="360"/>
                  </a:lnTo>
                  <a:lnTo>
                    <a:pt x="9008" y="326"/>
                  </a:lnTo>
                  <a:lnTo>
                    <a:pt x="9120" y="274"/>
                  </a:lnTo>
                  <a:lnTo>
                    <a:pt x="9236" y="225"/>
                  </a:lnTo>
                  <a:lnTo>
                    <a:pt x="9352" y="184"/>
                  </a:lnTo>
                  <a:lnTo>
                    <a:pt x="9352" y="184"/>
                  </a:lnTo>
                  <a:lnTo>
                    <a:pt x="9465" y="150"/>
                  </a:lnTo>
                  <a:lnTo>
                    <a:pt x="9581" y="120"/>
                  </a:lnTo>
                  <a:lnTo>
                    <a:pt x="9690" y="97"/>
                  </a:lnTo>
                  <a:lnTo>
                    <a:pt x="9798" y="82"/>
                  </a:lnTo>
                  <a:lnTo>
                    <a:pt x="9798" y="82"/>
                  </a:lnTo>
                  <a:lnTo>
                    <a:pt x="9907" y="71"/>
                  </a:lnTo>
                  <a:lnTo>
                    <a:pt x="10008" y="68"/>
                  </a:lnTo>
                  <a:lnTo>
                    <a:pt x="10109" y="68"/>
                  </a:lnTo>
                  <a:lnTo>
                    <a:pt x="10203" y="71"/>
                  </a:lnTo>
                  <a:lnTo>
                    <a:pt x="10294" y="82"/>
                  </a:lnTo>
                  <a:lnTo>
                    <a:pt x="10383" y="94"/>
                  </a:lnTo>
                  <a:lnTo>
                    <a:pt x="10466" y="113"/>
                  </a:lnTo>
                  <a:lnTo>
                    <a:pt x="10541" y="131"/>
                  </a:lnTo>
                  <a:lnTo>
                    <a:pt x="10541" y="131"/>
                  </a:lnTo>
                  <a:lnTo>
                    <a:pt x="10616" y="154"/>
                  </a:lnTo>
                  <a:lnTo>
                    <a:pt x="10650" y="165"/>
                  </a:lnTo>
                  <a:lnTo>
                    <a:pt x="10683" y="176"/>
                  </a:lnTo>
                  <a:lnTo>
                    <a:pt x="10683" y="176"/>
                  </a:lnTo>
                  <a:lnTo>
                    <a:pt x="10800" y="229"/>
                  </a:lnTo>
                  <a:lnTo>
                    <a:pt x="10800" y="229"/>
                  </a:lnTo>
                  <a:lnTo>
                    <a:pt x="10829" y="244"/>
                  </a:lnTo>
                  <a:lnTo>
                    <a:pt x="10852" y="259"/>
                  </a:lnTo>
                  <a:lnTo>
                    <a:pt x="10897" y="285"/>
                  </a:lnTo>
                  <a:lnTo>
                    <a:pt x="10897" y="285"/>
                  </a:lnTo>
                  <a:lnTo>
                    <a:pt x="10942" y="311"/>
                  </a:lnTo>
                  <a:lnTo>
                    <a:pt x="10979" y="337"/>
                  </a:lnTo>
                  <a:lnTo>
                    <a:pt x="10979" y="337"/>
                  </a:lnTo>
                  <a:lnTo>
                    <a:pt x="11111" y="446"/>
                  </a:lnTo>
                  <a:lnTo>
                    <a:pt x="11111" y="446"/>
                  </a:lnTo>
                  <a:lnTo>
                    <a:pt x="10983" y="326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Freeform 3"/>
            <p:cNvSpPr>
              <a:spLocks noChangeAspect="1" noChangeArrowheads="1"/>
            </p:cNvSpPr>
            <p:nvPr/>
          </p:nvSpPr>
          <p:spPr bwMode="gray">
            <a:xfrm>
              <a:off x="1553935" y="2818255"/>
              <a:ext cx="1023257" cy="816576"/>
            </a:xfrm>
            <a:custGeom>
              <a:avLst/>
              <a:gdLst>
                <a:gd name="T0" fmla="*/ 10908 w 11112"/>
                <a:gd name="T1" fmla="*/ 274 h 8870"/>
                <a:gd name="T2" fmla="*/ 10815 w 11112"/>
                <a:gd name="T3" fmla="*/ 210 h 8870"/>
                <a:gd name="T4" fmla="*/ 10661 w 11112"/>
                <a:gd name="T5" fmla="*/ 131 h 8870"/>
                <a:gd name="T6" fmla="*/ 10473 w 11112"/>
                <a:gd name="T7" fmla="*/ 68 h 8870"/>
                <a:gd name="T8" fmla="*/ 10109 w 11112"/>
                <a:gd name="T9" fmla="*/ 8 h 8870"/>
                <a:gd name="T10" fmla="*/ 9791 w 11112"/>
                <a:gd name="T11" fmla="*/ 8 h 8870"/>
                <a:gd name="T12" fmla="*/ 9322 w 11112"/>
                <a:gd name="T13" fmla="*/ 90 h 8870"/>
                <a:gd name="T14" fmla="*/ 8955 w 11112"/>
                <a:gd name="T15" fmla="*/ 229 h 8870"/>
                <a:gd name="T16" fmla="*/ 8771 w 11112"/>
                <a:gd name="T17" fmla="*/ 330 h 8870"/>
                <a:gd name="T18" fmla="*/ 8670 w 11112"/>
                <a:gd name="T19" fmla="*/ 408 h 8870"/>
                <a:gd name="T20" fmla="*/ 8558 w 11112"/>
                <a:gd name="T21" fmla="*/ 529 h 8870"/>
                <a:gd name="T22" fmla="*/ 8411 w 11112"/>
                <a:gd name="T23" fmla="*/ 690 h 8870"/>
                <a:gd name="T24" fmla="*/ 7629 w 11112"/>
                <a:gd name="T25" fmla="*/ 1653 h 8870"/>
                <a:gd name="T26" fmla="*/ 6793 w 11112"/>
                <a:gd name="T27" fmla="*/ 2718 h 8870"/>
                <a:gd name="T28" fmla="*/ 5492 w 11112"/>
                <a:gd name="T29" fmla="*/ 4424 h 8870"/>
                <a:gd name="T30" fmla="*/ 4427 w 11112"/>
                <a:gd name="T31" fmla="*/ 5863 h 8870"/>
                <a:gd name="T32" fmla="*/ 3629 w 11112"/>
                <a:gd name="T33" fmla="*/ 6984 h 8870"/>
                <a:gd name="T34" fmla="*/ 3081 w 11112"/>
                <a:gd name="T35" fmla="*/ 7782 h 8870"/>
                <a:gd name="T36" fmla="*/ 2819 w 11112"/>
                <a:gd name="T37" fmla="*/ 8142 h 8870"/>
                <a:gd name="T38" fmla="*/ 2669 w 11112"/>
                <a:gd name="T39" fmla="*/ 8292 h 8870"/>
                <a:gd name="T40" fmla="*/ 2455 w 11112"/>
                <a:gd name="T41" fmla="*/ 8465 h 8870"/>
                <a:gd name="T42" fmla="*/ 2287 w 11112"/>
                <a:gd name="T43" fmla="*/ 8570 h 8870"/>
                <a:gd name="T44" fmla="*/ 1934 w 11112"/>
                <a:gd name="T45" fmla="*/ 8712 h 8870"/>
                <a:gd name="T46" fmla="*/ 1470 w 11112"/>
                <a:gd name="T47" fmla="*/ 8791 h 8870"/>
                <a:gd name="T48" fmla="*/ 1151 w 11112"/>
                <a:gd name="T49" fmla="*/ 8787 h 8870"/>
                <a:gd name="T50" fmla="*/ 776 w 11112"/>
                <a:gd name="T51" fmla="*/ 8731 h 8870"/>
                <a:gd name="T52" fmla="*/ 348 w 11112"/>
                <a:gd name="T53" fmla="*/ 8611 h 8870"/>
                <a:gd name="T54" fmla="*/ 37 w 11112"/>
                <a:gd name="T55" fmla="*/ 8483 h 8870"/>
                <a:gd name="T56" fmla="*/ 150 w 11112"/>
                <a:gd name="T57" fmla="*/ 8547 h 8870"/>
                <a:gd name="T58" fmla="*/ 465 w 11112"/>
                <a:gd name="T59" fmla="*/ 8682 h 8870"/>
                <a:gd name="T60" fmla="*/ 768 w 11112"/>
                <a:gd name="T61" fmla="*/ 8776 h 8870"/>
                <a:gd name="T62" fmla="*/ 1144 w 11112"/>
                <a:gd name="T63" fmla="*/ 8850 h 8870"/>
                <a:gd name="T64" fmla="*/ 1473 w 11112"/>
                <a:gd name="T65" fmla="*/ 8869 h 8870"/>
                <a:gd name="T66" fmla="*/ 1961 w 11112"/>
                <a:gd name="T67" fmla="*/ 8813 h 8870"/>
                <a:gd name="T68" fmla="*/ 2212 w 11112"/>
                <a:gd name="T69" fmla="*/ 8731 h 8870"/>
                <a:gd name="T70" fmla="*/ 2403 w 11112"/>
                <a:gd name="T71" fmla="*/ 8641 h 8870"/>
                <a:gd name="T72" fmla="*/ 2643 w 11112"/>
                <a:gd name="T73" fmla="*/ 8487 h 8870"/>
                <a:gd name="T74" fmla="*/ 2815 w 11112"/>
                <a:gd name="T75" fmla="*/ 8344 h 8870"/>
                <a:gd name="T76" fmla="*/ 3025 w 11112"/>
                <a:gd name="T77" fmla="*/ 8120 h 8870"/>
                <a:gd name="T78" fmla="*/ 3389 w 11112"/>
                <a:gd name="T79" fmla="*/ 7610 h 8870"/>
                <a:gd name="T80" fmla="*/ 3966 w 11112"/>
                <a:gd name="T81" fmla="*/ 6811 h 8870"/>
                <a:gd name="T82" fmla="*/ 5657 w 11112"/>
                <a:gd name="T83" fmla="*/ 4543 h 8870"/>
                <a:gd name="T84" fmla="*/ 7359 w 11112"/>
                <a:gd name="T85" fmla="*/ 2287 h 8870"/>
                <a:gd name="T86" fmla="*/ 8333 w 11112"/>
                <a:gd name="T87" fmla="*/ 1012 h 8870"/>
                <a:gd name="T88" fmla="*/ 8610 w 11112"/>
                <a:gd name="T89" fmla="*/ 667 h 8870"/>
                <a:gd name="T90" fmla="*/ 8742 w 11112"/>
                <a:gd name="T91" fmla="*/ 513 h 8870"/>
                <a:gd name="T92" fmla="*/ 8843 w 11112"/>
                <a:gd name="T93" fmla="*/ 428 h 8870"/>
                <a:gd name="T94" fmla="*/ 9008 w 11112"/>
                <a:gd name="T95" fmla="*/ 326 h 8870"/>
                <a:gd name="T96" fmla="*/ 9352 w 11112"/>
                <a:gd name="T97" fmla="*/ 184 h 8870"/>
                <a:gd name="T98" fmla="*/ 9798 w 11112"/>
                <a:gd name="T99" fmla="*/ 82 h 8870"/>
                <a:gd name="T100" fmla="*/ 10109 w 11112"/>
                <a:gd name="T101" fmla="*/ 68 h 8870"/>
                <a:gd name="T102" fmla="*/ 10466 w 11112"/>
                <a:gd name="T103" fmla="*/ 113 h 8870"/>
                <a:gd name="T104" fmla="*/ 10650 w 11112"/>
                <a:gd name="T105" fmla="*/ 165 h 8870"/>
                <a:gd name="T106" fmla="*/ 10800 w 11112"/>
                <a:gd name="T107" fmla="*/ 229 h 8870"/>
                <a:gd name="T108" fmla="*/ 10897 w 11112"/>
                <a:gd name="T109" fmla="*/ 285 h 8870"/>
                <a:gd name="T110" fmla="*/ 11111 w 11112"/>
                <a:gd name="T111" fmla="*/ 446 h 8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12" h="8870">
                  <a:moveTo>
                    <a:pt x="10983" y="326"/>
                  </a:moveTo>
                  <a:lnTo>
                    <a:pt x="10983" y="326"/>
                  </a:lnTo>
                  <a:lnTo>
                    <a:pt x="10949" y="300"/>
                  </a:lnTo>
                  <a:lnTo>
                    <a:pt x="10908" y="274"/>
                  </a:lnTo>
                  <a:lnTo>
                    <a:pt x="10908" y="274"/>
                  </a:lnTo>
                  <a:lnTo>
                    <a:pt x="10863" y="240"/>
                  </a:lnTo>
                  <a:lnTo>
                    <a:pt x="10841" y="225"/>
                  </a:lnTo>
                  <a:lnTo>
                    <a:pt x="10815" y="210"/>
                  </a:lnTo>
                  <a:lnTo>
                    <a:pt x="10815" y="210"/>
                  </a:lnTo>
                  <a:lnTo>
                    <a:pt x="10695" y="146"/>
                  </a:lnTo>
                  <a:lnTo>
                    <a:pt x="10695" y="146"/>
                  </a:lnTo>
                  <a:lnTo>
                    <a:pt x="10661" y="131"/>
                  </a:lnTo>
                  <a:lnTo>
                    <a:pt x="10627" y="120"/>
                  </a:lnTo>
                  <a:lnTo>
                    <a:pt x="10552" y="94"/>
                  </a:lnTo>
                  <a:lnTo>
                    <a:pt x="10552" y="94"/>
                  </a:lnTo>
                  <a:lnTo>
                    <a:pt x="10473" y="68"/>
                  </a:lnTo>
                  <a:lnTo>
                    <a:pt x="10391" y="49"/>
                  </a:lnTo>
                  <a:lnTo>
                    <a:pt x="10301" y="30"/>
                  </a:lnTo>
                  <a:lnTo>
                    <a:pt x="10207" y="15"/>
                  </a:lnTo>
                  <a:lnTo>
                    <a:pt x="10109" y="8"/>
                  </a:lnTo>
                  <a:lnTo>
                    <a:pt x="10008" y="0"/>
                  </a:lnTo>
                  <a:lnTo>
                    <a:pt x="9903" y="0"/>
                  </a:lnTo>
                  <a:lnTo>
                    <a:pt x="9791" y="8"/>
                  </a:lnTo>
                  <a:lnTo>
                    <a:pt x="9791" y="8"/>
                  </a:lnTo>
                  <a:lnTo>
                    <a:pt x="9679" y="19"/>
                  </a:lnTo>
                  <a:lnTo>
                    <a:pt x="9562" y="34"/>
                  </a:lnTo>
                  <a:lnTo>
                    <a:pt x="9446" y="60"/>
                  </a:lnTo>
                  <a:lnTo>
                    <a:pt x="9322" y="90"/>
                  </a:lnTo>
                  <a:lnTo>
                    <a:pt x="9203" y="127"/>
                  </a:lnTo>
                  <a:lnTo>
                    <a:pt x="9079" y="173"/>
                  </a:lnTo>
                  <a:lnTo>
                    <a:pt x="9019" y="199"/>
                  </a:lnTo>
                  <a:lnTo>
                    <a:pt x="8955" y="229"/>
                  </a:lnTo>
                  <a:lnTo>
                    <a:pt x="8895" y="259"/>
                  </a:lnTo>
                  <a:lnTo>
                    <a:pt x="8831" y="292"/>
                  </a:lnTo>
                  <a:lnTo>
                    <a:pt x="8831" y="292"/>
                  </a:lnTo>
                  <a:lnTo>
                    <a:pt x="8771" y="330"/>
                  </a:lnTo>
                  <a:lnTo>
                    <a:pt x="8715" y="371"/>
                  </a:lnTo>
                  <a:lnTo>
                    <a:pt x="8689" y="394"/>
                  </a:lnTo>
                  <a:lnTo>
                    <a:pt x="8689" y="394"/>
                  </a:lnTo>
                  <a:lnTo>
                    <a:pt x="8670" y="408"/>
                  </a:lnTo>
                  <a:lnTo>
                    <a:pt x="8659" y="420"/>
                  </a:lnTo>
                  <a:lnTo>
                    <a:pt x="8606" y="472"/>
                  </a:lnTo>
                  <a:lnTo>
                    <a:pt x="8606" y="472"/>
                  </a:lnTo>
                  <a:lnTo>
                    <a:pt x="8558" y="529"/>
                  </a:lnTo>
                  <a:lnTo>
                    <a:pt x="8509" y="581"/>
                  </a:lnTo>
                  <a:lnTo>
                    <a:pt x="8509" y="581"/>
                  </a:lnTo>
                  <a:lnTo>
                    <a:pt x="8411" y="690"/>
                  </a:lnTo>
                  <a:lnTo>
                    <a:pt x="8411" y="690"/>
                  </a:lnTo>
                  <a:lnTo>
                    <a:pt x="8220" y="918"/>
                  </a:lnTo>
                  <a:lnTo>
                    <a:pt x="8030" y="1158"/>
                  </a:lnTo>
                  <a:lnTo>
                    <a:pt x="8030" y="1158"/>
                  </a:lnTo>
                  <a:lnTo>
                    <a:pt x="7629" y="1653"/>
                  </a:lnTo>
                  <a:lnTo>
                    <a:pt x="7216" y="2174"/>
                  </a:lnTo>
                  <a:lnTo>
                    <a:pt x="7216" y="2174"/>
                  </a:lnTo>
                  <a:lnTo>
                    <a:pt x="6793" y="2718"/>
                  </a:lnTo>
                  <a:lnTo>
                    <a:pt x="6793" y="2718"/>
                  </a:lnTo>
                  <a:lnTo>
                    <a:pt x="6579" y="2995"/>
                  </a:lnTo>
                  <a:lnTo>
                    <a:pt x="6362" y="3277"/>
                  </a:lnTo>
                  <a:lnTo>
                    <a:pt x="6362" y="3277"/>
                  </a:lnTo>
                  <a:lnTo>
                    <a:pt x="5492" y="4424"/>
                  </a:lnTo>
                  <a:lnTo>
                    <a:pt x="5492" y="4424"/>
                  </a:lnTo>
                  <a:lnTo>
                    <a:pt x="4637" y="5578"/>
                  </a:lnTo>
                  <a:lnTo>
                    <a:pt x="4637" y="5578"/>
                  </a:lnTo>
                  <a:lnTo>
                    <a:pt x="4427" y="5863"/>
                  </a:lnTo>
                  <a:lnTo>
                    <a:pt x="4221" y="6148"/>
                  </a:lnTo>
                  <a:lnTo>
                    <a:pt x="3824" y="6706"/>
                  </a:lnTo>
                  <a:lnTo>
                    <a:pt x="3824" y="6706"/>
                  </a:lnTo>
                  <a:lnTo>
                    <a:pt x="3629" y="6984"/>
                  </a:lnTo>
                  <a:lnTo>
                    <a:pt x="3438" y="7254"/>
                  </a:lnTo>
                  <a:lnTo>
                    <a:pt x="3258" y="7520"/>
                  </a:lnTo>
                  <a:lnTo>
                    <a:pt x="3081" y="7782"/>
                  </a:lnTo>
                  <a:lnTo>
                    <a:pt x="3081" y="7782"/>
                  </a:lnTo>
                  <a:lnTo>
                    <a:pt x="2995" y="7910"/>
                  </a:lnTo>
                  <a:lnTo>
                    <a:pt x="2909" y="8029"/>
                  </a:lnTo>
                  <a:lnTo>
                    <a:pt x="2909" y="8029"/>
                  </a:lnTo>
                  <a:lnTo>
                    <a:pt x="2819" y="8142"/>
                  </a:lnTo>
                  <a:lnTo>
                    <a:pt x="2819" y="8142"/>
                  </a:lnTo>
                  <a:lnTo>
                    <a:pt x="2722" y="8243"/>
                  </a:lnTo>
                  <a:lnTo>
                    <a:pt x="2722" y="8243"/>
                  </a:lnTo>
                  <a:lnTo>
                    <a:pt x="2669" y="8292"/>
                  </a:lnTo>
                  <a:lnTo>
                    <a:pt x="2617" y="8341"/>
                  </a:lnTo>
                  <a:lnTo>
                    <a:pt x="2564" y="8386"/>
                  </a:lnTo>
                  <a:lnTo>
                    <a:pt x="2512" y="8427"/>
                  </a:lnTo>
                  <a:lnTo>
                    <a:pt x="2455" y="8465"/>
                  </a:lnTo>
                  <a:lnTo>
                    <a:pt x="2399" y="8502"/>
                  </a:lnTo>
                  <a:lnTo>
                    <a:pt x="2343" y="8536"/>
                  </a:lnTo>
                  <a:lnTo>
                    <a:pt x="2287" y="8570"/>
                  </a:lnTo>
                  <a:lnTo>
                    <a:pt x="2287" y="8570"/>
                  </a:lnTo>
                  <a:lnTo>
                    <a:pt x="2227" y="8599"/>
                  </a:lnTo>
                  <a:lnTo>
                    <a:pt x="2171" y="8626"/>
                  </a:lnTo>
                  <a:lnTo>
                    <a:pt x="2050" y="8675"/>
                  </a:lnTo>
                  <a:lnTo>
                    <a:pt x="1934" y="8712"/>
                  </a:lnTo>
                  <a:lnTo>
                    <a:pt x="1815" y="8742"/>
                  </a:lnTo>
                  <a:lnTo>
                    <a:pt x="1698" y="8764"/>
                  </a:lnTo>
                  <a:lnTo>
                    <a:pt x="1582" y="8780"/>
                  </a:lnTo>
                  <a:lnTo>
                    <a:pt x="1470" y="8791"/>
                  </a:lnTo>
                  <a:lnTo>
                    <a:pt x="1361" y="8794"/>
                  </a:lnTo>
                  <a:lnTo>
                    <a:pt x="1361" y="8794"/>
                  </a:lnTo>
                  <a:lnTo>
                    <a:pt x="1252" y="8791"/>
                  </a:lnTo>
                  <a:lnTo>
                    <a:pt x="1151" y="8787"/>
                  </a:lnTo>
                  <a:lnTo>
                    <a:pt x="1050" y="8776"/>
                  </a:lnTo>
                  <a:lnTo>
                    <a:pt x="956" y="8764"/>
                  </a:lnTo>
                  <a:lnTo>
                    <a:pt x="866" y="8749"/>
                  </a:lnTo>
                  <a:lnTo>
                    <a:pt x="776" y="8731"/>
                  </a:lnTo>
                  <a:lnTo>
                    <a:pt x="619" y="8693"/>
                  </a:lnTo>
                  <a:lnTo>
                    <a:pt x="619" y="8693"/>
                  </a:lnTo>
                  <a:lnTo>
                    <a:pt x="473" y="8652"/>
                  </a:lnTo>
                  <a:lnTo>
                    <a:pt x="348" y="8611"/>
                  </a:lnTo>
                  <a:lnTo>
                    <a:pt x="244" y="8573"/>
                  </a:lnTo>
                  <a:lnTo>
                    <a:pt x="154" y="8536"/>
                  </a:lnTo>
                  <a:lnTo>
                    <a:pt x="154" y="8536"/>
                  </a:lnTo>
                  <a:lnTo>
                    <a:pt x="37" y="8483"/>
                  </a:lnTo>
                  <a:lnTo>
                    <a:pt x="0" y="8465"/>
                  </a:lnTo>
                  <a:lnTo>
                    <a:pt x="0" y="8465"/>
                  </a:lnTo>
                  <a:lnTo>
                    <a:pt x="37" y="8487"/>
                  </a:lnTo>
                  <a:lnTo>
                    <a:pt x="150" y="8547"/>
                  </a:lnTo>
                  <a:lnTo>
                    <a:pt x="150" y="8547"/>
                  </a:lnTo>
                  <a:lnTo>
                    <a:pt x="236" y="8588"/>
                  </a:lnTo>
                  <a:lnTo>
                    <a:pt x="341" y="8633"/>
                  </a:lnTo>
                  <a:lnTo>
                    <a:pt x="465" y="8682"/>
                  </a:lnTo>
                  <a:lnTo>
                    <a:pt x="607" y="8731"/>
                  </a:lnTo>
                  <a:lnTo>
                    <a:pt x="607" y="8731"/>
                  </a:lnTo>
                  <a:lnTo>
                    <a:pt x="683" y="8753"/>
                  </a:lnTo>
                  <a:lnTo>
                    <a:pt x="768" y="8776"/>
                  </a:lnTo>
                  <a:lnTo>
                    <a:pt x="855" y="8798"/>
                  </a:lnTo>
                  <a:lnTo>
                    <a:pt x="945" y="8821"/>
                  </a:lnTo>
                  <a:lnTo>
                    <a:pt x="1042" y="8836"/>
                  </a:lnTo>
                  <a:lnTo>
                    <a:pt x="1144" y="8850"/>
                  </a:lnTo>
                  <a:lnTo>
                    <a:pt x="1249" y="8862"/>
                  </a:lnTo>
                  <a:lnTo>
                    <a:pt x="1361" y="8869"/>
                  </a:lnTo>
                  <a:lnTo>
                    <a:pt x="1361" y="8869"/>
                  </a:lnTo>
                  <a:lnTo>
                    <a:pt x="1473" y="8869"/>
                  </a:lnTo>
                  <a:lnTo>
                    <a:pt x="1589" y="8866"/>
                  </a:lnTo>
                  <a:lnTo>
                    <a:pt x="1710" y="8858"/>
                  </a:lnTo>
                  <a:lnTo>
                    <a:pt x="1833" y="8839"/>
                  </a:lnTo>
                  <a:lnTo>
                    <a:pt x="1961" y="8813"/>
                  </a:lnTo>
                  <a:lnTo>
                    <a:pt x="2025" y="8794"/>
                  </a:lnTo>
                  <a:lnTo>
                    <a:pt x="2084" y="8776"/>
                  </a:lnTo>
                  <a:lnTo>
                    <a:pt x="2148" y="8753"/>
                  </a:lnTo>
                  <a:lnTo>
                    <a:pt x="2212" y="8731"/>
                  </a:lnTo>
                  <a:lnTo>
                    <a:pt x="2276" y="8704"/>
                  </a:lnTo>
                  <a:lnTo>
                    <a:pt x="2339" y="8675"/>
                  </a:lnTo>
                  <a:lnTo>
                    <a:pt x="2339" y="8675"/>
                  </a:lnTo>
                  <a:lnTo>
                    <a:pt x="2403" y="8641"/>
                  </a:lnTo>
                  <a:lnTo>
                    <a:pt x="2463" y="8607"/>
                  </a:lnTo>
                  <a:lnTo>
                    <a:pt x="2523" y="8570"/>
                  </a:lnTo>
                  <a:lnTo>
                    <a:pt x="2587" y="8528"/>
                  </a:lnTo>
                  <a:lnTo>
                    <a:pt x="2643" y="8487"/>
                  </a:lnTo>
                  <a:lnTo>
                    <a:pt x="2703" y="8442"/>
                  </a:lnTo>
                  <a:lnTo>
                    <a:pt x="2759" y="8393"/>
                  </a:lnTo>
                  <a:lnTo>
                    <a:pt x="2815" y="8344"/>
                  </a:lnTo>
                  <a:lnTo>
                    <a:pt x="2815" y="8344"/>
                  </a:lnTo>
                  <a:lnTo>
                    <a:pt x="2924" y="8236"/>
                  </a:lnTo>
                  <a:lnTo>
                    <a:pt x="2924" y="8236"/>
                  </a:lnTo>
                  <a:lnTo>
                    <a:pt x="3025" y="8120"/>
                  </a:lnTo>
                  <a:lnTo>
                    <a:pt x="3025" y="8120"/>
                  </a:lnTo>
                  <a:lnTo>
                    <a:pt x="3119" y="7996"/>
                  </a:lnTo>
                  <a:lnTo>
                    <a:pt x="3209" y="7868"/>
                  </a:lnTo>
                  <a:lnTo>
                    <a:pt x="3209" y="7868"/>
                  </a:lnTo>
                  <a:lnTo>
                    <a:pt x="3389" y="7610"/>
                  </a:lnTo>
                  <a:lnTo>
                    <a:pt x="3577" y="7351"/>
                  </a:lnTo>
                  <a:lnTo>
                    <a:pt x="3577" y="7351"/>
                  </a:lnTo>
                  <a:lnTo>
                    <a:pt x="3966" y="6811"/>
                  </a:lnTo>
                  <a:lnTo>
                    <a:pt x="3966" y="6811"/>
                  </a:lnTo>
                  <a:lnTo>
                    <a:pt x="4795" y="5694"/>
                  </a:lnTo>
                  <a:lnTo>
                    <a:pt x="4795" y="5694"/>
                  </a:lnTo>
                  <a:lnTo>
                    <a:pt x="5657" y="4543"/>
                  </a:lnTo>
                  <a:lnTo>
                    <a:pt x="5657" y="4543"/>
                  </a:lnTo>
                  <a:lnTo>
                    <a:pt x="6519" y="3396"/>
                  </a:lnTo>
                  <a:lnTo>
                    <a:pt x="6519" y="3396"/>
                  </a:lnTo>
                  <a:lnTo>
                    <a:pt x="7359" y="2287"/>
                  </a:lnTo>
                  <a:lnTo>
                    <a:pt x="7359" y="2287"/>
                  </a:lnTo>
                  <a:lnTo>
                    <a:pt x="7760" y="1758"/>
                  </a:lnTo>
                  <a:lnTo>
                    <a:pt x="8146" y="1252"/>
                  </a:lnTo>
                  <a:lnTo>
                    <a:pt x="8146" y="1252"/>
                  </a:lnTo>
                  <a:lnTo>
                    <a:pt x="8333" y="1012"/>
                  </a:lnTo>
                  <a:lnTo>
                    <a:pt x="8516" y="780"/>
                  </a:lnTo>
                  <a:lnTo>
                    <a:pt x="8516" y="780"/>
                  </a:lnTo>
                  <a:lnTo>
                    <a:pt x="8610" y="667"/>
                  </a:lnTo>
                  <a:lnTo>
                    <a:pt x="8610" y="667"/>
                  </a:lnTo>
                  <a:lnTo>
                    <a:pt x="8655" y="611"/>
                  </a:lnTo>
                  <a:lnTo>
                    <a:pt x="8696" y="562"/>
                  </a:lnTo>
                  <a:lnTo>
                    <a:pt x="8742" y="513"/>
                  </a:lnTo>
                  <a:lnTo>
                    <a:pt x="8742" y="513"/>
                  </a:lnTo>
                  <a:lnTo>
                    <a:pt x="8764" y="491"/>
                  </a:lnTo>
                  <a:lnTo>
                    <a:pt x="8790" y="469"/>
                  </a:lnTo>
                  <a:lnTo>
                    <a:pt x="8843" y="428"/>
                  </a:lnTo>
                  <a:lnTo>
                    <a:pt x="8843" y="428"/>
                  </a:lnTo>
                  <a:lnTo>
                    <a:pt x="8899" y="394"/>
                  </a:lnTo>
                  <a:lnTo>
                    <a:pt x="8899" y="394"/>
                  </a:lnTo>
                  <a:lnTo>
                    <a:pt x="8951" y="360"/>
                  </a:lnTo>
                  <a:lnTo>
                    <a:pt x="9008" y="326"/>
                  </a:lnTo>
                  <a:lnTo>
                    <a:pt x="9120" y="274"/>
                  </a:lnTo>
                  <a:lnTo>
                    <a:pt x="9236" y="225"/>
                  </a:lnTo>
                  <a:lnTo>
                    <a:pt x="9352" y="184"/>
                  </a:lnTo>
                  <a:lnTo>
                    <a:pt x="9352" y="184"/>
                  </a:lnTo>
                  <a:lnTo>
                    <a:pt x="9465" y="150"/>
                  </a:lnTo>
                  <a:lnTo>
                    <a:pt x="9581" y="120"/>
                  </a:lnTo>
                  <a:lnTo>
                    <a:pt x="9690" y="97"/>
                  </a:lnTo>
                  <a:lnTo>
                    <a:pt x="9798" y="82"/>
                  </a:lnTo>
                  <a:lnTo>
                    <a:pt x="9798" y="82"/>
                  </a:lnTo>
                  <a:lnTo>
                    <a:pt x="9907" y="71"/>
                  </a:lnTo>
                  <a:lnTo>
                    <a:pt x="10008" y="68"/>
                  </a:lnTo>
                  <a:lnTo>
                    <a:pt x="10109" y="68"/>
                  </a:lnTo>
                  <a:lnTo>
                    <a:pt x="10203" y="71"/>
                  </a:lnTo>
                  <a:lnTo>
                    <a:pt x="10294" y="82"/>
                  </a:lnTo>
                  <a:lnTo>
                    <a:pt x="10383" y="94"/>
                  </a:lnTo>
                  <a:lnTo>
                    <a:pt x="10466" y="113"/>
                  </a:lnTo>
                  <a:lnTo>
                    <a:pt x="10541" y="131"/>
                  </a:lnTo>
                  <a:lnTo>
                    <a:pt x="10541" y="131"/>
                  </a:lnTo>
                  <a:lnTo>
                    <a:pt x="10616" y="154"/>
                  </a:lnTo>
                  <a:lnTo>
                    <a:pt x="10650" y="165"/>
                  </a:lnTo>
                  <a:lnTo>
                    <a:pt x="10683" y="176"/>
                  </a:lnTo>
                  <a:lnTo>
                    <a:pt x="10683" y="176"/>
                  </a:lnTo>
                  <a:lnTo>
                    <a:pt x="10800" y="229"/>
                  </a:lnTo>
                  <a:lnTo>
                    <a:pt x="10800" y="229"/>
                  </a:lnTo>
                  <a:lnTo>
                    <a:pt x="10829" y="244"/>
                  </a:lnTo>
                  <a:lnTo>
                    <a:pt x="10852" y="259"/>
                  </a:lnTo>
                  <a:lnTo>
                    <a:pt x="10897" y="285"/>
                  </a:lnTo>
                  <a:lnTo>
                    <a:pt x="10897" y="285"/>
                  </a:lnTo>
                  <a:lnTo>
                    <a:pt x="10942" y="311"/>
                  </a:lnTo>
                  <a:lnTo>
                    <a:pt x="10979" y="337"/>
                  </a:lnTo>
                  <a:lnTo>
                    <a:pt x="10979" y="337"/>
                  </a:lnTo>
                  <a:lnTo>
                    <a:pt x="11111" y="446"/>
                  </a:lnTo>
                  <a:lnTo>
                    <a:pt x="11111" y="446"/>
                  </a:lnTo>
                  <a:lnTo>
                    <a:pt x="10983" y="326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" name="Group 48"/>
            <p:cNvGrpSpPr>
              <a:grpSpLocks noChangeAspect="1"/>
            </p:cNvGrpSpPr>
            <p:nvPr/>
          </p:nvGrpSpPr>
          <p:grpSpPr bwMode="gray">
            <a:xfrm rot="5400000">
              <a:off x="3890512" y="2891974"/>
              <a:ext cx="437469" cy="1541432"/>
              <a:chOff x="6465888" y="2006600"/>
              <a:chExt cx="1585912" cy="5588000"/>
            </a:xfrm>
            <a:solidFill>
              <a:schemeClr val="bg2"/>
            </a:solidFill>
          </p:grpSpPr>
          <p:sp>
            <p:nvSpPr>
              <p:cNvPr id="202" name="Freeform 1"/>
              <p:cNvSpPr>
                <a:spLocks noChangeArrowheads="1"/>
              </p:cNvSpPr>
              <p:nvPr/>
            </p:nvSpPr>
            <p:spPr bwMode="gray">
              <a:xfrm>
                <a:off x="6943725" y="3278188"/>
                <a:ext cx="295275" cy="4316412"/>
              </a:xfrm>
              <a:custGeom>
                <a:avLst/>
                <a:gdLst>
                  <a:gd name="T0" fmla="*/ 761 w 822"/>
                  <a:gd name="T1" fmla="*/ 10113 h 11992"/>
                  <a:gd name="T2" fmla="*/ 720 w 822"/>
                  <a:gd name="T3" fmla="*/ 9202 h 11992"/>
                  <a:gd name="T4" fmla="*/ 694 w 822"/>
                  <a:gd name="T5" fmla="*/ 8707 h 11992"/>
                  <a:gd name="T6" fmla="*/ 668 w 822"/>
                  <a:gd name="T7" fmla="*/ 8190 h 11992"/>
                  <a:gd name="T8" fmla="*/ 604 w 822"/>
                  <a:gd name="T9" fmla="*/ 7106 h 11992"/>
                  <a:gd name="T10" fmla="*/ 529 w 822"/>
                  <a:gd name="T11" fmla="*/ 5986 h 11992"/>
                  <a:gd name="T12" fmla="*/ 450 w 822"/>
                  <a:gd name="T13" fmla="*/ 4868 h 11992"/>
                  <a:gd name="T14" fmla="*/ 409 w 822"/>
                  <a:gd name="T15" fmla="*/ 4321 h 11992"/>
                  <a:gd name="T16" fmla="*/ 364 w 822"/>
                  <a:gd name="T17" fmla="*/ 3785 h 11992"/>
                  <a:gd name="T18" fmla="*/ 281 w 822"/>
                  <a:gd name="T19" fmla="*/ 2773 h 11992"/>
                  <a:gd name="T20" fmla="*/ 240 w 822"/>
                  <a:gd name="T21" fmla="*/ 2305 h 11992"/>
                  <a:gd name="T22" fmla="*/ 199 w 822"/>
                  <a:gd name="T23" fmla="*/ 1866 h 11992"/>
                  <a:gd name="T24" fmla="*/ 60 w 822"/>
                  <a:gd name="T25" fmla="*/ 514 h 11992"/>
                  <a:gd name="T26" fmla="*/ 0 w 822"/>
                  <a:gd name="T27" fmla="*/ 0 h 11992"/>
                  <a:gd name="T28" fmla="*/ 11 w 822"/>
                  <a:gd name="T29" fmla="*/ 517 h 11992"/>
                  <a:gd name="T30" fmla="*/ 30 w 822"/>
                  <a:gd name="T31" fmla="*/ 1110 h 11992"/>
                  <a:gd name="T32" fmla="*/ 60 w 822"/>
                  <a:gd name="T33" fmla="*/ 1877 h 11992"/>
                  <a:gd name="T34" fmla="*/ 101 w 822"/>
                  <a:gd name="T35" fmla="*/ 2784 h 11992"/>
                  <a:gd name="T36" fmla="*/ 128 w 822"/>
                  <a:gd name="T37" fmla="*/ 3283 h 11992"/>
                  <a:gd name="T38" fmla="*/ 154 w 822"/>
                  <a:gd name="T39" fmla="*/ 3800 h 11992"/>
                  <a:gd name="T40" fmla="*/ 218 w 822"/>
                  <a:gd name="T41" fmla="*/ 4883 h 11992"/>
                  <a:gd name="T42" fmla="*/ 293 w 822"/>
                  <a:gd name="T43" fmla="*/ 6004 h 11992"/>
                  <a:gd name="T44" fmla="*/ 371 w 822"/>
                  <a:gd name="T45" fmla="*/ 7122 h 11992"/>
                  <a:gd name="T46" fmla="*/ 413 w 822"/>
                  <a:gd name="T47" fmla="*/ 7669 h 11992"/>
                  <a:gd name="T48" fmla="*/ 458 w 822"/>
                  <a:gd name="T49" fmla="*/ 8205 h 11992"/>
                  <a:gd name="T50" fmla="*/ 540 w 822"/>
                  <a:gd name="T51" fmla="*/ 9217 h 11992"/>
                  <a:gd name="T52" fmla="*/ 581 w 822"/>
                  <a:gd name="T53" fmla="*/ 9686 h 11992"/>
                  <a:gd name="T54" fmla="*/ 623 w 822"/>
                  <a:gd name="T55" fmla="*/ 10120 h 11992"/>
                  <a:gd name="T56" fmla="*/ 761 w 822"/>
                  <a:gd name="T57" fmla="*/ 11478 h 11992"/>
                  <a:gd name="T58" fmla="*/ 821 w 822"/>
                  <a:gd name="T59" fmla="*/ 11991 h 11992"/>
                  <a:gd name="T60" fmla="*/ 810 w 822"/>
                  <a:gd name="T61" fmla="*/ 11474 h 11992"/>
                  <a:gd name="T62" fmla="*/ 791 w 822"/>
                  <a:gd name="T63" fmla="*/ 10881 h 11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2" h="11992">
                    <a:moveTo>
                      <a:pt x="761" y="10113"/>
                    </a:moveTo>
                    <a:lnTo>
                      <a:pt x="761" y="10113"/>
                    </a:lnTo>
                    <a:lnTo>
                      <a:pt x="742" y="9674"/>
                    </a:lnTo>
                    <a:lnTo>
                      <a:pt x="720" y="9202"/>
                    </a:lnTo>
                    <a:lnTo>
                      <a:pt x="720" y="9202"/>
                    </a:lnTo>
                    <a:lnTo>
                      <a:pt x="694" y="8707"/>
                    </a:lnTo>
                    <a:lnTo>
                      <a:pt x="668" y="8190"/>
                    </a:lnTo>
                    <a:lnTo>
                      <a:pt x="668" y="8190"/>
                    </a:lnTo>
                    <a:lnTo>
                      <a:pt x="637" y="7654"/>
                    </a:lnTo>
                    <a:lnTo>
                      <a:pt x="604" y="7106"/>
                    </a:lnTo>
                    <a:lnTo>
                      <a:pt x="604" y="7106"/>
                    </a:lnTo>
                    <a:lnTo>
                      <a:pt x="529" y="5986"/>
                    </a:lnTo>
                    <a:lnTo>
                      <a:pt x="529" y="5986"/>
                    </a:lnTo>
                    <a:lnTo>
                      <a:pt x="450" y="4868"/>
                    </a:lnTo>
                    <a:lnTo>
                      <a:pt x="450" y="4868"/>
                    </a:lnTo>
                    <a:lnTo>
                      <a:pt x="409" y="4321"/>
                    </a:lnTo>
                    <a:lnTo>
                      <a:pt x="364" y="3785"/>
                    </a:lnTo>
                    <a:lnTo>
                      <a:pt x="364" y="3785"/>
                    </a:lnTo>
                    <a:lnTo>
                      <a:pt x="322" y="3268"/>
                    </a:lnTo>
                    <a:lnTo>
                      <a:pt x="281" y="2773"/>
                    </a:lnTo>
                    <a:lnTo>
                      <a:pt x="281" y="2773"/>
                    </a:lnTo>
                    <a:lnTo>
                      <a:pt x="240" y="2305"/>
                    </a:lnTo>
                    <a:lnTo>
                      <a:pt x="199" y="1866"/>
                    </a:lnTo>
                    <a:lnTo>
                      <a:pt x="199" y="1866"/>
                    </a:lnTo>
                    <a:lnTo>
                      <a:pt x="124" y="1102"/>
                    </a:lnTo>
                    <a:lnTo>
                      <a:pt x="60" y="514"/>
                    </a:lnTo>
                    <a:lnTo>
                      <a:pt x="60" y="5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517"/>
                    </a:lnTo>
                    <a:lnTo>
                      <a:pt x="11" y="517"/>
                    </a:lnTo>
                    <a:lnTo>
                      <a:pt x="30" y="1110"/>
                    </a:lnTo>
                    <a:lnTo>
                      <a:pt x="60" y="1877"/>
                    </a:lnTo>
                    <a:lnTo>
                      <a:pt x="60" y="1877"/>
                    </a:lnTo>
                    <a:lnTo>
                      <a:pt x="79" y="2316"/>
                    </a:lnTo>
                    <a:lnTo>
                      <a:pt x="101" y="2784"/>
                    </a:lnTo>
                    <a:lnTo>
                      <a:pt x="101" y="2784"/>
                    </a:lnTo>
                    <a:lnTo>
                      <a:pt x="128" y="3283"/>
                    </a:lnTo>
                    <a:lnTo>
                      <a:pt x="154" y="3800"/>
                    </a:lnTo>
                    <a:lnTo>
                      <a:pt x="154" y="3800"/>
                    </a:lnTo>
                    <a:lnTo>
                      <a:pt x="184" y="4336"/>
                    </a:lnTo>
                    <a:lnTo>
                      <a:pt x="218" y="4883"/>
                    </a:lnTo>
                    <a:lnTo>
                      <a:pt x="218" y="4883"/>
                    </a:lnTo>
                    <a:lnTo>
                      <a:pt x="293" y="6004"/>
                    </a:lnTo>
                    <a:lnTo>
                      <a:pt x="293" y="6004"/>
                    </a:lnTo>
                    <a:lnTo>
                      <a:pt x="371" y="7122"/>
                    </a:lnTo>
                    <a:lnTo>
                      <a:pt x="371" y="7122"/>
                    </a:lnTo>
                    <a:lnTo>
                      <a:pt x="413" y="7669"/>
                    </a:lnTo>
                    <a:lnTo>
                      <a:pt x="458" y="8205"/>
                    </a:lnTo>
                    <a:lnTo>
                      <a:pt x="458" y="8205"/>
                    </a:lnTo>
                    <a:lnTo>
                      <a:pt x="499" y="8722"/>
                    </a:lnTo>
                    <a:lnTo>
                      <a:pt x="540" y="9217"/>
                    </a:lnTo>
                    <a:lnTo>
                      <a:pt x="540" y="9217"/>
                    </a:lnTo>
                    <a:lnTo>
                      <a:pt x="581" y="9686"/>
                    </a:lnTo>
                    <a:lnTo>
                      <a:pt x="623" y="10120"/>
                    </a:lnTo>
                    <a:lnTo>
                      <a:pt x="623" y="10120"/>
                    </a:lnTo>
                    <a:lnTo>
                      <a:pt x="697" y="10889"/>
                    </a:lnTo>
                    <a:lnTo>
                      <a:pt x="761" y="11478"/>
                    </a:lnTo>
                    <a:lnTo>
                      <a:pt x="761" y="11478"/>
                    </a:lnTo>
                    <a:lnTo>
                      <a:pt x="821" y="11991"/>
                    </a:lnTo>
                    <a:lnTo>
                      <a:pt x="821" y="11991"/>
                    </a:lnTo>
                    <a:lnTo>
                      <a:pt x="810" y="11474"/>
                    </a:lnTo>
                    <a:lnTo>
                      <a:pt x="810" y="11474"/>
                    </a:lnTo>
                    <a:lnTo>
                      <a:pt x="791" y="10881"/>
                    </a:lnTo>
                    <a:lnTo>
                      <a:pt x="761" y="1011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Freeform 2"/>
              <p:cNvSpPr>
                <a:spLocks noChangeArrowheads="1"/>
              </p:cNvSpPr>
              <p:nvPr/>
            </p:nvSpPr>
            <p:spPr bwMode="gray">
              <a:xfrm>
                <a:off x="6465888" y="2006600"/>
                <a:ext cx="1585912" cy="5586413"/>
              </a:xfrm>
              <a:custGeom>
                <a:avLst/>
                <a:gdLst>
                  <a:gd name="T0" fmla="*/ 2227 w 4406"/>
                  <a:gd name="T1" fmla="*/ 34 h 15520"/>
                  <a:gd name="T2" fmla="*/ 2227 w 4406"/>
                  <a:gd name="T3" fmla="*/ 31 h 15520"/>
                  <a:gd name="T4" fmla="*/ 2219 w 4406"/>
                  <a:gd name="T5" fmla="*/ 23 h 15520"/>
                  <a:gd name="T6" fmla="*/ 2201 w 4406"/>
                  <a:gd name="T7" fmla="*/ 8 h 15520"/>
                  <a:gd name="T8" fmla="*/ 2186 w 4406"/>
                  <a:gd name="T9" fmla="*/ 4 h 15520"/>
                  <a:gd name="T10" fmla="*/ 2163 w 4406"/>
                  <a:gd name="T11" fmla="*/ 0 h 15520"/>
                  <a:gd name="T12" fmla="*/ 2145 w 4406"/>
                  <a:gd name="T13" fmla="*/ 4 h 15520"/>
                  <a:gd name="T14" fmla="*/ 2122 w 4406"/>
                  <a:gd name="T15" fmla="*/ 16 h 15520"/>
                  <a:gd name="T16" fmla="*/ 2111 w 4406"/>
                  <a:gd name="T17" fmla="*/ 23 h 15520"/>
                  <a:gd name="T18" fmla="*/ 2103 w 4406"/>
                  <a:gd name="T19" fmla="*/ 34 h 15520"/>
                  <a:gd name="T20" fmla="*/ 4 w 4406"/>
                  <a:gd name="T21" fmla="*/ 3494 h 15520"/>
                  <a:gd name="T22" fmla="*/ 7 w 4406"/>
                  <a:gd name="T23" fmla="*/ 3491 h 15520"/>
                  <a:gd name="T24" fmla="*/ 0 w 4406"/>
                  <a:gd name="T25" fmla="*/ 3509 h 15520"/>
                  <a:gd name="T26" fmla="*/ 4 w 4406"/>
                  <a:gd name="T27" fmla="*/ 3520 h 15520"/>
                  <a:gd name="T28" fmla="*/ 11 w 4406"/>
                  <a:gd name="T29" fmla="*/ 3524 h 15520"/>
                  <a:gd name="T30" fmla="*/ 23 w 4406"/>
                  <a:gd name="T31" fmla="*/ 3528 h 15520"/>
                  <a:gd name="T32" fmla="*/ 38 w 4406"/>
                  <a:gd name="T33" fmla="*/ 3528 h 15520"/>
                  <a:gd name="T34" fmla="*/ 94 w 4406"/>
                  <a:gd name="T35" fmla="*/ 3528 h 15520"/>
                  <a:gd name="T36" fmla="*/ 326 w 4406"/>
                  <a:gd name="T37" fmla="*/ 3524 h 15520"/>
                  <a:gd name="T38" fmla="*/ 1256 w 4406"/>
                  <a:gd name="T39" fmla="*/ 3509 h 15520"/>
                  <a:gd name="T40" fmla="*/ 326 w 4406"/>
                  <a:gd name="T41" fmla="*/ 3494 h 15520"/>
                  <a:gd name="T42" fmla="*/ 94 w 4406"/>
                  <a:gd name="T43" fmla="*/ 3491 h 15520"/>
                  <a:gd name="T44" fmla="*/ 52 w 4406"/>
                  <a:gd name="T45" fmla="*/ 3491 h 15520"/>
                  <a:gd name="T46" fmla="*/ 2163 w 4406"/>
                  <a:gd name="T47" fmla="*/ 188 h 15520"/>
                  <a:gd name="T48" fmla="*/ 4105 w 4406"/>
                  <a:gd name="T49" fmla="*/ 3412 h 15520"/>
                  <a:gd name="T50" fmla="*/ 3479 w 4406"/>
                  <a:gd name="T51" fmla="*/ 3408 h 15520"/>
                  <a:gd name="T52" fmla="*/ 3033 w 4406"/>
                  <a:gd name="T53" fmla="*/ 3408 h 15520"/>
                  <a:gd name="T54" fmla="*/ 3003 w 4406"/>
                  <a:gd name="T55" fmla="*/ 3412 h 15520"/>
                  <a:gd name="T56" fmla="*/ 2966 w 4406"/>
                  <a:gd name="T57" fmla="*/ 3430 h 15520"/>
                  <a:gd name="T58" fmla="*/ 2950 w 4406"/>
                  <a:gd name="T59" fmla="*/ 3442 h 15520"/>
                  <a:gd name="T60" fmla="*/ 2935 w 4406"/>
                  <a:gd name="T61" fmla="*/ 3461 h 15520"/>
                  <a:gd name="T62" fmla="*/ 2921 w 4406"/>
                  <a:gd name="T63" fmla="*/ 3494 h 15520"/>
                  <a:gd name="T64" fmla="*/ 2917 w 4406"/>
                  <a:gd name="T65" fmla="*/ 3517 h 15520"/>
                  <a:gd name="T66" fmla="*/ 2905 w 4406"/>
                  <a:gd name="T67" fmla="*/ 3674 h 15520"/>
                  <a:gd name="T68" fmla="*/ 2823 w 4406"/>
                  <a:gd name="T69" fmla="*/ 4713 h 15520"/>
                  <a:gd name="T70" fmla="*/ 2643 w 4406"/>
                  <a:gd name="T71" fmla="*/ 7201 h 15520"/>
                  <a:gd name="T72" fmla="*/ 2429 w 4406"/>
                  <a:gd name="T73" fmla="*/ 10526 h 15520"/>
                  <a:gd name="T74" fmla="*/ 2291 w 4406"/>
                  <a:gd name="T75" fmla="*/ 13022 h 15520"/>
                  <a:gd name="T76" fmla="*/ 2216 w 4406"/>
                  <a:gd name="T77" fmla="*/ 14687 h 15520"/>
                  <a:gd name="T78" fmla="*/ 2197 w 4406"/>
                  <a:gd name="T79" fmla="*/ 15103 h 15520"/>
                  <a:gd name="T80" fmla="*/ 2182 w 4406"/>
                  <a:gd name="T81" fmla="*/ 15519 h 15520"/>
                  <a:gd name="T82" fmla="*/ 2264 w 4406"/>
                  <a:gd name="T83" fmla="*/ 14691 h 15520"/>
                  <a:gd name="T84" fmla="*/ 2422 w 4406"/>
                  <a:gd name="T85" fmla="*/ 13030 h 15520"/>
                  <a:gd name="T86" fmla="*/ 2632 w 4406"/>
                  <a:gd name="T87" fmla="*/ 10541 h 15520"/>
                  <a:gd name="T88" fmla="*/ 2883 w 4406"/>
                  <a:gd name="T89" fmla="*/ 7219 h 15520"/>
                  <a:gd name="T90" fmla="*/ 3051 w 4406"/>
                  <a:gd name="T91" fmla="*/ 4727 h 15520"/>
                  <a:gd name="T92" fmla="*/ 3115 w 4406"/>
                  <a:gd name="T93" fmla="*/ 3689 h 15520"/>
                  <a:gd name="T94" fmla="*/ 3479 w 4406"/>
                  <a:gd name="T95" fmla="*/ 3611 h 15520"/>
                  <a:gd name="T96" fmla="*/ 4105 w 4406"/>
                  <a:gd name="T97" fmla="*/ 3607 h 15520"/>
                  <a:gd name="T98" fmla="*/ 4259 w 4406"/>
                  <a:gd name="T99" fmla="*/ 3607 h 15520"/>
                  <a:gd name="T100" fmla="*/ 4300 w 4406"/>
                  <a:gd name="T101" fmla="*/ 3607 h 15520"/>
                  <a:gd name="T102" fmla="*/ 4315 w 4406"/>
                  <a:gd name="T103" fmla="*/ 3607 h 15520"/>
                  <a:gd name="T104" fmla="*/ 4345 w 4406"/>
                  <a:gd name="T105" fmla="*/ 3599 h 15520"/>
                  <a:gd name="T106" fmla="*/ 4364 w 4406"/>
                  <a:gd name="T107" fmla="*/ 3588 h 15520"/>
                  <a:gd name="T108" fmla="*/ 4390 w 4406"/>
                  <a:gd name="T109" fmla="*/ 3562 h 15520"/>
                  <a:gd name="T110" fmla="*/ 4397 w 4406"/>
                  <a:gd name="T111" fmla="*/ 3547 h 15520"/>
                  <a:gd name="T112" fmla="*/ 4405 w 4406"/>
                  <a:gd name="T113" fmla="*/ 3517 h 15520"/>
                  <a:gd name="T114" fmla="*/ 4397 w 4406"/>
                  <a:gd name="T115" fmla="*/ 3464 h 15520"/>
                  <a:gd name="T116" fmla="*/ 4382 w 4406"/>
                  <a:gd name="T117" fmla="*/ 3442 h 15520"/>
                  <a:gd name="T118" fmla="*/ 3127 w 4406"/>
                  <a:gd name="T119" fmla="*/ 3528 h 15520"/>
                  <a:gd name="T120" fmla="*/ 4225 w 4406"/>
                  <a:gd name="T121" fmla="*/ 3554 h 15520"/>
                  <a:gd name="T122" fmla="*/ 4236 w 4406"/>
                  <a:gd name="T123" fmla="*/ 3569 h 15520"/>
                  <a:gd name="T124" fmla="*/ 4221 w 4406"/>
                  <a:gd name="T125" fmla="*/ 3547 h 15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06" h="15520">
                    <a:moveTo>
                      <a:pt x="4382" y="3442"/>
                    </a:moveTo>
                    <a:lnTo>
                      <a:pt x="2227" y="34"/>
                    </a:lnTo>
                    <a:lnTo>
                      <a:pt x="2227" y="31"/>
                    </a:lnTo>
                    <a:lnTo>
                      <a:pt x="2227" y="31"/>
                    </a:lnTo>
                    <a:lnTo>
                      <a:pt x="2219" y="23"/>
                    </a:lnTo>
                    <a:lnTo>
                      <a:pt x="2219" y="23"/>
                    </a:lnTo>
                    <a:lnTo>
                      <a:pt x="2208" y="16"/>
                    </a:lnTo>
                    <a:lnTo>
                      <a:pt x="2201" y="8"/>
                    </a:lnTo>
                    <a:lnTo>
                      <a:pt x="2186" y="4"/>
                    </a:lnTo>
                    <a:lnTo>
                      <a:pt x="2186" y="4"/>
                    </a:lnTo>
                    <a:lnTo>
                      <a:pt x="2163" y="0"/>
                    </a:lnTo>
                    <a:lnTo>
                      <a:pt x="2163" y="0"/>
                    </a:lnTo>
                    <a:lnTo>
                      <a:pt x="2145" y="4"/>
                    </a:lnTo>
                    <a:lnTo>
                      <a:pt x="2145" y="4"/>
                    </a:lnTo>
                    <a:lnTo>
                      <a:pt x="2129" y="8"/>
                    </a:lnTo>
                    <a:lnTo>
                      <a:pt x="2122" y="16"/>
                    </a:lnTo>
                    <a:lnTo>
                      <a:pt x="2111" y="23"/>
                    </a:lnTo>
                    <a:lnTo>
                      <a:pt x="2111" y="23"/>
                    </a:lnTo>
                    <a:lnTo>
                      <a:pt x="2103" y="34"/>
                    </a:lnTo>
                    <a:lnTo>
                      <a:pt x="2103" y="34"/>
                    </a:lnTo>
                    <a:lnTo>
                      <a:pt x="1054" y="1762"/>
                    </a:lnTo>
                    <a:lnTo>
                      <a:pt x="4" y="3494"/>
                    </a:lnTo>
                    <a:lnTo>
                      <a:pt x="7" y="3491"/>
                    </a:lnTo>
                    <a:lnTo>
                      <a:pt x="7" y="3491"/>
                    </a:lnTo>
                    <a:lnTo>
                      <a:pt x="4" y="3498"/>
                    </a:lnTo>
                    <a:lnTo>
                      <a:pt x="0" y="3509"/>
                    </a:lnTo>
                    <a:lnTo>
                      <a:pt x="0" y="3509"/>
                    </a:lnTo>
                    <a:lnTo>
                      <a:pt x="4" y="3520"/>
                    </a:lnTo>
                    <a:lnTo>
                      <a:pt x="11" y="3524"/>
                    </a:lnTo>
                    <a:lnTo>
                      <a:pt x="11" y="3524"/>
                    </a:lnTo>
                    <a:lnTo>
                      <a:pt x="19" y="3528"/>
                    </a:lnTo>
                    <a:lnTo>
                      <a:pt x="23" y="3528"/>
                    </a:lnTo>
                    <a:lnTo>
                      <a:pt x="23" y="3528"/>
                    </a:lnTo>
                    <a:lnTo>
                      <a:pt x="38" y="3528"/>
                    </a:lnTo>
                    <a:lnTo>
                      <a:pt x="56" y="3528"/>
                    </a:lnTo>
                    <a:lnTo>
                      <a:pt x="94" y="3528"/>
                    </a:lnTo>
                    <a:lnTo>
                      <a:pt x="173" y="3528"/>
                    </a:lnTo>
                    <a:lnTo>
                      <a:pt x="326" y="3524"/>
                    </a:lnTo>
                    <a:lnTo>
                      <a:pt x="637" y="3520"/>
                    </a:lnTo>
                    <a:lnTo>
                      <a:pt x="1256" y="3509"/>
                    </a:lnTo>
                    <a:lnTo>
                      <a:pt x="637" y="3498"/>
                    </a:lnTo>
                    <a:lnTo>
                      <a:pt x="326" y="3494"/>
                    </a:lnTo>
                    <a:lnTo>
                      <a:pt x="173" y="3491"/>
                    </a:lnTo>
                    <a:lnTo>
                      <a:pt x="94" y="3491"/>
                    </a:lnTo>
                    <a:lnTo>
                      <a:pt x="56" y="3491"/>
                    </a:lnTo>
                    <a:lnTo>
                      <a:pt x="52" y="3491"/>
                    </a:lnTo>
                    <a:lnTo>
                      <a:pt x="1128" y="1811"/>
                    </a:lnTo>
                    <a:lnTo>
                      <a:pt x="2163" y="188"/>
                    </a:lnTo>
                    <a:lnTo>
                      <a:pt x="4139" y="3412"/>
                    </a:lnTo>
                    <a:lnTo>
                      <a:pt x="4105" y="3412"/>
                    </a:lnTo>
                    <a:lnTo>
                      <a:pt x="3895" y="3412"/>
                    </a:lnTo>
                    <a:lnTo>
                      <a:pt x="3479" y="3408"/>
                    </a:lnTo>
                    <a:lnTo>
                      <a:pt x="3063" y="3408"/>
                    </a:lnTo>
                    <a:lnTo>
                      <a:pt x="3033" y="3408"/>
                    </a:lnTo>
                    <a:lnTo>
                      <a:pt x="3033" y="3408"/>
                    </a:lnTo>
                    <a:lnTo>
                      <a:pt x="3003" y="3412"/>
                    </a:lnTo>
                    <a:lnTo>
                      <a:pt x="2984" y="3416"/>
                    </a:lnTo>
                    <a:lnTo>
                      <a:pt x="2966" y="3430"/>
                    </a:lnTo>
                    <a:lnTo>
                      <a:pt x="2966" y="3430"/>
                    </a:lnTo>
                    <a:lnTo>
                      <a:pt x="2950" y="3442"/>
                    </a:lnTo>
                    <a:lnTo>
                      <a:pt x="2935" y="3461"/>
                    </a:lnTo>
                    <a:lnTo>
                      <a:pt x="2935" y="3461"/>
                    </a:lnTo>
                    <a:lnTo>
                      <a:pt x="2928" y="3475"/>
                    </a:lnTo>
                    <a:lnTo>
                      <a:pt x="2921" y="3494"/>
                    </a:lnTo>
                    <a:lnTo>
                      <a:pt x="2917" y="3513"/>
                    </a:lnTo>
                    <a:lnTo>
                      <a:pt x="2917" y="3517"/>
                    </a:lnTo>
                    <a:lnTo>
                      <a:pt x="2913" y="3569"/>
                    </a:lnTo>
                    <a:lnTo>
                      <a:pt x="2905" y="3674"/>
                    </a:lnTo>
                    <a:lnTo>
                      <a:pt x="2890" y="3880"/>
                    </a:lnTo>
                    <a:lnTo>
                      <a:pt x="2823" y="4713"/>
                    </a:lnTo>
                    <a:lnTo>
                      <a:pt x="2763" y="5540"/>
                    </a:lnTo>
                    <a:lnTo>
                      <a:pt x="2643" y="7201"/>
                    </a:lnTo>
                    <a:lnTo>
                      <a:pt x="2530" y="8865"/>
                    </a:lnTo>
                    <a:lnTo>
                      <a:pt x="2429" y="10526"/>
                    </a:lnTo>
                    <a:lnTo>
                      <a:pt x="2336" y="12190"/>
                    </a:lnTo>
                    <a:lnTo>
                      <a:pt x="2291" y="13022"/>
                    </a:lnTo>
                    <a:lnTo>
                      <a:pt x="2253" y="13854"/>
                    </a:lnTo>
                    <a:lnTo>
                      <a:pt x="2216" y="14687"/>
                    </a:lnTo>
                    <a:lnTo>
                      <a:pt x="2216" y="14687"/>
                    </a:lnTo>
                    <a:lnTo>
                      <a:pt x="2197" y="15103"/>
                    </a:lnTo>
                    <a:lnTo>
                      <a:pt x="2182" y="15519"/>
                    </a:lnTo>
                    <a:lnTo>
                      <a:pt x="2182" y="15519"/>
                    </a:lnTo>
                    <a:lnTo>
                      <a:pt x="2223" y="15103"/>
                    </a:lnTo>
                    <a:lnTo>
                      <a:pt x="2264" y="14691"/>
                    </a:lnTo>
                    <a:lnTo>
                      <a:pt x="2343" y="13858"/>
                    </a:lnTo>
                    <a:lnTo>
                      <a:pt x="2422" y="13030"/>
                    </a:lnTo>
                    <a:lnTo>
                      <a:pt x="2493" y="12201"/>
                    </a:lnTo>
                    <a:lnTo>
                      <a:pt x="2632" y="10541"/>
                    </a:lnTo>
                    <a:lnTo>
                      <a:pt x="2763" y="8880"/>
                    </a:lnTo>
                    <a:lnTo>
                      <a:pt x="2883" y="7219"/>
                    </a:lnTo>
                    <a:lnTo>
                      <a:pt x="2995" y="5559"/>
                    </a:lnTo>
                    <a:lnTo>
                      <a:pt x="3051" y="4727"/>
                    </a:lnTo>
                    <a:lnTo>
                      <a:pt x="3100" y="3895"/>
                    </a:lnTo>
                    <a:lnTo>
                      <a:pt x="3115" y="3689"/>
                    </a:lnTo>
                    <a:lnTo>
                      <a:pt x="3119" y="3614"/>
                    </a:lnTo>
                    <a:lnTo>
                      <a:pt x="3479" y="3611"/>
                    </a:lnTo>
                    <a:lnTo>
                      <a:pt x="3895" y="3611"/>
                    </a:lnTo>
                    <a:lnTo>
                      <a:pt x="4105" y="3607"/>
                    </a:lnTo>
                    <a:lnTo>
                      <a:pt x="4206" y="3607"/>
                    </a:lnTo>
                    <a:lnTo>
                      <a:pt x="4259" y="3607"/>
                    </a:lnTo>
                    <a:lnTo>
                      <a:pt x="4285" y="3607"/>
                    </a:lnTo>
                    <a:lnTo>
                      <a:pt x="4300" y="3607"/>
                    </a:lnTo>
                    <a:lnTo>
                      <a:pt x="4300" y="3607"/>
                    </a:lnTo>
                    <a:lnTo>
                      <a:pt x="4315" y="3607"/>
                    </a:lnTo>
                    <a:lnTo>
                      <a:pt x="4315" y="3607"/>
                    </a:lnTo>
                    <a:lnTo>
                      <a:pt x="4345" y="3599"/>
                    </a:lnTo>
                    <a:lnTo>
                      <a:pt x="4345" y="3599"/>
                    </a:lnTo>
                    <a:lnTo>
                      <a:pt x="4364" y="3588"/>
                    </a:lnTo>
                    <a:lnTo>
                      <a:pt x="4375" y="3577"/>
                    </a:lnTo>
                    <a:lnTo>
                      <a:pt x="4390" y="3562"/>
                    </a:lnTo>
                    <a:lnTo>
                      <a:pt x="4390" y="3562"/>
                    </a:lnTo>
                    <a:lnTo>
                      <a:pt x="4397" y="3547"/>
                    </a:lnTo>
                    <a:lnTo>
                      <a:pt x="4401" y="3532"/>
                    </a:lnTo>
                    <a:lnTo>
                      <a:pt x="4405" y="3517"/>
                    </a:lnTo>
                    <a:lnTo>
                      <a:pt x="4405" y="3498"/>
                    </a:lnTo>
                    <a:lnTo>
                      <a:pt x="4397" y="3464"/>
                    </a:lnTo>
                    <a:lnTo>
                      <a:pt x="4390" y="3453"/>
                    </a:lnTo>
                    <a:lnTo>
                      <a:pt x="4382" y="3442"/>
                    </a:lnTo>
                    <a:close/>
                    <a:moveTo>
                      <a:pt x="3127" y="3528"/>
                    </a:moveTo>
                    <a:lnTo>
                      <a:pt x="3127" y="3528"/>
                    </a:lnTo>
                    <a:close/>
                    <a:moveTo>
                      <a:pt x="4221" y="3547"/>
                    </a:moveTo>
                    <a:lnTo>
                      <a:pt x="4225" y="3554"/>
                    </a:lnTo>
                    <a:lnTo>
                      <a:pt x="4236" y="3569"/>
                    </a:lnTo>
                    <a:lnTo>
                      <a:pt x="4236" y="3569"/>
                    </a:lnTo>
                    <a:lnTo>
                      <a:pt x="4229" y="3562"/>
                    </a:lnTo>
                    <a:lnTo>
                      <a:pt x="4221" y="354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 bwMode="gray">
            <a:xfrm>
              <a:off x="4870451" y="1663700"/>
              <a:ext cx="491066" cy="24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sz="1000" dirty="0">
                  <a:solidFill>
                    <a:srgbClr val="FFFFFF"/>
                  </a:solidFill>
                  <a:latin typeface="+mj-lt"/>
                </a:rPr>
                <a:t>2014</a:t>
              </a:r>
            </a:p>
          </p:txBody>
        </p:sp>
        <p:sp>
          <p:nvSpPr>
            <p:cNvPr id="205" name="TextBox 204"/>
            <p:cNvSpPr txBox="1"/>
            <p:nvPr/>
          </p:nvSpPr>
          <p:spPr bwMode="gray">
            <a:xfrm>
              <a:off x="1322918" y="3183467"/>
              <a:ext cx="491066" cy="24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sz="1000" dirty="0">
                  <a:solidFill>
                    <a:srgbClr val="FFFFFF"/>
                  </a:solidFill>
                  <a:latin typeface="+mj-lt"/>
                </a:rPr>
                <a:t>1994</a:t>
              </a:r>
            </a:p>
          </p:txBody>
        </p:sp>
        <p:sp>
          <p:nvSpPr>
            <p:cNvPr id="206" name="TextBox 205"/>
            <p:cNvSpPr txBox="1"/>
            <p:nvPr/>
          </p:nvSpPr>
          <p:spPr bwMode="gray">
            <a:xfrm>
              <a:off x="3774027" y="1858438"/>
              <a:ext cx="1176864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sz="1400" dirty="0">
                  <a:solidFill>
                    <a:schemeClr val="accent3"/>
                  </a:solidFill>
                  <a:latin typeface="+mj-lt"/>
                </a:rPr>
                <a:t>The New IP</a:t>
              </a:r>
            </a:p>
          </p:txBody>
        </p:sp>
        <p:sp>
          <p:nvSpPr>
            <p:cNvPr id="207" name="TextBox 206"/>
            <p:cNvSpPr txBox="1"/>
            <p:nvPr/>
          </p:nvSpPr>
          <p:spPr bwMode="gray">
            <a:xfrm>
              <a:off x="2773804" y="2594653"/>
              <a:ext cx="11768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en-US" sz="1200" dirty="0">
                  <a:latin typeface="+mj-lt"/>
                </a:rPr>
                <a:t>IP Networks</a:t>
              </a:r>
            </a:p>
          </p:txBody>
        </p:sp>
        <p:sp>
          <p:nvSpPr>
            <p:cNvPr id="208" name="TextBox 207"/>
            <p:cNvSpPr txBox="1"/>
            <p:nvPr/>
          </p:nvSpPr>
          <p:spPr bwMode="gray">
            <a:xfrm>
              <a:off x="2051059" y="3230040"/>
              <a:ext cx="1435093" cy="176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>
                  <a:latin typeface="+mj-lt"/>
                </a:rPr>
                <a:t>Частные сети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09" name="TextBox 208"/>
            <p:cNvSpPr txBox="1"/>
            <p:nvPr/>
          </p:nvSpPr>
          <p:spPr bwMode="gray">
            <a:xfrm rot="16200000">
              <a:off x="795025" y="2161611"/>
              <a:ext cx="1072722" cy="1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ru-RU" sz="900" dirty="0">
                  <a:latin typeface="+mj-lt"/>
                </a:rPr>
                <a:t>Эффективность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210" name="TextBox 209"/>
            <p:cNvSpPr txBox="1"/>
            <p:nvPr/>
          </p:nvSpPr>
          <p:spPr bwMode="gray">
            <a:xfrm>
              <a:off x="3576328" y="3720253"/>
              <a:ext cx="1072722" cy="14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r>
                <a:rPr lang="ru-RU" sz="900" dirty="0">
                  <a:latin typeface="+mj-lt"/>
                </a:rPr>
                <a:t>Автоматизация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211" name="TextBox 210"/>
            <p:cNvSpPr txBox="1"/>
            <p:nvPr/>
          </p:nvSpPr>
          <p:spPr bwMode="gray">
            <a:xfrm>
              <a:off x="5413595" y="2132754"/>
              <a:ext cx="1334338" cy="614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+mj-lt"/>
                </a:rPr>
                <a:t>2</a:t>
              </a:r>
              <a:r>
                <a:rPr lang="ru-RU" sz="1050" dirty="0">
                  <a:latin typeface="+mj-lt"/>
                </a:rPr>
                <a:t>Млрд Интернет пользователей</a:t>
              </a:r>
              <a:endParaRPr lang="en-US" sz="1050" dirty="0">
                <a:latin typeface="+mj-lt"/>
              </a:endParaRPr>
            </a:p>
            <a:p>
              <a:r>
                <a:rPr lang="en-US" sz="1050" dirty="0">
                  <a:latin typeface="+mj-lt"/>
                </a:rPr>
                <a:t>1</a:t>
              </a:r>
              <a:r>
                <a:rPr lang="ru-RU" sz="1050" dirty="0">
                  <a:latin typeface="+mj-lt"/>
                </a:rPr>
                <a:t>Млрд Вебсайтов</a:t>
              </a:r>
              <a:endParaRPr lang="en-US" sz="1050" dirty="0">
                <a:latin typeface="+mj-lt"/>
              </a:endParaRPr>
            </a:p>
            <a:p>
              <a:r>
                <a:rPr lang="en-US" sz="1050" dirty="0">
                  <a:latin typeface="+mj-lt"/>
                </a:rPr>
                <a:t>7</a:t>
              </a:r>
              <a:r>
                <a:rPr lang="ru-RU" sz="1050" dirty="0">
                  <a:latin typeface="+mj-lt"/>
                </a:rPr>
                <a:t>Млрд мобильных устройств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212" name="TextBox 211"/>
            <p:cNvSpPr txBox="1"/>
            <p:nvPr/>
          </p:nvSpPr>
          <p:spPr bwMode="gray">
            <a:xfrm>
              <a:off x="253161" y="3635587"/>
              <a:ext cx="1577756" cy="37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16M </a:t>
              </a:r>
              <a:r>
                <a:rPr lang="ru-RU" sz="1000" dirty="0">
                  <a:latin typeface="+mj-lt"/>
                </a:rPr>
                <a:t>Интернет пользователей</a:t>
              </a:r>
              <a:endParaRPr lang="en-US" sz="1000" dirty="0">
                <a:latin typeface="+mj-lt"/>
              </a:endParaRPr>
            </a:p>
            <a:p>
              <a:r>
                <a:rPr lang="en-US" sz="1000" dirty="0">
                  <a:latin typeface="+mj-lt"/>
                </a:rPr>
                <a:t>2700 </a:t>
              </a:r>
              <a:r>
                <a:rPr lang="ru-RU" sz="1000" dirty="0">
                  <a:latin typeface="+mj-lt"/>
                </a:rPr>
                <a:t>Вебсайтов</a:t>
              </a:r>
              <a:endParaRPr lang="en-US" sz="1000" dirty="0">
                <a:latin typeface="+mj-lt"/>
              </a:endParaRPr>
            </a:p>
            <a:p>
              <a:r>
                <a:rPr lang="en-US" sz="1000" dirty="0">
                  <a:latin typeface="+mj-lt"/>
                </a:rPr>
                <a:t>&lt;100M </a:t>
              </a:r>
              <a:r>
                <a:rPr lang="ru-RU" sz="1000" dirty="0">
                  <a:latin typeface="+mj-lt"/>
                </a:rPr>
                <a:t>Мобильных устройств</a:t>
              </a:r>
            </a:p>
          </p:txBody>
        </p:sp>
        <p:sp>
          <p:nvSpPr>
            <p:cNvPr id="213" name="Freeform 88"/>
            <p:cNvSpPr/>
            <p:nvPr/>
          </p:nvSpPr>
          <p:spPr bwMode="gray">
            <a:xfrm>
              <a:off x="5756275" y="1740959"/>
              <a:ext cx="577850" cy="396875"/>
            </a:xfrm>
            <a:custGeom>
              <a:avLst/>
              <a:gdLst>
                <a:gd name="connsiteX0" fmla="*/ 304800 w 577850"/>
                <a:gd name="connsiteY0" fmla="*/ 0 h 396875"/>
                <a:gd name="connsiteX1" fmla="*/ 0 w 577850"/>
                <a:gd name="connsiteY1" fmla="*/ 311150 h 396875"/>
                <a:gd name="connsiteX2" fmla="*/ 260350 w 577850"/>
                <a:gd name="connsiteY2" fmla="*/ 396875 h 396875"/>
                <a:gd name="connsiteX3" fmla="*/ 577850 w 577850"/>
                <a:gd name="connsiteY3" fmla="*/ 95250 h 396875"/>
                <a:gd name="connsiteX4" fmla="*/ 577850 w 577850"/>
                <a:gd name="connsiteY4" fmla="*/ 95250 h 396875"/>
                <a:gd name="connsiteX5" fmla="*/ 304800 w 577850"/>
                <a:gd name="connsiteY5" fmla="*/ 0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850" h="396875">
                  <a:moveTo>
                    <a:pt x="304800" y="0"/>
                  </a:moveTo>
                  <a:lnTo>
                    <a:pt x="0" y="311150"/>
                  </a:lnTo>
                  <a:lnTo>
                    <a:pt x="260350" y="396875"/>
                  </a:lnTo>
                  <a:lnTo>
                    <a:pt x="577850" y="95250"/>
                  </a:lnTo>
                  <a:lnTo>
                    <a:pt x="577850" y="9525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60">
                <a:lnSpc>
                  <a:spcPct val="90000"/>
                </a:lnSpc>
                <a:spcBef>
                  <a:spcPts val="300"/>
                </a:spcBef>
              </a:pPr>
              <a:endParaRPr lang="en-US" sz="1600" dirty="0">
                <a:solidFill>
                  <a:srgbClr val="FFFFFF"/>
                </a:solidFill>
                <a:latin typeface="Dual 300" panose="02000503020000020004" pitchFamily="2" charset="0"/>
              </a:endParaRPr>
            </a:p>
          </p:txBody>
        </p:sp>
        <p:grpSp>
          <p:nvGrpSpPr>
            <p:cNvPr id="214" name="Group 89"/>
            <p:cNvGrpSpPr/>
            <p:nvPr/>
          </p:nvGrpSpPr>
          <p:grpSpPr bwMode="gray">
            <a:xfrm>
              <a:off x="5754087" y="1748339"/>
              <a:ext cx="577920" cy="414809"/>
              <a:chOff x="190500" y="2051052"/>
              <a:chExt cx="1304924" cy="936626"/>
            </a:xfrm>
            <a:solidFill>
              <a:srgbClr val="860081"/>
            </a:solidFill>
          </p:grpSpPr>
          <p:sp>
            <p:nvSpPr>
              <p:cNvPr id="215" name="Freeform 47"/>
              <p:cNvSpPr>
                <a:spLocks noChangeArrowheads="1"/>
              </p:cNvSpPr>
              <p:nvPr/>
            </p:nvSpPr>
            <p:spPr bwMode="gray">
              <a:xfrm>
                <a:off x="190500" y="2051052"/>
                <a:ext cx="1304924" cy="896940"/>
              </a:xfrm>
              <a:custGeom>
                <a:avLst/>
                <a:gdLst>
                  <a:gd name="T0" fmla="*/ 3591 w 3623"/>
                  <a:gd name="T1" fmla="*/ 508 h 2493"/>
                  <a:gd name="T2" fmla="*/ 3431 w 3623"/>
                  <a:gd name="T3" fmla="*/ 441 h 2493"/>
                  <a:gd name="T4" fmla="*/ 2067 w 3623"/>
                  <a:gd name="T5" fmla="*/ 14 h 2493"/>
                  <a:gd name="T6" fmla="*/ 1950 w 3623"/>
                  <a:gd name="T7" fmla="*/ 3 h 2493"/>
                  <a:gd name="T8" fmla="*/ 1846 w 3623"/>
                  <a:gd name="T9" fmla="*/ 56 h 2493"/>
                  <a:gd name="T10" fmla="*/ 1551 w 3623"/>
                  <a:gd name="T11" fmla="*/ 345 h 2493"/>
                  <a:gd name="T12" fmla="*/ 230 w 3623"/>
                  <a:gd name="T13" fmla="*/ 1684 h 2493"/>
                  <a:gd name="T14" fmla="*/ 33 w 3623"/>
                  <a:gd name="T15" fmla="*/ 1888 h 2493"/>
                  <a:gd name="T16" fmla="*/ 2 w 3623"/>
                  <a:gd name="T17" fmla="*/ 1947 h 2493"/>
                  <a:gd name="T18" fmla="*/ 14 w 3623"/>
                  <a:gd name="T19" fmla="*/ 1998 h 2493"/>
                  <a:gd name="T20" fmla="*/ 67 w 3623"/>
                  <a:gd name="T21" fmla="*/ 2034 h 2493"/>
                  <a:gd name="T22" fmla="*/ 499 w 3623"/>
                  <a:gd name="T23" fmla="*/ 2163 h 2493"/>
                  <a:gd name="T24" fmla="*/ 917 w 3623"/>
                  <a:gd name="T25" fmla="*/ 2276 h 2493"/>
                  <a:gd name="T26" fmla="*/ 378 w 3623"/>
                  <a:gd name="T27" fmla="*/ 2088 h 2493"/>
                  <a:gd name="T28" fmla="*/ 463 w 3623"/>
                  <a:gd name="T29" fmla="*/ 2006 h 2493"/>
                  <a:gd name="T30" fmla="*/ 586 w 3623"/>
                  <a:gd name="T31" fmla="*/ 1891 h 2493"/>
                  <a:gd name="T32" fmla="*/ 746 w 3623"/>
                  <a:gd name="T33" fmla="*/ 1745 h 2493"/>
                  <a:gd name="T34" fmla="*/ 797 w 3623"/>
                  <a:gd name="T35" fmla="*/ 1695 h 2493"/>
                  <a:gd name="T36" fmla="*/ 662 w 3623"/>
                  <a:gd name="T37" fmla="*/ 1801 h 2493"/>
                  <a:gd name="T38" fmla="*/ 533 w 3623"/>
                  <a:gd name="T39" fmla="*/ 1919 h 2493"/>
                  <a:gd name="T40" fmla="*/ 376 w 3623"/>
                  <a:gd name="T41" fmla="*/ 2085 h 2493"/>
                  <a:gd name="T42" fmla="*/ 115 w 3623"/>
                  <a:gd name="T43" fmla="*/ 2012 h 2493"/>
                  <a:gd name="T44" fmla="*/ 42 w 3623"/>
                  <a:gd name="T45" fmla="*/ 1975 h 2493"/>
                  <a:gd name="T46" fmla="*/ 62 w 3623"/>
                  <a:gd name="T47" fmla="*/ 1914 h 2493"/>
                  <a:gd name="T48" fmla="*/ 261 w 3623"/>
                  <a:gd name="T49" fmla="*/ 1715 h 2493"/>
                  <a:gd name="T50" fmla="*/ 1596 w 3623"/>
                  <a:gd name="T51" fmla="*/ 387 h 2493"/>
                  <a:gd name="T52" fmla="*/ 1885 w 3623"/>
                  <a:gd name="T53" fmla="*/ 104 h 2493"/>
                  <a:gd name="T54" fmla="*/ 1964 w 3623"/>
                  <a:gd name="T55" fmla="*/ 68 h 2493"/>
                  <a:gd name="T56" fmla="*/ 2244 w 3623"/>
                  <a:gd name="T57" fmla="*/ 135 h 2493"/>
                  <a:gd name="T58" fmla="*/ 3507 w 3623"/>
                  <a:gd name="T59" fmla="*/ 528 h 2493"/>
                  <a:gd name="T60" fmla="*/ 3557 w 3623"/>
                  <a:gd name="T61" fmla="*/ 558 h 2493"/>
                  <a:gd name="T62" fmla="*/ 3400 w 3623"/>
                  <a:gd name="T63" fmla="*/ 572 h 2493"/>
                  <a:gd name="T64" fmla="*/ 3260 w 3623"/>
                  <a:gd name="T65" fmla="*/ 592 h 2493"/>
                  <a:gd name="T66" fmla="*/ 3100 w 3623"/>
                  <a:gd name="T67" fmla="*/ 626 h 2493"/>
                  <a:gd name="T68" fmla="*/ 3355 w 3623"/>
                  <a:gd name="T69" fmla="*/ 592 h 2493"/>
                  <a:gd name="T70" fmla="*/ 3563 w 3623"/>
                  <a:gd name="T71" fmla="*/ 578 h 2493"/>
                  <a:gd name="T72" fmla="*/ 3507 w 3623"/>
                  <a:gd name="T73" fmla="*/ 665 h 2493"/>
                  <a:gd name="T74" fmla="*/ 3136 w 3623"/>
                  <a:gd name="T75" fmla="*/ 1041 h 2493"/>
                  <a:gd name="T76" fmla="*/ 3004 w 3623"/>
                  <a:gd name="T77" fmla="*/ 1139 h 2493"/>
                  <a:gd name="T78" fmla="*/ 2887 w 3623"/>
                  <a:gd name="T79" fmla="*/ 1209 h 2493"/>
                  <a:gd name="T80" fmla="*/ 2780 w 3623"/>
                  <a:gd name="T81" fmla="*/ 1260 h 2493"/>
                  <a:gd name="T82" fmla="*/ 2702 w 3623"/>
                  <a:gd name="T83" fmla="*/ 1291 h 2493"/>
                  <a:gd name="T84" fmla="*/ 2718 w 3623"/>
                  <a:gd name="T85" fmla="*/ 1291 h 2493"/>
                  <a:gd name="T86" fmla="*/ 2811 w 3623"/>
                  <a:gd name="T87" fmla="*/ 1260 h 2493"/>
                  <a:gd name="T88" fmla="*/ 2923 w 3623"/>
                  <a:gd name="T89" fmla="*/ 1207 h 2493"/>
                  <a:gd name="T90" fmla="*/ 3013 w 3623"/>
                  <a:gd name="T91" fmla="*/ 1153 h 2493"/>
                  <a:gd name="T92" fmla="*/ 2710 w 3623"/>
                  <a:gd name="T93" fmla="*/ 1476 h 2493"/>
                  <a:gd name="T94" fmla="*/ 2093 w 3623"/>
                  <a:gd name="T95" fmla="*/ 2107 h 2493"/>
                  <a:gd name="T96" fmla="*/ 1787 w 3623"/>
                  <a:gd name="T97" fmla="*/ 2416 h 2493"/>
                  <a:gd name="T98" fmla="*/ 1647 w 3623"/>
                  <a:gd name="T99" fmla="*/ 2483 h 2493"/>
                  <a:gd name="T100" fmla="*/ 1436 w 3623"/>
                  <a:gd name="T101" fmla="*/ 2444 h 2493"/>
                  <a:gd name="T102" fmla="*/ 1613 w 3623"/>
                  <a:gd name="T103" fmla="*/ 2492 h 2493"/>
                  <a:gd name="T104" fmla="*/ 1759 w 3623"/>
                  <a:gd name="T105" fmla="*/ 2450 h 2493"/>
                  <a:gd name="T106" fmla="*/ 1941 w 3623"/>
                  <a:gd name="T107" fmla="*/ 2290 h 2493"/>
                  <a:gd name="T108" fmla="*/ 2511 w 3623"/>
                  <a:gd name="T109" fmla="*/ 1731 h 2493"/>
                  <a:gd name="T110" fmla="*/ 3243 w 3623"/>
                  <a:gd name="T111" fmla="*/ 1008 h 2493"/>
                  <a:gd name="T112" fmla="*/ 3582 w 3623"/>
                  <a:gd name="T113" fmla="*/ 665 h 2493"/>
                  <a:gd name="T114" fmla="*/ 3619 w 3623"/>
                  <a:gd name="T115" fmla="*/ 589 h 2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23" h="2493">
                    <a:moveTo>
                      <a:pt x="3619" y="553"/>
                    </a:moveTo>
                    <a:lnTo>
                      <a:pt x="3619" y="553"/>
                    </a:lnTo>
                    <a:lnTo>
                      <a:pt x="3613" y="533"/>
                    </a:lnTo>
                    <a:lnTo>
                      <a:pt x="3602" y="519"/>
                    </a:lnTo>
                    <a:lnTo>
                      <a:pt x="3602" y="519"/>
                    </a:lnTo>
                    <a:lnTo>
                      <a:pt x="3591" y="508"/>
                    </a:lnTo>
                    <a:lnTo>
                      <a:pt x="3577" y="497"/>
                    </a:lnTo>
                    <a:lnTo>
                      <a:pt x="3577" y="497"/>
                    </a:lnTo>
                    <a:lnTo>
                      <a:pt x="3552" y="483"/>
                    </a:lnTo>
                    <a:lnTo>
                      <a:pt x="3526" y="472"/>
                    </a:lnTo>
                    <a:lnTo>
                      <a:pt x="3526" y="472"/>
                    </a:lnTo>
                    <a:lnTo>
                      <a:pt x="3431" y="441"/>
                    </a:lnTo>
                    <a:lnTo>
                      <a:pt x="3431" y="441"/>
                    </a:lnTo>
                    <a:lnTo>
                      <a:pt x="3046" y="320"/>
                    </a:lnTo>
                    <a:lnTo>
                      <a:pt x="3046" y="320"/>
                    </a:lnTo>
                    <a:lnTo>
                      <a:pt x="2264" y="73"/>
                    </a:lnTo>
                    <a:lnTo>
                      <a:pt x="2264" y="73"/>
                    </a:lnTo>
                    <a:lnTo>
                      <a:pt x="2067" y="14"/>
                    </a:lnTo>
                    <a:lnTo>
                      <a:pt x="2067" y="14"/>
                    </a:lnTo>
                    <a:lnTo>
                      <a:pt x="2039" y="6"/>
                    </a:lnTo>
                    <a:lnTo>
                      <a:pt x="2011" y="3"/>
                    </a:lnTo>
                    <a:lnTo>
                      <a:pt x="1981" y="0"/>
                    </a:lnTo>
                    <a:lnTo>
                      <a:pt x="1950" y="3"/>
                    </a:lnTo>
                    <a:lnTo>
                      <a:pt x="1950" y="3"/>
                    </a:lnTo>
                    <a:lnTo>
                      <a:pt x="1921" y="11"/>
                    </a:lnTo>
                    <a:lnTo>
                      <a:pt x="1893" y="22"/>
                    </a:lnTo>
                    <a:lnTo>
                      <a:pt x="1893" y="22"/>
                    </a:lnTo>
                    <a:lnTo>
                      <a:pt x="1868" y="39"/>
                    </a:lnTo>
                    <a:lnTo>
                      <a:pt x="1846" y="56"/>
                    </a:lnTo>
                    <a:lnTo>
                      <a:pt x="1846" y="56"/>
                    </a:lnTo>
                    <a:lnTo>
                      <a:pt x="1804" y="90"/>
                    </a:lnTo>
                    <a:lnTo>
                      <a:pt x="1767" y="126"/>
                    </a:lnTo>
                    <a:lnTo>
                      <a:pt x="1767" y="126"/>
                    </a:lnTo>
                    <a:lnTo>
                      <a:pt x="1697" y="199"/>
                    </a:lnTo>
                    <a:lnTo>
                      <a:pt x="1697" y="199"/>
                    </a:lnTo>
                    <a:lnTo>
                      <a:pt x="1551" y="345"/>
                    </a:lnTo>
                    <a:lnTo>
                      <a:pt x="1551" y="345"/>
                    </a:lnTo>
                    <a:lnTo>
                      <a:pt x="993" y="909"/>
                    </a:lnTo>
                    <a:lnTo>
                      <a:pt x="993" y="909"/>
                    </a:lnTo>
                    <a:lnTo>
                      <a:pt x="471" y="1439"/>
                    </a:lnTo>
                    <a:lnTo>
                      <a:pt x="471" y="1439"/>
                    </a:lnTo>
                    <a:lnTo>
                      <a:pt x="230" y="1684"/>
                    </a:lnTo>
                    <a:lnTo>
                      <a:pt x="230" y="1684"/>
                    </a:lnTo>
                    <a:lnTo>
                      <a:pt x="115" y="1801"/>
                    </a:lnTo>
                    <a:lnTo>
                      <a:pt x="115" y="1801"/>
                    </a:lnTo>
                    <a:lnTo>
                      <a:pt x="62" y="1860"/>
                    </a:lnTo>
                    <a:lnTo>
                      <a:pt x="62" y="1860"/>
                    </a:lnTo>
                    <a:lnTo>
                      <a:pt x="33" y="1888"/>
                    </a:lnTo>
                    <a:lnTo>
                      <a:pt x="33" y="1888"/>
                    </a:lnTo>
                    <a:lnTo>
                      <a:pt x="19" y="1905"/>
                    </a:lnTo>
                    <a:lnTo>
                      <a:pt x="11" y="1925"/>
                    </a:lnTo>
                    <a:lnTo>
                      <a:pt x="11" y="1925"/>
                    </a:lnTo>
                    <a:lnTo>
                      <a:pt x="2" y="1947"/>
                    </a:lnTo>
                    <a:lnTo>
                      <a:pt x="2" y="1947"/>
                    </a:lnTo>
                    <a:lnTo>
                      <a:pt x="0" y="1961"/>
                    </a:lnTo>
                    <a:lnTo>
                      <a:pt x="2" y="1975"/>
                    </a:lnTo>
                    <a:lnTo>
                      <a:pt x="2" y="1975"/>
                    </a:lnTo>
                    <a:lnTo>
                      <a:pt x="5" y="1987"/>
                    </a:lnTo>
                    <a:lnTo>
                      <a:pt x="14" y="1998"/>
                    </a:lnTo>
                    <a:lnTo>
                      <a:pt x="14" y="1998"/>
                    </a:lnTo>
                    <a:lnTo>
                      <a:pt x="22" y="2006"/>
                    </a:lnTo>
                    <a:lnTo>
                      <a:pt x="31" y="2015"/>
                    </a:lnTo>
                    <a:lnTo>
                      <a:pt x="31" y="2015"/>
                    </a:lnTo>
                    <a:lnTo>
                      <a:pt x="50" y="2026"/>
                    </a:lnTo>
                    <a:lnTo>
                      <a:pt x="67" y="2034"/>
                    </a:lnTo>
                    <a:lnTo>
                      <a:pt x="67" y="2034"/>
                    </a:lnTo>
                    <a:lnTo>
                      <a:pt x="104" y="2045"/>
                    </a:lnTo>
                    <a:lnTo>
                      <a:pt x="104" y="2045"/>
                    </a:lnTo>
                    <a:lnTo>
                      <a:pt x="244" y="2088"/>
                    </a:lnTo>
                    <a:lnTo>
                      <a:pt x="244" y="2088"/>
                    </a:lnTo>
                    <a:lnTo>
                      <a:pt x="499" y="2163"/>
                    </a:lnTo>
                    <a:lnTo>
                      <a:pt x="499" y="2163"/>
                    </a:lnTo>
                    <a:lnTo>
                      <a:pt x="914" y="2287"/>
                    </a:lnTo>
                    <a:lnTo>
                      <a:pt x="914" y="2287"/>
                    </a:lnTo>
                    <a:lnTo>
                      <a:pt x="1276" y="2393"/>
                    </a:lnTo>
                    <a:lnTo>
                      <a:pt x="1276" y="2393"/>
                    </a:lnTo>
                    <a:lnTo>
                      <a:pt x="917" y="2276"/>
                    </a:lnTo>
                    <a:lnTo>
                      <a:pt x="917" y="2276"/>
                    </a:lnTo>
                    <a:lnTo>
                      <a:pt x="505" y="2141"/>
                    </a:lnTo>
                    <a:lnTo>
                      <a:pt x="505" y="2141"/>
                    </a:lnTo>
                    <a:lnTo>
                      <a:pt x="370" y="2096"/>
                    </a:lnTo>
                    <a:lnTo>
                      <a:pt x="370" y="2096"/>
                    </a:lnTo>
                    <a:lnTo>
                      <a:pt x="378" y="2088"/>
                    </a:lnTo>
                    <a:lnTo>
                      <a:pt x="378" y="2088"/>
                    </a:lnTo>
                    <a:lnTo>
                      <a:pt x="401" y="2065"/>
                    </a:lnTo>
                    <a:lnTo>
                      <a:pt x="401" y="2065"/>
                    </a:lnTo>
                    <a:lnTo>
                      <a:pt x="429" y="2037"/>
                    </a:lnTo>
                    <a:lnTo>
                      <a:pt x="429" y="2037"/>
                    </a:lnTo>
                    <a:lnTo>
                      <a:pt x="463" y="2006"/>
                    </a:lnTo>
                    <a:lnTo>
                      <a:pt x="463" y="2006"/>
                    </a:lnTo>
                    <a:lnTo>
                      <a:pt x="502" y="1970"/>
                    </a:lnTo>
                    <a:lnTo>
                      <a:pt x="502" y="1970"/>
                    </a:lnTo>
                    <a:lnTo>
                      <a:pt x="541" y="1931"/>
                    </a:lnTo>
                    <a:lnTo>
                      <a:pt x="541" y="1931"/>
                    </a:lnTo>
                    <a:lnTo>
                      <a:pt x="586" y="1891"/>
                    </a:lnTo>
                    <a:lnTo>
                      <a:pt x="586" y="1891"/>
                    </a:lnTo>
                    <a:lnTo>
                      <a:pt x="628" y="1849"/>
                    </a:lnTo>
                    <a:lnTo>
                      <a:pt x="628" y="1849"/>
                    </a:lnTo>
                    <a:lnTo>
                      <a:pt x="670" y="1813"/>
                    </a:lnTo>
                    <a:lnTo>
                      <a:pt x="670" y="1813"/>
                    </a:lnTo>
                    <a:lnTo>
                      <a:pt x="746" y="1745"/>
                    </a:lnTo>
                    <a:lnTo>
                      <a:pt x="746" y="1745"/>
                    </a:lnTo>
                    <a:lnTo>
                      <a:pt x="797" y="1698"/>
                    </a:lnTo>
                    <a:lnTo>
                      <a:pt x="797" y="1698"/>
                    </a:lnTo>
                    <a:lnTo>
                      <a:pt x="816" y="1678"/>
                    </a:lnTo>
                    <a:lnTo>
                      <a:pt x="816" y="1678"/>
                    </a:lnTo>
                    <a:lnTo>
                      <a:pt x="797" y="1695"/>
                    </a:lnTo>
                    <a:lnTo>
                      <a:pt x="797" y="1695"/>
                    </a:lnTo>
                    <a:lnTo>
                      <a:pt x="737" y="1737"/>
                    </a:lnTo>
                    <a:lnTo>
                      <a:pt x="737" y="1737"/>
                    </a:lnTo>
                    <a:lnTo>
                      <a:pt x="701" y="1768"/>
                    </a:lnTo>
                    <a:lnTo>
                      <a:pt x="701" y="1768"/>
                    </a:lnTo>
                    <a:lnTo>
                      <a:pt x="662" y="1801"/>
                    </a:lnTo>
                    <a:lnTo>
                      <a:pt x="662" y="1801"/>
                    </a:lnTo>
                    <a:lnTo>
                      <a:pt x="617" y="1838"/>
                    </a:lnTo>
                    <a:lnTo>
                      <a:pt x="617" y="1838"/>
                    </a:lnTo>
                    <a:lnTo>
                      <a:pt x="575" y="1877"/>
                    </a:lnTo>
                    <a:lnTo>
                      <a:pt x="575" y="1877"/>
                    </a:lnTo>
                    <a:lnTo>
                      <a:pt x="533" y="1919"/>
                    </a:lnTo>
                    <a:lnTo>
                      <a:pt x="533" y="1919"/>
                    </a:lnTo>
                    <a:lnTo>
                      <a:pt x="491" y="1959"/>
                    </a:lnTo>
                    <a:lnTo>
                      <a:pt x="491" y="1959"/>
                    </a:lnTo>
                    <a:lnTo>
                      <a:pt x="423" y="2031"/>
                    </a:lnTo>
                    <a:lnTo>
                      <a:pt x="423" y="2031"/>
                    </a:lnTo>
                    <a:lnTo>
                      <a:pt x="376" y="2085"/>
                    </a:lnTo>
                    <a:lnTo>
                      <a:pt x="376" y="2085"/>
                    </a:lnTo>
                    <a:lnTo>
                      <a:pt x="367" y="2096"/>
                    </a:lnTo>
                    <a:lnTo>
                      <a:pt x="367" y="2096"/>
                    </a:lnTo>
                    <a:lnTo>
                      <a:pt x="252" y="2057"/>
                    </a:lnTo>
                    <a:lnTo>
                      <a:pt x="252" y="2057"/>
                    </a:lnTo>
                    <a:lnTo>
                      <a:pt x="115" y="2012"/>
                    </a:lnTo>
                    <a:lnTo>
                      <a:pt x="115" y="2012"/>
                    </a:lnTo>
                    <a:lnTo>
                      <a:pt x="81" y="2001"/>
                    </a:lnTo>
                    <a:lnTo>
                      <a:pt x="81" y="2001"/>
                    </a:lnTo>
                    <a:lnTo>
                      <a:pt x="64" y="1995"/>
                    </a:lnTo>
                    <a:lnTo>
                      <a:pt x="50" y="1987"/>
                    </a:lnTo>
                    <a:lnTo>
                      <a:pt x="50" y="1987"/>
                    </a:lnTo>
                    <a:lnTo>
                      <a:pt x="42" y="1975"/>
                    </a:lnTo>
                    <a:lnTo>
                      <a:pt x="36" y="1967"/>
                    </a:lnTo>
                    <a:lnTo>
                      <a:pt x="36" y="1956"/>
                    </a:lnTo>
                    <a:lnTo>
                      <a:pt x="42" y="1942"/>
                    </a:lnTo>
                    <a:lnTo>
                      <a:pt x="42" y="1942"/>
                    </a:lnTo>
                    <a:lnTo>
                      <a:pt x="50" y="1928"/>
                    </a:lnTo>
                    <a:lnTo>
                      <a:pt x="62" y="1914"/>
                    </a:lnTo>
                    <a:lnTo>
                      <a:pt x="87" y="1886"/>
                    </a:lnTo>
                    <a:lnTo>
                      <a:pt x="87" y="1886"/>
                    </a:lnTo>
                    <a:lnTo>
                      <a:pt x="143" y="1829"/>
                    </a:lnTo>
                    <a:lnTo>
                      <a:pt x="143" y="1829"/>
                    </a:lnTo>
                    <a:lnTo>
                      <a:pt x="261" y="1715"/>
                    </a:lnTo>
                    <a:lnTo>
                      <a:pt x="261" y="1715"/>
                    </a:lnTo>
                    <a:lnTo>
                      <a:pt x="505" y="1473"/>
                    </a:lnTo>
                    <a:lnTo>
                      <a:pt x="505" y="1473"/>
                    </a:lnTo>
                    <a:lnTo>
                      <a:pt x="1032" y="948"/>
                    </a:lnTo>
                    <a:lnTo>
                      <a:pt x="1032" y="948"/>
                    </a:lnTo>
                    <a:lnTo>
                      <a:pt x="1596" y="387"/>
                    </a:lnTo>
                    <a:lnTo>
                      <a:pt x="1596" y="387"/>
                    </a:lnTo>
                    <a:lnTo>
                      <a:pt x="1739" y="244"/>
                    </a:lnTo>
                    <a:lnTo>
                      <a:pt x="1739" y="244"/>
                    </a:lnTo>
                    <a:lnTo>
                      <a:pt x="1812" y="171"/>
                    </a:lnTo>
                    <a:lnTo>
                      <a:pt x="1812" y="171"/>
                    </a:lnTo>
                    <a:lnTo>
                      <a:pt x="1849" y="138"/>
                    </a:lnTo>
                    <a:lnTo>
                      <a:pt x="1885" y="104"/>
                    </a:lnTo>
                    <a:lnTo>
                      <a:pt x="1885" y="104"/>
                    </a:lnTo>
                    <a:lnTo>
                      <a:pt x="1905" y="90"/>
                    </a:lnTo>
                    <a:lnTo>
                      <a:pt x="1921" y="82"/>
                    </a:lnTo>
                    <a:lnTo>
                      <a:pt x="1941" y="73"/>
                    </a:lnTo>
                    <a:lnTo>
                      <a:pt x="1964" y="68"/>
                    </a:lnTo>
                    <a:lnTo>
                      <a:pt x="1964" y="68"/>
                    </a:lnTo>
                    <a:lnTo>
                      <a:pt x="1983" y="65"/>
                    </a:lnTo>
                    <a:lnTo>
                      <a:pt x="2006" y="65"/>
                    </a:lnTo>
                    <a:lnTo>
                      <a:pt x="2028" y="68"/>
                    </a:lnTo>
                    <a:lnTo>
                      <a:pt x="2051" y="73"/>
                    </a:lnTo>
                    <a:lnTo>
                      <a:pt x="2051" y="73"/>
                    </a:lnTo>
                    <a:lnTo>
                      <a:pt x="2244" y="135"/>
                    </a:lnTo>
                    <a:lnTo>
                      <a:pt x="2244" y="135"/>
                    </a:lnTo>
                    <a:lnTo>
                      <a:pt x="3030" y="379"/>
                    </a:lnTo>
                    <a:lnTo>
                      <a:pt x="3030" y="379"/>
                    </a:lnTo>
                    <a:lnTo>
                      <a:pt x="3414" y="500"/>
                    </a:lnTo>
                    <a:lnTo>
                      <a:pt x="3414" y="500"/>
                    </a:lnTo>
                    <a:lnTo>
                      <a:pt x="3507" y="528"/>
                    </a:lnTo>
                    <a:lnTo>
                      <a:pt x="3507" y="528"/>
                    </a:lnTo>
                    <a:lnTo>
                      <a:pt x="3526" y="536"/>
                    </a:lnTo>
                    <a:lnTo>
                      <a:pt x="3543" y="544"/>
                    </a:lnTo>
                    <a:lnTo>
                      <a:pt x="3543" y="544"/>
                    </a:lnTo>
                    <a:lnTo>
                      <a:pt x="3552" y="553"/>
                    </a:lnTo>
                    <a:lnTo>
                      <a:pt x="3557" y="558"/>
                    </a:lnTo>
                    <a:lnTo>
                      <a:pt x="3557" y="558"/>
                    </a:lnTo>
                    <a:lnTo>
                      <a:pt x="3529" y="561"/>
                    </a:lnTo>
                    <a:lnTo>
                      <a:pt x="3529" y="561"/>
                    </a:lnTo>
                    <a:lnTo>
                      <a:pt x="3448" y="567"/>
                    </a:lnTo>
                    <a:lnTo>
                      <a:pt x="3448" y="567"/>
                    </a:lnTo>
                    <a:lnTo>
                      <a:pt x="3400" y="572"/>
                    </a:lnTo>
                    <a:lnTo>
                      <a:pt x="3400" y="572"/>
                    </a:lnTo>
                    <a:lnTo>
                      <a:pt x="3352" y="578"/>
                    </a:lnTo>
                    <a:lnTo>
                      <a:pt x="3352" y="578"/>
                    </a:lnTo>
                    <a:lnTo>
                      <a:pt x="3305" y="584"/>
                    </a:lnTo>
                    <a:lnTo>
                      <a:pt x="3305" y="584"/>
                    </a:lnTo>
                    <a:lnTo>
                      <a:pt x="3260" y="592"/>
                    </a:lnTo>
                    <a:lnTo>
                      <a:pt x="3260" y="592"/>
                    </a:lnTo>
                    <a:lnTo>
                      <a:pt x="3178" y="606"/>
                    </a:lnTo>
                    <a:lnTo>
                      <a:pt x="3178" y="606"/>
                    </a:lnTo>
                    <a:lnTo>
                      <a:pt x="3122" y="620"/>
                    </a:lnTo>
                    <a:lnTo>
                      <a:pt x="3100" y="626"/>
                    </a:lnTo>
                    <a:lnTo>
                      <a:pt x="3100" y="626"/>
                    </a:lnTo>
                    <a:lnTo>
                      <a:pt x="3122" y="623"/>
                    </a:lnTo>
                    <a:lnTo>
                      <a:pt x="3122" y="623"/>
                    </a:lnTo>
                    <a:lnTo>
                      <a:pt x="3181" y="615"/>
                    </a:lnTo>
                    <a:lnTo>
                      <a:pt x="3181" y="615"/>
                    </a:lnTo>
                    <a:lnTo>
                      <a:pt x="3355" y="592"/>
                    </a:lnTo>
                    <a:lnTo>
                      <a:pt x="3355" y="592"/>
                    </a:lnTo>
                    <a:lnTo>
                      <a:pt x="3532" y="570"/>
                    </a:lnTo>
                    <a:lnTo>
                      <a:pt x="3532" y="570"/>
                    </a:lnTo>
                    <a:lnTo>
                      <a:pt x="3560" y="564"/>
                    </a:lnTo>
                    <a:lnTo>
                      <a:pt x="3563" y="567"/>
                    </a:lnTo>
                    <a:lnTo>
                      <a:pt x="3563" y="567"/>
                    </a:lnTo>
                    <a:lnTo>
                      <a:pt x="3563" y="578"/>
                    </a:lnTo>
                    <a:lnTo>
                      <a:pt x="3557" y="595"/>
                    </a:lnTo>
                    <a:lnTo>
                      <a:pt x="3557" y="595"/>
                    </a:lnTo>
                    <a:lnTo>
                      <a:pt x="3549" y="612"/>
                    </a:lnTo>
                    <a:lnTo>
                      <a:pt x="3535" y="632"/>
                    </a:lnTo>
                    <a:lnTo>
                      <a:pt x="3535" y="632"/>
                    </a:lnTo>
                    <a:lnTo>
                      <a:pt x="3507" y="665"/>
                    </a:lnTo>
                    <a:lnTo>
                      <a:pt x="3473" y="702"/>
                    </a:lnTo>
                    <a:lnTo>
                      <a:pt x="3473" y="702"/>
                    </a:lnTo>
                    <a:lnTo>
                      <a:pt x="3206" y="971"/>
                    </a:lnTo>
                    <a:lnTo>
                      <a:pt x="3206" y="971"/>
                    </a:lnTo>
                    <a:lnTo>
                      <a:pt x="3136" y="1041"/>
                    </a:lnTo>
                    <a:lnTo>
                      <a:pt x="3136" y="1041"/>
                    </a:lnTo>
                    <a:lnTo>
                      <a:pt x="3114" y="1058"/>
                    </a:lnTo>
                    <a:lnTo>
                      <a:pt x="3114" y="1058"/>
                    </a:lnTo>
                    <a:lnTo>
                      <a:pt x="3061" y="1100"/>
                    </a:lnTo>
                    <a:lnTo>
                      <a:pt x="3061" y="1100"/>
                    </a:lnTo>
                    <a:lnTo>
                      <a:pt x="3004" y="1139"/>
                    </a:lnTo>
                    <a:lnTo>
                      <a:pt x="3004" y="1139"/>
                    </a:lnTo>
                    <a:lnTo>
                      <a:pt x="2946" y="1176"/>
                    </a:lnTo>
                    <a:lnTo>
                      <a:pt x="2946" y="1176"/>
                    </a:lnTo>
                    <a:lnTo>
                      <a:pt x="2918" y="1193"/>
                    </a:lnTo>
                    <a:lnTo>
                      <a:pt x="2918" y="1193"/>
                    </a:lnTo>
                    <a:lnTo>
                      <a:pt x="2887" y="1209"/>
                    </a:lnTo>
                    <a:lnTo>
                      <a:pt x="2887" y="1209"/>
                    </a:lnTo>
                    <a:lnTo>
                      <a:pt x="2830" y="1237"/>
                    </a:lnTo>
                    <a:lnTo>
                      <a:pt x="2830" y="1237"/>
                    </a:lnTo>
                    <a:lnTo>
                      <a:pt x="2805" y="1251"/>
                    </a:lnTo>
                    <a:lnTo>
                      <a:pt x="2805" y="1251"/>
                    </a:lnTo>
                    <a:lnTo>
                      <a:pt x="2780" y="1260"/>
                    </a:lnTo>
                    <a:lnTo>
                      <a:pt x="2780" y="1260"/>
                    </a:lnTo>
                    <a:lnTo>
                      <a:pt x="2735" y="1279"/>
                    </a:lnTo>
                    <a:lnTo>
                      <a:pt x="2735" y="1279"/>
                    </a:lnTo>
                    <a:lnTo>
                      <a:pt x="2718" y="1285"/>
                    </a:lnTo>
                    <a:lnTo>
                      <a:pt x="2718" y="1285"/>
                    </a:lnTo>
                    <a:lnTo>
                      <a:pt x="2702" y="1291"/>
                    </a:lnTo>
                    <a:lnTo>
                      <a:pt x="2702" y="1291"/>
                    </a:lnTo>
                    <a:lnTo>
                      <a:pt x="2671" y="1302"/>
                    </a:lnTo>
                    <a:lnTo>
                      <a:pt x="2671" y="1302"/>
                    </a:lnTo>
                    <a:lnTo>
                      <a:pt x="2702" y="1293"/>
                    </a:lnTo>
                    <a:lnTo>
                      <a:pt x="2702" y="1293"/>
                    </a:lnTo>
                    <a:lnTo>
                      <a:pt x="2718" y="1291"/>
                    </a:lnTo>
                    <a:lnTo>
                      <a:pt x="2718" y="1291"/>
                    </a:lnTo>
                    <a:lnTo>
                      <a:pt x="2738" y="1285"/>
                    </a:lnTo>
                    <a:lnTo>
                      <a:pt x="2738" y="1285"/>
                    </a:lnTo>
                    <a:lnTo>
                      <a:pt x="2783" y="1271"/>
                    </a:lnTo>
                    <a:lnTo>
                      <a:pt x="2783" y="1271"/>
                    </a:lnTo>
                    <a:lnTo>
                      <a:pt x="2811" y="1260"/>
                    </a:lnTo>
                    <a:lnTo>
                      <a:pt x="2811" y="1260"/>
                    </a:lnTo>
                    <a:lnTo>
                      <a:pt x="2836" y="1249"/>
                    </a:lnTo>
                    <a:lnTo>
                      <a:pt x="2836" y="1249"/>
                    </a:lnTo>
                    <a:lnTo>
                      <a:pt x="2895" y="1223"/>
                    </a:lnTo>
                    <a:lnTo>
                      <a:pt x="2895" y="1223"/>
                    </a:lnTo>
                    <a:lnTo>
                      <a:pt x="2923" y="1207"/>
                    </a:lnTo>
                    <a:lnTo>
                      <a:pt x="2923" y="1207"/>
                    </a:lnTo>
                    <a:lnTo>
                      <a:pt x="2940" y="1198"/>
                    </a:lnTo>
                    <a:lnTo>
                      <a:pt x="2940" y="1198"/>
                    </a:lnTo>
                    <a:lnTo>
                      <a:pt x="2954" y="1190"/>
                    </a:lnTo>
                    <a:lnTo>
                      <a:pt x="2954" y="1190"/>
                    </a:lnTo>
                    <a:lnTo>
                      <a:pt x="3013" y="1153"/>
                    </a:lnTo>
                    <a:lnTo>
                      <a:pt x="3013" y="1153"/>
                    </a:lnTo>
                    <a:lnTo>
                      <a:pt x="3061" y="1117"/>
                    </a:lnTo>
                    <a:lnTo>
                      <a:pt x="3061" y="1117"/>
                    </a:lnTo>
                    <a:lnTo>
                      <a:pt x="2951" y="1229"/>
                    </a:lnTo>
                    <a:lnTo>
                      <a:pt x="2951" y="1229"/>
                    </a:lnTo>
                    <a:lnTo>
                      <a:pt x="2710" y="1476"/>
                    </a:lnTo>
                    <a:lnTo>
                      <a:pt x="2710" y="1476"/>
                    </a:lnTo>
                    <a:lnTo>
                      <a:pt x="2485" y="1706"/>
                    </a:lnTo>
                    <a:lnTo>
                      <a:pt x="2485" y="1706"/>
                    </a:lnTo>
                    <a:lnTo>
                      <a:pt x="2278" y="1917"/>
                    </a:lnTo>
                    <a:lnTo>
                      <a:pt x="2278" y="1917"/>
                    </a:lnTo>
                    <a:lnTo>
                      <a:pt x="2093" y="2107"/>
                    </a:lnTo>
                    <a:lnTo>
                      <a:pt x="2093" y="2107"/>
                    </a:lnTo>
                    <a:lnTo>
                      <a:pt x="1930" y="2276"/>
                    </a:lnTo>
                    <a:lnTo>
                      <a:pt x="1930" y="2276"/>
                    </a:lnTo>
                    <a:lnTo>
                      <a:pt x="1857" y="2351"/>
                    </a:lnTo>
                    <a:lnTo>
                      <a:pt x="1857" y="2351"/>
                    </a:lnTo>
                    <a:lnTo>
                      <a:pt x="1823" y="2385"/>
                    </a:lnTo>
                    <a:lnTo>
                      <a:pt x="1787" y="2416"/>
                    </a:lnTo>
                    <a:lnTo>
                      <a:pt x="1787" y="2416"/>
                    </a:lnTo>
                    <a:lnTo>
                      <a:pt x="1753" y="2441"/>
                    </a:lnTo>
                    <a:lnTo>
                      <a:pt x="1717" y="2461"/>
                    </a:lnTo>
                    <a:lnTo>
                      <a:pt x="1683" y="2475"/>
                    </a:lnTo>
                    <a:lnTo>
                      <a:pt x="1647" y="2483"/>
                    </a:lnTo>
                    <a:lnTo>
                      <a:pt x="1647" y="2483"/>
                    </a:lnTo>
                    <a:lnTo>
                      <a:pt x="1613" y="2486"/>
                    </a:lnTo>
                    <a:lnTo>
                      <a:pt x="1582" y="2483"/>
                    </a:lnTo>
                    <a:lnTo>
                      <a:pt x="1557" y="2478"/>
                    </a:lnTo>
                    <a:lnTo>
                      <a:pt x="1531" y="2472"/>
                    </a:lnTo>
                    <a:lnTo>
                      <a:pt x="1531" y="2472"/>
                    </a:lnTo>
                    <a:lnTo>
                      <a:pt x="1436" y="2444"/>
                    </a:lnTo>
                    <a:lnTo>
                      <a:pt x="1436" y="2444"/>
                    </a:lnTo>
                    <a:lnTo>
                      <a:pt x="1529" y="2475"/>
                    </a:lnTo>
                    <a:lnTo>
                      <a:pt x="1529" y="2475"/>
                    </a:lnTo>
                    <a:lnTo>
                      <a:pt x="1554" y="2483"/>
                    </a:lnTo>
                    <a:lnTo>
                      <a:pt x="1582" y="2489"/>
                    </a:lnTo>
                    <a:lnTo>
                      <a:pt x="1613" y="2492"/>
                    </a:lnTo>
                    <a:lnTo>
                      <a:pt x="1647" y="2492"/>
                    </a:lnTo>
                    <a:lnTo>
                      <a:pt x="1647" y="2492"/>
                    </a:lnTo>
                    <a:lnTo>
                      <a:pt x="1683" y="2483"/>
                    </a:lnTo>
                    <a:lnTo>
                      <a:pt x="1722" y="2469"/>
                    </a:lnTo>
                    <a:lnTo>
                      <a:pt x="1722" y="2469"/>
                    </a:lnTo>
                    <a:lnTo>
                      <a:pt x="1759" y="2450"/>
                    </a:lnTo>
                    <a:lnTo>
                      <a:pt x="1795" y="2427"/>
                    </a:lnTo>
                    <a:lnTo>
                      <a:pt x="1795" y="2427"/>
                    </a:lnTo>
                    <a:lnTo>
                      <a:pt x="1832" y="2396"/>
                    </a:lnTo>
                    <a:lnTo>
                      <a:pt x="1868" y="2363"/>
                    </a:lnTo>
                    <a:lnTo>
                      <a:pt x="1868" y="2363"/>
                    </a:lnTo>
                    <a:lnTo>
                      <a:pt x="1941" y="2290"/>
                    </a:lnTo>
                    <a:lnTo>
                      <a:pt x="1941" y="2290"/>
                    </a:lnTo>
                    <a:lnTo>
                      <a:pt x="2109" y="2127"/>
                    </a:lnTo>
                    <a:lnTo>
                      <a:pt x="2109" y="2127"/>
                    </a:lnTo>
                    <a:lnTo>
                      <a:pt x="2300" y="1939"/>
                    </a:lnTo>
                    <a:lnTo>
                      <a:pt x="2300" y="1939"/>
                    </a:lnTo>
                    <a:lnTo>
                      <a:pt x="2511" y="1731"/>
                    </a:lnTo>
                    <a:lnTo>
                      <a:pt x="2511" y="1731"/>
                    </a:lnTo>
                    <a:lnTo>
                      <a:pt x="2741" y="1507"/>
                    </a:lnTo>
                    <a:lnTo>
                      <a:pt x="2741" y="1507"/>
                    </a:lnTo>
                    <a:lnTo>
                      <a:pt x="2985" y="1263"/>
                    </a:lnTo>
                    <a:lnTo>
                      <a:pt x="2985" y="1263"/>
                    </a:lnTo>
                    <a:lnTo>
                      <a:pt x="3243" y="1008"/>
                    </a:lnTo>
                    <a:lnTo>
                      <a:pt x="3243" y="1008"/>
                    </a:lnTo>
                    <a:lnTo>
                      <a:pt x="3512" y="741"/>
                    </a:lnTo>
                    <a:lnTo>
                      <a:pt x="3512" y="741"/>
                    </a:lnTo>
                    <a:lnTo>
                      <a:pt x="3549" y="704"/>
                    </a:lnTo>
                    <a:lnTo>
                      <a:pt x="3582" y="665"/>
                    </a:lnTo>
                    <a:lnTo>
                      <a:pt x="3582" y="665"/>
                    </a:lnTo>
                    <a:lnTo>
                      <a:pt x="3596" y="643"/>
                    </a:lnTo>
                    <a:lnTo>
                      <a:pt x="3610" y="618"/>
                    </a:lnTo>
                    <a:lnTo>
                      <a:pt x="3610" y="618"/>
                    </a:lnTo>
                    <a:lnTo>
                      <a:pt x="3616" y="603"/>
                    </a:lnTo>
                    <a:lnTo>
                      <a:pt x="3619" y="589"/>
                    </a:lnTo>
                    <a:lnTo>
                      <a:pt x="3619" y="589"/>
                    </a:lnTo>
                    <a:lnTo>
                      <a:pt x="3622" y="570"/>
                    </a:lnTo>
                    <a:lnTo>
                      <a:pt x="3619" y="553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Freeform 48"/>
              <p:cNvSpPr>
                <a:spLocks noChangeArrowheads="1"/>
              </p:cNvSpPr>
              <p:nvPr/>
            </p:nvSpPr>
            <p:spPr bwMode="gray">
              <a:xfrm>
                <a:off x="460375" y="2173292"/>
                <a:ext cx="850899" cy="573088"/>
              </a:xfrm>
              <a:custGeom>
                <a:avLst/>
                <a:gdLst>
                  <a:gd name="T0" fmla="*/ 915 w 2364"/>
                  <a:gd name="T1" fmla="*/ 1574 h 1594"/>
                  <a:gd name="T2" fmla="*/ 1016 w 2364"/>
                  <a:gd name="T3" fmla="*/ 1591 h 1594"/>
                  <a:gd name="T4" fmla="*/ 1154 w 2364"/>
                  <a:gd name="T5" fmla="*/ 1582 h 1594"/>
                  <a:gd name="T6" fmla="*/ 1283 w 2364"/>
                  <a:gd name="T7" fmla="*/ 1537 h 1594"/>
                  <a:gd name="T8" fmla="*/ 1319 w 2364"/>
                  <a:gd name="T9" fmla="*/ 1515 h 1594"/>
                  <a:gd name="T10" fmla="*/ 1367 w 2364"/>
                  <a:gd name="T11" fmla="*/ 1475 h 1594"/>
                  <a:gd name="T12" fmla="*/ 1855 w 2364"/>
                  <a:gd name="T13" fmla="*/ 984 h 1594"/>
                  <a:gd name="T14" fmla="*/ 2301 w 2364"/>
                  <a:gd name="T15" fmla="*/ 536 h 1594"/>
                  <a:gd name="T16" fmla="*/ 2341 w 2364"/>
                  <a:gd name="T17" fmla="*/ 482 h 1594"/>
                  <a:gd name="T18" fmla="*/ 2363 w 2364"/>
                  <a:gd name="T19" fmla="*/ 418 h 1594"/>
                  <a:gd name="T20" fmla="*/ 2357 w 2364"/>
                  <a:gd name="T21" fmla="*/ 367 h 1594"/>
                  <a:gd name="T22" fmla="*/ 2341 w 2364"/>
                  <a:gd name="T23" fmla="*/ 336 h 1594"/>
                  <a:gd name="T24" fmla="*/ 2310 w 2364"/>
                  <a:gd name="T25" fmla="*/ 300 h 1594"/>
                  <a:gd name="T26" fmla="*/ 2270 w 2364"/>
                  <a:gd name="T27" fmla="*/ 272 h 1594"/>
                  <a:gd name="T28" fmla="*/ 2214 w 2364"/>
                  <a:gd name="T29" fmla="*/ 249 h 1594"/>
                  <a:gd name="T30" fmla="*/ 1446 w 2364"/>
                  <a:gd name="T31" fmla="*/ 16 h 1594"/>
                  <a:gd name="T32" fmla="*/ 1406 w 2364"/>
                  <a:gd name="T33" fmla="*/ 8 h 1594"/>
                  <a:gd name="T34" fmla="*/ 1294 w 2364"/>
                  <a:gd name="T35" fmla="*/ 0 h 1594"/>
                  <a:gd name="T36" fmla="*/ 1168 w 2364"/>
                  <a:gd name="T37" fmla="*/ 22 h 1594"/>
                  <a:gd name="T38" fmla="*/ 1056 w 2364"/>
                  <a:gd name="T39" fmla="*/ 75 h 1594"/>
                  <a:gd name="T40" fmla="*/ 968 w 2364"/>
                  <a:gd name="T41" fmla="*/ 157 h 1594"/>
                  <a:gd name="T42" fmla="*/ 1075 w 2364"/>
                  <a:gd name="T43" fmla="*/ 70 h 1594"/>
                  <a:gd name="T44" fmla="*/ 1230 w 2364"/>
                  <a:gd name="T45" fmla="*/ 19 h 1594"/>
                  <a:gd name="T46" fmla="*/ 1367 w 2364"/>
                  <a:gd name="T47" fmla="*/ 16 h 1594"/>
                  <a:gd name="T48" fmla="*/ 1420 w 2364"/>
                  <a:gd name="T49" fmla="*/ 28 h 1594"/>
                  <a:gd name="T50" fmla="*/ 2189 w 2364"/>
                  <a:gd name="T51" fmla="*/ 278 h 1594"/>
                  <a:gd name="T52" fmla="*/ 2284 w 2364"/>
                  <a:gd name="T53" fmla="*/ 328 h 1594"/>
                  <a:gd name="T54" fmla="*/ 2310 w 2364"/>
                  <a:gd name="T55" fmla="*/ 356 h 1594"/>
                  <a:gd name="T56" fmla="*/ 2324 w 2364"/>
                  <a:gd name="T57" fmla="*/ 404 h 1594"/>
                  <a:gd name="T58" fmla="*/ 2307 w 2364"/>
                  <a:gd name="T59" fmla="*/ 463 h 1594"/>
                  <a:gd name="T60" fmla="*/ 2290 w 2364"/>
                  <a:gd name="T61" fmla="*/ 485 h 1594"/>
                  <a:gd name="T62" fmla="*/ 1822 w 2364"/>
                  <a:gd name="T63" fmla="*/ 951 h 1594"/>
                  <a:gd name="T64" fmla="*/ 1333 w 2364"/>
                  <a:gd name="T65" fmla="*/ 1442 h 1594"/>
                  <a:gd name="T66" fmla="*/ 1294 w 2364"/>
                  <a:gd name="T67" fmla="*/ 1475 h 1594"/>
                  <a:gd name="T68" fmla="*/ 1260 w 2364"/>
                  <a:gd name="T69" fmla="*/ 1495 h 1594"/>
                  <a:gd name="T70" fmla="*/ 1142 w 2364"/>
                  <a:gd name="T71" fmla="*/ 1537 h 1594"/>
                  <a:gd name="T72" fmla="*/ 1019 w 2364"/>
                  <a:gd name="T73" fmla="*/ 1546 h 1594"/>
                  <a:gd name="T74" fmla="*/ 957 w 2364"/>
                  <a:gd name="T75" fmla="*/ 1537 h 1594"/>
                  <a:gd name="T76" fmla="*/ 775 w 2364"/>
                  <a:gd name="T77" fmla="*/ 1481 h 1594"/>
                  <a:gd name="T78" fmla="*/ 188 w 2364"/>
                  <a:gd name="T79" fmla="*/ 1301 h 1594"/>
                  <a:gd name="T80" fmla="*/ 158 w 2364"/>
                  <a:gd name="T81" fmla="*/ 1293 h 1594"/>
                  <a:gd name="T82" fmla="*/ 110 w 2364"/>
                  <a:gd name="T83" fmla="*/ 1273 h 1594"/>
                  <a:gd name="T84" fmla="*/ 68 w 2364"/>
                  <a:gd name="T85" fmla="*/ 1243 h 1594"/>
                  <a:gd name="T86" fmla="*/ 54 w 2364"/>
                  <a:gd name="T87" fmla="*/ 1226 h 1594"/>
                  <a:gd name="T88" fmla="*/ 34 w 2364"/>
                  <a:gd name="T89" fmla="*/ 1170 h 1594"/>
                  <a:gd name="T90" fmla="*/ 51 w 2364"/>
                  <a:gd name="T91" fmla="*/ 1108 h 1594"/>
                  <a:gd name="T92" fmla="*/ 79 w 2364"/>
                  <a:gd name="T93" fmla="*/ 1074 h 1594"/>
                  <a:gd name="T94" fmla="*/ 132 w 2364"/>
                  <a:gd name="T95" fmla="*/ 1018 h 1594"/>
                  <a:gd name="T96" fmla="*/ 649 w 2364"/>
                  <a:gd name="T97" fmla="*/ 485 h 1594"/>
                  <a:gd name="T98" fmla="*/ 817 w 2364"/>
                  <a:gd name="T99" fmla="*/ 311 h 1594"/>
                  <a:gd name="T100" fmla="*/ 444 w 2364"/>
                  <a:gd name="T101" fmla="*/ 673 h 1594"/>
                  <a:gd name="T102" fmla="*/ 113 w 2364"/>
                  <a:gd name="T103" fmla="*/ 996 h 1594"/>
                  <a:gd name="T104" fmla="*/ 37 w 2364"/>
                  <a:gd name="T105" fmla="*/ 1074 h 1594"/>
                  <a:gd name="T106" fmla="*/ 20 w 2364"/>
                  <a:gd name="T107" fmla="*/ 1097 h 1594"/>
                  <a:gd name="T108" fmla="*/ 0 w 2364"/>
                  <a:gd name="T109" fmla="*/ 1170 h 1594"/>
                  <a:gd name="T110" fmla="*/ 14 w 2364"/>
                  <a:gd name="T111" fmla="*/ 1231 h 1594"/>
                  <a:gd name="T112" fmla="*/ 40 w 2364"/>
                  <a:gd name="T113" fmla="*/ 1262 h 1594"/>
                  <a:gd name="T114" fmla="*/ 82 w 2364"/>
                  <a:gd name="T115" fmla="*/ 1299 h 1594"/>
                  <a:gd name="T116" fmla="*/ 144 w 2364"/>
                  <a:gd name="T117" fmla="*/ 1327 h 1594"/>
                  <a:gd name="T118" fmla="*/ 177 w 2364"/>
                  <a:gd name="T119" fmla="*/ 1338 h 1594"/>
                  <a:gd name="T120" fmla="*/ 764 w 2364"/>
                  <a:gd name="T121" fmla="*/ 1523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4" h="1594">
                    <a:moveTo>
                      <a:pt x="764" y="1523"/>
                    </a:moveTo>
                    <a:lnTo>
                      <a:pt x="764" y="1523"/>
                    </a:lnTo>
                    <a:lnTo>
                      <a:pt x="884" y="1563"/>
                    </a:lnTo>
                    <a:lnTo>
                      <a:pt x="915" y="1574"/>
                    </a:lnTo>
                    <a:lnTo>
                      <a:pt x="915" y="1574"/>
                    </a:lnTo>
                    <a:lnTo>
                      <a:pt x="949" y="1582"/>
                    </a:lnTo>
                    <a:lnTo>
                      <a:pt x="949" y="1582"/>
                    </a:lnTo>
                    <a:lnTo>
                      <a:pt x="983" y="1588"/>
                    </a:lnTo>
                    <a:lnTo>
                      <a:pt x="983" y="1588"/>
                    </a:lnTo>
                    <a:lnTo>
                      <a:pt x="1016" y="1591"/>
                    </a:lnTo>
                    <a:lnTo>
                      <a:pt x="1016" y="1591"/>
                    </a:lnTo>
                    <a:lnTo>
                      <a:pt x="1050" y="1593"/>
                    </a:lnTo>
                    <a:lnTo>
                      <a:pt x="1084" y="1591"/>
                    </a:lnTo>
                    <a:lnTo>
                      <a:pt x="1117" y="1588"/>
                    </a:lnTo>
                    <a:lnTo>
                      <a:pt x="1154" y="1582"/>
                    </a:lnTo>
                    <a:lnTo>
                      <a:pt x="1154" y="1582"/>
                    </a:lnTo>
                    <a:lnTo>
                      <a:pt x="1185" y="1574"/>
                    </a:lnTo>
                    <a:lnTo>
                      <a:pt x="1218" y="1565"/>
                    </a:lnTo>
                    <a:lnTo>
                      <a:pt x="1252" y="1551"/>
                    </a:lnTo>
                    <a:lnTo>
                      <a:pt x="1283" y="1537"/>
                    </a:lnTo>
                    <a:lnTo>
                      <a:pt x="1283" y="1537"/>
                    </a:lnTo>
                    <a:lnTo>
                      <a:pt x="1297" y="1529"/>
                    </a:lnTo>
                    <a:lnTo>
                      <a:pt x="1314" y="1520"/>
                    </a:lnTo>
                    <a:lnTo>
                      <a:pt x="1314" y="1520"/>
                    </a:lnTo>
                    <a:lnTo>
                      <a:pt x="1319" y="1515"/>
                    </a:lnTo>
                    <a:lnTo>
                      <a:pt x="1328" y="1509"/>
                    </a:lnTo>
                    <a:lnTo>
                      <a:pt x="1342" y="1498"/>
                    </a:lnTo>
                    <a:lnTo>
                      <a:pt x="1356" y="1487"/>
                    </a:lnTo>
                    <a:lnTo>
                      <a:pt x="1361" y="1481"/>
                    </a:lnTo>
                    <a:lnTo>
                      <a:pt x="1367" y="1475"/>
                    </a:lnTo>
                    <a:lnTo>
                      <a:pt x="1389" y="1450"/>
                    </a:lnTo>
                    <a:lnTo>
                      <a:pt x="1389" y="1450"/>
                    </a:lnTo>
                    <a:lnTo>
                      <a:pt x="1485" y="1358"/>
                    </a:lnTo>
                    <a:lnTo>
                      <a:pt x="1485" y="1358"/>
                    </a:lnTo>
                    <a:lnTo>
                      <a:pt x="1855" y="984"/>
                    </a:lnTo>
                    <a:lnTo>
                      <a:pt x="1855" y="984"/>
                    </a:lnTo>
                    <a:lnTo>
                      <a:pt x="2214" y="623"/>
                    </a:lnTo>
                    <a:lnTo>
                      <a:pt x="2214" y="623"/>
                    </a:lnTo>
                    <a:lnTo>
                      <a:pt x="2301" y="536"/>
                    </a:lnTo>
                    <a:lnTo>
                      <a:pt x="2301" y="536"/>
                    </a:lnTo>
                    <a:lnTo>
                      <a:pt x="2321" y="510"/>
                    </a:lnTo>
                    <a:lnTo>
                      <a:pt x="2321" y="510"/>
                    </a:lnTo>
                    <a:lnTo>
                      <a:pt x="2332" y="496"/>
                    </a:lnTo>
                    <a:lnTo>
                      <a:pt x="2332" y="496"/>
                    </a:lnTo>
                    <a:lnTo>
                      <a:pt x="2341" y="482"/>
                    </a:lnTo>
                    <a:lnTo>
                      <a:pt x="2341" y="482"/>
                    </a:lnTo>
                    <a:lnTo>
                      <a:pt x="2349" y="468"/>
                    </a:lnTo>
                    <a:lnTo>
                      <a:pt x="2355" y="451"/>
                    </a:lnTo>
                    <a:lnTo>
                      <a:pt x="2360" y="435"/>
                    </a:lnTo>
                    <a:lnTo>
                      <a:pt x="2363" y="418"/>
                    </a:lnTo>
                    <a:lnTo>
                      <a:pt x="2363" y="418"/>
                    </a:lnTo>
                    <a:lnTo>
                      <a:pt x="2363" y="401"/>
                    </a:lnTo>
                    <a:lnTo>
                      <a:pt x="2363" y="401"/>
                    </a:lnTo>
                    <a:lnTo>
                      <a:pt x="2360" y="384"/>
                    </a:lnTo>
                    <a:lnTo>
                      <a:pt x="2357" y="367"/>
                    </a:lnTo>
                    <a:lnTo>
                      <a:pt x="2357" y="367"/>
                    </a:lnTo>
                    <a:lnTo>
                      <a:pt x="2349" y="350"/>
                    </a:lnTo>
                    <a:lnTo>
                      <a:pt x="2349" y="350"/>
                    </a:lnTo>
                    <a:lnTo>
                      <a:pt x="2341" y="336"/>
                    </a:lnTo>
                    <a:lnTo>
                      <a:pt x="2341" y="336"/>
                    </a:lnTo>
                    <a:lnTo>
                      <a:pt x="2332" y="322"/>
                    </a:lnTo>
                    <a:lnTo>
                      <a:pt x="2332" y="322"/>
                    </a:lnTo>
                    <a:lnTo>
                      <a:pt x="2321" y="311"/>
                    </a:lnTo>
                    <a:lnTo>
                      <a:pt x="2310" y="300"/>
                    </a:lnTo>
                    <a:lnTo>
                      <a:pt x="2310" y="300"/>
                    </a:lnTo>
                    <a:lnTo>
                      <a:pt x="2298" y="289"/>
                    </a:lnTo>
                    <a:lnTo>
                      <a:pt x="2298" y="289"/>
                    </a:lnTo>
                    <a:lnTo>
                      <a:pt x="2284" y="280"/>
                    </a:lnTo>
                    <a:lnTo>
                      <a:pt x="2284" y="280"/>
                    </a:lnTo>
                    <a:lnTo>
                      <a:pt x="2270" y="272"/>
                    </a:lnTo>
                    <a:lnTo>
                      <a:pt x="2256" y="266"/>
                    </a:lnTo>
                    <a:lnTo>
                      <a:pt x="2242" y="258"/>
                    </a:lnTo>
                    <a:lnTo>
                      <a:pt x="2242" y="258"/>
                    </a:lnTo>
                    <a:lnTo>
                      <a:pt x="2228" y="252"/>
                    </a:lnTo>
                    <a:lnTo>
                      <a:pt x="2214" y="249"/>
                    </a:lnTo>
                    <a:lnTo>
                      <a:pt x="2200" y="244"/>
                    </a:lnTo>
                    <a:lnTo>
                      <a:pt x="2200" y="244"/>
                    </a:lnTo>
                    <a:lnTo>
                      <a:pt x="1791" y="120"/>
                    </a:lnTo>
                    <a:lnTo>
                      <a:pt x="1791" y="120"/>
                    </a:lnTo>
                    <a:lnTo>
                      <a:pt x="1446" y="16"/>
                    </a:lnTo>
                    <a:lnTo>
                      <a:pt x="1446" y="16"/>
                    </a:lnTo>
                    <a:lnTo>
                      <a:pt x="1426" y="11"/>
                    </a:lnTo>
                    <a:lnTo>
                      <a:pt x="1426" y="11"/>
                    </a:lnTo>
                    <a:lnTo>
                      <a:pt x="1406" y="8"/>
                    </a:lnTo>
                    <a:lnTo>
                      <a:pt x="1406" y="8"/>
                    </a:lnTo>
                    <a:lnTo>
                      <a:pt x="1367" y="2"/>
                    </a:lnTo>
                    <a:lnTo>
                      <a:pt x="1367" y="2"/>
                    </a:lnTo>
                    <a:lnTo>
                      <a:pt x="1330" y="0"/>
                    </a:lnTo>
                    <a:lnTo>
                      <a:pt x="1294" y="0"/>
                    </a:lnTo>
                    <a:lnTo>
                      <a:pt x="1294" y="0"/>
                    </a:lnTo>
                    <a:lnTo>
                      <a:pt x="1260" y="2"/>
                    </a:lnTo>
                    <a:lnTo>
                      <a:pt x="1227" y="8"/>
                    </a:lnTo>
                    <a:lnTo>
                      <a:pt x="1196" y="14"/>
                    </a:lnTo>
                    <a:lnTo>
                      <a:pt x="1168" y="22"/>
                    </a:lnTo>
                    <a:lnTo>
                      <a:pt x="1168" y="22"/>
                    </a:lnTo>
                    <a:lnTo>
                      <a:pt x="1140" y="30"/>
                    </a:lnTo>
                    <a:lnTo>
                      <a:pt x="1117" y="42"/>
                    </a:lnTo>
                    <a:lnTo>
                      <a:pt x="1072" y="64"/>
                    </a:lnTo>
                    <a:lnTo>
                      <a:pt x="1072" y="64"/>
                    </a:lnTo>
                    <a:lnTo>
                      <a:pt x="1056" y="75"/>
                    </a:lnTo>
                    <a:lnTo>
                      <a:pt x="1039" y="90"/>
                    </a:lnTo>
                    <a:lnTo>
                      <a:pt x="1014" y="112"/>
                    </a:lnTo>
                    <a:lnTo>
                      <a:pt x="1014" y="112"/>
                    </a:lnTo>
                    <a:lnTo>
                      <a:pt x="968" y="157"/>
                    </a:lnTo>
                    <a:lnTo>
                      <a:pt x="968" y="157"/>
                    </a:lnTo>
                    <a:lnTo>
                      <a:pt x="1016" y="115"/>
                    </a:lnTo>
                    <a:lnTo>
                      <a:pt x="1016" y="115"/>
                    </a:lnTo>
                    <a:lnTo>
                      <a:pt x="1042" y="92"/>
                    </a:lnTo>
                    <a:lnTo>
                      <a:pt x="1075" y="70"/>
                    </a:lnTo>
                    <a:lnTo>
                      <a:pt x="1075" y="70"/>
                    </a:lnTo>
                    <a:lnTo>
                      <a:pt x="1120" y="47"/>
                    </a:lnTo>
                    <a:lnTo>
                      <a:pt x="1170" y="30"/>
                    </a:lnTo>
                    <a:lnTo>
                      <a:pt x="1170" y="30"/>
                    </a:lnTo>
                    <a:lnTo>
                      <a:pt x="1199" y="25"/>
                    </a:lnTo>
                    <a:lnTo>
                      <a:pt x="1230" y="19"/>
                    </a:lnTo>
                    <a:lnTo>
                      <a:pt x="1260" y="14"/>
                    </a:lnTo>
                    <a:lnTo>
                      <a:pt x="1294" y="14"/>
                    </a:lnTo>
                    <a:lnTo>
                      <a:pt x="1294" y="14"/>
                    </a:lnTo>
                    <a:lnTo>
                      <a:pt x="1330" y="14"/>
                    </a:lnTo>
                    <a:lnTo>
                      <a:pt x="1367" y="16"/>
                    </a:lnTo>
                    <a:lnTo>
                      <a:pt x="1367" y="16"/>
                    </a:lnTo>
                    <a:lnTo>
                      <a:pt x="1404" y="25"/>
                    </a:lnTo>
                    <a:lnTo>
                      <a:pt x="1404" y="25"/>
                    </a:lnTo>
                    <a:lnTo>
                      <a:pt x="1420" y="28"/>
                    </a:lnTo>
                    <a:lnTo>
                      <a:pt x="1420" y="28"/>
                    </a:lnTo>
                    <a:lnTo>
                      <a:pt x="1440" y="33"/>
                    </a:lnTo>
                    <a:lnTo>
                      <a:pt x="1440" y="33"/>
                    </a:lnTo>
                    <a:lnTo>
                      <a:pt x="1782" y="148"/>
                    </a:lnTo>
                    <a:lnTo>
                      <a:pt x="1782" y="148"/>
                    </a:lnTo>
                    <a:lnTo>
                      <a:pt x="2189" y="278"/>
                    </a:lnTo>
                    <a:lnTo>
                      <a:pt x="2189" y="278"/>
                    </a:lnTo>
                    <a:lnTo>
                      <a:pt x="2217" y="289"/>
                    </a:lnTo>
                    <a:lnTo>
                      <a:pt x="2239" y="297"/>
                    </a:lnTo>
                    <a:lnTo>
                      <a:pt x="2265" y="311"/>
                    </a:lnTo>
                    <a:lnTo>
                      <a:pt x="2284" y="328"/>
                    </a:lnTo>
                    <a:lnTo>
                      <a:pt x="2293" y="336"/>
                    </a:lnTo>
                    <a:lnTo>
                      <a:pt x="2301" y="345"/>
                    </a:lnTo>
                    <a:lnTo>
                      <a:pt x="2301" y="345"/>
                    </a:lnTo>
                    <a:lnTo>
                      <a:pt x="2310" y="356"/>
                    </a:lnTo>
                    <a:lnTo>
                      <a:pt x="2310" y="356"/>
                    </a:lnTo>
                    <a:lnTo>
                      <a:pt x="2315" y="367"/>
                    </a:lnTo>
                    <a:lnTo>
                      <a:pt x="2315" y="367"/>
                    </a:lnTo>
                    <a:lnTo>
                      <a:pt x="2321" y="378"/>
                    </a:lnTo>
                    <a:lnTo>
                      <a:pt x="2324" y="390"/>
                    </a:lnTo>
                    <a:lnTo>
                      <a:pt x="2324" y="404"/>
                    </a:lnTo>
                    <a:lnTo>
                      <a:pt x="2324" y="404"/>
                    </a:lnTo>
                    <a:lnTo>
                      <a:pt x="2324" y="415"/>
                    </a:lnTo>
                    <a:lnTo>
                      <a:pt x="2324" y="415"/>
                    </a:lnTo>
                    <a:lnTo>
                      <a:pt x="2318" y="440"/>
                    </a:lnTo>
                    <a:lnTo>
                      <a:pt x="2307" y="463"/>
                    </a:lnTo>
                    <a:lnTo>
                      <a:pt x="2307" y="463"/>
                    </a:lnTo>
                    <a:lnTo>
                      <a:pt x="2298" y="474"/>
                    </a:lnTo>
                    <a:lnTo>
                      <a:pt x="2298" y="474"/>
                    </a:lnTo>
                    <a:lnTo>
                      <a:pt x="2290" y="485"/>
                    </a:lnTo>
                    <a:lnTo>
                      <a:pt x="2290" y="485"/>
                    </a:lnTo>
                    <a:lnTo>
                      <a:pt x="2270" y="505"/>
                    </a:lnTo>
                    <a:lnTo>
                      <a:pt x="2270" y="505"/>
                    </a:lnTo>
                    <a:lnTo>
                      <a:pt x="2183" y="591"/>
                    </a:lnTo>
                    <a:lnTo>
                      <a:pt x="2183" y="591"/>
                    </a:lnTo>
                    <a:lnTo>
                      <a:pt x="1822" y="951"/>
                    </a:lnTo>
                    <a:lnTo>
                      <a:pt x="1822" y="951"/>
                    </a:lnTo>
                    <a:lnTo>
                      <a:pt x="1451" y="1324"/>
                    </a:lnTo>
                    <a:lnTo>
                      <a:pt x="1451" y="1324"/>
                    </a:lnTo>
                    <a:lnTo>
                      <a:pt x="1356" y="1417"/>
                    </a:lnTo>
                    <a:lnTo>
                      <a:pt x="1333" y="1442"/>
                    </a:lnTo>
                    <a:lnTo>
                      <a:pt x="1328" y="1447"/>
                    </a:lnTo>
                    <a:lnTo>
                      <a:pt x="1322" y="1450"/>
                    </a:lnTo>
                    <a:lnTo>
                      <a:pt x="1311" y="1461"/>
                    </a:lnTo>
                    <a:lnTo>
                      <a:pt x="1300" y="1470"/>
                    </a:lnTo>
                    <a:lnTo>
                      <a:pt x="1294" y="1475"/>
                    </a:lnTo>
                    <a:lnTo>
                      <a:pt x="1294" y="1475"/>
                    </a:lnTo>
                    <a:lnTo>
                      <a:pt x="1286" y="1481"/>
                    </a:lnTo>
                    <a:lnTo>
                      <a:pt x="1274" y="1487"/>
                    </a:lnTo>
                    <a:lnTo>
                      <a:pt x="1274" y="1487"/>
                    </a:lnTo>
                    <a:lnTo>
                      <a:pt x="1260" y="1495"/>
                    </a:lnTo>
                    <a:lnTo>
                      <a:pt x="1260" y="1495"/>
                    </a:lnTo>
                    <a:lnTo>
                      <a:pt x="1232" y="1509"/>
                    </a:lnTo>
                    <a:lnTo>
                      <a:pt x="1204" y="1520"/>
                    </a:lnTo>
                    <a:lnTo>
                      <a:pt x="1173" y="1529"/>
                    </a:lnTo>
                    <a:lnTo>
                      <a:pt x="1142" y="1537"/>
                    </a:lnTo>
                    <a:lnTo>
                      <a:pt x="1142" y="1537"/>
                    </a:lnTo>
                    <a:lnTo>
                      <a:pt x="1112" y="1543"/>
                    </a:lnTo>
                    <a:lnTo>
                      <a:pt x="1081" y="1546"/>
                    </a:lnTo>
                    <a:lnTo>
                      <a:pt x="1050" y="1546"/>
                    </a:lnTo>
                    <a:lnTo>
                      <a:pt x="1019" y="1546"/>
                    </a:lnTo>
                    <a:lnTo>
                      <a:pt x="1019" y="1546"/>
                    </a:lnTo>
                    <a:lnTo>
                      <a:pt x="988" y="1543"/>
                    </a:lnTo>
                    <a:lnTo>
                      <a:pt x="988" y="1543"/>
                    </a:lnTo>
                    <a:lnTo>
                      <a:pt x="957" y="1537"/>
                    </a:lnTo>
                    <a:lnTo>
                      <a:pt x="957" y="1537"/>
                    </a:lnTo>
                    <a:lnTo>
                      <a:pt x="929" y="1529"/>
                    </a:lnTo>
                    <a:lnTo>
                      <a:pt x="898" y="1520"/>
                    </a:lnTo>
                    <a:lnTo>
                      <a:pt x="898" y="1520"/>
                    </a:lnTo>
                    <a:lnTo>
                      <a:pt x="775" y="1481"/>
                    </a:lnTo>
                    <a:lnTo>
                      <a:pt x="775" y="1481"/>
                    </a:lnTo>
                    <a:lnTo>
                      <a:pt x="536" y="1408"/>
                    </a:lnTo>
                    <a:lnTo>
                      <a:pt x="536" y="1408"/>
                    </a:lnTo>
                    <a:lnTo>
                      <a:pt x="304" y="1335"/>
                    </a:lnTo>
                    <a:lnTo>
                      <a:pt x="304" y="1335"/>
                    </a:lnTo>
                    <a:lnTo>
                      <a:pt x="188" y="1301"/>
                    </a:lnTo>
                    <a:lnTo>
                      <a:pt x="188" y="1301"/>
                    </a:lnTo>
                    <a:lnTo>
                      <a:pt x="160" y="1293"/>
                    </a:lnTo>
                    <a:lnTo>
                      <a:pt x="158" y="1293"/>
                    </a:lnTo>
                    <a:lnTo>
                      <a:pt x="158" y="1293"/>
                    </a:lnTo>
                    <a:lnTo>
                      <a:pt x="158" y="1293"/>
                    </a:lnTo>
                    <a:lnTo>
                      <a:pt x="155" y="1290"/>
                    </a:lnTo>
                    <a:lnTo>
                      <a:pt x="149" y="1287"/>
                    </a:lnTo>
                    <a:lnTo>
                      <a:pt x="135" y="1285"/>
                    </a:lnTo>
                    <a:lnTo>
                      <a:pt x="135" y="1285"/>
                    </a:lnTo>
                    <a:lnTo>
                      <a:pt x="110" y="1273"/>
                    </a:lnTo>
                    <a:lnTo>
                      <a:pt x="99" y="1268"/>
                    </a:lnTo>
                    <a:lnTo>
                      <a:pt x="93" y="1262"/>
                    </a:lnTo>
                    <a:lnTo>
                      <a:pt x="90" y="1259"/>
                    </a:lnTo>
                    <a:lnTo>
                      <a:pt x="79" y="1251"/>
                    </a:lnTo>
                    <a:lnTo>
                      <a:pt x="68" y="1243"/>
                    </a:lnTo>
                    <a:lnTo>
                      <a:pt x="68" y="1243"/>
                    </a:lnTo>
                    <a:lnTo>
                      <a:pt x="65" y="1240"/>
                    </a:lnTo>
                    <a:lnTo>
                      <a:pt x="60" y="1234"/>
                    </a:lnTo>
                    <a:lnTo>
                      <a:pt x="60" y="1234"/>
                    </a:lnTo>
                    <a:lnTo>
                      <a:pt x="54" y="1226"/>
                    </a:lnTo>
                    <a:lnTo>
                      <a:pt x="54" y="1226"/>
                    </a:lnTo>
                    <a:lnTo>
                      <a:pt x="43" y="1203"/>
                    </a:lnTo>
                    <a:lnTo>
                      <a:pt x="34" y="1181"/>
                    </a:lnTo>
                    <a:lnTo>
                      <a:pt x="34" y="1181"/>
                    </a:lnTo>
                    <a:lnTo>
                      <a:pt x="34" y="1170"/>
                    </a:lnTo>
                    <a:lnTo>
                      <a:pt x="34" y="1158"/>
                    </a:lnTo>
                    <a:lnTo>
                      <a:pt x="40" y="1136"/>
                    </a:lnTo>
                    <a:lnTo>
                      <a:pt x="43" y="1125"/>
                    </a:lnTo>
                    <a:lnTo>
                      <a:pt x="48" y="1113"/>
                    </a:lnTo>
                    <a:lnTo>
                      <a:pt x="51" y="1108"/>
                    </a:lnTo>
                    <a:lnTo>
                      <a:pt x="51" y="1108"/>
                    </a:lnTo>
                    <a:lnTo>
                      <a:pt x="57" y="1102"/>
                    </a:lnTo>
                    <a:lnTo>
                      <a:pt x="62" y="1094"/>
                    </a:lnTo>
                    <a:lnTo>
                      <a:pt x="62" y="1094"/>
                    </a:lnTo>
                    <a:lnTo>
                      <a:pt x="79" y="1074"/>
                    </a:lnTo>
                    <a:lnTo>
                      <a:pt x="79" y="1074"/>
                    </a:lnTo>
                    <a:lnTo>
                      <a:pt x="96" y="1055"/>
                    </a:lnTo>
                    <a:lnTo>
                      <a:pt x="96" y="1055"/>
                    </a:lnTo>
                    <a:lnTo>
                      <a:pt x="132" y="1018"/>
                    </a:lnTo>
                    <a:lnTo>
                      <a:pt x="132" y="1018"/>
                    </a:lnTo>
                    <a:lnTo>
                      <a:pt x="205" y="945"/>
                    </a:lnTo>
                    <a:lnTo>
                      <a:pt x="205" y="945"/>
                    </a:lnTo>
                    <a:lnTo>
                      <a:pt x="455" y="687"/>
                    </a:lnTo>
                    <a:lnTo>
                      <a:pt x="455" y="687"/>
                    </a:lnTo>
                    <a:lnTo>
                      <a:pt x="649" y="485"/>
                    </a:lnTo>
                    <a:lnTo>
                      <a:pt x="649" y="485"/>
                    </a:lnTo>
                    <a:lnTo>
                      <a:pt x="772" y="356"/>
                    </a:lnTo>
                    <a:lnTo>
                      <a:pt x="772" y="356"/>
                    </a:lnTo>
                    <a:lnTo>
                      <a:pt x="817" y="311"/>
                    </a:lnTo>
                    <a:lnTo>
                      <a:pt x="817" y="311"/>
                    </a:lnTo>
                    <a:lnTo>
                      <a:pt x="772" y="356"/>
                    </a:lnTo>
                    <a:lnTo>
                      <a:pt x="772" y="356"/>
                    </a:lnTo>
                    <a:lnTo>
                      <a:pt x="643" y="480"/>
                    </a:lnTo>
                    <a:lnTo>
                      <a:pt x="643" y="480"/>
                    </a:lnTo>
                    <a:lnTo>
                      <a:pt x="444" y="673"/>
                    </a:lnTo>
                    <a:lnTo>
                      <a:pt x="444" y="673"/>
                    </a:lnTo>
                    <a:lnTo>
                      <a:pt x="186" y="925"/>
                    </a:lnTo>
                    <a:lnTo>
                      <a:pt x="186" y="925"/>
                    </a:lnTo>
                    <a:lnTo>
                      <a:pt x="113" y="996"/>
                    </a:lnTo>
                    <a:lnTo>
                      <a:pt x="113" y="996"/>
                    </a:lnTo>
                    <a:lnTo>
                      <a:pt x="77" y="1032"/>
                    </a:lnTo>
                    <a:lnTo>
                      <a:pt x="77" y="1032"/>
                    </a:lnTo>
                    <a:lnTo>
                      <a:pt x="57" y="1052"/>
                    </a:lnTo>
                    <a:lnTo>
                      <a:pt x="57" y="1052"/>
                    </a:lnTo>
                    <a:lnTo>
                      <a:pt x="37" y="1074"/>
                    </a:lnTo>
                    <a:lnTo>
                      <a:pt x="29" y="1085"/>
                    </a:lnTo>
                    <a:lnTo>
                      <a:pt x="29" y="1085"/>
                    </a:lnTo>
                    <a:lnTo>
                      <a:pt x="23" y="1091"/>
                    </a:lnTo>
                    <a:lnTo>
                      <a:pt x="20" y="1097"/>
                    </a:lnTo>
                    <a:lnTo>
                      <a:pt x="20" y="1097"/>
                    </a:lnTo>
                    <a:lnTo>
                      <a:pt x="14" y="1111"/>
                    </a:lnTo>
                    <a:lnTo>
                      <a:pt x="9" y="1125"/>
                    </a:lnTo>
                    <a:lnTo>
                      <a:pt x="9" y="1125"/>
                    </a:lnTo>
                    <a:lnTo>
                      <a:pt x="0" y="1156"/>
                    </a:lnTo>
                    <a:lnTo>
                      <a:pt x="0" y="1170"/>
                    </a:lnTo>
                    <a:lnTo>
                      <a:pt x="0" y="1187"/>
                    </a:lnTo>
                    <a:lnTo>
                      <a:pt x="0" y="1187"/>
                    </a:lnTo>
                    <a:lnTo>
                      <a:pt x="3" y="1201"/>
                    </a:lnTo>
                    <a:lnTo>
                      <a:pt x="9" y="1217"/>
                    </a:lnTo>
                    <a:lnTo>
                      <a:pt x="14" y="1231"/>
                    </a:lnTo>
                    <a:lnTo>
                      <a:pt x="23" y="1245"/>
                    </a:lnTo>
                    <a:lnTo>
                      <a:pt x="23" y="1245"/>
                    </a:lnTo>
                    <a:lnTo>
                      <a:pt x="34" y="1257"/>
                    </a:lnTo>
                    <a:lnTo>
                      <a:pt x="40" y="1262"/>
                    </a:lnTo>
                    <a:lnTo>
                      <a:pt x="40" y="1262"/>
                    </a:lnTo>
                    <a:lnTo>
                      <a:pt x="46" y="1268"/>
                    </a:lnTo>
                    <a:lnTo>
                      <a:pt x="57" y="1279"/>
                    </a:lnTo>
                    <a:lnTo>
                      <a:pt x="68" y="1290"/>
                    </a:lnTo>
                    <a:lnTo>
                      <a:pt x="74" y="1293"/>
                    </a:lnTo>
                    <a:lnTo>
                      <a:pt x="82" y="1299"/>
                    </a:lnTo>
                    <a:lnTo>
                      <a:pt x="93" y="1304"/>
                    </a:lnTo>
                    <a:lnTo>
                      <a:pt x="93" y="1304"/>
                    </a:lnTo>
                    <a:lnTo>
                      <a:pt x="121" y="1318"/>
                    </a:lnTo>
                    <a:lnTo>
                      <a:pt x="135" y="1324"/>
                    </a:lnTo>
                    <a:lnTo>
                      <a:pt x="144" y="1327"/>
                    </a:lnTo>
                    <a:lnTo>
                      <a:pt x="146" y="1327"/>
                    </a:lnTo>
                    <a:lnTo>
                      <a:pt x="149" y="1329"/>
                    </a:lnTo>
                    <a:lnTo>
                      <a:pt x="149" y="1329"/>
                    </a:lnTo>
                    <a:lnTo>
                      <a:pt x="177" y="1338"/>
                    </a:lnTo>
                    <a:lnTo>
                      <a:pt x="177" y="1338"/>
                    </a:lnTo>
                    <a:lnTo>
                      <a:pt x="290" y="1375"/>
                    </a:lnTo>
                    <a:lnTo>
                      <a:pt x="290" y="1375"/>
                    </a:lnTo>
                    <a:lnTo>
                      <a:pt x="522" y="1447"/>
                    </a:lnTo>
                    <a:lnTo>
                      <a:pt x="522" y="1447"/>
                    </a:lnTo>
                    <a:lnTo>
                      <a:pt x="764" y="1523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Freeform 49"/>
              <p:cNvSpPr>
                <a:spLocks noChangeArrowheads="1"/>
              </p:cNvSpPr>
              <p:nvPr/>
            </p:nvSpPr>
            <p:spPr bwMode="gray">
              <a:xfrm>
                <a:off x="496888" y="2722568"/>
                <a:ext cx="150812" cy="96838"/>
              </a:xfrm>
              <a:custGeom>
                <a:avLst/>
                <a:gdLst>
                  <a:gd name="T0" fmla="*/ 334 w 419"/>
                  <a:gd name="T1" fmla="*/ 185 h 270"/>
                  <a:gd name="T2" fmla="*/ 328 w 419"/>
                  <a:gd name="T3" fmla="*/ 191 h 270"/>
                  <a:gd name="T4" fmla="*/ 308 w 419"/>
                  <a:gd name="T5" fmla="*/ 205 h 270"/>
                  <a:gd name="T6" fmla="*/ 249 w 419"/>
                  <a:gd name="T7" fmla="*/ 233 h 270"/>
                  <a:gd name="T8" fmla="*/ 191 w 419"/>
                  <a:gd name="T9" fmla="*/ 250 h 270"/>
                  <a:gd name="T10" fmla="*/ 146 w 419"/>
                  <a:gd name="T11" fmla="*/ 253 h 270"/>
                  <a:gd name="T12" fmla="*/ 129 w 419"/>
                  <a:gd name="T13" fmla="*/ 253 h 270"/>
                  <a:gd name="T14" fmla="*/ 106 w 419"/>
                  <a:gd name="T15" fmla="*/ 253 h 270"/>
                  <a:gd name="T16" fmla="*/ 115 w 419"/>
                  <a:gd name="T17" fmla="*/ 255 h 270"/>
                  <a:gd name="T18" fmla="*/ 146 w 419"/>
                  <a:gd name="T19" fmla="*/ 264 h 270"/>
                  <a:gd name="T20" fmla="*/ 193 w 419"/>
                  <a:gd name="T21" fmla="*/ 269 h 270"/>
                  <a:gd name="T22" fmla="*/ 255 w 419"/>
                  <a:gd name="T23" fmla="*/ 267 h 270"/>
                  <a:gd name="T24" fmla="*/ 328 w 419"/>
                  <a:gd name="T25" fmla="*/ 241 h 270"/>
                  <a:gd name="T26" fmla="*/ 348 w 419"/>
                  <a:gd name="T27" fmla="*/ 233 h 270"/>
                  <a:gd name="T28" fmla="*/ 367 w 419"/>
                  <a:gd name="T29" fmla="*/ 219 h 270"/>
                  <a:gd name="T30" fmla="*/ 376 w 419"/>
                  <a:gd name="T31" fmla="*/ 210 h 270"/>
                  <a:gd name="T32" fmla="*/ 379 w 419"/>
                  <a:gd name="T33" fmla="*/ 208 h 270"/>
                  <a:gd name="T34" fmla="*/ 398 w 419"/>
                  <a:gd name="T35" fmla="*/ 182 h 270"/>
                  <a:gd name="T36" fmla="*/ 415 w 419"/>
                  <a:gd name="T37" fmla="*/ 146 h 270"/>
                  <a:gd name="T38" fmla="*/ 418 w 419"/>
                  <a:gd name="T39" fmla="*/ 118 h 270"/>
                  <a:gd name="T40" fmla="*/ 404 w 419"/>
                  <a:gd name="T41" fmla="*/ 76 h 270"/>
                  <a:gd name="T42" fmla="*/ 384 w 419"/>
                  <a:gd name="T43" fmla="*/ 53 h 270"/>
                  <a:gd name="T44" fmla="*/ 339 w 419"/>
                  <a:gd name="T45" fmla="*/ 22 h 270"/>
                  <a:gd name="T46" fmla="*/ 311 w 419"/>
                  <a:gd name="T47" fmla="*/ 11 h 270"/>
                  <a:gd name="T48" fmla="*/ 291 w 419"/>
                  <a:gd name="T49" fmla="*/ 6 h 270"/>
                  <a:gd name="T50" fmla="*/ 255 w 419"/>
                  <a:gd name="T51" fmla="*/ 3 h 270"/>
                  <a:gd name="T52" fmla="*/ 221 w 419"/>
                  <a:gd name="T53" fmla="*/ 0 h 270"/>
                  <a:gd name="T54" fmla="*/ 196 w 419"/>
                  <a:gd name="T55" fmla="*/ 3 h 270"/>
                  <a:gd name="T56" fmla="*/ 151 w 419"/>
                  <a:gd name="T57" fmla="*/ 11 h 270"/>
                  <a:gd name="T58" fmla="*/ 140 w 419"/>
                  <a:gd name="T59" fmla="*/ 14 h 270"/>
                  <a:gd name="T60" fmla="*/ 109 w 419"/>
                  <a:gd name="T61" fmla="*/ 25 h 270"/>
                  <a:gd name="T62" fmla="*/ 53 w 419"/>
                  <a:gd name="T63" fmla="*/ 59 h 270"/>
                  <a:gd name="T64" fmla="*/ 36 w 419"/>
                  <a:gd name="T65" fmla="*/ 73 h 270"/>
                  <a:gd name="T66" fmla="*/ 22 w 419"/>
                  <a:gd name="T67" fmla="*/ 90 h 270"/>
                  <a:gd name="T68" fmla="*/ 11 w 419"/>
                  <a:gd name="T69" fmla="*/ 107 h 270"/>
                  <a:gd name="T70" fmla="*/ 0 w 419"/>
                  <a:gd name="T71" fmla="*/ 143 h 270"/>
                  <a:gd name="T72" fmla="*/ 3 w 419"/>
                  <a:gd name="T73" fmla="*/ 179 h 270"/>
                  <a:gd name="T74" fmla="*/ 17 w 419"/>
                  <a:gd name="T75" fmla="*/ 208 h 270"/>
                  <a:gd name="T76" fmla="*/ 45 w 419"/>
                  <a:gd name="T77" fmla="*/ 230 h 270"/>
                  <a:gd name="T78" fmla="*/ 73 w 419"/>
                  <a:gd name="T79" fmla="*/ 241 h 270"/>
                  <a:gd name="T80" fmla="*/ 84 w 419"/>
                  <a:gd name="T81" fmla="*/ 244 h 270"/>
                  <a:gd name="T82" fmla="*/ 53 w 419"/>
                  <a:gd name="T83" fmla="*/ 222 h 270"/>
                  <a:gd name="T84" fmla="*/ 33 w 419"/>
                  <a:gd name="T85" fmla="*/ 196 h 270"/>
                  <a:gd name="T86" fmla="*/ 25 w 419"/>
                  <a:gd name="T87" fmla="*/ 174 h 270"/>
                  <a:gd name="T88" fmla="*/ 33 w 419"/>
                  <a:gd name="T89" fmla="*/ 137 h 270"/>
                  <a:gd name="T90" fmla="*/ 42 w 419"/>
                  <a:gd name="T91" fmla="*/ 126 h 270"/>
                  <a:gd name="T92" fmla="*/ 59 w 419"/>
                  <a:gd name="T93" fmla="*/ 109 h 270"/>
                  <a:gd name="T94" fmla="*/ 59 w 419"/>
                  <a:gd name="T95" fmla="*/ 107 h 270"/>
                  <a:gd name="T96" fmla="*/ 64 w 419"/>
                  <a:gd name="T97" fmla="*/ 104 h 270"/>
                  <a:gd name="T98" fmla="*/ 109 w 419"/>
                  <a:gd name="T99" fmla="*/ 79 h 270"/>
                  <a:gd name="T100" fmla="*/ 182 w 419"/>
                  <a:gd name="T101" fmla="*/ 59 h 270"/>
                  <a:gd name="T102" fmla="*/ 261 w 419"/>
                  <a:gd name="T103" fmla="*/ 59 h 270"/>
                  <a:gd name="T104" fmla="*/ 280 w 419"/>
                  <a:gd name="T105" fmla="*/ 62 h 270"/>
                  <a:gd name="T106" fmla="*/ 297 w 419"/>
                  <a:gd name="T107" fmla="*/ 67 h 270"/>
                  <a:gd name="T108" fmla="*/ 300 w 419"/>
                  <a:gd name="T109" fmla="*/ 67 h 270"/>
                  <a:gd name="T110" fmla="*/ 317 w 419"/>
                  <a:gd name="T111" fmla="*/ 73 h 270"/>
                  <a:gd name="T112" fmla="*/ 334 w 419"/>
                  <a:gd name="T113" fmla="*/ 81 h 270"/>
                  <a:gd name="T114" fmla="*/ 356 w 419"/>
                  <a:gd name="T115" fmla="*/ 104 h 270"/>
                  <a:gd name="T116" fmla="*/ 365 w 419"/>
                  <a:gd name="T117" fmla="*/ 129 h 270"/>
                  <a:gd name="T118" fmla="*/ 356 w 419"/>
                  <a:gd name="T119" fmla="*/ 15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9" h="270">
                    <a:moveTo>
                      <a:pt x="348" y="171"/>
                    </a:moveTo>
                    <a:lnTo>
                      <a:pt x="342" y="177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28" y="191"/>
                    </a:lnTo>
                    <a:lnTo>
                      <a:pt x="328" y="191"/>
                    </a:lnTo>
                    <a:lnTo>
                      <a:pt x="322" y="196"/>
                    </a:lnTo>
                    <a:lnTo>
                      <a:pt x="322" y="196"/>
                    </a:lnTo>
                    <a:lnTo>
                      <a:pt x="308" y="205"/>
                    </a:lnTo>
                    <a:lnTo>
                      <a:pt x="308" y="205"/>
                    </a:lnTo>
                    <a:lnTo>
                      <a:pt x="277" y="222"/>
                    </a:lnTo>
                    <a:lnTo>
                      <a:pt x="249" y="233"/>
                    </a:lnTo>
                    <a:lnTo>
                      <a:pt x="249" y="233"/>
                    </a:lnTo>
                    <a:lnTo>
                      <a:pt x="219" y="244"/>
                    </a:lnTo>
                    <a:lnTo>
                      <a:pt x="191" y="250"/>
                    </a:lnTo>
                    <a:lnTo>
                      <a:pt x="191" y="250"/>
                    </a:lnTo>
                    <a:lnTo>
                      <a:pt x="168" y="253"/>
                    </a:lnTo>
                    <a:lnTo>
                      <a:pt x="146" y="253"/>
                    </a:lnTo>
                    <a:lnTo>
                      <a:pt x="146" y="253"/>
                    </a:lnTo>
                    <a:lnTo>
                      <a:pt x="129" y="253"/>
                    </a:lnTo>
                    <a:lnTo>
                      <a:pt x="129" y="253"/>
                    </a:lnTo>
                    <a:lnTo>
                      <a:pt x="118" y="253"/>
                    </a:lnTo>
                    <a:lnTo>
                      <a:pt x="118" y="253"/>
                    </a:lnTo>
                    <a:lnTo>
                      <a:pt x="106" y="253"/>
                    </a:lnTo>
                    <a:lnTo>
                      <a:pt x="106" y="253"/>
                    </a:lnTo>
                    <a:lnTo>
                      <a:pt x="115" y="255"/>
                    </a:lnTo>
                    <a:lnTo>
                      <a:pt x="115" y="255"/>
                    </a:lnTo>
                    <a:lnTo>
                      <a:pt x="129" y="258"/>
                    </a:lnTo>
                    <a:lnTo>
                      <a:pt x="129" y="258"/>
                    </a:lnTo>
                    <a:lnTo>
                      <a:pt x="146" y="264"/>
                    </a:lnTo>
                    <a:lnTo>
                      <a:pt x="146" y="264"/>
                    </a:lnTo>
                    <a:lnTo>
                      <a:pt x="168" y="267"/>
                    </a:lnTo>
                    <a:lnTo>
                      <a:pt x="193" y="269"/>
                    </a:lnTo>
                    <a:lnTo>
                      <a:pt x="193" y="269"/>
                    </a:lnTo>
                    <a:lnTo>
                      <a:pt x="224" y="269"/>
                    </a:lnTo>
                    <a:lnTo>
                      <a:pt x="255" y="267"/>
                    </a:lnTo>
                    <a:lnTo>
                      <a:pt x="255" y="267"/>
                    </a:lnTo>
                    <a:lnTo>
                      <a:pt x="291" y="258"/>
                    </a:lnTo>
                    <a:lnTo>
                      <a:pt x="328" y="241"/>
                    </a:lnTo>
                    <a:lnTo>
                      <a:pt x="328" y="241"/>
                    </a:lnTo>
                    <a:lnTo>
                      <a:pt x="348" y="233"/>
                    </a:lnTo>
                    <a:lnTo>
                      <a:pt x="348" y="233"/>
                    </a:lnTo>
                    <a:lnTo>
                      <a:pt x="356" y="225"/>
                    </a:lnTo>
                    <a:lnTo>
                      <a:pt x="356" y="225"/>
                    </a:lnTo>
                    <a:lnTo>
                      <a:pt x="367" y="219"/>
                    </a:lnTo>
                    <a:lnTo>
                      <a:pt x="367" y="219"/>
                    </a:lnTo>
                    <a:lnTo>
                      <a:pt x="373" y="213"/>
                    </a:lnTo>
                    <a:lnTo>
                      <a:pt x="376" y="210"/>
                    </a:lnTo>
                    <a:lnTo>
                      <a:pt x="376" y="210"/>
                    </a:lnTo>
                    <a:lnTo>
                      <a:pt x="376" y="210"/>
                    </a:lnTo>
                    <a:lnTo>
                      <a:pt x="379" y="208"/>
                    </a:lnTo>
                    <a:lnTo>
                      <a:pt x="384" y="202"/>
                    </a:lnTo>
                    <a:lnTo>
                      <a:pt x="384" y="202"/>
                    </a:lnTo>
                    <a:lnTo>
                      <a:pt x="398" y="182"/>
                    </a:lnTo>
                    <a:lnTo>
                      <a:pt x="398" y="182"/>
                    </a:lnTo>
                    <a:lnTo>
                      <a:pt x="409" y="160"/>
                    </a:lnTo>
                    <a:lnTo>
                      <a:pt x="415" y="146"/>
                    </a:lnTo>
                    <a:lnTo>
                      <a:pt x="418" y="132"/>
                    </a:lnTo>
                    <a:lnTo>
                      <a:pt x="418" y="132"/>
                    </a:lnTo>
                    <a:lnTo>
                      <a:pt x="418" y="118"/>
                    </a:lnTo>
                    <a:lnTo>
                      <a:pt x="415" y="101"/>
                    </a:lnTo>
                    <a:lnTo>
                      <a:pt x="409" y="87"/>
                    </a:lnTo>
                    <a:lnTo>
                      <a:pt x="404" y="76"/>
                    </a:lnTo>
                    <a:lnTo>
                      <a:pt x="404" y="76"/>
                    </a:lnTo>
                    <a:lnTo>
                      <a:pt x="395" y="65"/>
                    </a:lnTo>
                    <a:lnTo>
                      <a:pt x="384" y="53"/>
                    </a:lnTo>
                    <a:lnTo>
                      <a:pt x="365" y="37"/>
                    </a:lnTo>
                    <a:lnTo>
                      <a:pt x="365" y="37"/>
                    </a:lnTo>
                    <a:lnTo>
                      <a:pt x="339" y="22"/>
                    </a:lnTo>
                    <a:lnTo>
                      <a:pt x="317" y="14"/>
                    </a:lnTo>
                    <a:lnTo>
                      <a:pt x="314" y="11"/>
                    </a:lnTo>
                    <a:lnTo>
                      <a:pt x="311" y="11"/>
                    </a:lnTo>
                    <a:lnTo>
                      <a:pt x="306" y="11"/>
                    </a:lnTo>
                    <a:lnTo>
                      <a:pt x="306" y="11"/>
                    </a:lnTo>
                    <a:lnTo>
                      <a:pt x="291" y="6"/>
                    </a:lnTo>
                    <a:lnTo>
                      <a:pt x="291" y="6"/>
                    </a:lnTo>
                    <a:lnTo>
                      <a:pt x="269" y="3"/>
                    </a:lnTo>
                    <a:lnTo>
                      <a:pt x="255" y="3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196" y="3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51" y="11"/>
                    </a:lnTo>
                    <a:lnTo>
                      <a:pt x="151" y="11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09" y="25"/>
                    </a:lnTo>
                    <a:lnTo>
                      <a:pt x="89" y="37"/>
                    </a:lnTo>
                    <a:lnTo>
                      <a:pt x="70" y="48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11" y="107"/>
                    </a:lnTo>
                    <a:lnTo>
                      <a:pt x="11" y="107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0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3" y="179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17" y="208"/>
                    </a:lnTo>
                    <a:lnTo>
                      <a:pt x="28" y="216"/>
                    </a:lnTo>
                    <a:lnTo>
                      <a:pt x="45" y="230"/>
                    </a:lnTo>
                    <a:lnTo>
                      <a:pt x="45" y="230"/>
                    </a:lnTo>
                    <a:lnTo>
                      <a:pt x="61" y="239"/>
                    </a:lnTo>
                    <a:lnTo>
                      <a:pt x="61" y="239"/>
                    </a:lnTo>
                    <a:lnTo>
                      <a:pt x="73" y="241"/>
                    </a:lnTo>
                    <a:lnTo>
                      <a:pt x="73" y="241"/>
                    </a:lnTo>
                    <a:lnTo>
                      <a:pt x="84" y="244"/>
                    </a:lnTo>
                    <a:lnTo>
                      <a:pt x="84" y="244"/>
                    </a:lnTo>
                    <a:lnTo>
                      <a:pt x="75" y="239"/>
                    </a:lnTo>
                    <a:lnTo>
                      <a:pt x="75" y="239"/>
                    </a:lnTo>
                    <a:lnTo>
                      <a:pt x="53" y="222"/>
                    </a:lnTo>
                    <a:lnTo>
                      <a:pt x="53" y="222"/>
                    </a:lnTo>
                    <a:lnTo>
                      <a:pt x="39" y="205"/>
                    </a:lnTo>
                    <a:lnTo>
                      <a:pt x="33" y="196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25" y="174"/>
                    </a:lnTo>
                    <a:lnTo>
                      <a:pt x="25" y="163"/>
                    </a:lnTo>
                    <a:lnTo>
                      <a:pt x="28" y="149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9" y="109"/>
                    </a:lnTo>
                    <a:lnTo>
                      <a:pt x="56" y="109"/>
                    </a:lnTo>
                    <a:lnTo>
                      <a:pt x="59" y="109"/>
                    </a:lnTo>
                    <a:lnTo>
                      <a:pt x="59" y="107"/>
                    </a:lnTo>
                    <a:lnTo>
                      <a:pt x="61" y="107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78" y="93"/>
                    </a:lnTo>
                    <a:lnTo>
                      <a:pt x="78" y="93"/>
                    </a:lnTo>
                    <a:lnTo>
                      <a:pt x="109" y="79"/>
                    </a:lnTo>
                    <a:lnTo>
                      <a:pt x="146" y="67"/>
                    </a:lnTo>
                    <a:lnTo>
                      <a:pt x="146" y="67"/>
                    </a:lnTo>
                    <a:lnTo>
                      <a:pt x="182" y="59"/>
                    </a:lnTo>
                    <a:lnTo>
                      <a:pt x="221" y="56"/>
                    </a:lnTo>
                    <a:lnTo>
                      <a:pt x="221" y="56"/>
                    </a:lnTo>
                    <a:lnTo>
                      <a:pt x="261" y="59"/>
                    </a:lnTo>
                    <a:lnTo>
                      <a:pt x="261" y="59"/>
                    </a:lnTo>
                    <a:lnTo>
                      <a:pt x="280" y="62"/>
                    </a:lnTo>
                    <a:lnTo>
                      <a:pt x="280" y="62"/>
                    </a:lnTo>
                    <a:lnTo>
                      <a:pt x="291" y="65"/>
                    </a:lnTo>
                    <a:lnTo>
                      <a:pt x="294" y="65"/>
                    </a:lnTo>
                    <a:lnTo>
                      <a:pt x="297" y="67"/>
                    </a:lnTo>
                    <a:lnTo>
                      <a:pt x="297" y="67"/>
                    </a:lnTo>
                    <a:lnTo>
                      <a:pt x="297" y="67"/>
                    </a:lnTo>
                    <a:lnTo>
                      <a:pt x="300" y="67"/>
                    </a:lnTo>
                    <a:lnTo>
                      <a:pt x="308" y="70"/>
                    </a:lnTo>
                    <a:lnTo>
                      <a:pt x="308" y="70"/>
                    </a:lnTo>
                    <a:lnTo>
                      <a:pt x="317" y="73"/>
                    </a:lnTo>
                    <a:lnTo>
                      <a:pt x="317" y="73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48" y="93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62" y="115"/>
                    </a:lnTo>
                    <a:lnTo>
                      <a:pt x="365" y="129"/>
                    </a:lnTo>
                    <a:lnTo>
                      <a:pt x="365" y="129"/>
                    </a:lnTo>
                    <a:lnTo>
                      <a:pt x="362" y="143"/>
                    </a:lnTo>
                    <a:lnTo>
                      <a:pt x="356" y="157"/>
                    </a:lnTo>
                    <a:lnTo>
                      <a:pt x="356" y="157"/>
                    </a:lnTo>
                    <a:lnTo>
                      <a:pt x="348" y="171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Freeform 50"/>
              <p:cNvSpPr>
                <a:spLocks noChangeArrowheads="1"/>
              </p:cNvSpPr>
              <p:nvPr/>
            </p:nvSpPr>
            <p:spPr bwMode="gray">
              <a:xfrm>
                <a:off x="522288" y="2287590"/>
                <a:ext cx="727074" cy="338138"/>
              </a:xfrm>
              <a:custGeom>
                <a:avLst/>
                <a:gdLst>
                  <a:gd name="T0" fmla="*/ 774 w 2018"/>
                  <a:gd name="T1" fmla="*/ 463 h 941"/>
                  <a:gd name="T2" fmla="*/ 962 w 2018"/>
                  <a:gd name="T3" fmla="*/ 370 h 941"/>
                  <a:gd name="T4" fmla="*/ 1105 w 2018"/>
                  <a:gd name="T5" fmla="*/ 306 h 941"/>
                  <a:gd name="T6" fmla="*/ 1246 w 2018"/>
                  <a:gd name="T7" fmla="*/ 247 h 941"/>
                  <a:gd name="T8" fmla="*/ 1386 w 2018"/>
                  <a:gd name="T9" fmla="*/ 193 h 941"/>
                  <a:gd name="T10" fmla="*/ 1518 w 2018"/>
                  <a:gd name="T11" fmla="*/ 146 h 941"/>
                  <a:gd name="T12" fmla="*/ 1560 w 2018"/>
                  <a:gd name="T13" fmla="*/ 132 h 941"/>
                  <a:gd name="T14" fmla="*/ 1678 w 2018"/>
                  <a:gd name="T15" fmla="*/ 95 h 941"/>
                  <a:gd name="T16" fmla="*/ 1815 w 2018"/>
                  <a:gd name="T17" fmla="*/ 53 h 941"/>
                  <a:gd name="T18" fmla="*/ 2017 w 2018"/>
                  <a:gd name="T19" fmla="*/ 0 h 941"/>
                  <a:gd name="T20" fmla="*/ 1871 w 2018"/>
                  <a:gd name="T21" fmla="*/ 31 h 941"/>
                  <a:gd name="T22" fmla="*/ 1675 w 2018"/>
                  <a:gd name="T23" fmla="*/ 81 h 941"/>
                  <a:gd name="T24" fmla="*/ 1554 w 2018"/>
                  <a:gd name="T25" fmla="*/ 118 h 941"/>
                  <a:gd name="T26" fmla="*/ 1512 w 2018"/>
                  <a:gd name="T27" fmla="*/ 129 h 941"/>
                  <a:gd name="T28" fmla="*/ 1377 w 2018"/>
                  <a:gd name="T29" fmla="*/ 174 h 941"/>
                  <a:gd name="T30" fmla="*/ 1240 w 2018"/>
                  <a:gd name="T31" fmla="*/ 227 h 941"/>
                  <a:gd name="T32" fmla="*/ 1097 w 2018"/>
                  <a:gd name="T33" fmla="*/ 283 h 941"/>
                  <a:gd name="T34" fmla="*/ 951 w 2018"/>
                  <a:gd name="T35" fmla="*/ 348 h 941"/>
                  <a:gd name="T36" fmla="*/ 673 w 2018"/>
                  <a:gd name="T37" fmla="*/ 491 h 941"/>
                  <a:gd name="T38" fmla="*/ 502 w 2018"/>
                  <a:gd name="T39" fmla="*/ 589 h 941"/>
                  <a:gd name="T40" fmla="*/ 280 w 2018"/>
                  <a:gd name="T41" fmla="*/ 729 h 941"/>
                  <a:gd name="T42" fmla="*/ 241 w 2018"/>
                  <a:gd name="T43" fmla="*/ 729 h 941"/>
                  <a:gd name="T44" fmla="*/ 70 w 2018"/>
                  <a:gd name="T45" fmla="*/ 715 h 941"/>
                  <a:gd name="T46" fmla="*/ 5 w 2018"/>
                  <a:gd name="T47" fmla="*/ 710 h 941"/>
                  <a:gd name="T48" fmla="*/ 70 w 2018"/>
                  <a:gd name="T49" fmla="*/ 718 h 941"/>
                  <a:gd name="T50" fmla="*/ 241 w 2018"/>
                  <a:gd name="T51" fmla="*/ 743 h 941"/>
                  <a:gd name="T52" fmla="*/ 165 w 2018"/>
                  <a:gd name="T53" fmla="*/ 813 h 941"/>
                  <a:gd name="T54" fmla="*/ 0 w 2018"/>
                  <a:gd name="T55" fmla="*/ 940 h 941"/>
                  <a:gd name="T56" fmla="*/ 171 w 2018"/>
                  <a:gd name="T57" fmla="*/ 819 h 941"/>
                  <a:gd name="T58" fmla="*/ 280 w 2018"/>
                  <a:gd name="T59" fmla="*/ 746 h 941"/>
                  <a:gd name="T60" fmla="*/ 418 w 2018"/>
                  <a:gd name="T61" fmla="*/ 760 h 941"/>
                  <a:gd name="T62" fmla="*/ 550 w 2018"/>
                  <a:gd name="T63" fmla="*/ 768 h 941"/>
                  <a:gd name="T64" fmla="*/ 690 w 2018"/>
                  <a:gd name="T65" fmla="*/ 774 h 941"/>
                  <a:gd name="T66" fmla="*/ 833 w 2018"/>
                  <a:gd name="T67" fmla="*/ 774 h 941"/>
                  <a:gd name="T68" fmla="*/ 973 w 2018"/>
                  <a:gd name="T69" fmla="*/ 768 h 941"/>
                  <a:gd name="T70" fmla="*/ 1105 w 2018"/>
                  <a:gd name="T71" fmla="*/ 760 h 941"/>
                  <a:gd name="T72" fmla="*/ 1229 w 2018"/>
                  <a:gd name="T73" fmla="*/ 749 h 941"/>
                  <a:gd name="T74" fmla="*/ 1380 w 2018"/>
                  <a:gd name="T75" fmla="*/ 726 h 941"/>
                  <a:gd name="T76" fmla="*/ 1453 w 2018"/>
                  <a:gd name="T77" fmla="*/ 712 h 941"/>
                  <a:gd name="T78" fmla="*/ 1518 w 2018"/>
                  <a:gd name="T79" fmla="*/ 698 h 941"/>
                  <a:gd name="T80" fmla="*/ 1453 w 2018"/>
                  <a:gd name="T81" fmla="*/ 707 h 941"/>
                  <a:gd name="T82" fmla="*/ 1377 w 2018"/>
                  <a:gd name="T83" fmla="*/ 718 h 941"/>
                  <a:gd name="T84" fmla="*/ 1307 w 2018"/>
                  <a:gd name="T85" fmla="*/ 724 h 941"/>
                  <a:gd name="T86" fmla="*/ 1167 w 2018"/>
                  <a:gd name="T87" fmla="*/ 738 h 941"/>
                  <a:gd name="T88" fmla="*/ 1041 w 2018"/>
                  <a:gd name="T89" fmla="*/ 743 h 941"/>
                  <a:gd name="T90" fmla="*/ 903 w 2018"/>
                  <a:gd name="T91" fmla="*/ 749 h 941"/>
                  <a:gd name="T92" fmla="*/ 763 w 2018"/>
                  <a:gd name="T93" fmla="*/ 749 h 941"/>
                  <a:gd name="T94" fmla="*/ 620 w 2018"/>
                  <a:gd name="T95" fmla="*/ 749 h 941"/>
                  <a:gd name="T96" fmla="*/ 482 w 2018"/>
                  <a:gd name="T97" fmla="*/ 743 h 941"/>
                  <a:gd name="T98" fmla="*/ 356 w 2018"/>
                  <a:gd name="T99" fmla="*/ 738 h 941"/>
                  <a:gd name="T100" fmla="*/ 364 w 2018"/>
                  <a:gd name="T101" fmla="*/ 693 h 941"/>
                  <a:gd name="T102" fmla="*/ 597 w 2018"/>
                  <a:gd name="T103" fmla="*/ 558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18" h="941">
                    <a:moveTo>
                      <a:pt x="597" y="558"/>
                    </a:moveTo>
                    <a:lnTo>
                      <a:pt x="597" y="558"/>
                    </a:lnTo>
                    <a:lnTo>
                      <a:pt x="684" y="510"/>
                    </a:lnTo>
                    <a:lnTo>
                      <a:pt x="774" y="463"/>
                    </a:lnTo>
                    <a:lnTo>
                      <a:pt x="774" y="463"/>
                    </a:lnTo>
                    <a:lnTo>
                      <a:pt x="867" y="415"/>
                    </a:lnTo>
                    <a:lnTo>
                      <a:pt x="962" y="370"/>
                    </a:lnTo>
                    <a:lnTo>
                      <a:pt x="962" y="370"/>
                    </a:lnTo>
                    <a:lnTo>
                      <a:pt x="1058" y="328"/>
                    </a:lnTo>
                    <a:lnTo>
                      <a:pt x="1058" y="328"/>
                    </a:lnTo>
                    <a:lnTo>
                      <a:pt x="1105" y="306"/>
                    </a:lnTo>
                    <a:lnTo>
                      <a:pt x="1105" y="306"/>
                    </a:lnTo>
                    <a:lnTo>
                      <a:pt x="1153" y="286"/>
                    </a:lnTo>
                    <a:lnTo>
                      <a:pt x="1153" y="286"/>
                    </a:lnTo>
                    <a:lnTo>
                      <a:pt x="1246" y="247"/>
                    </a:lnTo>
                    <a:lnTo>
                      <a:pt x="1246" y="247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86" y="193"/>
                    </a:lnTo>
                    <a:lnTo>
                      <a:pt x="1386" y="193"/>
                    </a:lnTo>
                    <a:lnTo>
                      <a:pt x="1431" y="177"/>
                    </a:lnTo>
                    <a:lnTo>
                      <a:pt x="1431" y="177"/>
                    </a:lnTo>
                    <a:lnTo>
                      <a:pt x="1518" y="146"/>
                    </a:lnTo>
                    <a:lnTo>
                      <a:pt x="1518" y="146"/>
                    </a:lnTo>
                    <a:lnTo>
                      <a:pt x="1537" y="140"/>
                    </a:lnTo>
                    <a:lnTo>
                      <a:pt x="1537" y="140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602" y="118"/>
                    </a:lnTo>
                    <a:lnTo>
                      <a:pt x="1602" y="118"/>
                    </a:lnTo>
                    <a:lnTo>
                      <a:pt x="1678" y="95"/>
                    </a:lnTo>
                    <a:lnTo>
                      <a:pt x="1678" y="95"/>
                    </a:lnTo>
                    <a:lnTo>
                      <a:pt x="1750" y="73"/>
                    </a:lnTo>
                    <a:lnTo>
                      <a:pt x="1750" y="73"/>
                    </a:lnTo>
                    <a:lnTo>
                      <a:pt x="1815" y="53"/>
                    </a:lnTo>
                    <a:lnTo>
                      <a:pt x="1815" y="53"/>
                    </a:lnTo>
                    <a:lnTo>
                      <a:pt x="1874" y="36"/>
                    </a:lnTo>
                    <a:lnTo>
                      <a:pt x="1921" y="25"/>
                    </a:lnTo>
                    <a:lnTo>
                      <a:pt x="1921" y="25"/>
                    </a:lnTo>
                    <a:lnTo>
                      <a:pt x="2017" y="0"/>
                    </a:lnTo>
                    <a:lnTo>
                      <a:pt x="2017" y="0"/>
                    </a:lnTo>
                    <a:lnTo>
                      <a:pt x="1921" y="19"/>
                    </a:lnTo>
                    <a:lnTo>
                      <a:pt x="1921" y="19"/>
                    </a:lnTo>
                    <a:lnTo>
                      <a:pt x="1871" y="31"/>
                    </a:lnTo>
                    <a:lnTo>
                      <a:pt x="1815" y="45"/>
                    </a:lnTo>
                    <a:lnTo>
                      <a:pt x="1815" y="45"/>
                    </a:lnTo>
                    <a:lnTo>
                      <a:pt x="1675" y="81"/>
                    </a:lnTo>
                    <a:lnTo>
                      <a:pt x="1675" y="81"/>
                    </a:lnTo>
                    <a:lnTo>
                      <a:pt x="1596" y="103"/>
                    </a:lnTo>
                    <a:lnTo>
                      <a:pt x="1596" y="103"/>
                    </a:lnTo>
                    <a:lnTo>
                      <a:pt x="1554" y="118"/>
                    </a:lnTo>
                    <a:lnTo>
                      <a:pt x="1554" y="118"/>
                    </a:lnTo>
                    <a:lnTo>
                      <a:pt x="1534" y="123"/>
                    </a:lnTo>
                    <a:lnTo>
                      <a:pt x="1534" y="123"/>
                    </a:lnTo>
                    <a:lnTo>
                      <a:pt x="1512" y="129"/>
                    </a:lnTo>
                    <a:lnTo>
                      <a:pt x="1512" y="129"/>
                    </a:lnTo>
                    <a:lnTo>
                      <a:pt x="1425" y="160"/>
                    </a:lnTo>
                    <a:lnTo>
                      <a:pt x="1425" y="160"/>
                    </a:lnTo>
                    <a:lnTo>
                      <a:pt x="1377" y="174"/>
                    </a:lnTo>
                    <a:lnTo>
                      <a:pt x="1377" y="174"/>
                    </a:lnTo>
                    <a:lnTo>
                      <a:pt x="1332" y="191"/>
                    </a:lnTo>
                    <a:lnTo>
                      <a:pt x="1332" y="191"/>
                    </a:lnTo>
                    <a:lnTo>
                      <a:pt x="1240" y="227"/>
                    </a:lnTo>
                    <a:lnTo>
                      <a:pt x="1240" y="227"/>
                    </a:lnTo>
                    <a:lnTo>
                      <a:pt x="1144" y="263"/>
                    </a:lnTo>
                    <a:lnTo>
                      <a:pt x="1144" y="263"/>
                    </a:lnTo>
                    <a:lnTo>
                      <a:pt x="1097" y="283"/>
                    </a:lnTo>
                    <a:lnTo>
                      <a:pt x="1097" y="283"/>
                    </a:lnTo>
                    <a:lnTo>
                      <a:pt x="1046" y="306"/>
                    </a:lnTo>
                    <a:lnTo>
                      <a:pt x="1046" y="306"/>
                    </a:lnTo>
                    <a:lnTo>
                      <a:pt x="951" y="348"/>
                    </a:lnTo>
                    <a:lnTo>
                      <a:pt x="951" y="348"/>
                    </a:lnTo>
                    <a:lnTo>
                      <a:pt x="858" y="395"/>
                    </a:lnTo>
                    <a:lnTo>
                      <a:pt x="763" y="443"/>
                    </a:lnTo>
                    <a:lnTo>
                      <a:pt x="763" y="443"/>
                    </a:lnTo>
                    <a:lnTo>
                      <a:pt x="673" y="491"/>
                    </a:lnTo>
                    <a:lnTo>
                      <a:pt x="673" y="491"/>
                    </a:lnTo>
                    <a:lnTo>
                      <a:pt x="586" y="538"/>
                    </a:lnTo>
                    <a:lnTo>
                      <a:pt x="586" y="538"/>
                    </a:lnTo>
                    <a:lnTo>
                      <a:pt x="502" y="589"/>
                    </a:lnTo>
                    <a:lnTo>
                      <a:pt x="423" y="636"/>
                    </a:lnTo>
                    <a:lnTo>
                      <a:pt x="423" y="636"/>
                    </a:lnTo>
                    <a:lnTo>
                      <a:pt x="350" y="684"/>
                    </a:lnTo>
                    <a:lnTo>
                      <a:pt x="280" y="729"/>
                    </a:lnTo>
                    <a:lnTo>
                      <a:pt x="280" y="732"/>
                    </a:lnTo>
                    <a:lnTo>
                      <a:pt x="280" y="732"/>
                    </a:lnTo>
                    <a:lnTo>
                      <a:pt x="241" y="729"/>
                    </a:lnTo>
                    <a:lnTo>
                      <a:pt x="241" y="729"/>
                    </a:lnTo>
                    <a:lnTo>
                      <a:pt x="146" y="721"/>
                    </a:lnTo>
                    <a:lnTo>
                      <a:pt x="146" y="721"/>
                    </a:lnTo>
                    <a:lnTo>
                      <a:pt x="70" y="715"/>
                    </a:lnTo>
                    <a:lnTo>
                      <a:pt x="70" y="715"/>
                    </a:lnTo>
                    <a:lnTo>
                      <a:pt x="22" y="710"/>
                    </a:lnTo>
                    <a:lnTo>
                      <a:pt x="22" y="710"/>
                    </a:lnTo>
                    <a:lnTo>
                      <a:pt x="5" y="710"/>
                    </a:lnTo>
                    <a:lnTo>
                      <a:pt x="5" y="710"/>
                    </a:lnTo>
                    <a:lnTo>
                      <a:pt x="22" y="712"/>
                    </a:lnTo>
                    <a:lnTo>
                      <a:pt x="22" y="712"/>
                    </a:lnTo>
                    <a:lnTo>
                      <a:pt x="70" y="718"/>
                    </a:lnTo>
                    <a:lnTo>
                      <a:pt x="70" y="718"/>
                    </a:lnTo>
                    <a:lnTo>
                      <a:pt x="143" y="729"/>
                    </a:lnTo>
                    <a:lnTo>
                      <a:pt x="143" y="729"/>
                    </a:lnTo>
                    <a:lnTo>
                      <a:pt x="241" y="743"/>
                    </a:lnTo>
                    <a:lnTo>
                      <a:pt x="241" y="743"/>
                    </a:lnTo>
                    <a:lnTo>
                      <a:pt x="261" y="746"/>
                    </a:lnTo>
                    <a:lnTo>
                      <a:pt x="261" y="746"/>
                    </a:lnTo>
                    <a:lnTo>
                      <a:pt x="165" y="813"/>
                    </a:lnTo>
                    <a:lnTo>
                      <a:pt x="165" y="813"/>
                    </a:lnTo>
                    <a:lnTo>
                      <a:pt x="76" y="881"/>
                    </a:lnTo>
                    <a:lnTo>
                      <a:pt x="76" y="881"/>
                    </a:lnTo>
                    <a:lnTo>
                      <a:pt x="0" y="940"/>
                    </a:lnTo>
                    <a:lnTo>
                      <a:pt x="0" y="940"/>
                    </a:lnTo>
                    <a:lnTo>
                      <a:pt x="78" y="884"/>
                    </a:lnTo>
                    <a:lnTo>
                      <a:pt x="78" y="884"/>
                    </a:lnTo>
                    <a:lnTo>
                      <a:pt x="171" y="819"/>
                    </a:lnTo>
                    <a:lnTo>
                      <a:pt x="171" y="819"/>
                    </a:lnTo>
                    <a:lnTo>
                      <a:pt x="227" y="782"/>
                    </a:lnTo>
                    <a:lnTo>
                      <a:pt x="227" y="782"/>
                    </a:lnTo>
                    <a:lnTo>
                      <a:pt x="280" y="746"/>
                    </a:lnTo>
                    <a:lnTo>
                      <a:pt x="280" y="746"/>
                    </a:lnTo>
                    <a:lnTo>
                      <a:pt x="353" y="754"/>
                    </a:lnTo>
                    <a:lnTo>
                      <a:pt x="353" y="754"/>
                    </a:lnTo>
                    <a:lnTo>
                      <a:pt x="418" y="760"/>
                    </a:lnTo>
                    <a:lnTo>
                      <a:pt x="418" y="760"/>
                    </a:lnTo>
                    <a:lnTo>
                      <a:pt x="482" y="766"/>
                    </a:lnTo>
                    <a:lnTo>
                      <a:pt x="482" y="766"/>
                    </a:lnTo>
                    <a:lnTo>
                      <a:pt x="550" y="768"/>
                    </a:lnTo>
                    <a:lnTo>
                      <a:pt x="550" y="768"/>
                    </a:lnTo>
                    <a:lnTo>
                      <a:pt x="620" y="771"/>
                    </a:lnTo>
                    <a:lnTo>
                      <a:pt x="620" y="771"/>
                    </a:lnTo>
                    <a:lnTo>
                      <a:pt x="690" y="774"/>
                    </a:lnTo>
                    <a:lnTo>
                      <a:pt x="690" y="774"/>
                    </a:lnTo>
                    <a:lnTo>
                      <a:pt x="763" y="774"/>
                    </a:lnTo>
                    <a:lnTo>
                      <a:pt x="796" y="774"/>
                    </a:lnTo>
                    <a:lnTo>
                      <a:pt x="796" y="774"/>
                    </a:lnTo>
                    <a:lnTo>
                      <a:pt x="833" y="774"/>
                    </a:lnTo>
                    <a:lnTo>
                      <a:pt x="833" y="774"/>
                    </a:lnTo>
                    <a:lnTo>
                      <a:pt x="903" y="771"/>
                    </a:lnTo>
                    <a:lnTo>
                      <a:pt x="903" y="771"/>
                    </a:lnTo>
                    <a:lnTo>
                      <a:pt x="973" y="768"/>
                    </a:lnTo>
                    <a:lnTo>
                      <a:pt x="973" y="768"/>
                    </a:lnTo>
                    <a:lnTo>
                      <a:pt x="1041" y="766"/>
                    </a:lnTo>
                    <a:lnTo>
                      <a:pt x="1041" y="766"/>
                    </a:lnTo>
                    <a:lnTo>
                      <a:pt x="1105" y="760"/>
                    </a:lnTo>
                    <a:lnTo>
                      <a:pt x="1105" y="760"/>
                    </a:lnTo>
                    <a:lnTo>
                      <a:pt x="1170" y="754"/>
                    </a:lnTo>
                    <a:lnTo>
                      <a:pt x="1170" y="754"/>
                    </a:lnTo>
                    <a:lnTo>
                      <a:pt x="1229" y="749"/>
                    </a:lnTo>
                    <a:lnTo>
                      <a:pt x="1282" y="740"/>
                    </a:lnTo>
                    <a:lnTo>
                      <a:pt x="1282" y="740"/>
                    </a:lnTo>
                    <a:lnTo>
                      <a:pt x="1332" y="735"/>
                    </a:lnTo>
                    <a:lnTo>
                      <a:pt x="1380" y="726"/>
                    </a:lnTo>
                    <a:lnTo>
                      <a:pt x="1380" y="726"/>
                    </a:lnTo>
                    <a:lnTo>
                      <a:pt x="1420" y="718"/>
                    </a:lnTo>
                    <a:lnTo>
                      <a:pt x="1420" y="718"/>
                    </a:lnTo>
                    <a:lnTo>
                      <a:pt x="1453" y="712"/>
                    </a:lnTo>
                    <a:lnTo>
                      <a:pt x="1453" y="712"/>
                    </a:lnTo>
                    <a:lnTo>
                      <a:pt x="1501" y="701"/>
                    </a:lnTo>
                    <a:lnTo>
                      <a:pt x="1501" y="701"/>
                    </a:lnTo>
                    <a:lnTo>
                      <a:pt x="1518" y="698"/>
                    </a:lnTo>
                    <a:lnTo>
                      <a:pt x="1518" y="698"/>
                    </a:lnTo>
                    <a:lnTo>
                      <a:pt x="1501" y="701"/>
                    </a:lnTo>
                    <a:lnTo>
                      <a:pt x="1501" y="701"/>
                    </a:lnTo>
                    <a:lnTo>
                      <a:pt x="1453" y="707"/>
                    </a:lnTo>
                    <a:lnTo>
                      <a:pt x="1453" y="707"/>
                    </a:lnTo>
                    <a:lnTo>
                      <a:pt x="1420" y="712"/>
                    </a:lnTo>
                    <a:lnTo>
                      <a:pt x="1420" y="712"/>
                    </a:lnTo>
                    <a:lnTo>
                      <a:pt x="1377" y="718"/>
                    </a:lnTo>
                    <a:lnTo>
                      <a:pt x="1377" y="718"/>
                    </a:lnTo>
                    <a:lnTo>
                      <a:pt x="1332" y="721"/>
                    </a:lnTo>
                    <a:lnTo>
                      <a:pt x="1332" y="721"/>
                    </a:lnTo>
                    <a:lnTo>
                      <a:pt x="1307" y="724"/>
                    </a:lnTo>
                    <a:lnTo>
                      <a:pt x="1307" y="724"/>
                    </a:lnTo>
                    <a:lnTo>
                      <a:pt x="1282" y="726"/>
                    </a:lnTo>
                    <a:lnTo>
                      <a:pt x="1282" y="726"/>
                    </a:lnTo>
                    <a:lnTo>
                      <a:pt x="1167" y="738"/>
                    </a:lnTo>
                    <a:lnTo>
                      <a:pt x="1167" y="738"/>
                    </a:lnTo>
                    <a:lnTo>
                      <a:pt x="1105" y="740"/>
                    </a:lnTo>
                    <a:lnTo>
                      <a:pt x="1105" y="740"/>
                    </a:lnTo>
                    <a:lnTo>
                      <a:pt x="1041" y="743"/>
                    </a:lnTo>
                    <a:lnTo>
                      <a:pt x="1041" y="743"/>
                    </a:lnTo>
                    <a:lnTo>
                      <a:pt x="973" y="746"/>
                    </a:lnTo>
                    <a:lnTo>
                      <a:pt x="903" y="749"/>
                    </a:lnTo>
                    <a:lnTo>
                      <a:pt x="903" y="749"/>
                    </a:lnTo>
                    <a:lnTo>
                      <a:pt x="833" y="749"/>
                    </a:lnTo>
                    <a:lnTo>
                      <a:pt x="833" y="749"/>
                    </a:lnTo>
                    <a:lnTo>
                      <a:pt x="796" y="749"/>
                    </a:lnTo>
                    <a:lnTo>
                      <a:pt x="763" y="749"/>
                    </a:lnTo>
                    <a:lnTo>
                      <a:pt x="763" y="749"/>
                    </a:lnTo>
                    <a:lnTo>
                      <a:pt x="690" y="749"/>
                    </a:lnTo>
                    <a:lnTo>
                      <a:pt x="690" y="749"/>
                    </a:lnTo>
                    <a:lnTo>
                      <a:pt x="620" y="749"/>
                    </a:lnTo>
                    <a:lnTo>
                      <a:pt x="620" y="749"/>
                    </a:lnTo>
                    <a:lnTo>
                      <a:pt x="552" y="746"/>
                    </a:lnTo>
                    <a:lnTo>
                      <a:pt x="552" y="746"/>
                    </a:lnTo>
                    <a:lnTo>
                      <a:pt x="482" y="743"/>
                    </a:lnTo>
                    <a:lnTo>
                      <a:pt x="482" y="743"/>
                    </a:lnTo>
                    <a:lnTo>
                      <a:pt x="418" y="740"/>
                    </a:lnTo>
                    <a:lnTo>
                      <a:pt x="418" y="740"/>
                    </a:lnTo>
                    <a:lnTo>
                      <a:pt x="356" y="738"/>
                    </a:lnTo>
                    <a:lnTo>
                      <a:pt x="356" y="738"/>
                    </a:lnTo>
                    <a:lnTo>
                      <a:pt x="303" y="732"/>
                    </a:lnTo>
                    <a:lnTo>
                      <a:pt x="303" y="732"/>
                    </a:lnTo>
                    <a:lnTo>
                      <a:pt x="364" y="693"/>
                    </a:lnTo>
                    <a:lnTo>
                      <a:pt x="432" y="653"/>
                    </a:lnTo>
                    <a:lnTo>
                      <a:pt x="432" y="653"/>
                    </a:lnTo>
                    <a:lnTo>
                      <a:pt x="513" y="606"/>
                    </a:lnTo>
                    <a:lnTo>
                      <a:pt x="597" y="558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Freeform 51"/>
              <p:cNvSpPr>
                <a:spLocks noChangeArrowheads="1"/>
              </p:cNvSpPr>
              <p:nvPr/>
            </p:nvSpPr>
            <p:spPr bwMode="gray">
              <a:xfrm>
                <a:off x="715963" y="2290765"/>
                <a:ext cx="777874" cy="696913"/>
              </a:xfrm>
              <a:custGeom>
                <a:avLst/>
                <a:gdLst>
                  <a:gd name="T0" fmla="*/ 2155 w 2159"/>
                  <a:gd name="T1" fmla="*/ 0 h 1937"/>
                  <a:gd name="T2" fmla="*/ 2155 w 2159"/>
                  <a:gd name="T3" fmla="*/ 8 h 1937"/>
                  <a:gd name="T4" fmla="*/ 2152 w 2159"/>
                  <a:gd name="T5" fmla="*/ 31 h 1937"/>
                  <a:gd name="T6" fmla="*/ 2144 w 2159"/>
                  <a:gd name="T7" fmla="*/ 48 h 1937"/>
                  <a:gd name="T8" fmla="*/ 2119 w 2159"/>
                  <a:gd name="T9" fmla="*/ 87 h 1937"/>
                  <a:gd name="T10" fmla="*/ 2099 w 2159"/>
                  <a:gd name="T11" fmla="*/ 107 h 1937"/>
                  <a:gd name="T12" fmla="*/ 2051 w 2159"/>
                  <a:gd name="T13" fmla="*/ 154 h 1937"/>
                  <a:gd name="T14" fmla="*/ 1992 w 2159"/>
                  <a:gd name="T15" fmla="*/ 208 h 1937"/>
                  <a:gd name="T16" fmla="*/ 1852 w 2159"/>
                  <a:gd name="T17" fmla="*/ 340 h 1937"/>
                  <a:gd name="T18" fmla="*/ 1689 w 2159"/>
                  <a:gd name="T19" fmla="*/ 494 h 1937"/>
                  <a:gd name="T20" fmla="*/ 1510 w 2159"/>
                  <a:gd name="T21" fmla="*/ 671 h 1937"/>
                  <a:gd name="T22" fmla="*/ 1414 w 2159"/>
                  <a:gd name="T23" fmla="*/ 763 h 1937"/>
                  <a:gd name="T24" fmla="*/ 1319 w 2159"/>
                  <a:gd name="T25" fmla="*/ 859 h 1937"/>
                  <a:gd name="T26" fmla="*/ 1120 w 2159"/>
                  <a:gd name="T27" fmla="*/ 1055 h 1937"/>
                  <a:gd name="T28" fmla="*/ 926 w 2159"/>
                  <a:gd name="T29" fmla="*/ 1251 h 1937"/>
                  <a:gd name="T30" fmla="*/ 879 w 2159"/>
                  <a:gd name="T31" fmla="*/ 1299 h 1937"/>
                  <a:gd name="T32" fmla="*/ 831 w 2159"/>
                  <a:gd name="T33" fmla="*/ 1349 h 1937"/>
                  <a:gd name="T34" fmla="*/ 738 w 2159"/>
                  <a:gd name="T35" fmla="*/ 1445 h 1937"/>
                  <a:gd name="T36" fmla="*/ 564 w 2159"/>
                  <a:gd name="T37" fmla="*/ 1625 h 1937"/>
                  <a:gd name="T38" fmla="*/ 483 w 2159"/>
                  <a:gd name="T39" fmla="*/ 1709 h 1937"/>
                  <a:gd name="T40" fmla="*/ 407 w 2159"/>
                  <a:gd name="T41" fmla="*/ 1787 h 1937"/>
                  <a:gd name="T42" fmla="*/ 337 w 2159"/>
                  <a:gd name="T43" fmla="*/ 1855 h 1937"/>
                  <a:gd name="T44" fmla="*/ 264 w 2159"/>
                  <a:gd name="T45" fmla="*/ 1899 h 1937"/>
                  <a:gd name="T46" fmla="*/ 244 w 2159"/>
                  <a:gd name="T47" fmla="*/ 1908 h 1937"/>
                  <a:gd name="T48" fmla="*/ 191 w 2159"/>
                  <a:gd name="T49" fmla="*/ 1919 h 1937"/>
                  <a:gd name="T50" fmla="*/ 124 w 2159"/>
                  <a:gd name="T51" fmla="*/ 1913 h 1937"/>
                  <a:gd name="T52" fmla="*/ 73 w 2159"/>
                  <a:gd name="T53" fmla="*/ 1902 h 1937"/>
                  <a:gd name="T54" fmla="*/ 34 w 2159"/>
                  <a:gd name="T55" fmla="*/ 1891 h 1937"/>
                  <a:gd name="T56" fmla="*/ 0 w 2159"/>
                  <a:gd name="T57" fmla="*/ 1882 h 1937"/>
                  <a:gd name="T58" fmla="*/ 31 w 2159"/>
                  <a:gd name="T59" fmla="*/ 1894 h 1937"/>
                  <a:gd name="T60" fmla="*/ 70 w 2159"/>
                  <a:gd name="T61" fmla="*/ 1908 h 1937"/>
                  <a:gd name="T62" fmla="*/ 93 w 2159"/>
                  <a:gd name="T63" fmla="*/ 1919 h 1937"/>
                  <a:gd name="T64" fmla="*/ 121 w 2159"/>
                  <a:gd name="T65" fmla="*/ 1927 h 1937"/>
                  <a:gd name="T66" fmla="*/ 155 w 2159"/>
                  <a:gd name="T67" fmla="*/ 1933 h 1937"/>
                  <a:gd name="T68" fmla="*/ 191 w 2159"/>
                  <a:gd name="T69" fmla="*/ 1936 h 1937"/>
                  <a:gd name="T70" fmla="*/ 211 w 2159"/>
                  <a:gd name="T71" fmla="*/ 1936 h 1937"/>
                  <a:gd name="T72" fmla="*/ 250 w 2159"/>
                  <a:gd name="T73" fmla="*/ 1930 h 1937"/>
                  <a:gd name="T74" fmla="*/ 273 w 2159"/>
                  <a:gd name="T75" fmla="*/ 1922 h 1937"/>
                  <a:gd name="T76" fmla="*/ 315 w 2159"/>
                  <a:gd name="T77" fmla="*/ 1905 h 1937"/>
                  <a:gd name="T78" fmla="*/ 357 w 2159"/>
                  <a:gd name="T79" fmla="*/ 1880 h 1937"/>
                  <a:gd name="T80" fmla="*/ 365 w 2159"/>
                  <a:gd name="T81" fmla="*/ 1871 h 1937"/>
                  <a:gd name="T82" fmla="*/ 376 w 2159"/>
                  <a:gd name="T83" fmla="*/ 1866 h 1937"/>
                  <a:gd name="T84" fmla="*/ 396 w 2159"/>
                  <a:gd name="T85" fmla="*/ 1849 h 1937"/>
                  <a:gd name="T86" fmla="*/ 435 w 2159"/>
                  <a:gd name="T87" fmla="*/ 1815 h 1937"/>
                  <a:gd name="T88" fmla="*/ 598 w 2159"/>
                  <a:gd name="T89" fmla="*/ 1658 h 1937"/>
                  <a:gd name="T90" fmla="*/ 778 w 2159"/>
                  <a:gd name="T91" fmla="*/ 1484 h 1937"/>
                  <a:gd name="T92" fmla="*/ 873 w 2159"/>
                  <a:gd name="T93" fmla="*/ 1392 h 1937"/>
                  <a:gd name="T94" fmla="*/ 921 w 2159"/>
                  <a:gd name="T95" fmla="*/ 1344 h 1937"/>
                  <a:gd name="T96" fmla="*/ 971 w 2159"/>
                  <a:gd name="T97" fmla="*/ 1296 h 1937"/>
                  <a:gd name="T98" fmla="*/ 1167 w 2159"/>
                  <a:gd name="T99" fmla="*/ 1100 h 1937"/>
                  <a:gd name="T100" fmla="*/ 1361 w 2159"/>
                  <a:gd name="T101" fmla="*/ 901 h 1937"/>
                  <a:gd name="T102" fmla="*/ 1457 w 2159"/>
                  <a:gd name="T103" fmla="*/ 805 h 1937"/>
                  <a:gd name="T104" fmla="*/ 1549 w 2159"/>
                  <a:gd name="T105" fmla="*/ 710 h 1937"/>
                  <a:gd name="T106" fmla="*/ 1723 w 2159"/>
                  <a:gd name="T107" fmla="*/ 527 h 1937"/>
                  <a:gd name="T108" fmla="*/ 1880 w 2159"/>
                  <a:gd name="T109" fmla="*/ 365 h 1937"/>
                  <a:gd name="T110" fmla="*/ 2009 w 2159"/>
                  <a:gd name="T111" fmla="*/ 224 h 1937"/>
                  <a:gd name="T112" fmla="*/ 2063 w 2159"/>
                  <a:gd name="T113" fmla="*/ 168 h 1937"/>
                  <a:gd name="T114" fmla="*/ 2107 w 2159"/>
                  <a:gd name="T115" fmla="*/ 115 h 1937"/>
                  <a:gd name="T116" fmla="*/ 2138 w 2159"/>
                  <a:gd name="T117" fmla="*/ 70 h 1937"/>
                  <a:gd name="T118" fmla="*/ 2155 w 2159"/>
                  <a:gd name="T119" fmla="*/ 34 h 1937"/>
                  <a:gd name="T120" fmla="*/ 2158 w 2159"/>
                  <a:gd name="T121" fmla="*/ 20 h 1937"/>
                  <a:gd name="T122" fmla="*/ 2158 w 2159"/>
                  <a:gd name="T123" fmla="*/ 8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59" h="1937">
                    <a:moveTo>
                      <a:pt x="2155" y="0"/>
                    </a:moveTo>
                    <a:lnTo>
                      <a:pt x="2155" y="0"/>
                    </a:lnTo>
                    <a:lnTo>
                      <a:pt x="2155" y="8"/>
                    </a:lnTo>
                    <a:lnTo>
                      <a:pt x="2155" y="8"/>
                    </a:lnTo>
                    <a:lnTo>
                      <a:pt x="2155" y="17"/>
                    </a:lnTo>
                    <a:lnTo>
                      <a:pt x="2152" y="31"/>
                    </a:lnTo>
                    <a:lnTo>
                      <a:pt x="2152" y="31"/>
                    </a:lnTo>
                    <a:lnTo>
                      <a:pt x="2144" y="48"/>
                    </a:lnTo>
                    <a:lnTo>
                      <a:pt x="2133" y="67"/>
                    </a:lnTo>
                    <a:lnTo>
                      <a:pt x="2119" y="87"/>
                    </a:lnTo>
                    <a:lnTo>
                      <a:pt x="2099" y="107"/>
                    </a:lnTo>
                    <a:lnTo>
                      <a:pt x="2099" y="107"/>
                    </a:lnTo>
                    <a:lnTo>
                      <a:pt x="2051" y="154"/>
                    </a:lnTo>
                    <a:lnTo>
                      <a:pt x="2051" y="154"/>
                    </a:lnTo>
                    <a:lnTo>
                      <a:pt x="1992" y="208"/>
                    </a:lnTo>
                    <a:lnTo>
                      <a:pt x="1992" y="208"/>
                    </a:lnTo>
                    <a:lnTo>
                      <a:pt x="1852" y="340"/>
                    </a:lnTo>
                    <a:lnTo>
                      <a:pt x="1852" y="340"/>
                    </a:lnTo>
                    <a:lnTo>
                      <a:pt x="1689" y="494"/>
                    </a:lnTo>
                    <a:lnTo>
                      <a:pt x="1689" y="494"/>
                    </a:lnTo>
                    <a:lnTo>
                      <a:pt x="1510" y="671"/>
                    </a:lnTo>
                    <a:lnTo>
                      <a:pt x="1510" y="671"/>
                    </a:lnTo>
                    <a:lnTo>
                      <a:pt x="1414" y="763"/>
                    </a:lnTo>
                    <a:lnTo>
                      <a:pt x="1414" y="763"/>
                    </a:lnTo>
                    <a:lnTo>
                      <a:pt x="1319" y="859"/>
                    </a:lnTo>
                    <a:lnTo>
                      <a:pt x="1319" y="859"/>
                    </a:lnTo>
                    <a:lnTo>
                      <a:pt x="1120" y="1055"/>
                    </a:lnTo>
                    <a:lnTo>
                      <a:pt x="1120" y="1055"/>
                    </a:lnTo>
                    <a:lnTo>
                      <a:pt x="926" y="1251"/>
                    </a:lnTo>
                    <a:lnTo>
                      <a:pt x="926" y="1251"/>
                    </a:lnTo>
                    <a:lnTo>
                      <a:pt x="879" y="1299"/>
                    </a:lnTo>
                    <a:lnTo>
                      <a:pt x="879" y="1299"/>
                    </a:lnTo>
                    <a:lnTo>
                      <a:pt x="831" y="1349"/>
                    </a:lnTo>
                    <a:lnTo>
                      <a:pt x="831" y="1349"/>
                    </a:lnTo>
                    <a:lnTo>
                      <a:pt x="738" y="1445"/>
                    </a:lnTo>
                    <a:lnTo>
                      <a:pt x="738" y="1445"/>
                    </a:lnTo>
                    <a:lnTo>
                      <a:pt x="564" y="1625"/>
                    </a:lnTo>
                    <a:lnTo>
                      <a:pt x="564" y="1625"/>
                    </a:lnTo>
                    <a:lnTo>
                      <a:pt x="483" y="1709"/>
                    </a:lnTo>
                    <a:lnTo>
                      <a:pt x="483" y="1709"/>
                    </a:lnTo>
                    <a:lnTo>
                      <a:pt x="407" y="1787"/>
                    </a:lnTo>
                    <a:lnTo>
                      <a:pt x="407" y="1787"/>
                    </a:lnTo>
                    <a:lnTo>
                      <a:pt x="374" y="1824"/>
                    </a:lnTo>
                    <a:lnTo>
                      <a:pt x="337" y="1855"/>
                    </a:lnTo>
                    <a:lnTo>
                      <a:pt x="301" y="1880"/>
                    </a:lnTo>
                    <a:lnTo>
                      <a:pt x="264" y="1899"/>
                    </a:lnTo>
                    <a:lnTo>
                      <a:pt x="264" y="1899"/>
                    </a:lnTo>
                    <a:lnTo>
                      <a:pt x="244" y="1908"/>
                    </a:lnTo>
                    <a:lnTo>
                      <a:pt x="225" y="1913"/>
                    </a:lnTo>
                    <a:lnTo>
                      <a:pt x="191" y="1919"/>
                    </a:lnTo>
                    <a:lnTo>
                      <a:pt x="155" y="1919"/>
                    </a:lnTo>
                    <a:lnTo>
                      <a:pt x="124" y="1913"/>
                    </a:lnTo>
                    <a:lnTo>
                      <a:pt x="124" y="1913"/>
                    </a:lnTo>
                    <a:lnTo>
                      <a:pt x="73" y="1902"/>
                    </a:lnTo>
                    <a:lnTo>
                      <a:pt x="73" y="1902"/>
                    </a:lnTo>
                    <a:lnTo>
                      <a:pt x="34" y="1891"/>
                    </a:lnTo>
                    <a:lnTo>
                      <a:pt x="34" y="1891"/>
                    </a:lnTo>
                    <a:lnTo>
                      <a:pt x="0" y="1882"/>
                    </a:lnTo>
                    <a:lnTo>
                      <a:pt x="0" y="1882"/>
                    </a:lnTo>
                    <a:lnTo>
                      <a:pt x="31" y="1894"/>
                    </a:lnTo>
                    <a:lnTo>
                      <a:pt x="31" y="1894"/>
                    </a:lnTo>
                    <a:lnTo>
                      <a:pt x="70" y="1908"/>
                    </a:lnTo>
                    <a:lnTo>
                      <a:pt x="70" y="1908"/>
                    </a:lnTo>
                    <a:lnTo>
                      <a:pt x="93" y="1919"/>
                    </a:lnTo>
                    <a:lnTo>
                      <a:pt x="93" y="1919"/>
                    </a:lnTo>
                    <a:lnTo>
                      <a:pt x="121" y="1927"/>
                    </a:lnTo>
                    <a:lnTo>
                      <a:pt x="121" y="1927"/>
                    </a:lnTo>
                    <a:lnTo>
                      <a:pt x="155" y="1933"/>
                    </a:lnTo>
                    <a:lnTo>
                      <a:pt x="172" y="1936"/>
                    </a:lnTo>
                    <a:lnTo>
                      <a:pt x="191" y="1936"/>
                    </a:lnTo>
                    <a:lnTo>
                      <a:pt x="191" y="1936"/>
                    </a:lnTo>
                    <a:lnTo>
                      <a:pt x="211" y="1936"/>
                    </a:lnTo>
                    <a:lnTo>
                      <a:pt x="230" y="1933"/>
                    </a:lnTo>
                    <a:lnTo>
                      <a:pt x="250" y="1930"/>
                    </a:lnTo>
                    <a:lnTo>
                      <a:pt x="273" y="1922"/>
                    </a:lnTo>
                    <a:lnTo>
                      <a:pt x="273" y="1922"/>
                    </a:lnTo>
                    <a:lnTo>
                      <a:pt x="292" y="1913"/>
                    </a:lnTo>
                    <a:lnTo>
                      <a:pt x="315" y="1905"/>
                    </a:lnTo>
                    <a:lnTo>
                      <a:pt x="357" y="1880"/>
                    </a:lnTo>
                    <a:lnTo>
                      <a:pt x="357" y="1880"/>
                    </a:lnTo>
                    <a:lnTo>
                      <a:pt x="365" y="1871"/>
                    </a:lnTo>
                    <a:lnTo>
                      <a:pt x="365" y="1871"/>
                    </a:lnTo>
                    <a:lnTo>
                      <a:pt x="376" y="1866"/>
                    </a:lnTo>
                    <a:lnTo>
                      <a:pt x="376" y="1866"/>
                    </a:lnTo>
                    <a:lnTo>
                      <a:pt x="396" y="1849"/>
                    </a:lnTo>
                    <a:lnTo>
                      <a:pt x="396" y="1849"/>
                    </a:lnTo>
                    <a:lnTo>
                      <a:pt x="435" y="1815"/>
                    </a:lnTo>
                    <a:lnTo>
                      <a:pt x="435" y="1815"/>
                    </a:lnTo>
                    <a:lnTo>
                      <a:pt x="598" y="1658"/>
                    </a:lnTo>
                    <a:lnTo>
                      <a:pt x="598" y="1658"/>
                    </a:lnTo>
                    <a:lnTo>
                      <a:pt x="778" y="1484"/>
                    </a:lnTo>
                    <a:lnTo>
                      <a:pt x="778" y="1484"/>
                    </a:lnTo>
                    <a:lnTo>
                      <a:pt x="873" y="1392"/>
                    </a:lnTo>
                    <a:lnTo>
                      <a:pt x="873" y="1392"/>
                    </a:lnTo>
                    <a:lnTo>
                      <a:pt x="921" y="1344"/>
                    </a:lnTo>
                    <a:lnTo>
                      <a:pt x="921" y="1344"/>
                    </a:lnTo>
                    <a:lnTo>
                      <a:pt x="971" y="1296"/>
                    </a:lnTo>
                    <a:lnTo>
                      <a:pt x="971" y="1296"/>
                    </a:lnTo>
                    <a:lnTo>
                      <a:pt x="1167" y="1100"/>
                    </a:lnTo>
                    <a:lnTo>
                      <a:pt x="1167" y="1100"/>
                    </a:lnTo>
                    <a:lnTo>
                      <a:pt x="1361" y="901"/>
                    </a:lnTo>
                    <a:lnTo>
                      <a:pt x="1361" y="901"/>
                    </a:lnTo>
                    <a:lnTo>
                      <a:pt x="1457" y="805"/>
                    </a:lnTo>
                    <a:lnTo>
                      <a:pt x="1457" y="805"/>
                    </a:lnTo>
                    <a:lnTo>
                      <a:pt x="1549" y="710"/>
                    </a:lnTo>
                    <a:lnTo>
                      <a:pt x="1549" y="710"/>
                    </a:lnTo>
                    <a:lnTo>
                      <a:pt x="1723" y="527"/>
                    </a:lnTo>
                    <a:lnTo>
                      <a:pt x="1723" y="527"/>
                    </a:lnTo>
                    <a:lnTo>
                      <a:pt x="1880" y="365"/>
                    </a:lnTo>
                    <a:lnTo>
                      <a:pt x="1880" y="365"/>
                    </a:lnTo>
                    <a:lnTo>
                      <a:pt x="2009" y="224"/>
                    </a:lnTo>
                    <a:lnTo>
                      <a:pt x="2009" y="224"/>
                    </a:lnTo>
                    <a:lnTo>
                      <a:pt x="2063" y="168"/>
                    </a:lnTo>
                    <a:lnTo>
                      <a:pt x="2063" y="168"/>
                    </a:lnTo>
                    <a:lnTo>
                      <a:pt x="2107" y="115"/>
                    </a:lnTo>
                    <a:lnTo>
                      <a:pt x="2107" y="115"/>
                    </a:lnTo>
                    <a:lnTo>
                      <a:pt x="2127" y="92"/>
                    </a:lnTo>
                    <a:lnTo>
                      <a:pt x="2138" y="70"/>
                    </a:lnTo>
                    <a:lnTo>
                      <a:pt x="2149" y="50"/>
                    </a:lnTo>
                    <a:lnTo>
                      <a:pt x="2155" y="34"/>
                    </a:lnTo>
                    <a:lnTo>
                      <a:pt x="2155" y="34"/>
                    </a:lnTo>
                    <a:lnTo>
                      <a:pt x="2158" y="20"/>
                    </a:lnTo>
                    <a:lnTo>
                      <a:pt x="2158" y="8"/>
                    </a:lnTo>
                    <a:lnTo>
                      <a:pt x="2158" y="8"/>
                    </a:lnTo>
                    <a:lnTo>
                      <a:pt x="2155" y="0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Freeform 52"/>
              <p:cNvSpPr>
                <a:spLocks noChangeArrowheads="1"/>
              </p:cNvSpPr>
              <p:nvPr/>
            </p:nvSpPr>
            <p:spPr bwMode="gray">
              <a:xfrm>
                <a:off x="206376" y="2797177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Freeform 53"/>
              <p:cNvSpPr>
                <a:spLocks noChangeArrowheads="1"/>
              </p:cNvSpPr>
              <p:nvPr/>
            </p:nvSpPr>
            <p:spPr bwMode="gray">
              <a:xfrm>
                <a:off x="206376" y="2797175"/>
                <a:ext cx="454025" cy="155574"/>
              </a:xfrm>
              <a:custGeom>
                <a:avLst/>
                <a:gdLst>
                  <a:gd name="T0" fmla="*/ 1206 w 1260"/>
                  <a:gd name="T1" fmla="*/ 407 h 430"/>
                  <a:gd name="T2" fmla="*/ 1144 w 1260"/>
                  <a:gd name="T3" fmla="*/ 382 h 430"/>
                  <a:gd name="T4" fmla="*/ 1063 w 1260"/>
                  <a:gd name="T5" fmla="*/ 350 h 430"/>
                  <a:gd name="T6" fmla="*/ 968 w 1260"/>
                  <a:gd name="T7" fmla="*/ 314 h 430"/>
                  <a:gd name="T8" fmla="*/ 861 w 1260"/>
                  <a:gd name="T9" fmla="*/ 278 h 430"/>
                  <a:gd name="T10" fmla="*/ 746 w 1260"/>
                  <a:gd name="T11" fmla="*/ 238 h 430"/>
                  <a:gd name="T12" fmla="*/ 625 w 1260"/>
                  <a:gd name="T13" fmla="*/ 199 h 430"/>
                  <a:gd name="T14" fmla="*/ 507 w 1260"/>
                  <a:gd name="T15" fmla="*/ 162 h 430"/>
                  <a:gd name="T16" fmla="*/ 390 w 1260"/>
                  <a:gd name="T17" fmla="*/ 129 h 430"/>
                  <a:gd name="T18" fmla="*/ 280 w 1260"/>
                  <a:gd name="T19" fmla="*/ 98 h 430"/>
                  <a:gd name="T20" fmla="*/ 182 w 1260"/>
                  <a:gd name="T21" fmla="*/ 73 h 430"/>
                  <a:gd name="T22" fmla="*/ 98 w 1260"/>
                  <a:gd name="T23" fmla="*/ 53 h 430"/>
                  <a:gd name="T24" fmla="*/ 61 w 1260"/>
                  <a:gd name="T25" fmla="*/ 48 h 430"/>
                  <a:gd name="T26" fmla="*/ 36 w 1260"/>
                  <a:gd name="T27" fmla="*/ 36 h 430"/>
                  <a:gd name="T28" fmla="*/ 8 w 1260"/>
                  <a:gd name="T29" fmla="*/ 20 h 430"/>
                  <a:gd name="T30" fmla="*/ 2 w 1260"/>
                  <a:gd name="T31" fmla="*/ 14 h 430"/>
                  <a:gd name="T32" fmla="*/ 0 w 1260"/>
                  <a:gd name="T33" fmla="*/ 3 h 430"/>
                  <a:gd name="T34" fmla="*/ 0 w 1260"/>
                  <a:gd name="T35" fmla="*/ 0 h 430"/>
                  <a:gd name="T36" fmla="*/ 0 w 1260"/>
                  <a:gd name="T37" fmla="*/ 14 h 430"/>
                  <a:gd name="T38" fmla="*/ 2 w 1260"/>
                  <a:gd name="T39" fmla="*/ 22 h 430"/>
                  <a:gd name="T40" fmla="*/ 17 w 1260"/>
                  <a:gd name="T41" fmla="*/ 39 h 430"/>
                  <a:gd name="T42" fmla="*/ 28 w 1260"/>
                  <a:gd name="T43" fmla="*/ 48 h 430"/>
                  <a:gd name="T44" fmla="*/ 56 w 1260"/>
                  <a:gd name="T45" fmla="*/ 64 h 430"/>
                  <a:gd name="T46" fmla="*/ 89 w 1260"/>
                  <a:gd name="T47" fmla="*/ 78 h 430"/>
                  <a:gd name="T48" fmla="*/ 171 w 1260"/>
                  <a:gd name="T49" fmla="*/ 109 h 430"/>
                  <a:gd name="T50" fmla="*/ 266 w 1260"/>
                  <a:gd name="T51" fmla="*/ 146 h 430"/>
                  <a:gd name="T52" fmla="*/ 373 w 1260"/>
                  <a:gd name="T53" fmla="*/ 182 h 430"/>
                  <a:gd name="T54" fmla="*/ 488 w 1260"/>
                  <a:gd name="T55" fmla="*/ 222 h 430"/>
                  <a:gd name="T56" fmla="*/ 609 w 1260"/>
                  <a:gd name="T57" fmla="*/ 261 h 430"/>
                  <a:gd name="T58" fmla="*/ 726 w 1260"/>
                  <a:gd name="T59" fmla="*/ 297 h 430"/>
                  <a:gd name="T60" fmla="*/ 844 w 1260"/>
                  <a:gd name="T61" fmla="*/ 331 h 430"/>
                  <a:gd name="T62" fmla="*/ 954 w 1260"/>
                  <a:gd name="T63" fmla="*/ 359 h 430"/>
                  <a:gd name="T64" fmla="*/ 1052 w 1260"/>
                  <a:gd name="T65" fmla="*/ 384 h 430"/>
                  <a:gd name="T66" fmla="*/ 1136 w 1260"/>
                  <a:gd name="T67" fmla="*/ 404 h 430"/>
                  <a:gd name="T68" fmla="*/ 1200 w 1260"/>
                  <a:gd name="T69" fmla="*/ 418 h 430"/>
                  <a:gd name="T70" fmla="*/ 1242 w 1260"/>
                  <a:gd name="T71" fmla="*/ 426 h 430"/>
                  <a:gd name="T72" fmla="*/ 1259 w 1260"/>
                  <a:gd name="T73" fmla="*/ 429 h 430"/>
                  <a:gd name="T74" fmla="*/ 1245 w 1260"/>
                  <a:gd name="T75" fmla="*/ 424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0" h="430">
                    <a:moveTo>
                      <a:pt x="1206" y="407"/>
                    </a:moveTo>
                    <a:lnTo>
                      <a:pt x="1206" y="407"/>
                    </a:lnTo>
                    <a:lnTo>
                      <a:pt x="1144" y="382"/>
                    </a:lnTo>
                    <a:lnTo>
                      <a:pt x="1144" y="382"/>
                    </a:lnTo>
                    <a:lnTo>
                      <a:pt x="1063" y="350"/>
                    </a:lnTo>
                    <a:lnTo>
                      <a:pt x="1063" y="350"/>
                    </a:lnTo>
                    <a:lnTo>
                      <a:pt x="968" y="314"/>
                    </a:lnTo>
                    <a:lnTo>
                      <a:pt x="968" y="314"/>
                    </a:lnTo>
                    <a:lnTo>
                      <a:pt x="861" y="278"/>
                    </a:lnTo>
                    <a:lnTo>
                      <a:pt x="861" y="278"/>
                    </a:lnTo>
                    <a:lnTo>
                      <a:pt x="746" y="238"/>
                    </a:lnTo>
                    <a:lnTo>
                      <a:pt x="746" y="238"/>
                    </a:lnTo>
                    <a:lnTo>
                      <a:pt x="625" y="199"/>
                    </a:lnTo>
                    <a:lnTo>
                      <a:pt x="625" y="199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390" y="129"/>
                    </a:lnTo>
                    <a:lnTo>
                      <a:pt x="390" y="129"/>
                    </a:lnTo>
                    <a:lnTo>
                      <a:pt x="280" y="98"/>
                    </a:lnTo>
                    <a:lnTo>
                      <a:pt x="280" y="98"/>
                    </a:lnTo>
                    <a:lnTo>
                      <a:pt x="182" y="73"/>
                    </a:lnTo>
                    <a:lnTo>
                      <a:pt x="182" y="73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14" y="25"/>
                    </a:lnTo>
                    <a:lnTo>
                      <a:pt x="8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8" y="31"/>
                    </a:lnTo>
                    <a:lnTo>
                      <a:pt x="17" y="39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89" y="78"/>
                    </a:lnTo>
                    <a:lnTo>
                      <a:pt x="89" y="78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266" y="146"/>
                    </a:lnTo>
                    <a:lnTo>
                      <a:pt x="266" y="146"/>
                    </a:lnTo>
                    <a:lnTo>
                      <a:pt x="373" y="182"/>
                    </a:lnTo>
                    <a:lnTo>
                      <a:pt x="373" y="182"/>
                    </a:lnTo>
                    <a:lnTo>
                      <a:pt x="488" y="222"/>
                    </a:lnTo>
                    <a:lnTo>
                      <a:pt x="488" y="222"/>
                    </a:lnTo>
                    <a:lnTo>
                      <a:pt x="609" y="261"/>
                    </a:lnTo>
                    <a:lnTo>
                      <a:pt x="609" y="261"/>
                    </a:lnTo>
                    <a:lnTo>
                      <a:pt x="726" y="297"/>
                    </a:lnTo>
                    <a:lnTo>
                      <a:pt x="726" y="297"/>
                    </a:lnTo>
                    <a:lnTo>
                      <a:pt x="844" y="331"/>
                    </a:lnTo>
                    <a:lnTo>
                      <a:pt x="844" y="331"/>
                    </a:lnTo>
                    <a:lnTo>
                      <a:pt x="954" y="359"/>
                    </a:lnTo>
                    <a:lnTo>
                      <a:pt x="954" y="359"/>
                    </a:lnTo>
                    <a:lnTo>
                      <a:pt x="1052" y="384"/>
                    </a:lnTo>
                    <a:lnTo>
                      <a:pt x="1052" y="384"/>
                    </a:lnTo>
                    <a:lnTo>
                      <a:pt x="1136" y="404"/>
                    </a:lnTo>
                    <a:lnTo>
                      <a:pt x="1136" y="404"/>
                    </a:lnTo>
                    <a:lnTo>
                      <a:pt x="1200" y="418"/>
                    </a:lnTo>
                    <a:lnTo>
                      <a:pt x="1200" y="418"/>
                    </a:lnTo>
                    <a:lnTo>
                      <a:pt x="1242" y="426"/>
                    </a:lnTo>
                    <a:lnTo>
                      <a:pt x="1242" y="426"/>
                    </a:lnTo>
                    <a:lnTo>
                      <a:pt x="1259" y="429"/>
                    </a:lnTo>
                    <a:lnTo>
                      <a:pt x="1259" y="429"/>
                    </a:lnTo>
                    <a:lnTo>
                      <a:pt x="1245" y="424"/>
                    </a:lnTo>
                    <a:lnTo>
                      <a:pt x="1245" y="424"/>
                    </a:lnTo>
                    <a:lnTo>
                      <a:pt x="1206" y="407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" name="Group 87"/>
            <p:cNvGrpSpPr/>
            <p:nvPr/>
          </p:nvGrpSpPr>
          <p:grpSpPr bwMode="gray">
            <a:xfrm>
              <a:off x="365991" y="3009936"/>
              <a:ext cx="789555" cy="565829"/>
              <a:chOff x="63500" y="3697288"/>
              <a:chExt cx="1154113" cy="827087"/>
            </a:xfrm>
            <a:solidFill>
              <a:schemeClr val="accent2"/>
            </a:solidFill>
          </p:grpSpPr>
          <p:sp>
            <p:nvSpPr>
              <p:cNvPr id="223" name="Freeform 2"/>
              <p:cNvSpPr>
                <a:spLocks noChangeArrowheads="1"/>
              </p:cNvSpPr>
              <p:nvPr/>
            </p:nvSpPr>
            <p:spPr bwMode="gray">
              <a:xfrm>
                <a:off x="487363" y="45148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Freeform 3"/>
              <p:cNvSpPr>
                <a:spLocks noChangeArrowheads="1"/>
              </p:cNvSpPr>
              <p:nvPr/>
            </p:nvSpPr>
            <p:spPr bwMode="gray">
              <a:xfrm>
                <a:off x="63500" y="3697288"/>
                <a:ext cx="1154113" cy="827087"/>
              </a:xfrm>
              <a:custGeom>
                <a:avLst/>
                <a:gdLst>
                  <a:gd name="T0" fmla="*/ 3193 w 3205"/>
                  <a:gd name="T1" fmla="*/ 521 h 2299"/>
                  <a:gd name="T2" fmla="*/ 3179 w 3205"/>
                  <a:gd name="T3" fmla="*/ 460 h 2299"/>
                  <a:gd name="T4" fmla="*/ 3067 w 3205"/>
                  <a:gd name="T5" fmla="*/ 328 h 2299"/>
                  <a:gd name="T6" fmla="*/ 2404 w 3205"/>
                  <a:gd name="T7" fmla="*/ 68 h 2299"/>
                  <a:gd name="T8" fmla="*/ 2222 w 3205"/>
                  <a:gd name="T9" fmla="*/ 12 h 2299"/>
                  <a:gd name="T10" fmla="*/ 2014 w 3205"/>
                  <a:gd name="T11" fmla="*/ 17 h 2299"/>
                  <a:gd name="T12" fmla="*/ 1888 w 3205"/>
                  <a:gd name="T13" fmla="*/ 71 h 2299"/>
                  <a:gd name="T14" fmla="*/ 1218 w 3205"/>
                  <a:gd name="T15" fmla="*/ 502 h 2299"/>
                  <a:gd name="T16" fmla="*/ 81 w 3205"/>
                  <a:gd name="T17" fmla="*/ 1444 h 2299"/>
                  <a:gd name="T18" fmla="*/ 3 w 3205"/>
                  <a:gd name="T19" fmla="*/ 1548 h 2299"/>
                  <a:gd name="T20" fmla="*/ 95 w 3205"/>
                  <a:gd name="T21" fmla="*/ 1806 h 2299"/>
                  <a:gd name="T22" fmla="*/ 213 w 3205"/>
                  <a:gd name="T23" fmla="*/ 1899 h 2299"/>
                  <a:gd name="T24" fmla="*/ 875 w 3205"/>
                  <a:gd name="T25" fmla="*/ 2196 h 2299"/>
                  <a:gd name="T26" fmla="*/ 1164 w 3205"/>
                  <a:gd name="T27" fmla="*/ 2278 h 2299"/>
                  <a:gd name="T28" fmla="*/ 1179 w 3205"/>
                  <a:gd name="T29" fmla="*/ 2281 h 2299"/>
                  <a:gd name="T30" fmla="*/ 1344 w 3205"/>
                  <a:gd name="T31" fmla="*/ 2292 h 2299"/>
                  <a:gd name="T32" fmla="*/ 1176 w 3205"/>
                  <a:gd name="T33" fmla="*/ 2275 h 2299"/>
                  <a:gd name="T34" fmla="*/ 1128 w 3205"/>
                  <a:gd name="T35" fmla="*/ 2258 h 2299"/>
                  <a:gd name="T36" fmla="*/ 578 w 3205"/>
                  <a:gd name="T37" fmla="*/ 2053 h 2299"/>
                  <a:gd name="T38" fmla="*/ 137 w 3205"/>
                  <a:gd name="T39" fmla="*/ 1795 h 2299"/>
                  <a:gd name="T40" fmla="*/ 48 w 3205"/>
                  <a:gd name="T41" fmla="*/ 1557 h 2299"/>
                  <a:gd name="T42" fmla="*/ 112 w 3205"/>
                  <a:gd name="T43" fmla="*/ 1481 h 2299"/>
                  <a:gd name="T44" fmla="*/ 1333 w 3205"/>
                  <a:gd name="T45" fmla="*/ 502 h 2299"/>
                  <a:gd name="T46" fmla="*/ 1397 w 3205"/>
                  <a:gd name="T47" fmla="*/ 493 h 2299"/>
                  <a:gd name="T48" fmla="*/ 1299 w 3205"/>
                  <a:gd name="T49" fmla="*/ 942 h 2299"/>
                  <a:gd name="T50" fmla="*/ 1313 w 3205"/>
                  <a:gd name="T51" fmla="*/ 1133 h 2299"/>
                  <a:gd name="T52" fmla="*/ 1372 w 3205"/>
                  <a:gd name="T53" fmla="*/ 1153 h 2299"/>
                  <a:gd name="T54" fmla="*/ 1324 w 3205"/>
                  <a:gd name="T55" fmla="*/ 1136 h 2299"/>
                  <a:gd name="T56" fmla="*/ 1296 w 3205"/>
                  <a:gd name="T57" fmla="*/ 1043 h 2299"/>
                  <a:gd name="T58" fmla="*/ 1406 w 3205"/>
                  <a:gd name="T59" fmla="*/ 552 h 2299"/>
                  <a:gd name="T60" fmla="*/ 1610 w 3205"/>
                  <a:gd name="T61" fmla="*/ 350 h 2299"/>
                  <a:gd name="T62" fmla="*/ 1768 w 3205"/>
                  <a:gd name="T63" fmla="*/ 292 h 2299"/>
                  <a:gd name="T64" fmla="*/ 2267 w 3205"/>
                  <a:gd name="T65" fmla="*/ 437 h 2299"/>
                  <a:gd name="T66" fmla="*/ 2685 w 3205"/>
                  <a:gd name="T67" fmla="*/ 631 h 2299"/>
                  <a:gd name="T68" fmla="*/ 2699 w 3205"/>
                  <a:gd name="T69" fmla="*/ 673 h 2299"/>
                  <a:gd name="T70" fmla="*/ 2660 w 3205"/>
                  <a:gd name="T71" fmla="*/ 743 h 2299"/>
                  <a:gd name="T72" fmla="*/ 2242 w 3205"/>
                  <a:gd name="T73" fmla="*/ 968 h 2299"/>
                  <a:gd name="T74" fmla="*/ 1860 w 3205"/>
                  <a:gd name="T75" fmla="*/ 1102 h 2299"/>
                  <a:gd name="T76" fmla="*/ 2534 w 3205"/>
                  <a:gd name="T77" fmla="*/ 875 h 2299"/>
                  <a:gd name="T78" fmla="*/ 2708 w 3205"/>
                  <a:gd name="T79" fmla="*/ 751 h 2299"/>
                  <a:gd name="T80" fmla="*/ 2738 w 3205"/>
                  <a:gd name="T81" fmla="*/ 642 h 2299"/>
                  <a:gd name="T82" fmla="*/ 2716 w 3205"/>
                  <a:gd name="T83" fmla="*/ 597 h 2299"/>
                  <a:gd name="T84" fmla="*/ 2379 w 3205"/>
                  <a:gd name="T85" fmla="*/ 432 h 2299"/>
                  <a:gd name="T86" fmla="*/ 1793 w 3205"/>
                  <a:gd name="T87" fmla="*/ 250 h 2299"/>
                  <a:gd name="T88" fmla="*/ 1650 w 3205"/>
                  <a:gd name="T89" fmla="*/ 287 h 2299"/>
                  <a:gd name="T90" fmla="*/ 2000 w 3205"/>
                  <a:gd name="T91" fmla="*/ 93 h 2299"/>
                  <a:gd name="T92" fmla="*/ 2127 w 3205"/>
                  <a:gd name="T93" fmla="*/ 68 h 2299"/>
                  <a:gd name="T94" fmla="*/ 2275 w 3205"/>
                  <a:gd name="T95" fmla="*/ 93 h 2299"/>
                  <a:gd name="T96" fmla="*/ 2979 w 3205"/>
                  <a:gd name="T97" fmla="*/ 356 h 2299"/>
                  <a:gd name="T98" fmla="*/ 3081 w 3205"/>
                  <a:gd name="T99" fmla="*/ 418 h 2299"/>
                  <a:gd name="T100" fmla="*/ 3137 w 3205"/>
                  <a:gd name="T101" fmla="*/ 538 h 2299"/>
                  <a:gd name="T102" fmla="*/ 3145 w 3205"/>
                  <a:gd name="T103" fmla="*/ 768 h 2299"/>
                  <a:gd name="T104" fmla="*/ 2901 w 3205"/>
                  <a:gd name="T105" fmla="*/ 1074 h 2299"/>
                  <a:gd name="T106" fmla="*/ 2059 w 3205"/>
                  <a:gd name="T107" fmla="*/ 1795 h 2299"/>
                  <a:gd name="T108" fmla="*/ 1478 w 3205"/>
                  <a:gd name="T109" fmla="*/ 2213 h 2299"/>
                  <a:gd name="T110" fmla="*/ 2483 w 3205"/>
                  <a:gd name="T111" fmla="*/ 1512 h 2299"/>
                  <a:gd name="T112" fmla="*/ 3053 w 3205"/>
                  <a:gd name="T113" fmla="*/ 993 h 2299"/>
                  <a:gd name="T114" fmla="*/ 3201 w 3205"/>
                  <a:gd name="T115" fmla="*/ 774 h 2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05" h="2299">
                    <a:moveTo>
                      <a:pt x="3204" y="751"/>
                    </a:moveTo>
                    <a:lnTo>
                      <a:pt x="3204" y="729"/>
                    </a:lnTo>
                    <a:lnTo>
                      <a:pt x="3204" y="729"/>
                    </a:lnTo>
                    <a:lnTo>
                      <a:pt x="3201" y="687"/>
                    </a:lnTo>
                    <a:lnTo>
                      <a:pt x="3201" y="687"/>
                    </a:lnTo>
                    <a:lnTo>
                      <a:pt x="3198" y="600"/>
                    </a:lnTo>
                    <a:lnTo>
                      <a:pt x="3198" y="600"/>
                    </a:lnTo>
                    <a:lnTo>
                      <a:pt x="3198" y="555"/>
                    </a:lnTo>
                    <a:lnTo>
                      <a:pt x="3198" y="555"/>
                    </a:lnTo>
                    <a:lnTo>
                      <a:pt x="3195" y="533"/>
                    </a:lnTo>
                    <a:lnTo>
                      <a:pt x="3193" y="521"/>
                    </a:lnTo>
                    <a:lnTo>
                      <a:pt x="3193" y="521"/>
                    </a:lnTo>
                    <a:lnTo>
                      <a:pt x="3193" y="507"/>
                    </a:lnTo>
                    <a:lnTo>
                      <a:pt x="3193" y="507"/>
                    </a:lnTo>
                    <a:lnTo>
                      <a:pt x="3190" y="496"/>
                    </a:lnTo>
                    <a:lnTo>
                      <a:pt x="3190" y="493"/>
                    </a:lnTo>
                    <a:lnTo>
                      <a:pt x="3187" y="488"/>
                    </a:lnTo>
                    <a:lnTo>
                      <a:pt x="3187" y="488"/>
                    </a:lnTo>
                    <a:lnTo>
                      <a:pt x="3187" y="482"/>
                    </a:lnTo>
                    <a:lnTo>
                      <a:pt x="3187" y="482"/>
                    </a:lnTo>
                    <a:lnTo>
                      <a:pt x="3179" y="460"/>
                    </a:lnTo>
                    <a:lnTo>
                      <a:pt x="3179" y="460"/>
                    </a:lnTo>
                    <a:lnTo>
                      <a:pt x="3167" y="437"/>
                    </a:lnTo>
                    <a:lnTo>
                      <a:pt x="3153" y="415"/>
                    </a:lnTo>
                    <a:lnTo>
                      <a:pt x="3153" y="415"/>
                    </a:lnTo>
                    <a:lnTo>
                      <a:pt x="3142" y="395"/>
                    </a:lnTo>
                    <a:lnTo>
                      <a:pt x="3125" y="378"/>
                    </a:lnTo>
                    <a:lnTo>
                      <a:pt x="3109" y="359"/>
                    </a:lnTo>
                    <a:lnTo>
                      <a:pt x="3089" y="342"/>
                    </a:lnTo>
                    <a:lnTo>
                      <a:pt x="3086" y="339"/>
                    </a:lnTo>
                    <a:lnTo>
                      <a:pt x="3081" y="336"/>
                    </a:lnTo>
                    <a:lnTo>
                      <a:pt x="3078" y="333"/>
                    </a:lnTo>
                    <a:lnTo>
                      <a:pt x="3067" y="328"/>
                    </a:lnTo>
                    <a:lnTo>
                      <a:pt x="3067" y="328"/>
                    </a:lnTo>
                    <a:lnTo>
                      <a:pt x="3044" y="318"/>
                    </a:lnTo>
                    <a:lnTo>
                      <a:pt x="3044" y="318"/>
                    </a:lnTo>
                    <a:lnTo>
                      <a:pt x="3002" y="301"/>
                    </a:lnTo>
                    <a:lnTo>
                      <a:pt x="3002" y="301"/>
                    </a:lnTo>
                    <a:lnTo>
                      <a:pt x="2921" y="264"/>
                    </a:lnTo>
                    <a:lnTo>
                      <a:pt x="2921" y="264"/>
                    </a:lnTo>
                    <a:lnTo>
                      <a:pt x="2750" y="197"/>
                    </a:lnTo>
                    <a:lnTo>
                      <a:pt x="2578" y="132"/>
                    </a:lnTo>
                    <a:lnTo>
                      <a:pt x="2578" y="132"/>
                    </a:lnTo>
                    <a:lnTo>
                      <a:pt x="2404" y="68"/>
                    </a:lnTo>
                    <a:lnTo>
                      <a:pt x="2404" y="68"/>
                    </a:lnTo>
                    <a:lnTo>
                      <a:pt x="2318" y="37"/>
                    </a:lnTo>
                    <a:lnTo>
                      <a:pt x="2292" y="28"/>
                    </a:lnTo>
                    <a:lnTo>
                      <a:pt x="2292" y="28"/>
                    </a:lnTo>
                    <a:lnTo>
                      <a:pt x="2270" y="23"/>
                    </a:lnTo>
                    <a:lnTo>
                      <a:pt x="2258" y="20"/>
                    </a:lnTo>
                    <a:lnTo>
                      <a:pt x="2256" y="17"/>
                    </a:lnTo>
                    <a:lnTo>
                      <a:pt x="2253" y="17"/>
                    </a:lnTo>
                    <a:lnTo>
                      <a:pt x="2247" y="17"/>
                    </a:lnTo>
                    <a:lnTo>
                      <a:pt x="2222" y="12"/>
                    </a:lnTo>
                    <a:lnTo>
                      <a:pt x="2222" y="12"/>
                    </a:lnTo>
                    <a:lnTo>
                      <a:pt x="2174" y="3"/>
                    </a:lnTo>
                    <a:lnTo>
                      <a:pt x="2174" y="3"/>
                    </a:lnTo>
                    <a:lnTo>
                      <a:pt x="2149" y="0"/>
                    </a:lnTo>
                    <a:lnTo>
                      <a:pt x="2121" y="0"/>
                    </a:lnTo>
                    <a:lnTo>
                      <a:pt x="2121" y="0"/>
                    </a:lnTo>
                    <a:lnTo>
                      <a:pt x="2096" y="3"/>
                    </a:lnTo>
                    <a:lnTo>
                      <a:pt x="2070" y="6"/>
                    </a:lnTo>
                    <a:lnTo>
                      <a:pt x="2026" y="17"/>
                    </a:lnTo>
                    <a:lnTo>
                      <a:pt x="2017" y="17"/>
                    </a:lnTo>
                    <a:lnTo>
                      <a:pt x="2017" y="17"/>
                    </a:lnTo>
                    <a:lnTo>
                      <a:pt x="2014" y="17"/>
                    </a:lnTo>
                    <a:lnTo>
                      <a:pt x="2012" y="20"/>
                    </a:lnTo>
                    <a:lnTo>
                      <a:pt x="2000" y="23"/>
                    </a:lnTo>
                    <a:lnTo>
                      <a:pt x="2000" y="23"/>
                    </a:lnTo>
                    <a:lnTo>
                      <a:pt x="1975" y="31"/>
                    </a:lnTo>
                    <a:lnTo>
                      <a:pt x="1975" y="31"/>
                    </a:lnTo>
                    <a:lnTo>
                      <a:pt x="1953" y="40"/>
                    </a:lnTo>
                    <a:lnTo>
                      <a:pt x="1953" y="40"/>
                    </a:lnTo>
                    <a:lnTo>
                      <a:pt x="1930" y="51"/>
                    </a:lnTo>
                    <a:lnTo>
                      <a:pt x="1930" y="51"/>
                    </a:lnTo>
                    <a:lnTo>
                      <a:pt x="1888" y="71"/>
                    </a:lnTo>
                    <a:lnTo>
                      <a:pt x="1888" y="71"/>
                    </a:lnTo>
                    <a:lnTo>
                      <a:pt x="1846" y="93"/>
                    </a:lnTo>
                    <a:lnTo>
                      <a:pt x="1846" y="93"/>
                    </a:lnTo>
                    <a:lnTo>
                      <a:pt x="1762" y="141"/>
                    </a:lnTo>
                    <a:lnTo>
                      <a:pt x="1680" y="188"/>
                    </a:lnTo>
                    <a:lnTo>
                      <a:pt x="1523" y="290"/>
                    </a:lnTo>
                    <a:lnTo>
                      <a:pt x="1523" y="290"/>
                    </a:lnTo>
                    <a:lnTo>
                      <a:pt x="1369" y="395"/>
                    </a:lnTo>
                    <a:lnTo>
                      <a:pt x="1369" y="395"/>
                    </a:lnTo>
                    <a:lnTo>
                      <a:pt x="1293" y="449"/>
                    </a:lnTo>
                    <a:lnTo>
                      <a:pt x="1293" y="449"/>
                    </a:lnTo>
                    <a:lnTo>
                      <a:pt x="1218" y="502"/>
                    </a:lnTo>
                    <a:lnTo>
                      <a:pt x="1218" y="502"/>
                    </a:lnTo>
                    <a:lnTo>
                      <a:pt x="1072" y="617"/>
                    </a:lnTo>
                    <a:lnTo>
                      <a:pt x="931" y="729"/>
                    </a:lnTo>
                    <a:lnTo>
                      <a:pt x="931" y="729"/>
                    </a:lnTo>
                    <a:lnTo>
                      <a:pt x="657" y="956"/>
                    </a:lnTo>
                    <a:lnTo>
                      <a:pt x="657" y="956"/>
                    </a:lnTo>
                    <a:lnTo>
                      <a:pt x="393" y="1178"/>
                    </a:lnTo>
                    <a:lnTo>
                      <a:pt x="140" y="1391"/>
                    </a:lnTo>
                    <a:lnTo>
                      <a:pt x="140" y="1391"/>
                    </a:lnTo>
                    <a:lnTo>
                      <a:pt x="81" y="1444"/>
                    </a:lnTo>
                    <a:lnTo>
                      <a:pt x="81" y="1444"/>
                    </a:lnTo>
                    <a:lnTo>
                      <a:pt x="51" y="1470"/>
                    </a:lnTo>
                    <a:lnTo>
                      <a:pt x="42" y="1478"/>
                    </a:lnTo>
                    <a:lnTo>
                      <a:pt x="39" y="1481"/>
                    </a:lnTo>
                    <a:lnTo>
                      <a:pt x="37" y="1484"/>
                    </a:lnTo>
                    <a:lnTo>
                      <a:pt x="37" y="1484"/>
                    </a:lnTo>
                    <a:lnTo>
                      <a:pt x="28" y="1495"/>
                    </a:lnTo>
                    <a:lnTo>
                      <a:pt x="28" y="1495"/>
                    </a:lnTo>
                    <a:lnTo>
                      <a:pt x="20" y="1503"/>
                    </a:lnTo>
                    <a:lnTo>
                      <a:pt x="20" y="1503"/>
                    </a:lnTo>
                    <a:lnTo>
                      <a:pt x="8" y="1526"/>
                    </a:lnTo>
                    <a:lnTo>
                      <a:pt x="3" y="1548"/>
                    </a:lnTo>
                    <a:lnTo>
                      <a:pt x="3" y="1548"/>
                    </a:lnTo>
                    <a:lnTo>
                      <a:pt x="0" y="1571"/>
                    </a:lnTo>
                    <a:lnTo>
                      <a:pt x="0" y="1593"/>
                    </a:lnTo>
                    <a:lnTo>
                      <a:pt x="0" y="1593"/>
                    </a:lnTo>
                    <a:lnTo>
                      <a:pt x="3" y="1616"/>
                    </a:lnTo>
                    <a:lnTo>
                      <a:pt x="8" y="1635"/>
                    </a:lnTo>
                    <a:lnTo>
                      <a:pt x="23" y="1672"/>
                    </a:lnTo>
                    <a:lnTo>
                      <a:pt x="23" y="1672"/>
                    </a:lnTo>
                    <a:lnTo>
                      <a:pt x="37" y="1708"/>
                    </a:lnTo>
                    <a:lnTo>
                      <a:pt x="56" y="1742"/>
                    </a:lnTo>
                    <a:lnTo>
                      <a:pt x="95" y="1806"/>
                    </a:lnTo>
                    <a:lnTo>
                      <a:pt x="95" y="1806"/>
                    </a:lnTo>
                    <a:lnTo>
                      <a:pt x="101" y="1818"/>
                    </a:lnTo>
                    <a:lnTo>
                      <a:pt x="101" y="1818"/>
                    </a:lnTo>
                    <a:lnTo>
                      <a:pt x="109" y="1826"/>
                    </a:lnTo>
                    <a:lnTo>
                      <a:pt x="109" y="1826"/>
                    </a:lnTo>
                    <a:lnTo>
                      <a:pt x="123" y="1837"/>
                    </a:lnTo>
                    <a:lnTo>
                      <a:pt x="123" y="1837"/>
                    </a:lnTo>
                    <a:lnTo>
                      <a:pt x="154" y="1860"/>
                    </a:lnTo>
                    <a:lnTo>
                      <a:pt x="154" y="1860"/>
                    </a:lnTo>
                    <a:lnTo>
                      <a:pt x="213" y="1899"/>
                    </a:lnTo>
                    <a:lnTo>
                      <a:pt x="213" y="1899"/>
                    </a:lnTo>
                    <a:lnTo>
                      <a:pt x="275" y="1936"/>
                    </a:lnTo>
                    <a:lnTo>
                      <a:pt x="337" y="1966"/>
                    </a:lnTo>
                    <a:lnTo>
                      <a:pt x="452" y="2025"/>
                    </a:lnTo>
                    <a:lnTo>
                      <a:pt x="452" y="2025"/>
                    </a:lnTo>
                    <a:lnTo>
                      <a:pt x="567" y="2079"/>
                    </a:lnTo>
                    <a:lnTo>
                      <a:pt x="567" y="2079"/>
                    </a:lnTo>
                    <a:lnTo>
                      <a:pt x="620" y="2104"/>
                    </a:lnTo>
                    <a:lnTo>
                      <a:pt x="676" y="2126"/>
                    </a:lnTo>
                    <a:lnTo>
                      <a:pt x="676" y="2126"/>
                    </a:lnTo>
                    <a:lnTo>
                      <a:pt x="780" y="2163"/>
                    </a:lnTo>
                    <a:lnTo>
                      <a:pt x="875" y="2196"/>
                    </a:lnTo>
                    <a:lnTo>
                      <a:pt x="875" y="2196"/>
                    </a:lnTo>
                    <a:lnTo>
                      <a:pt x="1049" y="2247"/>
                    </a:lnTo>
                    <a:lnTo>
                      <a:pt x="1049" y="2247"/>
                    </a:lnTo>
                    <a:lnTo>
                      <a:pt x="1125" y="2267"/>
                    </a:lnTo>
                    <a:lnTo>
                      <a:pt x="1125" y="2267"/>
                    </a:lnTo>
                    <a:lnTo>
                      <a:pt x="1153" y="2275"/>
                    </a:lnTo>
                    <a:lnTo>
                      <a:pt x="1153" y="2275"/>
                    </a:lnTo>
                    <a:lnTo>
                      <a:pt x="1156" y="2275"/>
                    </a:lnTo>
                    <a:lnTo>
                      <a:pt x="1156" y="2275"/>
                    </a:lnTo>
                    <a:lnTo>
                      <a:pt x="1164" y="2278"/>
                    </a:lnTo>
                    <a:lnTo>
                      <a:pt x="1164" y="2278"/>
                    </a:lnTo>
                    <a:lnTo>
                      <a:pt x="1164" y="2278"/>
                    </a:lnTo>
                    <a:lnTo>
                      <a:pt x="1164" y="2278"/>
                    </a:lnTo>
                    <a:lnTo>
                      <a:pt x="1173" y="2281"/>
                    </a:lnTo>
                    <a:lnTo>
                      <a:pt x="1173" y="2281"/>
                    </a:lnTo>
                    <a:lnTo>
                      <a:pt x="1173" y="2281"/>
                    </a:lnTo>
                    <a:lnTo>
                      <a:pt x="1173" y="2281"/>
                    </a:lnTo>
                    <a:lnTo>
                      <a:pt x="1173" y="2281"/>
                    </a:lnTo>
                    <a:lnTo>
                      <a:pt x="1176" y="2281"/>
                    </a:lnTo>
                    <a:lnTo>
                      <a:pt x="1176" y="2281"/>
                    </a:lnTo>
                    <a:lnTo>
                      <a:pt x="1179" y="2281"/>
                    </a:lnTo>
                    <a:lnTo>
                      <a:pt x="1179" y="2281"/>
                    </a:lnTo>
                    <a:lnTo>
                      <a:pt x="1206" y="2286"/>
                    </a:lnTo>
                    <a:lnTo>
                      <a:pt x="1206" y="2286"/>
                    </a:lnTo>
                    <a:lnTo>
                      <a:pt x="1254" y="2295"/>
                    </a:lnTo>
                    <a:lnTo>
                      <a:pt x="1254" y="2295"/>
                    </a:lnTo>
                    <a:lnTo>
                      <a:pt x="1293" y="2298"/>
                    </a:lnTo>
                    <a:lnTo>
                      <a:pt x="1321" y="2295"/>
                    </a:lnTo>
                    <a:lnTo>
                      <a:pt x="1321" y="2295"/>
                    </a:lnTo>
                    <a:lnTo>
                      <a:pt x="1338" y="2295"/>
                    </a:lnTo>
                    <a:lnTo>
                      <a:pt x="1338" y="2295"/>
                    </a:lnTo>
                    <a:lnTo>
                      <a:pt x="1344" y="2292"/>
                    </a:lnTo>
                    <a:lnTo>
                      <a:pt x="1344" y="2292"/>
                    </a:lnTo>
                    <a:lnTo>
                      <a:pt x="1338" y="2295"/>
                    </a:lnTo>
                    <a:lnTo>
                      <a:pt x="1338" y="2295"/>
                    </a:lnTo>
                    <a:lnTo>
                      <a:pt x="1321" y="2295"/>
                    </a:lnTo>
                    <a:lnTo>
                      <a:pt x="1321" y="2295"/>
                    </a:lnTo>
                    <a:lnTo>
                      <a:pt x="1293" y="2295"/>
                    </a:lnTo>
                    <a:lnTo>
                      <a:pt x="1254" y="2289"/>
                    </a:lnTo>
                    <a:lnTo>
                      <a:pt x="1254" y="2289"/>
                    </a:lnTo>
                    <a:lnTo>
                      <a:pt x="1206" y="2281"/>
                    </a:lnTo>
                    <a:lnTo>
                      <a:pt x="1206" y="2281"/>
                    </a:lnTo>
                    <a:lnTo>
                      <a:pt x="1179" y="2275"/>
                    </a:lnTo>
                    <a:lnTo>
                      <a:pt x="1176" y="2275"/>
                    </a:lnTo>
                    <a:lnTo>
                      <a:pt x="1176" y="2272"/>
                    </a:lnTo>
                    <a:lnTo>
                      <a:pt x="1176" y="2272"/>
                    </a:lnTo>
                    <a:lnTo>
                      <a:pt x="1176" y="2272"/>
                    </a:lnTo>
                    <a:lnTo>
                      <a:pt x="1176" y="2272"/>
                    </a:lnTo>
                    <a:lnTo>
                      <a:pt x="1176" y="2272"/>
                    </a:lnTo>
                    <a:lnTo>
                      <a:pt x="1173" y="2272"/>
                    </a:lnTo>
                    <a:lnTo>
                      <a:pt x="1170" y="2270"/>
                    </a:lnTo>
                    <a:lnTo>
                      <a:pt x="1170" y="2270"/>
                    </a:lnTo>
                    <a:lnTo>
                      <a:pt x="1162" y="2267"/>
                    </a:lnTo>
                    <a:lnTo>
                      <a:pt x="1162" y="2267"/>
                    </a:lnTo>
                    <a:lnTo>
                      <a:pt x="1128" y="2258"/>
                    </a:lnTo>
                    <a:lnTo>
                      <a:pt x="1128" y="2258"/>
                    </a:lnTo>
                    <a:lnTo>
                      <a:pt x="1055" y="2236"/>
                    </a:lnTo>
                    <a:lnTo>
                      <a:pt x="1055" y="2236"/>
                    </a:lnTo>
                    <a:lnTo>
                      <a:pt x="884" y="2177"/>
                    </a:lnTo>
                    <a:lnTo>
                      <a:pt x="884" y="2177"/>
                    </a:lnTo>
                    <a:lnTo>
                      <a:pt x="786" y="2143"/>
                    </a:lnTo>
                    <a:lnTo>
                      <a:pt x="685" y="2101"/>
                    </a:lnTo>
                    <a:lnTo>
                      <a:pt x="685" y="2101"/>
                    </a:lnTo>
                    <a:lnTo>
                      <a:pt x="631" y="2079"/>
                    </a:lnTo>
                    <a:lnTo>
                      <a:pt x="578" y="2053"/>
                    </a:lnTo>
                    <a:lnTo>
                      <a:pt x="578" y="2053"/>
                    </a:lnTo>
                    <a:lnTo>
                      <a:pt x="469" y="1997"/>
                    </a:lnTo>
                    <a:lnTo>
                      <a:pt x="469" y="1997"/>
                    </a:lnTo>
                    <a:lnTo>
                      <a:pt x="353" y="1936"/>
                    </a:lnTo>
                    <a:lnTo>
                      <a:pt x="295" y="1902"/>
                    </a:lnTo>
                    <a:lnTo>
                      <a:pt x="236" y="1865"/>
                    </a:lnTo>
                    <a:lnTo>
                      <a:pt x="236" y="1865"/>
                    </a:lnTo>
                    <a:lnTo>
                      <a:pt x="177" y="1829"/>
                    </a:lnTo>
                    <a:lnTo>
                      <a:pt x="177" y="1829"/>
                    </a:lnTo>
                    <a:lnTo>
                      <a:pt x="149" y="1806"/>
                    </a:lnTo>
                    <a:lnTo>
                      <a:pt x="149" y="1806"/>
                    </a:lnTo>
                    <a:lnTo>
                      <a:pt x="137" y="1795"/>
                    </a:lnTo>
                    <a:lnTo>
                      <a:pt x="129" y="1787"/>
                    </a:lnTo>
                    <a:lnTo>
                      <a:pt x="129" y="1787"/>
                    </a:lnTo>
                    <a:lnTo>
                      <a:pt x="93" y="1722"/>
                    </a:lnTo>
                    <a:lnTo>
                      <a:pt x="79" y="1689"/>
                    </a:lnTo>
                    <a:lnTo>
                      <a:pt x="65" y="1658"/>
                    </a:lnTo>
                    <a:lnTo>
                      <a:pt x="65" y="1658"/>
                    </a:lnTo>
                    <a:lnTo>
                      <a:pt x="53" y="1624"/>
                    </a:lnTo>
                    <a:lnTo>
                      <a:pt x="48" y="1590"/>
                    </a:lnTo>
                    <a:lnTo>
                      <a:pt x="48" y="1590"/>
                    </a:lnTo>
                    <a:lnTo>
                      <a:pt x="48" y="1574"/>
                    </a:lnTo>
                    <a:lnTo>
                      <a:pt x="48" y="1557"/>
                    </a:lnTo>
                    <a:lnTo>
                      <a:pt x="53" y="1543"/>
                    </a:lnTo>
                    <a:lnTo>
                      <a:pt x="59" y="1532"/>
                    </a:lnTo>
                    <a:lnTo>
                      <a:pt x="59" y="1532"/>
                    </a:lnTo>
                    <a:lnTo>
                      <a:pt x="65" y="1526"/>
                    </a:lnTo>
                    <a:lnTo>
                      <a:pt x="65" y="1526"/>
                    </a:lnTo>
                    <a:lnTo>
                      <a:pt x="67" y="1520"/>
                    </a:lnTo>
                    <a:lnTo>
                      <a:pt x="70" y="1517"/>
                    </a:lnTo>
                    <a:lnTo>
                      <a:pt x="76" y="1515"/>
                    </a:lnTo>
                    <a:lnTo>
                      <a:pt x="81" y="1506"/>
                    </a:lnTo>
                    <a:lnTo>
                      <a:pt x="81" y="1506"/>
                    </a:lnTo>
                    <a:lnTo>
                      <a:pt x="112" y="1481"/>
                    </a:lnTo>
                    <a:lnTo>
                      <a:pt x="112" y="1481"/>
                    </a:lnTo>
                    <a:lnTo>
                      <a:pt x="174" y="1430"/>
                    </a:lnTo>
                    <a:lnTo>
                      <a:pt x="174" y="1430"/>
                    </a:lnTo>
                    <a:lnTo>
                      <a:pt x="427" y="1220"/>
                    </a:lnTo>
                    <a:lnTo>
                      <a:pt x="693" y="1001"/>
                    </a:lnTo>
                    <a:lnTo>
                      <a:pt x="693" y="1001"/>
                    </a:lnTo>
                    <a:lnTo>
                      <a:pt x="971" y="780"/>
                    </a:lnTo>
                    <a:lnTo>
                      <a:pt x="1114" y="667"/>
                    </a:lnTo>
                    <a:lnTo>
                      <a:pt x="1257" y="555"/>
                    </a:lnTo>
                    <a:lnTo>
                      <a:pt x="1257" y="555"/>
                    </a:lnTo>
                    <a:lnTo>
                      <a:pt x="1333" y="502"/>
                    </a:lnTo>
                    <a:lnTo>
                      <a:pt x="1333" y="502"/>
                    </a:lnTo>
                    <a:lnTo>
                      <a:pt x="1406" y="449"/>
                    </a:lnTo>
                    <a:lnTo>
                      <a:pt x="1406" y="449"/>
                    </a:lnTo>
                    <a:lnTo>
                      <a:pt x="1487" y="395"/>
                    </a:lnTo>
                    <a:lnTo>
                      <a:pt x="1487" y="395"/>
                    </a:lnTo>
                    <a:lnTo>
                      <a:pt x="1431" y="446"/>
                    </a:lnTo>
                    <a:lnTo>
                      <a:pt x="1431" y="446"/>
                    </a:lnTo>
                    <a:lnTo>
                      <a:pt x="1420" y="457"/>
                    </a:lnTo>
                    <a:lnTo>
                      <a:pt x="1411" y="468"/>
                    </a:lnTo>
                    <a:lnTo>
                      <a:pt x="1411" y="468"/>
                    </a:lnTo>
                    <a:lnTo>
                      <a:pt x="1397" y="493"/>
                    </a:lnTo>
                    <a:lnTo>
                      <a:pt x="1397" y="493"/>
                    </a:lnTo>
                    <a:lnTo>
                      <a:pt x="1386" y="516"/>
                    </a:lnTo>
                    <a:lnTo>
                      <a:pt x="1378" y="541"/>
                    </a:lnTo>
                    <a:lnTo>
                      <a:pt x="1378" y="541"/>
                    </a:lnTo>
                    <a:lnTo>
                      <a:pt x="1364" y="592"/>
                    </a:lnTo>
                    <a:lnTo>
                      <a:pt x="1350" y="639"/>
                    </a:lnTo>
                    <a:lnTo>
                      <a:pt x="1350" y="639"/>
                    </a:lnTo>
                    <a:lnTo>
                      <a:pt x="1330" y="740"/>
                    </a:lnTo>
                    <a:lnTo>
                      <a:pt x="1313" y="841"/>
                    </a:lnTo>
                    <a:lnTo>
                      <a:pt x="1313" y="841"/>
                    </a:lnTo>
                    <a:lnTo>
                      <a:pt x="1299" y="942"/>
                    </a:lnTo>
                    <a:lnTo>
                      <a:pt x="1288" y="1043"/>
                    </a:lnTo>
                    <a:lnTo>
                      <a:pt x="1288" y="1043"/>
                    </a:lnTo>
                    <a:lnTo>
                      <a:pt x="1288" y="1043"/>
                    </a:lnTo>
                    <a:lnTo>
                      <a:pt x="1285" y="1063"/>
                    </a:lnTo>
                    <a:lnTo>
                      <a:pt x="1285" y="1063"/>
                    </a:lnTo>
                    <a:lnTo>
                      <a:pt x="1288" y="1085"/>
                    </a:lnTo>
                    <a:lnTo>
                      <a:pt x="1288" y="1085"/>
                    </a:lnTo>
                    <a:lnTo>
                      <a:pt x="1293" y="1105"/>
                    </a:lnTo>
                    <a:lnTo>
                      <a:pt x="1304" y="1125"/>
                    </a:lnTo>
                    <a:lnTo>
                      <a:pt x="1304" y="1125"/>
                    </a:lnTo>
                    <a:lnTo>
                      <a:pt x="1313" y="1133"/>
                    </a:lnTo>
                    <a:lnTo>
                      <a:pt x="1313" y="1133"/>
                    </a:lnTo>
                    <a:lnTo>
                      <a:pt x="1321" y="1139"/>
                    </a:lnTo>
                    <a:lnTo>
                      <a:pt x="1321" y="1139"/>
                    </a:lnTo>
                    <a:lnTo>
                      <a:pt x="1330" y="1144"/>
                    </a:lnTo>
                    <a:lnTo>
                      <a:pt x="1330" y="1144"/>
                    </a:lnTo>
                    <a:lnTo>
                      <a:pt x="1341" y="1147"/>
                    </a:lnTo>
                    <a:lnTo>
                      <a:pt x="1341" y="1147"/>
                    </a:lnTo>
                    <a:lnTo>
                      <a:pt x="1352" y="1150"/>
                    </a:lnTo>
                    <a:lnTo>
                      <a:pt x="1352" y="1150"/>
                    </a:lnTo>
                    <a:lnTo>
                      <a:pt x="1361" y="1153"/>
                    </a:lnTo>
                    <a:lnTo>
                      <a:pt x="1372" y="1153"/>
                    </a:lnTo>
                    <a:lnTo>
                      <a:pt x="1383" y="1153"/>
                    </a:lnTo>
                    <a:lnTo>
                      <a:pt x="1372" y="1153"/>
                    </a:lnTo>
                    <a:lnTo>
                      <a:pt x="1361" y="1150"/>
                    </a:lnTo>
                    <a:lnTo>
                      <a:pt x="1361" y="1150"/>
                    </a:lnTo>
                    <a:lnTo>
                      <a:pt x="1352" y="1147"/>
                    </a:lnTo>
                    <a:lnTo>
                      <a:pt x="1352" y="1147"/>
                    </a:lnTo>
                    <a:lnTo>
                      <a:pt x="1341" y="1144"/>
                    </a:lnTo>
                    <a:lnTo>
                      <a:pt x="1341" y="1144"/>
                    </a:lnTo>
                    <a:lnTo>
                      <a:pt x="1333" y="1141"/>
                    </a:lnTo>
                    <a:lnTo>
                      <a:pt x="1333" y="1141"/>
                    </a:lnTo>
                    <a:lnTo>
                      <a:pt x="1324" y="1136"/>
                    </a:lnTo>
                    <a:lnTo>
                      <a:pt x="1324" y="1136"/>
                    </a:lnTo>
                    <a:lnTo>
                      <a:pt x="1316" y="1130"/>
                    </a:lnTo>
                    <a:lnTo>
                      <a:pt x="1316" y="1130"/>
                    </a:lnTo>
                    <a:lnTo>
                      <a:pt x="1307" y="1122"/>
                    </a:lnTo>
                    <a:lnTo>
                      <a:pt x="1307" y="1122"/>
                    </a:lnTo>
                    <a:lnTo>
                      <a:pt x="1299" y="1105"/>
                    </a:lnTo>
                    <a:lnTo>
                      <a:pt x="1293" y="1085"/>
                    </a:lnTo>
                    <a:lnTo>
                      <a:pt x="1293" y="1085"/>
                    </a:lnTo>
                    <a:lnTo>
                      <a:pt x="1293" y="1063"/>
                    </a:lnTo>
                    <a:lnTo>
                      <a:pt x="1293" y="1063"/>
                    </a:lnTo>
                    <a:lnTo>
                      <a:pt x="1296" y="1043"/>
                    </a:lnTo>
                    <a:lnTo>
                      <a:pt x="1296" y="1043"/>
                    </a:lnTo>
                    <a:lnTo>
                      <a:pt x="1296" y="1043"/>
                    </a:lnTo>
                    <a:lnTo>
                      <a:pt x="1296" y="1043"/>
                    </a:lnTo>
                    <a:lnTo>
                      <a:pt x="1313" y="942"/>
                    </a:lnTo>
                    <a:lnTo>
                      <a:pt x="1333" y="844"/>
                    </a:lnTo>
                    <a:lnTo>
                      <a:pt x="1333" y="844"/>
                    </a:lnTo>
                    <a:lnTo>
                      <a:pt x="1352" y="746"/>
                    </a:lnTo>
                    <a:lnTo>
                      <a:pt x="1378" y="648"/>
                    </a:lnTo>
                    <a:lnTo>
                      <a:pt x="1378" y="648"/>
                    </a:lnTo>
                    <a:lnTo>
                      <a:pt x="1392" y="600"/>
                    </a:lnTo>
                    <a:lnTo>
                      <a:pt x="1406" y="552"/>
                    </a:lnTo>
                    <a:lnTo>
                      <a:pt x="1406" y="552"/>
                    </a:lnTo>
                    <a:lnTo>
                      <a:pt x="1425" y="507"/>
                    </a:lnTo>
                    <a:lnTo>
                      <a:pt x="1425" y="507"/>
                    </a:lnTo>
                    <a:lnTo>
                      <a:pt x="1439" y="488"/>
                    </a:lnTo>
                    <a:lnTo>
                      <a:pt x="1439" y="488"/>
                    </a:lnTo>
                    <a:lnTo>
                      <a:pt x="1453" y="471"/>
                    </a:lnTo>
                    <a:lnTo>
                      <a:pt x="1453" y="471"/>
                    </a:lnTo>
                    <a:lnTo>
                      <a:pt x="1490" y="437"/>
                    </a:lnTo>
                    <a:lnTo>
                      <a:pt x="1529" y="406"/>
                    </a:lnTo>
                    <a:lnTo>
                      <a:pt x="1568" y="375"/>
                    </a:lnTo>
                    <a:lnTo>
                      <a:pt x="1610" y="350"/>
                    </a:lnTo>
                    <a:lnTo>
                      <a:pt x="1610" y="350"/>
                    </a:lnTo>
                    <a:lnTo>
                      <a:pt x="1655" y="328"/>
                    </a:lnTo>
                    <a:lnTo>
                      <a:pt x="1700" y="312"/>
                    </a:lnTo>
                    <a:lnTo>
                      <a:pt x="1700" y="312"/>
                    </a:lnTo>
                    <a:lnTo>
                      <a:pt x="1723" y="304"/>
                    </a:lnTo>
                    <a:lnTo>
                      <a:pt x="1723" y="304"/>
                    </a:lnTo>
                    <a:lnTo>
                      <a:pt x="1748" y="295"/>
                    </a:lnTo>
                    <a:lnTo>
                      <a:pt x="1759" y="292"/>
                    </a:lnTo>
                    <a:lnTo>
                      <a:pt x="1759" y="292"/>
                    </a:lnTo>
                    <a:lnTo>
                      <a:pt x="1768" y="292"/>
                    </a:lnTo>
                    <a:lnTo>
                      <a:pt x="1768" y="292"/>
                    </a:lnTo>
                    <a:lnTo>
                      <a:pt x="1790" y="292"/>
                    </a:lnTo>
                    <a:lnTo>
                      <a:pt x="1790" y="292"/>
                    </a:lnTo>
                    <a:lnTo>
                      <a:pt x="1838" y="301"/>
                    </a:lnTo>
                    <a:lnTo>
                      <a:pt x="1885" y="312"/>
                    </a:lnTo>
                    <a:lnTo>
                      <a:pt x="1885" y="312"/>
                    </a:lnTo>
                    <a:lnTo>
                      <a:pt x="1981" y="339"/>
                    </a:lnTo>
                    <a:lnTo>
                      <a:pt x="1981" y="339"/>
                    </a:lnTo>
                    <a:lnTo>
                      <a:pt x="2076" y="370"/>
                    </a:lnTo>
                    <a:lnTo>
                      <a:pt x="2172" y="403"/>
                    </a:lnTo>
                    <a:lnTo>
                      <a:pt x="2172" y="403"/>
                    </a:lnTo>
                    <a:lnTo>
                      <a:pt x="2267" y="437"/>
                    </a:lnTo>
                    <a:lnTo>
                      <a:pt x="2362" y="474"/>
                    </a:lnTo>
                    <a:lnTo>
                      <a:pt x="2362" y="474"/>
                    </a:lnTo>
                    <a:lnTo>
                      <a:pt x="2455" y="513"/>
                    </a:lnTo>
                    <a:lnTo>
                      <a:pt x="2548" y="555"/>
                    </a:lnTo>
                    <a:lnTo>
                      <a:pt x="2548" y="555"/>
                    </a:lnTo>
                    <a:lnTo>
                      <a:pt x="2592" y="575"/>
                    </a:lnTo>
                    <a:lnTo>
                      <a:pt x="2637" y="600"/>
                    </a:lnTo>
                    <a:lnTo>
                      <a:pt x="2637" y="600"/>
                    </a:lnTo>
                    <a:lnTo>
                      <a:pt x="2677" y="625"/>
                    </a:lnTo>
                    <a:lnTo>
                      <a:pt x="2677" y="625"/>
                    </a:lnTo>
                    <a:lnTo>
                      <a:pt x="2685" y="631"/>
                    </a:lnTo>
                    <a:lnTo>
                      <a:pt x="2685" y="631"/>
                    </a:lnTo>
                    <a:lnTo>
                      <a:pt x="2688" y="634"/>
                    </a:lnTo>
                    <a:lnTo>
                      <a:pt x="2688" y="634"/>
                    </a:lnTo>
                    <a:lnTo>
                      <a:pt x="2688" y="634"/>
                    </a:lnTo>
                    <a:lnTo>
                      <a:pt x="2688" y="634"/>
                    </a:lnTo>
                    <a:lnTo>
                      <a:pt x="2688" y="637"/>
                    </a:lnTo>
                    <a:lnTo>
                      <a:pt x="2691" y="642"/>
                    </a:lnTo>
                    <a:lnTo>
                      <a:pt x="2691" y="642"/>
                    </a:lnTo>
                    <a:lnTo>
                      <a:pt x="2694" y="653"/>
                    </a:lnTo>
                    <a:lnTo>
                      <a:pt x="2694" y="653"/>
                    </a:lnTo>
                    <a:lnTo>
                      <a:pt x="2699" y="673"/>
                    </a:lnTo>
                    <a:lnTo>
                      <a:pt x="2696" y="681"/>
                    </a:lnTo>
                    <a:lnTo>
                      <a:pt x="2696" y="690"/>
                    </a:lnTo>
                    <a:lnTo>
                      <a:pt x="2696" y="690"/>
                    </a:lnTo>
                    <a:lnTo>
                      <a:pt x="2685" y="707"/>
                    </a:lnTo>
                    <a:lnTo>
                      <a:pt x="2671" y="729"/>
                    </a:lnTo>
                    <a:lnTo>
                      <a:pt x="2668" y="735"/>
                    </a:lnTo>
                    <a:lnTo>
                      <a:pt x="2668" y="735"/>
                    </a:lnTo>
                    <a:lnTo>
                      <a:pt x="2665" y="737"/>
                    </a:lnTo>
                    <a:lnTo>
                      <a:pt x="2665" y="737"/>
                    </a:lnTo>
                    <a:lnTo>
                      <a:pt x="2660" y="743"/>
                    </a:lnTo>
                    <a:lnTo>
                      <a:pt x="2660" y="743"/>
                    </a:lnTo>
                    <a:lnTo>
                      <a:pt x="2640" y="760"/>
                    </a:lnTo>
                    <a:lnTo>
                      <a:pt x="2640" y="760"/>
                    </a:lnTo>
                    <a:lnTo>
                      <a:pt x="2601" y="788"/>
                    </a:lnTo>
                    <a:lnTo>
                      <a:pt x="2601" y="788"/>
                    </a:lnTo>
                    <a:lnTo>
                      <a:pt x="2559" y="816"/>
                    </a:lnTo>
                    <a:lnTo>
                      <a:pt x="2517" y="841"/>
                    </a:lnTo>
                    <a:lnTo>
                      <a:pt x="2427" y="886"/>
                    </a:lnTo>
                    <a:lnTo>
                      <a:pt x="2427" y="886"/>
                    </a:lnTo>
                    <a:lnTo>
                      <a:pt x="2334" y="931"/>
                    </a:lnTo>
                    <a:lnTo>
                      <a:pt x="2242" y="968"/>
                    </a:lnTo>
                    <a:lnTo>
                      <a:pt x="2242" y="968"/>
                    </a:lnTo>
                    <a:lnTo>
                      <a:pt x="2149" y="1004"/>
                    </a:lnTo>
                    <a:lnTo>
                      <a:pt x="2051" y="1035"/>
                    </a:lnTo>
                    <a:lnTo>
                      <a:pt x="2051" y="1035"/>
                    </a:lnTo>
                    <a:lnTo>
                      <a:pt x="1956" y="1066"/>
                    </a:lnTo>
                    <a:lnTo>
                      <a:pt x="1857" y="1091"/>
                    </a:lnTo>
                    <a:lnTo>
                      <a:pt x="1857" y="1091"/>
                    </a:lnTo>
                    <a:lnTo>
                      <a:pt x="1759" y="1113"/>
                    </a:lnTo>
                    <a:lnTo>
                      <a:pt x="1658" y="1133"/>
                    </a:lnTo>
                    <a:lnTo>
                      <a:pt x="1658" y="1133"/>
                    </a:lnTo>
                    <a:lnTo>
                      <a:pt x="1759" y="1119"/>
                    </a:lnTo>
                    <a:lnTo>
                      <a:pt x="1860" y="1102"/>
                    </a:lnTo>
                    <a:lnTo>
                      <a:pt x="1860" y="1102"/>
                    </a:lnTo>
                    <a:lnTo>
                      <a:pt x="1958" y="1082"/>
                    </a:lnTo>
                    <a:lnTo>
                      <a:pt x="2059" y="1057"/>
                    </a:lnTo>
                    <a:lnTo>
                      <a:pt x="2059" y="1057"/>
                    </a:lnTo>
                    <a:lnTo>
                      <a:pt x="2158" y="1029"/>
                    </a:lnTo>
                    <a:lnTo>
                      <a:pt x="2253" y="999"/>
                    </a:lnTo>
                    <a:lnTo>
                      <a:pt x="2253" y="999"/>
                    </a:lnTo>
                    <a:lnTo>
                      <a:pt x="2348" y="962"/>
                    </a:lnTo>
                    <a:lnTo>
                      <a:pt x="2444" y="920"/>
                    </a:lnTo>
                    <a:lnTo>
                      <a:pt x="2444" y="920"/>
                    </a:lnTo>
                    <a:lnTo>
                      <a:pt x="2534" y="875"/>
                    </a:lnTo>
                    <a:lnTo>
                      <a:pt x="2578" y="850"/>
                    </a:lnTo>
                    <a:lnTo>
                      <a:pt x="2623" y="822"/>
                    </a:lnTo>
                    <a:lnTo>
                      <a:pt x="2623" y="822"/>
                    </a:lnTo>
                    <a:lnTo>
                      <a:pt x="2665" y="794"/>
                    </a:lnTo>
                    <a:lnTo>
                      <a:pt x="2665" y="794"/>
                    </a:lnTo>
                    <a:lnTo>
                      <a:pt x="2688" y="777"/>
                    </a:lnTo>
                    <a:lnTo>
                      <a:pt x="2688" y="777"/>
                    </a:lnTo>
                    <a:lnTo>
                      <a:pt x="2699" y="765"/>
                    </a:lnTo>
                    <a:lnTo>
                      <a:pt x="2699" y="765"/>
                    </a:lnTo>
                    <a:lnTo>
                      <a:pt x="2705" y="757"/>
                    </a:lnTo>
                    <a:lnTo>
                      <a:pt x="2708" y="751"/>
                    </a:lnTo>
                    <a:lnTo>
                      <a:pt x="2722" y="732"/>
                    </a:lnTo>
                    <a:lnTo>
                      <a:pt x="2722" y="732"/>
                    </a:lnTo>
                    <a:lnTo>
                      <a:pt x="2730" y="721"/>
                    </a:lnTo>
                    <a:lnTo>
                      <a:pt x="2736" y="704"/>
                    </a:lnTo>
                    <a:lnTo>
                      <a:pt x="2736" y="704"/>
                    </a:lnTo>
                    <a:lnTo>
                      <a:pt x="2741" y="690"/>
                    </a:lnTo>
                    <a:lnTo>
                      <a:pt x="2741" y="673"/>
                    </a:lnTo>
                    <a:lnTo>
                      <a:pt x="2741" y="673"/>
                    </a:lnTo>
                    <a:lnTo>
                      <a:pt x="2741" y="656"/>
                    </a:lnTo>
                    <a:lnTo>
                      <a:pt x="2738" y="642"/>
                    </a:lnTo>
                    <a:lnTo>
                      <a:pt x="2738" y="642"/>
                    </a:lnTo>
                    <a:lnTo>
                      <a:pt x="2733" y="628"/>
                    </a:lnTo>
                    <a:lnTo>
                      <a:pt x="2733" y="623"/>
                    </a:lnTo>
                    <a:lnTo>
                      <a:pt x="2730" y="620"/>
                    </a:lnTo>
                    <a:lnTo>
                      <a:pt x="2730" y="617"/>
                    </a:lnTo>
                    <a:lnTo>
                      <a:pt x="2727" y="614"/>
                    </a:lnTo>
                    <a:lnTo>
                      <a:pt x="2727" y="614"/>
                    </a:lnTo>
                    <a:lnTo>
                      <a:pt x="2724" y="608"/>
                    </a:lnTo>
                    <a:lnTo>
                      <a:pt x="2724" y="608"/>
                    </a:lnTo>
                    <a:lnTo>
                      <a:pt x="2722" y="603"/>
                    </a:lnTo>
                    <a:lnTo>
                      <a:pt x="2722" y="603"/>
                    </a:lnTo>
                    <a:lnTo>
                      <a:pt x="2716" y="597"/>
                    </a:lnTo>
                    <a:lnTo>
                      <a:pt x="2716" y="597"/>
                    </a:lnTo>
                    <a:lnTo>
                      <a:pt x="2705" y="589"/>
                    </a:lnTo>
                    <a:lnTo>
                      <a:pt x="2705" y="589"/>
                    </a:lnTo>
                    <a:lnTo>
                      <a:pt x="2682" y="572"/>
                    </a:lnTo>
                    <a:lnTo>
                      <a:pt x="2660" y="558"/>
                    </a:lnTo>
                    <a:lnTo>
                      <a:pt x="2660" y="558"/>
                    </a:lnTo>
                    <a:lnTo>
                      <a:pt x="2612" y="535"/>
                    </a:lnTo>
                    <a:lnTo>
                      <a:pt x="2567" y="513"/>
                    </a:lnTo>
                    <a:lnTo>
                      <a:pt x="2567" y="513"/>
                    </a:lnTo>
                    <a:lnTo>
                      <a:pt x="2475" y="471"/>
                    </a:lnTo>
                    <a:lnTo>
                      <a:pt x="2379" y="432"/>
                    </a:lnTo>
                    <a:lnTo>
                      <a:pt x="2379" y="432"/>
                    </a:lnTo>
                    <a:lnTo>
                      <a:pt x="2284" y="392"/>
                    </a:lnTo>
                    <a:lnTo>
                      <a:pt x="2188" y="359"/>
                    </a:lnTo>
                    <a:lnTo>
                      <a:pt x="2188" y="359"/>
                    </a:lnTo>
                    <a:lnTo>
                      <a:pt x="2093" y="326"/>
                    </a:lnTo>
                    <a:lnTo>
                      <a:pt x="1995" y="295"/>
                    </a:lnTo>
                    <a:lnTo>
                      <a:pt x="1995" y="295"/>
                    </a:lnTo>
                    <a:lnTo>
                      <a:pt x="1897" y="270"/>
                    </a:lnTo>
                    <a:lnTo>
                      <a:pt x="1897" y="270"/>
                    </a:lnTo>
                    <a:lnTo>
                      <a:pt x="1846" y="259"/>
                    </a:lnTo>
                    <a:lnTo>
                      <a:pt x="1793" y="250"/>
                    </a:lnTo>
                    <a:lnTo>
                      <a:pt x="1793" y="250"/>
                    </a:lnTo>
                    <a:lnTo>
                      <a:pt x="1765" y="250"/>
                    </a:lnTo>
                    <a:lnTo>
                      <a:pt x="1765" y="250"/>
                    </a:lnTo>
                    <a:lnTo>
                      <a:pt x="1748" y="253"/>
                    </a:lnTo>
                    <a:lnTo>
                      <a:pt x="1734" y="256"/>
                    </a:lnTo>
                    <a:lnTo>
                      <a:pt x="1734" y="256"/>
                    </a:lnTo>
                    <a:lnTo>
                      <a:pt x="1711" y="264"/>
                    </a:lnTo>
                    <a:lnTo>
                      <a:pt x="1711" y="264"/>
                    </a:lnTo>
                    <a:lnTo>
                      <a:pt x="1686" y="273"/>
                    </a:lnTo>
                    <a:lnTo>
                      <a:pt x="1686" y="273"/>
                    </a:lnTo>
                    <a:lnTo>
                      <a:pt x="1650" y="287"/>
                    </a:lnTo>
                    <a:lnTo>
                      <a:pt x="1650" y="287"/>
                    </a:lnTo>
                    <a:lnTo>
                      <a:pt x="1762" y="216"/>
                    </a:lnTo>
                    <a:lnTo>
                      <a:pt x="1877" y="152"/>
                    </a:lnTo>
                    <a:lnTo>
                      <a:pt x="1877" y="152"/>
                    </a:lnTo>
                    <a:lnTo>
                      <a:pt x="1916" y="132"/>
                    </a:lnTo>
                    <a:lnTo>
                      <a:pt x="1916" y="132"/>
                    </a:lnTo>
                    <a:lnTo>
                      <a:pt x="1958" y="113"/>
                    </a:lnTo>
                    <a:lnTo>
                      <a:pt x="1958" y="113"/>
                    </a:lnTo>
                    <a:lnTo>
                      <a:pt x="1978" y="102"/>
                    </a:lnTo>
                    <a:lnTo>
                      <a:pt x="1978" y="102"/>
                    </a:lnTo>
                    <a:lnTo>
                      <a:pt x="2000" y="93"/>
                    </a:lnTo>
                    <a:lnTo>
                      <a:pt x="2000" y="93"/>
                    </a:lnTo>
                    <a:lnTo>
                      <a:pt x="2020" y="88"/>
                    </a:lnTo>
                    <a:lnTo>
                      <a:pt x="2028" y="85"/>
                    </a:lnTo>
                    <a:lnTo>
                      <a:pt x="2031" y="82"/>
                    </a:lnTo>
                    <a:lnTo>
                      <a:pt x="2031" y="82"/>
                    </a:lnTo>
                    <a:lnTo>
                      <a:pt x="2034" y="82"/>
                    </a:lnTo>
                    <a:lnTo>
                      <a:pt x="2040" y="82"/>
                    </a:lnTo>
                    <a:lnTo>
                      <a:pt x="2040" y="82"/>
                    </a:lnTo>
                    <a:lnTo>
                      <a:pt x="2085" y="71"/>
                    </a:lnTo>
                    <a:lnTo>
                      <a:pt x="2127" y="68"/>
                    </a:lnTo>
                    <a:lnTo>
                      <a:pt x="2127" y="68"/>
                    </a:lnTo>
                    <a:lnTo>
                      <a:pt x="2146" y="68"/>
                    </a:lnTo>
                    <a:lnTo>
                      <a:pt x="2166" y="68"/>
                    </a:lnTo>
                    <a:lnTo>
                      <a:pt x="2211" y="76"/>
                    </a:lnTo>
                    <a:lnTo>
                      <a:pt x="2230" y="82"/>
                    </a:lnTo>
                    <a:lnTo>
                      <a:pt x="2236" y="82"/>
                    </a:lnTo>
                    <a:lnTo>
                      <a:pt x="2236" y="82"/>
                    </a:lnTo>
                    <a:lnTo>
                      <a:pt x="2239" y="82"/>
                    </a:lnTo>
                    <a:lnTo>
                      <a:pt x="2242" y="82"/>
                    </a:lnTo>
                    <a:lnTo>
                      <a:pt x="2253" y="88"/>
                    </a:lnTo>
                    <a:lnTo>
                      <a:pt x="2253" y="88"/>
                    </a:lnTo>
                    <a:lnTo>
                      <a:pt x="2275" y="93"/>
                    </a:lnTo>
                    <a:lnTo>
                      <a:pt x="2295" y="99"/>
                    </a:lnTo>
                    <a:lnTo>
                      <a:pt x="2295" y="99"/>
                    </a:lnTo>
                    <a:lnTo>
                      <a:pt x="2382" y="130"/>
                    </a:lnTo>
                    <a:lnTo>
                      <a:pt x="2382" y="130"/>
                    </a:lnTo>
                    <a:lnTo>
                      <a:pt x="2556" y="194"/>
                    </a:lnTo>
                    <a:lnTo>
                      <a:pt x="2556" y="194"/>
                    </a:lnTo>
                    <a:lnTo>
                      <a:pt x="2727" y="259"/>
                    </a:lnTo>
                    <a:lnTo>
                      <a:pt x="2727" y="259"/>
                    </a:lnTo>
                    <a:lnTo>
                      <a:pt x="2896" y="323"/>
                    </a:lnTo>
                    <a:lnTo>
                      <a:pt x="2896" y="323"/>
                    </a:lnTo>
                    <a:lnTo>
                      <a:pt x="2979" y="356"/>
                    </a:lnTo>
                    <a:lnTo>
                      <a:pt x="2979" y="356"/>
                    </a:lnTo>
                    <a:lnTo>
                      <a:pt x="3019" y="373"/>
                    </a:lnTo>
                    <a:lnTo>
                      <a:pt x="3019" y="373"/>
                    </a:lnTo>
                    <a:lnTo>
                      <a:pt x="3038" y="381"/>
                    </a:lnTo>
                    <a:lnTo>
                      <a:pt x="3038" y="381"/>
                    </a:lnTo>
                    <a:lnTo>
                      <a:pt x="3044" y="387"/>
                    </a:lnTo>
                    <a:lnTo>
                      <a:pt x="3047" y="387"/>
                    </a:lnTo>
                    <a:lnTo>
                      <a:pt x="3053" y="389"/>
                    </a:lnTo>
                    <a:lnTo>
                      <a:pt x="3053" y="389"/>
                    </a:lnTo>
                    <a:lnTo>
                      <a:pt x="3067" y="403"/>
                    </a:lnTo>
                    <a:lnTo>
                      <a:pt x="3081" y="418"/>
                    </a:lnTo>
                    <a:lnTo>
                      <a:pt x="3103" y="449"/>
                    </a:lnTo>
                    <a:lnTo>
                      <a:pt x="3103" y="449"/>
                    </a:lnTo>
                    <a:lnTo>
                      <a:pt x="3123" y="482"/>
                    </a:lnTo>
                    <a:lnTo>
                      <a:pt x="3123" y="482"/>
                    </a:lnTo>
                    <a:lnTo>
                      <a:pt x="3131" y="502"/>
                    </a:lnTo>
                    <a:lnTo>
                      <a:pt x="3131" y="507"/>
                    </a:lnTo>
                    <a:lnTo>
                      <a:pt x="3131" y="507"/>
                    </a:lnTo>
                    <a:lnTo>
                      <a:pt x="3134" y="519"/>
                    </a:lnTo>
                    <a:lnTo>
                      <a:pt x="3134" y="527"/>
                    </a:lnTo>
                    <a:lnTo>
                      <a:pt x="3137" y="538"/>
                    </a:lnTo>
                    <a:lnTo>
                      <a:pt x="3137" y="538"/>
                    </a:lnTo>
                    <a:lnTo>
                      <a:pt x="3139" y="558"/>
                    </a:lnTo>
                    <a:lnTo>
                      <a:pt x="3139" y="558"/>
                    </a:lnTo>
                    <a:lnTo>
                      <a:pt x="3139" y="600"/>
                    </a:lnTo>
                    <a:lnTo>
                      <a:pt x="3139" y="600"/>
                    </a:lnTo>
                    <a:lnTo>
                      <a:pt x="3145" y="687"/>
                    </a:lnTo>
                    <a:lnTo>
                      <a:pt x="3145" y="687"/>
                    </a:lnTo>
                    <a:lnTo>
                      <a:pt x="3145" y="732"/>
                    </a:lnTo>
                    <a:lnTo>
                      <a:pt x="3145" y="751"/>
                    </a:lnTo>
                    <a:lnTo>
                      <a:pt x="3145" y="751"/>
                    </a:lnTo>
                    <a:lnTo>
                      <a:pt x="3145" y="768"/>
                    </a:lnTo>
                    <a:lnTo>
                      <a:pt x="3145" y="768"/>
                    </a:lnTo>
                    <a:lnTo>
                      <a:pt x="3142" y="785"/>
                    </a:lnTo>
                    <a:lnTo>
                      <a:pt x="3137" y="802"/>
                    </a:lnTo>
                    <a:lnTo>
                      <a:pt x="3131" y="819"/>
                    </a:lnTo>
                    <a:lnTo>
                      <a:pt x="3120" y="836"/>
                    </a:lnTo>
                    <a:lnTo>
                      <a:pt x="3120" y="836"/>
                    </a:lnTo>
                    <a:lnTo>
                      <a:pt x="3098" y="867"/>
                    </a:lnTo>
                    <a:lnTo>
                      <a:pt x="3072" y="897"/>
                    </a:lnTo>
                    <a:lnTo>
                      <a:pt x="3072" y="897"/>
                    </a:lnTo>
                    <a:lnTo>
                      <a:pt x="3016" y="956"/>
                    </a:lnTo>
                    <a:lnTo>
                      <a:pt x="3016" y="956"/>
                    </a:lnTo>
                    <a:lnTo>
                      <a:pt x="2901" y="1074"/>
                    </a:lnTo>
                    <a:lnTo>
                      <a:pt x="2901" y="1074"/>
                    </a:lnTo>
                    <a:lnTo>
                      <a:pt x="2789" y="1184"/>
                    </a:lnTo>
                    <a:lnTo>
                      <a:pt x="2677" y="1290"/>
                    </a:lnTo>
                    <a:lnTo>
                      <a:pt x="2567" y="1388"/>
                    </a:lnTo>
                    <a:lnTo>
                      <a:pt x="2458" y="1481"/>
                    </a:lnTo>
                    <a:lnTo>
                      <a:pt x="2458" y="1481"/>
                    </a:lnTo>
                    <a:lnTo>
                      <a:pt x="2351" y="1568"/>
                    </a:lnTo>
                    <a:lnTo>
                      <a:pt x="2250" y="1649"/>
                    </a:lnTo>
                    <a:lnTo>
                      <a:pt x="2250" y="1649"/>
                    </a:lnTo>
                    <a:lnTo>
                      <a:pt x="2059" y="1795"/>
                    </a:lnTo>
                    <a:lnTo>
                      <a:pt x="2059" y="1795"/>
                    </a:lnTo>
                    <a:lnTo>
                      <a:pt x="1888" y="1924"/>
                    </a:lnTo>
                    <a:lnTo>
                      <a:pt x="1742" y="2028"/>
                    </a:lnTo>
                    <a:lnTo>
                      <a:pt x="1742" y="2028"/>
                    </a:lnTo>
                    <a:lnTo>
                      <a:pt x="1535" y="2174"/>
                    </a:lnTo>
                    <a:lnTo>
                      <a:pt x="1535" y="2174"/>
                    </a:lnTo>
                    <a:lnTo>
                      <a:pt x="1478" y="2213"/>
                    </a:lnTo>
                    <a:lnTo>
                      <a:pt x="1478" y="2213"/>
                    </a:lnTo>
                    <a:lnTo>
                      <a:pt x="1459" y="2224"/>
                    </a:lnTo>
                    <a:lnTo>
                      <a:pt x="1459" y="2224"/>
                    </a:lnTo>
                    <a:lnTo>
                      <a:pt x="1478" y="2213"/>
                    </a:lnTo>
                    <a:lnTo>
                      <a:pt x="1478" y="2213"/>
                    </a:lnTo>
                    <a:lnTo>
                      <a:pt x="1535" y="2177"/>
                    </a:lnTo>
                    <a:lnTo>
                      <a:pt x="1535" y="2177"/>
                    </a:lnTo>
                    <a:lnTo>
                      <a:pt x="1627" y="2121"/>
                    </a:lnTo>
                    <a:lnTo>
                      <a:pt x="1748" y="2039"/>
                    </a:lnTo>
                    <a:lnTo>
                      <a:pt x="1748" y="2039"/>
                    </a:lnTo>
                    <a:lnTo>
                      <a:pt x="1899" y="1938"/>
                    </a:lnTo>
                    <a:lnTo>
                      <a:pt x="2073" y="1818"/>
                    </a:lnTo>
                    <a:lnTo>
                      <a:pt x="2073" y="1818"/>
                    </a:lnTo>
                    <a:lnTo>
                      <a:pt x="2270" y="1674"/>
                    </a:lnTo>
                    <a:lnTo>
                      <a:pt x="2374" y="1596"/>
                    </a:lnTo>
                    <a:lnTo>
                      <a:pt x="2483" y="1512"/>
                    </a:lnTo>
                    <a:lnTo>
                      <a:pt x="2483" y="1512"/>
                    </a:lnTo>
                    <a:lnTo>
                      <a:pt x="2539" y="1467"/>
                    </a:lnTo>
                    <a:lnTo>
                      <a:pt x="2539" y="1467"/>
                    </a:lnTo>
                    <a:lnTo>
                      <a:pt x="2595" y="1419"/>
                    </a:lnTo>
                    <a:lnTo>
                      <a:pt x="2595" y="1419"/>
                    </a:lnTo>
                    <a:lnTo>
                      <a:pt x="2708" y="1324"/>
                    </a:lnTo>
                    <a:lnTo>
                      <a:pt x="2708" y="1324"/>
                    </a:lnTo>
                    <a:lnTo>
                      <a:pt x="2822" y="1220"/>
                    </a:lnTo>
                    <a:lnTo>
                      <a:pt x="2938" y="1110"/>
                    </a:lnTo>
                    <a:lnTo>
                      <a:pt x="2938" y="1110"/>
                    </a:lnTo>
                    <a:lnTo>
                      <a:pt x="3053" y="993"/>
                    </a:lnTo>
                    <a:lnTo>
                      <a:pt x="3053" y="993"/>
                    </a:lnTo>
                    <a:lnTo>
                      <a:pt x="3111" y="934"/>
                    </a:lnTo>
                    <a:lnTo>
                      <a:pt x="3111" y="934"/>
                    </a:lnTo>
                    <a:lnTo>
                      <a:pt x="3139" y="903"/>
                    </a:lnTo>
                    <a:lnTo>
                      <a:pt x="3153" y="886"/>
                    </a:lnTo>
                    <a:lnTo>
                      <a:pt x="3167" y="867"/>
                    </a:lnTo>
                    <a:lnTo>
                      <a:pt x="3167" y="867"/>
                    </a:lnTo>
                    <a:lnTo>
                      <a:pt x="3179" y="847"/>
                    </a:lnTo>
                    <a:lnTo>
                      <a:pt x="3190" y="825"/>
                    </a:lnTo>
                    <a:lnTo>
                      <a:pt x="3198" y="799"/>
                    </a:lnTo>
                    <a:lnTo>
                      <a:pt x="3201" y="774"/>
                    </a:lnTo>
                    <a:lnTo>
                      <a:pt x="3201" y="774"/>
                    </a:lnTo>
                    <a:lnTo>
                      <a:pt x="3204" y="751"/>
                    </a:lnTo>
                    <a:close/>
                    <a:moveTo>
                      <a:pt x="2688" y="634"/>
                    </a:moveTo>
                    <a:lnTo>
                      <a:pt x="2688" y="6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Freeform 4"/>
              <p:cNvSpPr>
                <a:spLocks noChangeArrowheads="1"/>
              </p:cNvSpPr>
              <p:nvPr/>
            </p:nvSpPr>
            <p:spPr bwMode="gray">
              <a:xfrm>
                <a:off x="869950" y="3781425"/>
                <a:ext cx="147638" cy="61913"/>
              </a:xfrm>
              <a:custGeom>
                <a:avLst/>
                <a:gdLst>
                  <a:gd name="T0" fmla="*/ 409 w 410"/>
                  <a:gd name="T1" fmla="*/ 165 h 174"/>
                  <a:gd name="T2" fmla="*/ 404 w 410"/>
                  <a:gd name="T3" fmla="*/ 156 h 174"/>
                  <a:gd name="T4" fmla="*/ 398 w 410"/>
                  <a:gd name="T5" fmla="*/ 151 h 174"/>
                  <a:gd name="T6" fmla="*/ 387 w 410"/>
                  <a:gd name="T7" fmla="*/ 142 h 174"/>
                  <a:gd name="T8" fmla="*/ 331 w 410"/>
                  <a:gd name="T9" fmla="*/ 114 h 174"/>
                  <a:gd name="T10" fmla="*/ 272 w 410"/>
                  <a:gd name="T11" fmla="*/ 87 h 174"/>
                  <a:gd name="T12" fmla="*/ 210 w 410"/>
                  <a:gd name="T13" fmla="*/ 62 h 174"/>
                  <a:gd name="T14" fmla="*/ 149 w 410"/>
                  <a:gd name="T15" fmla="*/ 37 h 174"/>
                  <a:gd name="T16" fmla="*/ 87 w 410"/>
                  <a:gd name="T17" fmla="*/ 17 h 174"/>
                  <a:gd name="T18" fmla="*/ 25 w 410"/>
                  <a:gd name="T19" fmla="*/ 0 h 174"/>
                  <a:gd name="T20" fmla="*/ 11 w 410"/>
                  <a:gd name="T21" fmla="*/ 0 h 174"/>
                  <a:gd name="T22" fmla="*/ 5 w 410"/>
                  <a:gd name="T23" fmla="*/ 0 h 174"/>
                  <a:gd name="T24" fmla="*/ 5 w 410"/>
                  <a:gd name="T25" fmla="*/ 0 h 174"/>
                  <a:gd name="T26" fmla="*/ 0 w 410"/>
                  <a:gd name="T27" fmla="*/ 3 h 174"/>
                  <a:gd name="T28" fmla="*/ 0 w 410"/>
                  <a:gd name="T29" fmla="*/ 3 h 174"/>
                  <a:gd name="T30" fmla="*/ 0 w 410"/>
                  <a:gd name="T31" fmla="*/ 12 h 174"/>
                  <a:gd name="T32" fmla="*/ 0 w 410"/>
                  <a:gd name="T33" fmla="*/ 15 h 174"/>
                  <a:gd name="T34" fmla="*/ 3 w 410"/>
                  <a:gd name="T35" fmla="*/ 17 h 174"/>
                  <a:gd name="T36" fmla="*/ 17 w 410"/>
                  <a:gd name="T37" fmla="*/ 26 h 174"/>
                  <a:gd name="T38" fmla="*/ 28 w 410"/>
                  <a:gd name="T39" fmla="*/ 31 h 174"/>
                  <a:gd name="T40" fmla="*/ 101 w 410"/>
                  <a:gd name="T41" fmla="*/ 65 h 174"/>
                  <a:gd name="T42" fmla="*/ 132 w 410"/>
                  <a:gd name="T43" fmla="*/ 76 h 174"/>
                  <a:gd name="T44" fmla="*/ 104 w 410"/>
                  <a:gd name="T45" fmla="*/ 62 h 174"/>
                  <a:gd name="T46" fmla="*/ 70 w 410"/>
                  <a:gd name="T47" fmla="*/ 45 h 174"/>
                  <a:gd name="T48" fmla="*/ 31 w 410"/>
                  <a:gd name="T49" fmla="*/ 23 h 174"/>
                  <a:gd name="T50" fmla="*/ 14 w 410"/>
                  <a:gd name="T51" fmla="*/ 12 h 174"/>
                  <a:gd name="T52" fmla="*/ 25 w 410"/>
                  <a:gd name="T53" fmla="*/ 15 h 174"/>
                  <a:gd name="T54" fmla="*/ 81 w 410"/>
                  <a:gd name="T55" fmla="*/ 31 h 174"/>
                  <a:gd name="T56" fmla="*/ 143 w 410"/>
                  <a:gd name="T57" fmla="*/ 54 h 174"/>
                  <a:gd name="T58" fmla="*/ 205 w 410"/>
                  <a:gd name="T59" fmla="*/ 76 h 174"/>
                  <a:gd name="T60" fmla="*/ 267 w 410"/>
                  <a:gd name="T61" fmla="*/ 100 h 174"/>
                  <a:gd name="T62" fmla="*/ 325 w 410"/>
                  <a:gd name="T63" fmla="*/ 128 h 174"/>
                  <a:gd name="T64" fmla="*/ 379 w 410"/>
                  <a:gd name="T65" fmla="*/ 154 h 174"/>
                  <a:gd name="T66" fmla="*/ 393 w 410"/>
                  <a:gd name="T67" fmla="*/ 162 h 174"/>
                  <a:gd name="T68" fmla="*/ 395 w 410"/>
                  <a:gd name="T69" fmla="*/ 165 h 174"/>
                  <a:gd name="T70" fmla="*/ 395 w 410"/>
                  <a:gd name="T71" fmla="*/ 165 h 174"/>
                  <a:gd name="T72" fmla="*/ 381 w 410"/>
                  <a:gd name="T73" fmla="*/ 162 h 174"/>
                  <a:gd name="T74" fmla="*/ 339 w 410"/>
                  <a:gd name="T75" fmla="*/ 151 h 174"/>
                  <a:gd name="T76" fmla="*/ 303 w 410"/>
                  <a:gd name="T77" fmla="*/ 142 h 174"/>
                  <a:gd name="T78" fmla="*/ 275 w 410"/>
                  <a:gd name="T79" fmla="*/ 134 h 174"/>
                  <a:gd name="T80" fmla="*/ 303 w 410"/>
                  <a:gd name="T81" fmla="*/ 145 h 174"/>
                  <a:gd name="T82" fmla="*/ 337 w 410"/>
                  <a:gd name="T83" fmla="*/ 156 h 174"/>
                  <a:gd name="T84" fmla="*/ 381 w 410"/>
                  <a:gd name="T85" fmla="*/ 170 h 174"/>
                  <a:gd name="T86" fmla="*/ 393 w 410"/>
                  <a:gd name="T87" fmla="*/ 173 h 174"/>
                  <a:gd name="T88" fmla="*/ 401 w 410"/>
                  <a:gd name="T89" fmla="*/ 173 h 174"/>
                  <a:gd name="T90" fmla="*/ 409 w 410"/>
                  <a:gd name="T91" fmla="*/ 170 h 174"/>
                  <a:gd name="T92" fmla="*/ 409 w 410"/>
                  <a:gd name="T93" fmla="*/ 170 h 174"/>
                  <a:gd name="T94" fmla="*/ 409 w 410"/>
                  <a:gd name="T95" fmla="*/ 168 h 174"/>
                  <a:gd name="T96" fmla="*/ 409 w 410"/>
                  <a:gd name="T97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0" h="174">
                    <a:moveTo>
                      <a:pt x="409" y="165"/>
                    </a:moveTo>
                    <a:lnTo>
                      <a:pt x="409" y="165"/>
                    </a:lnTo>
                    <a:lnTo>
                      <a:pt x="409" y="165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398" y="151"/>
                    </a:lnTo>
                    <a:lnTo>
                      <a:pt x="398" y="151"/>
                    </a:lnTo>
                    <a:lnTo>
                      <a:pt x="387" y="142"/>
                    </a:lnTo>
                    <a:lnTo>
                      <a:pt x="387" y="142"/>
                    </a:lnTo>
                    <a:lnTo>
                      <a:pt x="331" y="114"/>
                    </a:lnTo>
                    <a:lnTo>
                      <a:pt x="331" y="114"/>
                    </a:lnTo>
                    <a:lnTo>
                      <a:pt x="272" y="87"/>
                    </a:lnTo>
                    <a:lnTo>
                      <a:pt x="272" y="87"/>
                    </a:lnTo>
                    <a:lnTo>
                      <a:pt x="210" y="62"/>
                    </a:lnTo>
                    <a:lnTo>
                      <a:pt x="210" y="62"/>
                    </a:lnTo>
                    <a:lnTo>
                      <a:pt x="149" y="3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56" y="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7" y="26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70" y="51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70" y="45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53" y="20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143" y="54"/>
                    </a:lnTo>
                    <a:lnTo>
                      <a:pt x="143" y="54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67" y="100"/>
                    </a:lnTo>
                    <a:lnTo>
                      <a:pt x="267" y="100"/>
                    </a:lnTo>
                    <a:lnTo>
                      <a:pt x="325" y="128"/>
                    </a:lnTo>
                    <a:lnTo>
                      <a:pt x="325" y="128"/>
                    </a:lnTo>
                    <a:lnTo>
                      <a:pt x="379" y="154"/>
                    </a:lnTo>
                    <a:lnTo>
                      <a:pt x="379" y="154"/>
                    </a:lnTo>
                    <a:lnTo>
                      <a:pt x="393" y="162"/>
                    </a:lnTo>
                    <a:lnTo>
                      <a:pt x="393" y="162"/>
                    </a:lnTo>
                    <a:lnTo>
                      <a:pt x="395" y="165"/>
                    </a:lnTo>
                    <a:lnTo>
                      <a:pt x="395" y="165"/>
                    </a:lnTo>
                    <a:lnTo>
                      <a:pt x="395" y="165"/>
                    </a:lnTo>
                    <a:lnTo>
                      <a:pt x="381" y="162"/>
                    </a:lnTo>
                    <a:lnTo>
                      <a:pt x="381" y="162"/>
                    </a:lnTo>
                    <a:lnTo>
                      <a:pt x="339" y="151"/>
                    </a:lnTo>
                    <a:lnTo>
                      <a:pt x="339" y="151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275" y="134"/>
                    </a:lnTo>
                    <a:lnTo>
                      <a:pt x="275" y="134"/>
                    </a:lnTo>
                    <a:lnTo>
                      <a:pt x="303" y="145"/>
                    </a:lnTo>
                    <a:lnTo>
                      <a:pt x="303" y="145"/>
                    </a:lnTo>
                    <a:lnTo>
                      <a:pt x="337" y="156"/>
                    </a:lnTo>
                    <a:lnTo>
                      <a:pt x="337" y="156"/>
                    </a:lnTo>
                    <a:lnTo>
                      <a:pt x="381" y="170"/>
                    </a:lnTo>
                    <a:lnTo>
                      <a:pt x="381" y="170"/>
                    </a:lnTo>
                    <a:lnTo>
                      <a:pt x="393" y="173"/>
                    </a:lnTo>
                    <a:lnTo>
                      <a:pt x="393" y="173"/>
                    </a:lnTo>
                    <a:lnTo>
                      <a:pt x="401" y="173"/>
                    </a:lnTo>
                    <a:lnTo>
                      <a:pt x="401" y="173"/>
                    </a:lnTo>
                    <a:lnTo>
                      <a:pt x="407" y="173"/>
                    </a:lnTo>
                    <a:lnTo>
                      <a:pt x="409" y="170"/>
                    </a:lnTo>
                    <a:lnTo>
                      <a:pt x="409" y="170"/>
                    </a:lnTo>
                    <a:lnTo>
                      <a:pt x="409" y="170"/>
                    </a:lnTo>
                    <a:lnTo>
                      <a:pt x="409" y="170"/>
                    </a:lnTo>
                    <a:lnTo>
                      <a:pt x="409" y="168"/>
                    </a:lnTo>
                    <a:lnTo>
                      <a:pt x="409" y="168"/>
                    </a:lnTo>
                    <a:lnTo>
                      <a:pt x="409" y="16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Freeform 5"/>
              <p:cNvSpPr>
                <a:spLocks noChangeArrowheads="1"/>
              </p:cNvSpPr>
              <p:nvPr/>
            </p:nvSpPr>
            <p:spPr bwMode="gray">
              <a:xfrm>
                <a:off x="133350" y="3870325"/>
                <a:ext cx="1046163" cy="577850"/>
              </a:xfrm>
              <a:custGeom>
                <a:avLst/>
                <a:gdLst>
                  <a:gd name="T0" fmla="*/ 0 w 2907"/>
                  <a:gd name="T1" fmla="*/ 1139 h 1606"/>
                  <a:gd name="T2" fmla="*/ 31 w 2907"/>
                  <a:gd name="T3" fmla="*/ 1165 h 1606"/>
                  <a:gd name="T4" fmla="*/ 123 w 2907"/>
                  <a:gd name="T5" fmla="*/ 1235 h 1606"/>
                  <a:gd name="T6" fmla="*/ 275 w 2907"/>
                  <a:gd name="T7" fmla="*/ 1333 h 1606"/>
                  <a:gd name="T8" fmla="*/ 423 w 2907"/>
                  <a:gd name="T9" fmla="*/ 1414 h 1606"/>
                  <a:gd name="T10" fmla="*/ 482 w 2907"/>
                  <a:gd name="T11" fmla="*/ 1440 h 1606"/>
                  <a:gd name="T12" fmla="*/ 673 w 2907"/>
                  <a:gd name="T13" fmla="*/ 1510 h 1606"/>
                  <a:gd name="T14" fmla="*/ 889 w 2907"/>
                  <a:gd name="T15" fmla="*/ 1569 h 1606"/>
                  <a:gd name="T16" fmla="*/ 962 w 2907"/>
                  <a:gd name="T17" fmla="*/ 1586 h 1606"/>
                  <a:gd name="T18" fmla="*/ 1043 w 2907"/>
                  <a:gd name="T19" fmla="*/ 1602 h 1606"/>
                  <a:gd name="T20" fmla="*/ 1085 w 2907"/>
                  <a:gd name="T21" fmla="*/ 1605 h 1606"/>
                  <a:gd name="T22" fmla="*/ 1130 w 2907"/>
                  <a:gd name="T23" fmla="*/ 1600 h 1606"/>
                  <a:gd name="T24" fmla="*/ 1212 w 2907"/>
                  <a:gd name="T25" fmla="*/ 1566 h 1606"/>
                  <a:gd name="T26" fmla="*/ 1282 w 2907"/>
                  <a:gd name="T27" fmla="*/ 1518 h 1606"/>
                  <a:gd name="T28" fmla="*/ 1352 w 2907"/>
                  <a:gd name="T29" fmla="*/ 1471 h 1606"/>
                  <a:gd name="T30" fmla="*/ 1624 w 2907"/>
                  <a:gd name="T31" fmla="*/ 1269 h 1606"/>
                  <a:gd name="T32" fmla="*/ 1888 w 2907"/>
                  <a:gd name="T33" fmla="*/ 1058 h 1606"/>
                  <a:gd name="T34" fmla="*/ 2140 w 2907"/>
                  <a:gd name="T35" fmla="*/ 845 h 1606"/>
                  <a:gd name="T36" fmla="*/ 2368 w 2907"/>
                  <a:gd name="T37" fmla="*/ 643 h 1606"/>
                  <a:gd name="T38" fmla="*/ 2471 w 2907"/>
                  <a:gd name="T39" fmla="*/ 545 h 1606"/>
                  <a:gd name="T40" fmla="*/ 2519 w 2907"/>
                  <a:gd name="T41" fmla="*/ 497 h 1606"/>
                  <a:gd name="T42" fmla="*/ 2648 w 2907"/>
                  <a:gd name="T43" fmla="*/ 360 h 1606"/>
                  <a:gd name="T44" fmla="*/ 2783 w 2907"/>
                  <a:gd name="T45" fmla="*/ 200 h 1606"/>
                  <a:gd name="T46" fmla="*/ 2873 w 2907"/>
                  <a:gd name="T47" fmla="*/ 82 h 1606"/>
                  <a:gd name="T48" fmla="*/ 2881 w 2907"/>
                  <a:gd name="T49" fmla="*/ 70 h 1606"/>
                  <a:gd name="T50" fmla="*/ 2895 w 2907"/>
                  <a:gd name="T51" fmla="*/ 40 h 1606"/>
                  <a:gd name="T52" fmla="*/ 2904 w 2907"/>
                  <a:gd name="T53" fmla="*/ 9 h 1606"/>
                  <a:gd name="T54" fmla="*/ 2906 w 2907"/>
                  <a:gd name="T55" fmla="*/ 0 h 1606"/>
                  <a:gd name="T56" fmla="*/ 2906 w 2907"/>
                  <a:gd name="T57" fmla="*/ 3 h 1606"/>
                  <a:gd name="T58" fmla="*/ 2892 w 2907"/>
                  <a:gd name="T59" fmla="*/ 37 h 1606"/>
                  <a:gd name="T60" fmla="*/ 2881 w 2907"/>
                  <a:gd name="T61" fmla="*/ 56 h 1606"/>
                  <a:gd name="T62" fmla="*/ 2867 w 2907"/>
                  <a:gd name="T63" fmla="*/ 79 h 1606"/>
                  <a:gd name="T64" fmla="*/ 2825 w 2907"/>
                  <a:gd name="T65" fmla="*/ 129 h 1606"/>
                  <a:gd name="T66" fmla="*/ 2704 w 2907"/>
                  <a:gd name="T67" fmla="*/ 261 h 1606"/>
                  <a:gd name="T68" fmla="*/ 2544 w 2907"/>
                  <a:gd name="T69" fmla="*/ 427 h 1606"/>
                  <a:gd name="T70" fmla="*/ 2449 w 2907"/>
                  <a:gd name="T71" fmla="*/ 520 h 1606"/>
                  <a:gd name="T72" fmla="*/ 2396 w 2907"/>
                  <a:gd name="T73" fmla="*/ 564 h 1606"/>
                  <a:gd name="T74" fmla="*/ 2230 w 2907"/>
                  <a:gd name="T75" fmla="*/ 710 h 1606"/>
                  <a:gd name="T76" fmla="*/ 1986 w 2907"/>
                  <a:gd name="T77" fmla="*/ 915 h 1606"/>
                  <a:gd name="T78" fmla="*/ 1857 w 2907"/>
                  <a:gd name="T79" fmla="*/ 1019 h 1606"/>
                  <a:gd name="T80" fmla="*/ 1593 w 2907"/>
                  <a:gd name="T81" fmla="*/ 1229 h 1606"/>
                  <a:gd name="T82" fmla="*/ 1324 w 2907"/>
                  <a:gd name="T83" fmla="*/ 1431 h 1606"/>
                  <a:gd name="T84" fmla="*/ 1223 w 2907"/>
                  <a:gd name="T85" fmla="*/ 1501 h 1606"/>
                  <a:gd name="T86" fmla="*/ 1156 w 2907"/>
                  <a:gd name="T87" fmla="*/ 1541 h 1606"/>
                  <a:gd name="T88" fmla="*/ 1102 w 2907"/>
                  <a:gd name="T89" fmla="*/ 1557 h 1606"/>
                  <a:gd name="T90" fmla="*/ 1029 w 2907"/>
                  <a:gd name="T91" fmla="*/ 1555 h 1606"/>
                  <a:gd name="T92" fmla="*/ 973 w 2907"/>
                  <a:gd name="T93" fmla="*/ 1543 h 1606"/>
                  <a:gd name="T94" fmla="*/ 897 w 2907"/>
                  <a:gd name="T95" fmla="*/ 1527 h 1606"/>
                  <a:gd name="T96" fmla="*/ 617 w 2907"/>
                  <a:gd name="T97" fmla="*/ 1454 h 1606"/>
                  <a:gd name="T98" fmla="*/ 493 w 2907"/>
                  <a:gd name="T99" fmla="*/ 1412 h 1606"/>
                  <a:gd name="T100" fmla="*/ 381 w 2907"/>
                  <a:gd name="T101" fmla="*/ 1364 h 1606"/>
                  <a:gd name="T102" fmla="*/ 283 w 2907"/>
                  <a:gd name="T103" fmla="*/ 1316 h 1606"/>
                  <a:gd name="T104" fmla="*/ 129 w 2907"/>
                  <a:gd name="T105" fmla="*/ 1226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7" h="1606">
                    <a:moveTo>
                      <a:pt x="33" y="1165"/>
                    </a:moveTo>
                    <a:lnTo>
                      <a:pt x="33" y="1165"/>
                    </a:lnTo>
                    <a:lnTo>
                      <a:pt x="0" y="1139"/>
                    </a:lnTo>
                    <a:lnTo>
                      <a:pt x="0" y="1139"/>
                    </a:lnTo>
                    <a:lnTo>
                      <a:pt x="31" y="1165"/>
                    </a:lnTo>
                    <a:lnTo>
                      <a:pt x="31" y="1165"/>
                    </a:lnTo>
                    <a:lnTo>
                      <a:pt x="70" y="1195"/>
                    </a:lnTo>
                    <a:lnTo>
                      <a:pt x="123" y="1235"/>
                    </a:lnTo>
                    <a:lnTo>
                      <a:pt x="123" y="1235"/>
                    </a:lnTo>
                    <a:lnTo>
                      <a:pt x="190" y="1283"/>
                    </a:lnTo>
                    <a:lnTo>
                      <a:pt x="275" y="1333"/>
                    </a:lnTo>
                    <a:lnTo>
                      <a:pt x="275" y="1333"/>
                    </a:lnTo>
                    <a:lnTo>
                      <a:pt x="370" y="1386"/>
                    </a:lnTo>
                    <a:lnTo>
                      <a:pt x="370" y="1386"/>
                    </a:lnTo>
                    <a:lnTo>
                      <a:pt x="423" y="1414"/>
                    </a:lnTo>
                    <a:lnTo>
                      <a:pt x="423" y="1414"/>
                    </a:lnTo>
                    <a:lnTo>
                      <a:pt x="482" y="1440"/>
                    </a:lnTo>
                    <a:lnTo>
                      <a:pt x="482" y="1440"/>
                    </a:lnTo>
                    <a:lnTo>
                      <a:pt x="541" y="1465"/>
                    </a:lnTo>
                    <a:lnTo>
                      <a:pt x="606" y="1487"/>
                    </a:lnTo>
                    <a:lnTo>
                      <a:pt x="673" y="1510"/>
                    </a:lnTo>
                    <a:lnTo>
                      <a:pt x="743" y="1529"/>
                    </a:lnTo>
                    <a:lnTo>
                      <a:pt x="743" y="1529"/>
                    </a:lnTo>
                    <a:lnTo>
                      <a:pt x="889" y="1569"/>
                    </a:lnTo>
                    <a:lnTo>
                      <a:pt x="889" y="1569"/>
                    </a:lnTo>
                    <a:lnTo>
                      <a:pt x="962" y="1586"/>
                    </a:lnTo>
                    <a:lnTo>
                      <a:pt x="962" y="1586"/>
                    </a:lnTo>
                    <a:lnTo>
                      <a:pt x="1001" y="1597"/>
                    </a:lnTo>
                    <a:lnTo>
                      <a:pt x="1024" y="1600"/>
                    </a:lnTo>
                    <a:lnTo>
                      <a:pt x="1043" y="1602"/>
                    </a:lnTo>
                    <a:lnTo>
                      <a:pt x="1043" y="1602"/>
                    </a:lnTo>
                    <a:lnTo>
                      <a:pt x="1066" y="1605"/>
                    </a:lnTo>
                    <a:lnTo>
                      <a:pt x="1085" y="1605"/>
                    </a:lnTo>
                    <a:lnTo>
                      <a:pt x="1108" y="1602"/>
                    </a:lnTo>
                    <a:lnTo>
                      <a:pt x="1130" y="1600"/>
                    </a:lnTo>
                    <a:lnTo>
                      <a:pt x="1130" y="1600"/>
                    </a:lnTo>
                    <a:lnTo>
                      <a:pt x="1153" y="1594"/>
                    </a:lnTo>
                    <a:lnTo>
                      <a:pt x="1172" y="1586"/>
                    </a:lnTo>
                    <a:lnTo>
                      <a:pt x="1212" y="1566"/>
                    </a:lnTo>
                    <a:lnTo>
                      <a:pt x="1212" y="1566"/>
                    </a:lnTo>
                    <a:lnTo>
                      <a:pt x="1248" y="1543"/>
                    </a:lnTo>
                    <a:lnTo>
                      <a:pt x="1282" y="1518"/>
                    </a:lnTo>
                    <a:lnTo>
                      <a:pt x="1282" y="1518"/>
                    </a:lnTo>
                    <a:lnTo>
                      <a:pt x="1352" y="1471"/>
                    </a:lnTo>
                    <a:lnTo>
                      <a:pt x="1352" y="1471"/>
                    </a:lnTo>
                    <a:lnTo>
                      <a:pt x="1489" y="1372"/>
                    </a:lnTo>
                    <a:lnTo>
                      <a:pt x="1624" y="1269"/>
                    </a:lnTo>
                    <a:lnTo>
                      <a:pt x="1624" y="1269"/>
                    </a:lnTo>
                    <a:lnTo>
                      <a:pt x="1759" y="1165"/>
                    </a:lnTo>
                    <a:lnTo>
                      <a:pt x="1888" y="1058"/>
                    </a:lnTo>
                    <a:lnTo>
                      <a:pt x="1888" y="1058"/>
                    </a:lnTo>
                    <a:lnTo>
                      <a:pt x="2017" y="951"/>
                    </a:lnTo>
                    <a:lnTo>
                      <a:pt x="2140" y="845"/>
                    </a:lnTo>
                    <a:lnTo>
                      <a:pt x="2140" y="845"/>
                    </a:lnTo>
                    <a:lnTo>
                      <a:pt x="2258" y="744"/>
                    </a:lnTo>
                    <a:lnTo>
                      <a:pt x="2368" y="643"/>
                    </a:lnTo>
                    <a:lnTo>
                      <a:pt x="2368" y="643"/>
                    </a:lnTo>
                    <a:lnTo>
                      <a:pt x="2421" y="592"/>
                    </a:lnTo>
                    <a:lnTo>
                      <a:pt x="2421" y="592"/>
                    </a:lnTo>
                    <a:lnTo>
                      <a:pt x="2471" y="545"/>
                    </a:lnTo>
                    <a:lnTo>
                      <a:pt x="2471" y="545"/>
                    </a:lnTo>
                    <a:lnTo>
                      <a:pt x="2519" y="497"/>
                    </a:lnTo>
                    <a:lnTo>
                      <a:pt x="2519" y="497"/>
                    </a:lnTo>
                    <a:lnTo>
                      <a:pt x="2564" y="449"/>
                    </a:lnTo>
                    <a:lnTo>
                      <a:pt x="2564" y="449"/>
                    </a:lnTo>
                    <a:lnTo>
                      <a:pt x="2648" y="360"/>
                    </a:lnTo>
                    <a:lnTo>
                      <a:pt x="2721" y="275"/>
                    </a:lnTo>
                    <a:lnTo>
                      <a:pt x="2721" y="275"/>
                    </a:lnTo>
                    <a:lnTo>
                      <a:pt x="2783" y="200"/>
                    </a:lnTo>
                    <a:lnTo>
                      <a:pt x="2833" y="135"/>
                    </a:lnTo>
                    <a:lnTo>
                      <a:pt x="2833" y="135"/>
                    </a:lnTo>
                    <a:lnTo>
                      <a:pt x="2873" y="82"/>
                    </a:lnTo>
                    <a:lnTo>
                      <a:pt x="2873" y="82"/>
                    </a:lnTo>
                    <a:lnTo>
                      <a:pt x="2881" y="70"/>
                    </a:lnTo>
                    <a:lnTo>
                      <a:pt x="2881" y="70"/>
                    </a:lnTo>
                    <a:lnTo>
                      <a:pt x="2887" y="59"/>
                    </a:lnTo>
                    <a:lnTo>
                      <a:pt x="2887" y="59"/>
                    </a:lnTo>
                    <a:lnTo>
                      <a:pt x="2895" y="40"/>
                    </a:lnTo>
                    <a:lnTo>
                      <a:pt x="2895" y="40"/>
                    </a:lnTo>
                    <a:lnTo>
                      <a:pt x="2904" y="9"/>
                    </a:lnTo>
                    <a:lnTo>
                      <a:pt x="2904" y="9"/>
                    </a:lnTo>
                    <a:lnTo>
                      <a:pt x="2906" y="3"/>
                    </a:lnTo>
                    <a:lnTo>
                      <a:pt x="2906" y="3"/>
                    </a:lnTo>
                    <a:lnTo>
                      <a:pt x="2906" y="0"/>
                    </a:lnTo>
                    <a:lnTo>
                      <a:pt x="2906" y="0"/>
                    </a:lnTo>
                    <a:lnTo>
                      <a:pt x="2906" y="3"/>
                    </a:lnTo>
                    <a:lnTo>
                      <a:pt x="2906" y="3"/>
                    </a:lnTo>
                    <a:lnTo>
                      <a:pt x="2904" y="9"/>
                    </a:lnTo>
                    <a:lnTo>
                      <a:pt x="2904" y="9"/>
                    </a:lnTo>
                    <a:lnTo>
                      <a:pt x="2892" y="37"/>
                    </a:lnTo>
                    <a:lnTo>
                      <a:pt x="2892" y="37"/>
                    </a:lnTo>
                    <a:lnTo>
                      <a:pt x="2881" y="56"/>
                    </a:lnTo>
                    <a:lnTo>
                      <a:pt x="2881" y="56"/>
                    </a:lnTo>
                    <a:lnTo>
                      <a:pt x="2875" y="68"/>
                    </a:lnTo>
                    <a:lnTo>
                      <a:pt x="2875" y="68"/>
                    </a:lnTo>
                    <a:lnTo>
                      <a:pt x="2867" y="79"/>
                    </a:lnTo>
                    <a:lnTo>
                      <a:pt x="2867" y="79"/>
                    </a:lnTo>
                    <a:lnTo>
                      <a:pt x="2825" y="129"/>
                    </a:lnTo>
                    <a:lnTo>
                      <a:pt x="2825" y="129"/>
                    </a:lnTo>
                    <a:lnTo>
                      <a:pt x="2771" y="191"/>
                    </a:lnTo>
                    <a:lnTo>
                      <a:pt x="2704" y="261"/>
                    </a:lnTo>
                    <a:lnTo>
                      <a:pt x="2704" y="261"/>
                    </a:lnTo>
                    <a:lnTo>
                      <a:pt x="2631" y="343"/>
                    </a:lnTo>
                    <a:lnTo>
                      <a:pt x="2544" y="427"/>
                    </a:lnTo>
                    <a:lnTo>
                      <a:pt x="2544" y="427"/>
                    </a:lnTo>
                    <a:lnTo>
                      <a:pt x="2497" y="472"/>
                    </a:lnTo>
                    <a:lnTo>
                      <a:pt x="2497" y="472"/>
                    </a:lnTo>
                    <a:lnTo>
                      <a:pt x="2449" y="520"/>
                    </a:lnTo>
                    <a:lnTo>
                      <a:pt x="2449" y="520"/>
                    </a:lnTo>
                    <a:lnTo>
                      <a:pt x="2396" y="564"/>
                    </a:lnTo>
                    <a:lnTo>
                      <a:pt x="2396" y="564"/>
                    </a:lnTo>
                    <a:lnTo>
                      <a:pt x="2342" y="612"/>
                    </a:lnTo>
                    <a:lnTo>
                      <a:pt x="2342" y="612"/>
                    </a:lnTo>
                    <a:lnTo>
                      <a:pt x="2230" y="710"/>
                    </a:lnTo>
                    <a:lnTo>
                      <a:pt x="2109" y="811"/>
                    </a:lnTo>
                    <a:lnTo>
                      <a:pt x="2109" y="811"/>
                    </a:lnTo>
                    <a:lnTo>
                      <a:pt x="1986" y="915"/>
                    </a:lnTo>
                    <a:lnTo>
                      <a:pt x="1986" y="915"/>
                    </a:lnTo>
                    <a:lnTo>
                      <a:pt x="1857" y="1019"/>
                    </a:lnTo>
                    <a:lnTo>
                      <a:pt x="1857" y="1019"/>
                    </a:lnTo>
                    <a:lnTo>
                      <a:pt x="1725" y="1123"/>
                    </a:lnTo>
                    <a:lnTo>
                      <a:pt x="1593" y="1229"/>
                    </a:lnTo>
                    <a:lnTo>
                      <a:pt x="1593" y="1229"/>
                    </a:lnTo>
                    <a:lnTo>
                      <a:pt x="1458" y="1330"/>
                    </a:lnTo>
                    <a:lnTo>
                      <a:pt x="1324" y="1431"/>
                    </a:lnTo>
                    <a:lnTo>
                      <a:pt x="1324" y="1431"/>
                    </a:lnTo>
                    <a:lnTo>
                      <a:pt x="1256" y="1479"/>
                    </a:lnTo>
                    <a:lnTo>
                      <a:pt x="1256" y="1479"/>
                    </a:lnTo>
                    <a:lnTo>
                      <a:pt x="1223" y="1501"/>
                    </a:lnTo>
                    <a:lnTo>
                      <a:pt x="1189" y="1524"/>
                    </a:lnTo>
                    <a:lnTo>
                      <a:pt x="1189" y="1524"/>
                    </a:lnTo>
                    <a:lnTo>
                      <a:pt x="1156" y="1541"/>
                    </a:lnTo>
                    <a:lnTo>
                      <a:pt x="1119" y="1555"/>
                    </a:lnTo>
                    <a:lnTo>
                      <a:pt x="1119" y="1555"/>
                    </a:lnTo>
                    <a:lnTo>
                      <a:pt x="1102" y="1557"/>
                    </a:lnTo>
                    <a:lnTo>
                      <a:pt x="1085" y="1557"/>
                    </a:lnTo>
                    <a:lnTo>
                      <a:pt x="1049" y="1557"/>
                    </a:lnTo>
                    <a:lnTo>
                      <a:pt x="1029" y="1555"/>
                    </a:lnTo>
                    <a:lnTo>
                      <a:pt x="1010" y="1552"/>
                    </a:lnTo>
                    <a:lnTo>
                      <a:pt x="1010" y="1552"/>
                    </a:lnTo>
                    <a:lnTo>
                      <a:pt x="973" y="1543"/>
                    </a:lnTo>
                    <a:lnTo>
                      <a:pt x="973" y="1543"/>
                    </a:lnTo>
                    <a:lnTo>
                      <a:pt x="897" y="1527"/>
                    </a:lnTo>
                    <a:lnTo>
                      <a:pt x="897" y="1527"/>
                    </a:lnTo>
                    <a:lnTo>
                      <a:pt x="751" y="1493"/>
                    </a:lnTo>
                    <a:lnTo>
                      <a:pt x="751" y="1493"/>
                    </a:lnTo>
                    <a:lnTo>
                      <a:pt x="617" y="1454"/>
                    </a:lnTo>
                    <a:lnTo>
                      <a:pt x="552" y="1434"/>
                    </a:lnTo>
                    <a:lnTo>
                      <a:pt x="493" y="1412"/>
                    </a:lnTo>
                    <a:lnTo>
                      <a:pt x="493" y="1412"/>
                    </a:lnTo>
                    <a:lnTo>
                      <a:pt x="435" y="1389"/>
                    </a:lnTo>
                    <a:lnTo>
                      <a:pt x="435" y="1389"/>
                    </a:lnTo>
                    <a:lnTo>
                      <a:pt x="381" y="1364"/>
                    </a:lnTo>
                    <a:lnTo>
                      <a:pt x="381" y="1364"/>
                    </a:lnTo>
                    <a:lnTo>
                      <a:pt x="283" y="1316"/>
                    </a:lnTo>
                    <a:lnTo>
                      <a:pt x="283" y="1316"/>
                    </a:lnTo>
                    <a:lnTo>
                      <a:pt x="199" y="1269"/>
                    </a:lnTo>
                    <a:lnTo>
                      <a:pt x="129" y="1226"/>
                    </a:lnTo>
                    <a:lnTo>
                      <a:pt x="129" y="1226"/>
                    </a:lnTo>
                    <a:lnTo>
                      <a:pt x="33" y="116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Freeform 6"/>
              <p:cNvSpPr>
                <a:spLocks noChangeArrowheads="1"/>
              </p:cNvSpPr>
              <p:nvPr/>
            </p:nvSpPr>
            <p:spPr bwMode="gray">
              <a:xfrm>
                <a:off x="439738" y="4114800"/>
                <a:ext cx="123825" cy="71438"/>
              </a:xfrm>
              <a:custGeom>
                <a:avLst/>
                <a:gdLst>
                  <a:gd name="T0" fmla="*/ 297 w 343"/>
                  <a:gd name="T1" fmla="*/ 95 h 198"/>
                  <a:gd name="T2" fmla="*/ 241 w 343"/>
                  <a:gd name="T3" fmla="*/ 59 h 198"/>
                  <a:gd name="T4" fmla="*/ 182 w 343"/>
                  <a:gd name="T5" fmla="*/ 31 h 198"/>
                  <a:gd name="T6" fmla="*/ 123 w 343"/>
                  <a:gd name="T7" fmla="*/ 11 h 198"/>
                  <a:gd name="T8" fmla="*/ 64 w 343"/>
                  <a:gd name="T9" fmla="*/ 0 h 198"/>
                  <a:gd name="T10" fmla="*/ 33 w 343"/>
                  <a:gd name="T11" fmla="*/ 3 h 198"/>
                  <a:gd name="T12" fmla="*/ 8 w 343"/>
                  <a:gd name="T13" fmla="*/ 14 h 198"/>
                  <a:gd name="T14" fmla="*/ 0 w 343"/>
                  <a:gd name="T15" fmla="*/ 28 h 198"/>
                  <a:gd name="T16" fmla="*/ 2 w 343"/>
                  <a:gd name="T17" fmla="*/ 42 h 198"/>
                  <a:gd name="T18" fmla="*/ 14 w 343"/>
                  <a:gd name="T19" fmla="*/ 62 h 198"/>
                  <a:gd name="T20" fmla="*/ 39 w 343"/>
                  <a:gd name="T21" fmla="*/ 87 h 198"/>
                  <a:gd name="T22" fmla="*/ 56 w 343"/>
                  <a:gd name="T23" fmla="*/ 98 h 198"/>
                  <a:gd name="T24" fmla="*/ 58 w 343"/>
                  <a:gd name="T25" fmla="*/ 98 h 198"/>
                  <a:gd name="T26" fmla="*/ 42 w 343"/>
                  <a:gd name="T27" fmla="*/ 84 h 198"/>
                  <a:gd name="T28" fmla="*/ 19 w 343"/>
                  <a:gd name="T29" fmla="*/ 56 h 198"/>
                  <a:gd name="T30" fmla="*/ 14 w 343"/>
                  <a:gd name="T31" fmla="*/ 40 h 198"/>
                  <a:gd name="T32" fmla="*/ 16 w 343"/>
                  <a:gd name="T33" fmla="*/ 26 h 198"/>
                  <a:gd name="T34" fmla="*/ 36 w 343"/>
                  <a:gd name="T35" fmla="*/ 20 h 198"/>
                  <a:gd name="T36" fmla="*/ 89 w 343"/>
                  <a:gd name="T37" fmla="*/ 23 h 198"/>
                  <a:gd name="T38" fmla="*/ 146 w 343"/>
                  <a:gd name="T39" fmla="*/ 40 h 198"/>
                  <a:gd name="T40" fmla="*/ 202 w 343"/>
                  <a:gd name="T41" fmla="*/ 65 h 198"/>
                  <a:gd name="T42" fmla="*/ 258 w 343"/>
                  <a:gd name="T43" fmla="*/ 95 h 198"/>
                  <a:gd name="T44" fmla="*/ 306 w 343"/>
                  <a:gd name="T45" fmla="*/ 132 h 198"/>
                  <a:gd name="T46" fmla="*/ 320 w 343"/>
                  <a:gd name="T47" fmla="*/ 154 h 198"/>
                  <a:gd name="T48" fmla="*/ 322 w 343"/>
                  <a:gd name="T49" fmla="*/ 166 h 198"/>
                  <a:gd name="T50" fmla="*/ 322 w 343"/>
                  <a:gd name="T51" fmla="*/ 166 h 198"/>
                  <a:gd name="T52" fmla="*/ 317 w 343"/>
                  <a:gd name="T53" fmla="*/ 174 h 198"/>
                  <a:gd name="T54" fmla="*/ 311 w 343"/>
                  <a:gd name="T55" fmla="*/ 174 h 198"/>
                  <a:gd name="T56" fmla="*/ 300 w 343"/>
                  <a:gd name="T57" fmla="*/ 177 h 198"/>
                  <a:gd name="T58" fmla="*/ 249 w 343"/>
                  <a:gd name="T59" fmla="*/ 177 h 198"/>
                  <a:gd name="T60" fmla="*/ 207 w 343"/>
                  <a:gd name="T61" fmla="*/ 168 h 198"/>
                  <a:gd name="T62" fmla="*/ 154 w 343"/>
                  <a:gd name="T63" fmla="*/ 152 h 198"/>
                  <a:gd name="T64" fmla="*/ 146 w 343"/>
                  <a:gd name="T65" fmla="*/ 152 h 198"/>
                  <a:gd name="T66" fmla="*/ 174 w 343"/>
                  <a:gd name="T67" fmla="*/ 163 h 198"/>
                  <a:gd name="T68" fmla="*/ 204 w 343"/>
                  <a:gd name="T69" fmla="*/ 177 h 198"/>
                  <a:gd name="T70" fmla="*/ 246 w 343"/>
                  <a:gd name="T71" fmla="*/ 191 h 198"/>
                  <a:gd name="T72" fmla="*/ 300 w 343"/>
                  <a:gd name="T73" fmla="*/ 197 h 198"/>
                  <a:gd name="T74" fmla="*/ 317 w 343"/>
                  <a:gd name="T75" fmla="*/ 194 h 198"/>
                  <a:gd name="T76" fmla="*/ 328 w 343"/>
                  <a:gd name="T77" fmla="*/ 188 h 198"/>
                  <a:gd name="T78" fmla="*/ 334 w 343"/>
                  <a:gd name="T79" fmla="*/ 183 h 198"/>
                  <a:gd name="T80" fmla="*/ 339 w 343"/>
                  <a:gd name="T81" fmla="*/ 177 h 198"/>
                  <a:gd name="T82" fmla="*/ 342 w 343"/>
                  <a:gd name="T83" fmla="*/ 174 h 198"/>
                  <a:gd name="T84" fmla="*/ 342 w 343"/>
                  <a:gd name="T85" fmla="*/ 166 h 198"/>
                  <a:gd name="T86" fmla="*/ 339 w 343"/>
                  <a:gd name="T87" fmla="*/ 146 h 198"/>
                  <a:gd name="T88" fmla="*/ 320 w 343"/>
                  <a:gd name="T89" fmla="*/ 11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3" h="198">
                    <a:moveTo>
                      <a:pt x="320" y="118"/>
                    </a:moveTo>
                    <a:lnTo>
                      <a:pt x="320" y="118"/>
                    </a:lnTo>
                    <a:lnTo>
                      <a:pt x="297" y="95"/>
                    </a:lnTo>
                    <a:lnTo>
                      <a:pt x="297" y="95"/>
                    </a:lnTo>
                    <a:lnTo>
                      <a:pt x="269" y="76"/>
                    </a:lnTo>
                    <a:lnTo>
                      <a:pt x="241" y="59"/>
                    </a:lnTo>
                    <a:lnTo>
                      <a:pt x="241" y="59"/>
                    </a:lnTo>
                    <a:lnTo>
                      <a:pt x="213" y="42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51" y="20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92" y="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7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19" y="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8" y="53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25" y="76"/>
                    </a:lnTo>
                    <a:lnTo>
                      <a:pt x="39" y="87"/>
                    </a:lnTo>
                    <a:lnTo>
                      <a:pt x="39" y="87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30" y="73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31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5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89" y="23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46" y="40"/>
                    </a:lnTo>
                    <a:lnTo>
                      <a:pt x="174" y="51"/>
                    </a:lnTo>
                    <a:lnTo>
                      <a:pt x="174" y="51"/>
                    </a:lnTo>
                    <a:lnTo>
                      <a:pt x="202" y="65"/>
                    </a:lnTo>
                    <a:lnTo>
                      <a:pt x="230" y="79"/>
                    </a:lnTo>
                    <a:lnTo>
                      <a:pt x="230" y="79"/>
                    </a:lnTo>
                    <a:lnTo>
                      <a:pt x="258" y="95"/>
                    </a:lnTo>
                    <a:lnTo>
                      <a:pt x="283" y="112"/>
                    </a:lnTo>
                    <a:lnTo>
                      <a:pt x="283" y="112"/>
                    </a:lnTo>
                    <a:lnTo>
                      <a:pt x="306" y="132"/>
                    </a:lnTo>
                    <a:lnTo>
                      <a:pt x="306" y="132"/>
                    </a:lnTo>
                    <a:lnTo>
                      <a:pt x="314" y="143"/>
                    </a:lnTo>
                    <a:lnTo>
                      <a:pt x="320" y="154"/>
                    </a:lnTo>
                    <a:lnTo>
                      <a:pt x="320" y="154"/>
                    </a:lnTo>
                    <a:lnTo>
                      <a:pt x="322" y="163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0" y="171"/>
                    </a:lnTo>
                    <a:lnTo>
                      <a:pt x="320" y="171"/>
                    </a:lnTo>
                    <a:lnTo>
                      <a:pt x="317" y="174"/>
                    </a:lnTo>
                    <a:lnTo>
                      <a:pt x="317" y="174"/>
                    </a:lnTo>
                    <a:lnTo>
                      <a:pt x="311" y="174"/>
                    </a:lnTo>
                    <a:lnTo>
                      <a:pt x="311" y="174"/>
                    </a:lnTo>
                    <a:lnTo>
                      <a:pt x="306" y="177"/>
                    </a:lnTo>
                    <a:lnTo>
                      <a:pt x="306" y="177"/>
                    </a:lnTo>
                    <a:lnTo>
                      <a:pt x="300" y="177"/>
                    </a:lnTo>
                    <a:lnTo>
                      <a:pt x="300" y="177"/>
                    </a:lnTo>
                    <a:lnTo>
                      <a:pt x="275" y="180"/>
                    </a:lnTo>
                    <a:lnTo>
                      <a:pt x="249" y="177"/>
                    </a:lnTo>
                    <a:lnTo>
                      <a:pt x="249" y="177"/>
                    </a:lnTo>
                    <a:lnTo>
                      <a:pt x="207" y="168"/>
                    </a:lnTo>
                    <a:lnTo>
                      <a:pt x="207" y="168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74" y="163"/>
                    </a:lnTo>
                    <a:lnTo>
                      <a:pt x="174" y="163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24" y="185"/>
                    </a:lnTo>
                    <a:lnTo>
                      <a:pt x="246" y="191"/>
                    </a:lnTo>
                    <a:lnTo>
                      <a:pt x="246" y="191"/>
                    </a:lnTo>
                    <a:lnTo>
                      <a:pt x="272" y="194"/>
                    </a:lnTo>
                    <a:lnTo>
                      <a:pt x="300" y="197"/>
                    </a:lnTo>
                    <a:lnTo>
                      <a:pt x="300" y="197"/>
                    </a:lnTo>
                    <a:lnTo>
                      <a:pt x="308" y="194"/>
                    </a:lnTo>
                    <a:lnTo>
                      <a:pt x="308" y="194"/>
                    </a:lnTo>
                    <a:lnTo>
                      <a:pt x="317" y="194"/>
                    </a:lnTo>
                    <a:lnTo>
                      <a:pt x="317" y="194"/>
                    </a:lnTo>
                    <a:lnTo>
                      <a:pt x="325" y="191"/>
                    </a:lnTo>
                    <a:lnTo>
                      <a:pt x="328" y="188"/>
                    </a:lnTo>
                    <a:lnTo>
                      <a:pt x="328" y="188"/>
                    </a:lnTo>
                    <a:lnTo>
                      <a:pt x="334" y="183"/>
                    </a:lnTo>
                    <a:lnTo>
                      <a:pt x="334" y="183"/>
                    </a:lnTo>
                    <a:lnTo>
                      <a:pt x="339" y="177"/>
                    </a:lnTo>
                    <a:lnTo>
                      <a:pt x="339" y="177"/>
                    </a:lnTo>
                    <a:lnTo>
                      <a:pt x="339" y="177"/>
                    </a:lnTo>
                    <a:lnTo>
                      <a:pt x="339" y="174"/>
                    </a:lnTo>
                    <a:lnTo>
                      <a:pt x="342" y="174"/>
                    </a:lnTo>
                    <a:lnTo>
                      <a:pt x="342" y="174"/>
                    </a:lnTo>
                    <a:lnTo>
                      <a:pt x="342" y="171"/>
                    </a:lnTo>
                    <a:lnTo>
                      <a:pt x="342" y="171"/>
                    </a:lnTo>
                    <a:lnTo>
                      <a:pt x="342" y="166"/>
                    </a:lnTo>
                    <a:lnTo>
                      <a:pt x="342" y="166"/>
                    </a:lnTo>
                    <a:lnTo>
                      <a:pt x="342" y="154"/>
                    </a:lnTo>
                    <a:lnTo>
                      <a:pt x="339" y="146"/>
                    </a:lnTo>
                    <a:lnTo>
                      <a:pt x="339" y="146"/>
                    </a:lnTo>
                    <a:lnTo>
                      <a:pt x="331" y="132"/>
                    </a:lnTo>
                    <a:lnTo>
                      <a:pt x="320" y="1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Freeform 7"/>
              <p:cNvSpPr>
                <a:spLocks noChangeArrowheads="1"/>
              </p:cNvSpPr>
              <p:nvPr/>
            </p:nvSpPr>
            <p:spPr bwMode="gray">
              <a:xfrm>
                <a:off x="631825" y="4144963"/>
                <a:ext cx="133350" cy="44450"/>
              </a:xfrm>
              <a:custGeom>
                <a:avLst/>
                <a:gdLst>
                  <a:gd name="T0" fmla="*/ 351 w 371"/>
                  <a:gd name="T1" fmla="*/ 79 h 125"/>
                  <a:gd name="T2" fmla="*/ 348 w 371"/>
                  <a:gd name="T3" fmla="*/ 85 h 125"/>
                  <a:gd name="T4" fmla="*/ 328 w 371"/>
                  <a:gd name="T5" fmla="*/ 96 h 125"/>
                  <a:gd name="T6" fmla="*/ 289 w 371"/>
                  <a:gd name="T7" fmla="*/ 113 h 125"/>
                  <a:gd name="T8" fmla="*/ 258 w 371"/>
                  <a:gd name="T9" fmla="*/ 118 h 125"/>
                  <a:gd name="T10" fmla="*/ 235 w 371"/>
                  <a:gd name="T11" fmla="*/ 124 h 125"/>
                  <a:gd name="T12" fmla="*/ 258 w 371"/>
                  <a:gd name="T13" fmla="*/ 124 h 125"/>
                  <a:gd name="T14" fmla="*/ 311 w 371"/>
                  <a:gd name="T15" fmla="*/ 116 h 125"/>
                  <a:gd name="T16" fmla="*/ 348 w 371"/>
                  <a:gd name="T17" fmla="*/ 104 h 125"/>
                  <a:gd name="T18" fmla="*/ 365 w 371"/>
                  <a:gd name="T19" fmla="*/ 90 h 125"/>
                  <a:gd name="T20" fmla="*/ 367 w 371"/>
                  <a:gd name="T21" fmla="*/ 82 h 125"/>
                  <a:gd name="T22" fmla="*/ 370 w 371"/>
                  <a:gd name="T23" fmla="*/ 73 h 125"/>
                  <a:gd name="T24" fmla="*/ 370 w 371"/>
                  <a:gd name="T25" fmla="*/ 71 h 125"/>
                  <a:gd name="T26" fmla="*/ 370 w 371"/>
                  <a:gd name="T27" fmla="*/ 68 h 125"/>
                  <a:gd name="T28" fmla="*/ 365 w 371"/>
                  <a:gd name="T29" fmla="*/ 54 h 125"/>
                  <a:gd name="T30" fmla="*/ 348 w 371"/>
                  <a:gd name="T31" fmla="*/ 37 h 125"/>
                  <a:gd name="T32" fmla="*/ 320 w 371"/>
                  <a:gd name="T33" fmla="*/ 23 h 125"/>
                  <a:gd name="T34" fmla="*/ 258 w 371"/>
                  <a:gd name="T35" fmla="*/ 6 h 125"/>
                  <a:gd name="T36" fmla="*/ 193 w 371"/>
                  <a:gd name="T37" fmla="*/ 0 h 125"/>
                  <a:gd name="T38" fmla="*/ 129 w 371"/>
                  <a:gd name="T39" fmla="*/ 3 h 125"/>
                  <a:gd name="T40" fmla="*/ 67 w 371"/>
                  <a:gd name="T41" fmla="*/ 14 h 125"/>
                  <a:gd name="T42" fmla="*/ 22 w 371"/>
                  <a:gd name="T43" fmla="*/ 31 h 125"/>
                  <a:gd name="T44" fmla="*/ 5 w 371"/>
                  <a:gd name="T45" fmla="*/ 48 h 125"/>
                  <a:gd name="T46" fmla="*/ 0 w 371"/>
                  <a:gd name="T47" fmla="*/ 59 h 125"/>
                  <a:gd name="T48" fmla="*/ 0 w 371"/>
                  <a:gd name="T49" fmla="*/ 65 h 125"/>
                  <a:gd name="T50" fmla="*/ 5 w 371"/>
                  <a:gd name="T51" fmla="*/ 82 h 125"/>
                  <a:gd name="T52" fmla="*/ 22 w 371"/>
                  <a:gd name="T53" fmla="*/ 96 h 125"/>
                  <a:gd name="T54" fmla="*/ 61 w 371"/>
                  <a:gd name="T55" fmla="*/ 113 h 125"/>
                  <a:gd name="T56" fmla="*/ 117 w 371"/>
                  <a:gd name="T57" fmla="*/ 121 h 125"/>
                  <a:gd name="T58" fmla="*/ 126 w 371"/>
                  <a:gd name="T59" fmla="*/ 121 h 125"/>
                  <a:gd name="T60" fmla="*/ 64 w 371"/>
                  <a:gd name="T61" fmla="*/ 104 h 125"/>
                  <a:gd name="T62" fmla="*/ 28 w 371"/>
                  <a:gd name="T63" fmla="*/ 85 h 125"/>
                  <a:gd name="T64" fmla="*/ 17 w 371"/>
                  <a:gd name="T65" fmla="*/ 68 h 125"/>
                  <a:gd name="T66" fmla="*/ 22 w 371"/>
                  <a:gd name="T67" fmla="*/ 54 h 125"/>
                  <a:gd name="T68" fmla="*/ 45 w 371"/>
                  <a:gd name="T69" fmla="*/ 42 h 125"/>
                  <a:gd name="T70" fmla="*/ 101 w 371"/>
                  <a:gd name="T71" fmla="*/ 28 h 125"/>
                  <a:gd name="T72" fmla="*/ 160 w 371"/>
                  <a:gd name="T73" fmla="*/ 23 h 125"/>
                  <a:gd name="T74" fmla="*/ 224 w 371"/>
                  <a:gd name="T75" fmla="*/ 26 h 125"/>
                  <a:gd name="T76" fmla="*/ 283 w 371"/>
                  <a:gd name="T77" fmla="*/ 34 h 125"/>
                  <a:gd name="T78" fmla="*/ 336 w 371"/>
                  <a:gd name="T79" fmla="*/ 54 h 125"/>
                  <a:gd name="T80" fmla="*/ 353 w 371"/>
                  <a:gd name="T81" fmla="*/ 68 h 125"/>
                  <a:gd name="T82" fmla="*/ 353 w 371"/>
                  <a:gd name="T83" fmla="*/ 71 h 125"/>
                  <a:gd name="T84" fmla="*/ 353 w 371"/>
                  <a:gd name="T85" fmla="*/ 7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1" h="125">
                    <a:moveTo>
                      <a:pt x="353" y="76"/>
                    </a:moveTo>
                    <a:lnTo>
                      <a:pt x="353" y="76"/>
                    </a:lnTo>
                    <a:lnTo>
                      <a:pt x="351" y="79"/>
                    </a:lnTo>
                    <a:lnTo>
                      <a:pt x="351" y="79"/>
                    </a:lnTo>
                    <a:lnTo>
                      <a:pt x="351" y="79"/>
                    </a:lnTo>
                    <a:lnTo>
                      <a:pt x="348" y="85"/>
                    </a:lnTo>
                    <a:lnTo>
                      <a:pt x="348" y="85"/>
                    </a:lnTo>
                    <a:lnTo>
                      <a:pt x="339" y="90"/>
                    </a:lnTo>
                    <a:lnTo>
                      <a:pt x="328" y="96"/>
                    </a:lnTo>
                    <a:lnTo>
                      <a:pt x="328" y="96"/>
                    </a:lnTo>
                    <a:lnTo>
                      <a:pt x="308" y="104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58" y="118"/>
                    </a:lnTo>
                    <a:lnTo>
                      <a:pt x="258" y="118"/>
                    </a:lnTo>
                    <a:lnTo>
                      <a:pt x="227" y="124"/>
                    </a:lnTo>
                    <a:lnTo>
                      <a:pt x="227" y="124"/>
                    </a:lnTo>
                    <a:lnTo>
                      <a:pt x="235" y="124"/>
                    </a:lnTo>
                    <a:lnTo>
                      <a:pt x="235" y="124"/>
                    </a:lnTo>
                    <a:lnTo>
                      <a:pt x="258" y="124"/>
                    </a:lnTo>
                    <a:lnTo>
                      <a:pt x="258" y="124"/>
                    </a:lnTo>
                    <a:lnTo>
                      <a:pt x="291" y="121"/>
                    </a:lnTo>
                    <a:lnTo>
                      <a:pt x="291" y="121"/>
                    </a:lnTo>
                    <a:lnTo>
                      <a:pt x="311" y="116"/>
                    </a:lnTo>
                    <a:lnTo>
                      <a:pt x="334" y="110"/>
                    </a:lnTo>
                    <a:lnTo>
                      <a:pt x="334" y="110"/>
                    </a:lnTo>
                    <a:lnTo>
                      <a:pt x="348" y="104"/>
                    </a:lnTo>
                    <a:lnTo>
                      <a:pt x="359" y="96"/>
                    </a:lnTo>
                    <a:lnTo>
                      <a:pt x="359" y="96"/>
                    </a:lnTo>
                    <a:lnTo>
                      <a:pt x="365" y="90"/>
                    </a:lnTo>
                    <a:lnTo>
                      <a:pt x="367" y="87"/>
                    </a:lnTo>
                    <a:lnTo>
                      <a:pt x="367" y="87"/>
                    </a:lnTo>
                    <a:lnTo>
                      <a:pt x="367" y="82"/>
                    </a:lnTo>
                    <a:lnTo>
                      <a:pt x="370" y="79"/>
                    </a:lnTo>
                    <a:lnTo>
                      <a:pt x="370" y="76"/>
                    </a:lnTo>
                    <a:lnTo>
                      <a:pt x="370" y="73"/>
                    </a:lnTo>
                    <a:lnTo>
                      <a:pt x="370" y="73"/>
                    </a:lnTo>
                    <a:lnTo>
                      <a:pt x="370" y="73"/>
                    </a:lnTo>
                    <a:lnTo>
                      <a:pt x="370" y="71"/>
                    </a:lnTo>
                    <a:lnTo>
                      <a:pt x="370" y="71"/>
                    </a:lnTo>
                    <a:lnTo>
                      <a:pt x="370" y="68"/>
                    </a:lnTo>
                    <a:lnTo>
                      <a:pt x="370" y="68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65" y="54"/>
                    </a:lnTo>
                    <a:lnTo>
                      <a:pt x="359" y="48"/>
                    </a:lnTo>
                    <a:lnTo>
                      <a:pt x="348" y="37"/>
                    </a:lnTo>
                    <a:lnTo>
                      <a:pt x="348" y="37"/>
                    </a:lnTo>
                    <a:lnTo>
                      <a:pt x="334" y="28"/>
                    </a:lnTo>
                    <a:lnTo>
                      <a:pt x="320" y="23"/>
                    </a:lnTo>
                    <a:lnTo>
                      <a:pt x="320" y="23"/>
                    </a:lnTo>
                    <a:lnTo>
                      <a:pt x="289" y="14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24" y="3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60" y="0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98" y="6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22" y="31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5" y="48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5" y="82"/>
                    </a:lnTo>
                    <a:lnTo>
                      <a:pt x="11" y="87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42" y="104"/>
                    </a:lnTo>
                    <a:lnTo>
                      <a:pt x="61" y="113"/>
                    </a:lnTo>
                    <a:lnTo>
                      <a:pt x="61" y="113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26" y="121"/>
                    </a:lnTo>
                    <a:lnTo>
                      <a:pt x="126" y="121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47" y="96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2" y="76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33" y="48"/>
                    </a:lnTo>
                    <a:lnTo>
                      <a:pt x="45" y="4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101" y="28"/>
                    </a:lnTo>
                    <a:lnTo>
                      <a:pt x="129" y="26"/>
                    </a:lnTo>
                    <a:lnTo>
                      <a:pt x="129" y="26"/>
                    </a:lnTo>
                    <a:lnTo>
                      <a:pt x="160" y="23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224" y="26"/>
                    </a:lnTo>
                    <a:lnTo>
                      <a:pt x="255" y="28"/>
                    </a:lnTo>
                    <a:lnTo>
                      <a:pt x="255" y="28"/>
                    </a:lnTo>
                    <a:lnTo>
                      <a:pt x="283" y="34"/>
                    </a:lnTo>
                    <a:lnTo>
                      <a:pt x="311" y="42"/>
                    </a:lnTo>
                    <a:lnTo>
                      <a:pt x="311" y="42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48" y="62"/>
                    </a:lnTo>
                    <a:lnTo>
                      <a:pt x="353" y="68"/>
                    </a:lnTo>
                    <a:lnTo>
                      <a:pt x="353" y="71"/>
                    </a:lnTo>
                    <a:lnTo>
                      <a:pt x="353" y="71"/>
                    </a:lnTo>
                    <a:lnTo>
                      <a:pt x="353" y="71"/>
                    </a:lnTo>
                    <a:lnTo>
                      <a:pt x="353" y="73"/>
                    </a:lnTo>
                    <a:lnTo>
                      <a:pt x="353" y="73"/>
                    </a:lnTo>
                    <a:lnTo>
                      <a:pt x="353" y="73"/>
                    </a:lnTo>
                    <a:lnTo>
                      <a:pt x="353" y="7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8"/>
              <p:cNvSpPr>
                <a:spLocks noChangeArrowheads="1"/>
              </p:cNvSpPr>
              <p:nvPr/>
            </p:nvSpPr>
            <p:spPr bwMode="gray">
              <a:xfrm>
                <a:off x="379413" y="4000500"/>
                <a:ext cx="47625" cy="90488"/>
              </a:xfrm>
              <a:custGeom>
                <a:avLst/>
                <a:gdLst>
                  <a:gd name="T0" fmla="*/ 101 w 133"/>
                  <a:gd name="T1" fmla="*/ 227 h 251"/>
                  <a:gd name="T2" fmla="*/ 87 w 133"/>
                  <a:gd name="T3" fmla="*/ 238 h 251"/>
                  <a:gd name="T4" fmla="*/ 79 w 133"/>
                  <a:gd name="T5" fmla="*/ 238 h 251"/>
                  <a:gd name="T6" fmla="*/ 56 w 133"/>
                  <a:gd name="T7" fmla="*/ 230 h 251"/>
                  <a:gd name="T8" fmla="*/ 42 w 133"/>
                  <a:gd name="T9" fmla="*/ 216 h 251"/>
                  <a:gd name="T10" fmla="*/ 28 w 133"/>
                  <a:gd name="T11" fmla="*/ 202 h 251"/>
                  <a:gd name="T12" fmla="*/ 31 w 133"/>
                  <a:gd name="T13" fmla="*/ 205 h 251"/>
                  <a:gd name="T14" fmla="*/ 39 w 133"/>
                  <a:gd name="T15" fmla="*/ 219 h 251"/>
                  <a:gd name="T16" fmla="*/ 51 w 133"/>
                  <a:gd name="T17" fmla="*/ 236 h 251"/>
                  <a:gd name="T18" fmla="*/ 62 w 133"/>
                  <a:gd name="T19" fmla="*/ 244 h 251"/>
                  <a:gd name="T20" fmla="*/ 79 w 133"/>
                  <a:gd name="T21" fmla="*/ 250 h 251"/>
                  <a:gd name="T22" fmla="*/ 84 w 133"/>
                  <a:gd name="T23" fmla="*/ 250 h 251"/>
                  <a:gd name="T24" fmla="*/ 87 w 133"/>
                  <a:gd name="T25" fmla="*/ 250 h 251"/>
                  <a:gd name="T26" fmla="*/ 98 w 133"/>
                  <a:gd name="T27" fmla="*/ 247 h 251"/>
                  <a:gd name="T28" fmla="*/ 107 w 133"/>
                  <a:gd name="T29" fmla="*/ 241 h 251"/>
                  <a:gd name="T30" fmla="*/ 113 w 133"/>
                  <a:gd name="T31" fmla="*/ 236 h 251"/>
                  <a:gd name="T32" fmla="*/ 129 w 133"/>
                  <a:gd name="T33" fmla="*/ 199 h 251"/>
                  <a:gd name="T34" fmla="*/ 132 w 133"/>
                  <a:gd name="T35" fmla="*/ 177 h 251"/>
                  <a:gd name="T36" fmla="*/ 132 w 133"/>
                  <a:gd name="T37" fmla="*/ 157 h 251"/>
                  <a:gd name="T38" fmla="*/ 129 w 133"/>
                  <a:gd name="T39" fmla="*/ 135 h 251"/>
                  <a:gd name="T40" fmla="*/ 127 w 133"/>
                  <a:gd name="T41" fmla="*/ 115 h 251"/>
                  <a:gd name="T42" fmla="*/ 113 w 133"/>
                  <a:gd name="T43" fmla="*/ 76 h 251"/>
                  <a:gd name="T44" fmla="*/ 104 w 133"/>
                  <a:gd name="T45" fmla="*/ 56 h 251"/>
                  <a:gd name="T46" fmla="*/ 96 w 133"/>
                  <a:gd name="T47" fmla="*/ 39 h 251"/>
                  <a:gd name="T48" fmla="*/ 67 w 133"/>
                  <a:gd name="T49" fmla="*/ 11 h 251"/>
                  <a:gd name="T50" fmla="*/ 51 w 133"/>
                  <a:gd name="T51" fmla="*/ 0 h 251"/>
                  <a:gd name="T52" fmla="*/ 42 w 133"/>
                  <a:gd name="T53" fmla="*/ 0 h 251"/>
                  <a:gd name="T54" fmla="*/ 36 w 133"/>
                  <a:gd name="T55" fmla="*/ 0 h 251"/>
                  <a:gd name="T56" fmla="*/ 34 w 133"/>
                  <a:gd name="T57" fmla="*/ 0 h 251"/>
                  <a:gd name="T58" fmla="*/ 25 w 133"/>
                  <a:gd name="T59" fmla="*/ 3 h 251"/>
                  <a:gd name="T60" fmla="*/ 9 w 133"/>
                  <a:gd name="T61" fmla="*/ 20 h 251"/>
                  <a:gd name="T62" fmla="*/ 3 w 133"/>
                  <a:gd name="T63" fmla="*/ 31 h 251"/>
                  <a:gd name="T64" fmla="*/ 0 w 133"/>
                  <a:gd name="T65" fmla="*/ 39 h 251"/>
                  <a:gd name="T66" fmla="*/ 0 w 133"/>
                  <a:gd name="T67" fmla="*/ 53 h 251"/>
                  <a:gd name="T68" fmla="*/ 0 w 133"/>
                  <a:gd name="T69" fmla="*/ 59 h 251"/>
                  <a:gd name="T70" fmla="*/ 0 w 133"/>
                  <a:gd name="T71" fmla="*/ 53 h 251"/>
                  <a:gd name="T72" fmla="*/ 6 w 133"/>
                  <a:gd name="T73" fmla="*/ 39 h 251"/>
                  <a:gd name="T74" fmla="*/ 14 w 133"/>
                  <a:gd name="T75" fmla="*/ 23 h 251"/>
                  <a:gd name="T76" fmla="*/ 22 w 133"/>
                  <a:gd name="T77" fmla="*/ 14 h 251"/>
                  <a:gd name="T78" fmla="*/ 34 w 133"/>
                  <a:gd name="T79" fmla="*/ 11 h 251"/>
                  <a:gd name="T80" fmla="*/ 39 w 133"/>
                  <a:gd name="T81" fmla="*/ 11 h 251"/>
                  <a:gd name="T82" fmla="*/ 39 w 133"/>
                  <a:gd name="T83" fmla="*/ 11 h 251"/>
                  <a:gd name="T84" fmla="*/ 48 w 133"/>
                  <a:gd name="T85" fmla="*/ 14 h 251"/>
                  <a:gd name="T86" fmla="*/ 59 w 133"/>
                  <a:gd name="T87" fmla="*/ 23 h 251"/>
                  <a:gd name="T88" fmla="*/ 79 w 133"/>
                  <a:gd name="T89" fmla="*/ 48 h 251"/>
                  <a:gd name="T90" fmla="*/ 87 w 133"/>
                  <a:gd name="T91" fmla="*/ 65 h 251"/>
                  <a:gd name="T92" fmla="*/ 96 w 133"/>
                  <a:gd name="T93" fmla="*/ 81 h 251"/>
                  <a:gd name="T94" fmla="*/ 107 w 133"/>
                  <a:gd name="T95" fmla="*/ 121 h 251"/>
                  <a:gd name="T96" fmla="*/ 110 w 133"/>
                  <a:gd name="T97" fmla="*/ 138 h 251"/>
                  <a:gd name="T98" fmla="*/ 113 w 133"/>
                  <a:gd name="T99" fmla="*/ 157 h 251"/>
                  <a:gd name="T100" fmla="*/ 113 w 133"/>
                  <a:gd name="T101" fmla="*/ 177 h 251"/>
                  <a:gd name="T102" fmla="*/ 113 w 133"/>
                  <a:gd name="T103" fmla="*/ 194 h 251"/>
                  <a:gd name="T104" fmla="*/ 101 w 133"/>
                  <a:gd name="T105" fmla="*/ 2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3" h="251">
                    <a:moveTo>
                      <a:pt x="101" y="227"/>
                    </a:moveTo>
                    <a:lnTo>
                      <a:pt x="101" y="227"/>
                    </a:lnTo>
                    <a:lnTo>
                      <a:pt x="93" y="236"/>
                    </a:lnTo>
                    <a:lnTo>
                      <a:pt x="87" y="238"/>
                    </a:lnTo>
                    <a:lnTo>
                      <a:pt x="79" y="238"/>
                    </a:lnTo>
                    <a:lnTo>
                      <a:pt x="79" y="238"/>
                    </a:lnTo>
                    <a:lnTo>
                      <a:pt x="67" y="236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28" y="202"/>
                    </a:lnTo>
                    <a:lnTo>
                      <a:pt x="28" y="202"/>
                    </a:lnTo>
                    <a:lnTo>
                      <a:pt x="31" y="205"/>
                    </a:lnTo>
                    <a:lnTo>
                      <a:pt x="31" y="205"/>
                    </a:lnTo>
                    <a:lnTo>
                      <a:pt x="39" y="219"/>
                    </a:lnTo>
                    <a:lnTo>
                      <a:pt x="39" y="219"/>
                    </a:lnTo>
                    <a:lnTo>
                      <a:pt x="51" y="236"/>
                    </a:lnTo>
                    <a:lnTo>
                      <a:pt x="51" y="236"/>
                    </a:lnTo>
                    <a:lnTo>
                      <a:pt x="62" y="244"/>
                    </a:lnTo>
                    <a:lnTo>
                      <a:pt x="70" y="247"/>
                    </a:lnTo>
                    <a:lnTo>
                      <a:pt x="79" y="250"/>
                    </a:lnTo>
                    <a:lnTo>
                      <a:pt x="79" y="250"/>
                    </a:lnTo>
                    <a:lnTo>
                      <a:pt x="84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98" y="247"/>
                    </a:lnTo>
                    <a:lnTo>
                      <a:pt x="98" y="247"/>
                    </a:lnTo>
                    <a:lnTo>
                      <a:pt x="107" y="241"/>
                    </a:lnTo>
                    <a:lnTo>
                      <a:pt x="113" y="236"/>
                    </a:lnTo>
                    <a:lnTo>
                      <a:pt x="113" y="236"/>
                    </a:lnTo>
                    <a:lnTo>
                      <a:pt x="124" y="216"/>
                    </a:lnTo>
                    <a:lnTo>
                      <a:pt x="129" y="199"/>
                    </a:lnTo>
                    <a:lnTo>
                      <a:pt x="129" y="199"/>
                    </a:lnTo>
                    <a:lnTo>
                      <a:pt x="132" y="177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7" y="115"/>
                    </a:lnTo>
                    <a:lnTo>
                      <a:pt x="127" y="115"/>
                    </a:lnTo>
                    <a:lnTo>
                      <a:pt x="121" y="95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04" y="56"/>
                    </a:lnTo>
                    <a:lnTo>
                      <a:pt x="96" y="39"/>
                    </a:lnTo>
                    <a:lnTo>
                      <a:pt x="96" y="39"/>
                    </a:lnTo>
                    <a:lnTo>
                      <a:pt x="82" y="23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5" y="3"/>
                    </a:lnTo>
                    <a:lnTo>
                      <a:pt x="17" y="6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3" y="3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9" y="31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22" y="14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70" y="34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87" y="65"/>
                    </a:lnTo>
                    <a:lnTo>
                      <a:pt x="96" y="81"/>
                    </a:lnTo>
                    <a:lnTo>
                      <a:pt x="96" y="81"/>
                    </a:lnTo>
                    <a:lnTo>
                      <a:pt x="101" y="101"/>
                    </a:lnTo>
                    <a:lnTo>
                      <a:pt x="107" y="121"/>
                    </a:lnTo>
                    <a:lnTo>
                      <a:pt x="107" y="121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3" y="157"/>
                    </a:lnTo>
                    <a:lnTo>
                      <a:pt x="113" y="157"/>
                    </a:lnTo>
                    <a:lnTo>
                      <a:pt x="113" y="177"/>
                    </a:lnTo>
                    <a:lnTo>
                      <a:pt x="113" y="194"/>
                    </a:lnTo>
                    <a:lnTo>
                      <a:pt x="113" y="194"/>
                    </a:lnTo>
                    <a:lnTo>
                      <a:pt x="107" y="213"/>
                    </a:lnTo>
                    <a:lnTo>
                      <a:pt x="101" y="2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Freeform 9"/>
              <p:cNvSpPr>
                <a:spLocks noChangeArrowheads="1"/>
              </p:cNvSpPr>
              <p:nvPr/>
            </p:nvSpPr>
            <p:spPr bwMode="gray">
              <a:xfrm>
                <a:off x="314325" y="4051300"/>
                <a:ext cx="49213" cy="90488"/>
              </a:xfrm>
              <a:custGeom>
                <a:avLst/>
                <a:gdLst>
                  <a:gd name="T0" fmla="*/ 31 w 136"/>
                  <a:gd name="T1" fmla="*/ 3 h 251"/>
                  <a:gd name="T2" fmla="*/ 20 w 136"/>
                  <a:gd name="T3" fmla="*/ 9 h 251"/>
                  <a:gd name="T4" fmla="*/ 14 w 136"/>
                  <a:gd name="T5" fmla="*/ 17 h 251"/>
                  <a:gd name="T6" fmla="*/ 3 w 136"/>
                  <a:gd name="T7" fmla="*/ 40 h 251"/>
                  <a:gd name="T8" fmla="*/ 0 w 136"/>
                  <a:gd name="T9" fmla="*/ 57 h 251"/>
                  <a:gd name="T10" fmla="*/ 0 w 136"/>
                  <a:gd name="T11" fmla="*/ 68 h 251"/>
                  <a:gd name="T12" fmla="*/ 0 w 136"/>
                  <a:gd name="T13" fmla="*/ 90 h 251"/>
                  <a:gd name="T14" fmla="*/ 3 w 136"/>
                  <a:gd name="T15" fmla="*/ 104 h 251"/>
                  <a:gd name="T16" fmla="*/ 3 w 136"/>
                  <a:gd name="T17" fmla="*/ 110 h 251"/>
                  <a:gd name="T18" fmla="*/ 6 w 136"/>
                  <a:gd name="T19" fmla="*/ 104 h 251"/>
                  <a:gd name="T20" fmla="*/ 6 w 136"/>
                  <a:gd name="T21" fmla="*/ 90 h 251"/>
                  <a:gd name="T22" fmla="*/ 14 w 136"/>
                  <a:gd name="T23" fmla="*/ 43 h 251"/>
                  <a:gd name="T24" fmla="*/ 20 w 136"/>
                  <a:gd name="T25" fmla="*/ 31 h 251"/>
                  <a:gd name="T26" fmla="*/ 31 w 136"/>
                  <a:gd name="T27" fmla="*/ 20 h 251"/>
                  <a:gd name="T28" fmla="*/ 36 w 136"/>
                  <a:gd name="T29" fmla="*/ 17 h 251"/>
                  <a:gd name="T30" fmla="*/ 39 w 136"/>
                  <a:gd name="T31" fmla="*/ 17 h 251"/>
                  <a:gd name="T32" fmla="*/ 42 w 136"/>
                  <a:gd name="T33" fmla="*/ 15 h 251"/>
                  <a:gd name="T34" fmla="*/ 56 w 136"/>
                  <a:gd name="T35" fmla="*/ 20 h 251"/>
                  <a:gd name="T36" fmla="*/ 81 w 136"/>
                  <a:gd name="T37" fmla="*/ 45 h 251"/>
                  <a:gd name="T38" fmla="*/ 90 w 136"/>
                  <a:gd name="T39" fmla="*/ 62 h 251"/>
                  <a:gd name="T40" fmla="*/ 98 w 136"/>
                  <a:gd name="T41" fmla="*/ 79 h 251"/>
                  <a:gd name="T42" fmla="*/ 110 w 136"/>
                  <a:gd name="T43" fmla="*/ 115 h 251"/>
                  <a:gd name="T44" fmla="*/ 118 w 136"/>
                  <a:gd name="T45" fmla="*/ 155 h 251"/>
                  <a:gd name="T46" fmla="*/ 118 w 136"/>
                  <a:gd name="T47" fmla="*/ 205 h 251"/>
                  <a:gd name="T48" fmla="*/ 112 w 136"/>
                  <a:gd name="T49" fmla="*/ 219 h 251"/>
                  <a:gd name="T50" fmla="*/ 98 w 136"/>
                  <a:gd name="T51" fmla="*/ 242 h 251"/>
                  <a:gd name="T52" fmla="*/ 96 w 136"/>
                  <a:gd name="T53" fmla="*/ 242 h 251"/>
                  <a:gd name="T54" fmla="*/ 90 w 136"/>
                  <a:gd name="T55" fmla="*/ 244 h 251"/>
                  <a:gd name="T56" fmla="*/ 81 w 136"/>
                  <a:gd name="T57" fmla="*/ 244 h 251"/>
                  <a:gd name="T58" fmla="*/ 67 w 136"/>
                  <a:gd name="T59" fmla="*/ 242 h 251"/>
                  <a:gd name="T60" fmla="*/ 64 w 136"/>
                  <a:gd name="T61" fmla="*/ 239 h 251"/>
                  <a:gd name="T62" fmla="*/ 67 w 136"/>
                  <a:gd name="T63" fmla="*/ 242 h 251"/>
                  <a:gd name="T64" fmla="*/ 73 w 136"/>
                  <a:gd name="T65" fmla="*/ 244 h 251"/>
                  <a:gd name="T66" fmla="*/ 81 w 136"/>
                  <a:gd name="T67" fmla="*/ 250 h 251"/>
                  <a:gd name="T68" fmla="*/ 90 w 136"/>
                  <a:gd name="T69" fmla="*/ 250 h 251"/>
                  <a:gd name="T70" fmla="*/ 96 w 136"/>
                  <a:gd name="T71" fmla="*/ 250 h 251"/>
                  <a:gd name="T72" fmla="*/ 98 w 136"/>
                  <a:gd name="T73" fmla="*/ 250 h 251"/>
                  <a:gd name="T74" fmla="*/ 104 w 136"/>
                  <a:gd name="T75" fmla="*/ 247 h 251"/>
                  <a:gd name="T76" fmla="*/ 124 w 136"/>
                  <a:gd name="T77" fmla="*/ 225 h 251"/>
                  <a:gd name="T78" fmla="*/ 129 w 136"/>
                  <a:gd name="T79" fmla="*/ 208 h 251"/>
                  <a:gd name="T80" fmla="*/ 135 w 136"/>
                  <a:gd name="T81" fmla="*/ 191 h 251"/>
                  <a:gd name="T82" fmla="*/ 135 w 136"/>
                  <a:gd name="T83" fmla="*/ 152 h 251"/>
                  <a:gd name="T84" fmla="*/ 132 w 136"/>
                  <a:gd name="T85" fmla="*/ 132 h 251"/>
                  <a:gd name="T86" fmla="*/ 129 w 136"/>
                  <a:gd name="T87" fmla="*/ 112 h 251"/>
                  <a:gd name="T88" fmla="*/ 118 w 136"/>
                  <a:gd name="T89" fmla="*/ 71 h 251"/>
                  <a:gd name="T90" fmla="*/ 107 w 136"/>
                  <a:gd name="T91" fmla="*/ 51 h 251"/>
                  <a:gd name="T92" fmla="*/ 96 w 136"/>
                  <a:gd name="T93" fmla="*/ 34 h 251"/>
                  <a:gd name="T94" fmla="*/ 64 w 136"/>
                  <a:gd name="T95" fmla="*/ 6 h 251"/>
                  <a:gd name="T96" fmla="*/ 53 w 136"/>
                  <a:gd name="T97" fmla="*/ 0 h 251"/>
                  <a:gd name="T98" fmla="*/ 36 w 136"/>
                  <a:gd name="T99" fmla="*/ 0 h 251"/>
                  <a:gd name="T100" fmla="*/ 36 w 136"/>
                  <a:gd name="T10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251">
                    <a:moveTo>
                      <a:pt x="34" y="0"/>
                    </a:moveTo>
                    <a:lnTo>
                      <a:pt x="31" y="3"/>
                    </a:lnTo>
                    <a:lnTo>
                      <a:pt x="31" y="3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4" y="17"/>
                    </a:lnTo>
                    <a:lnTo>
                      <a:pt x="8" y="2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3" y="110"/>
                    </a:lnTo>
                    <a:lnTo>
                      <a:pt x="3" y="110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8" y="71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20" y="31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67" y="3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90" y="62"/>
                    </a:lnTo>
                    <a:lnTo>
                      <a:pt x="98" y="79"/>
                    </a:lnTo>
                    <a:lnTo>
                      <a:pt x="98" y="79"/>
                    </a:lnTo>
                    <a:lnTo>
                      <a:pt x="110" y="115"/>
                    </a:lnTo>
                    <a:lnTo>
                      <a:pt x="110" y="115"/>
                    </a:lnTo>
                    <a:lnTo>
                      <a:pt x="118" y="155"/>
                    </a:lnTo>
                    <a:lnTo>
                      <a:pt x="118" y="155"/>
                    </a:lnTo>
                    <a:lnTo>
                      <a:pt x="118" y="188"/>
                    </a:lnTo>
                    <a:lnTo>
                      <a:pt x="118" y="205"/>
                    </a:lnTo>
                    <a:lnTo>
                      <a:pt x="112" y="219"/>
                    </a:lnTo>
                    <a:lnTo>
                      <a:pt x="112" y="219"/>
                    </a:lnTo>
                    <a:lnTo>
                      <a:pt x="107" y="230"/>
                    </a:lnTo>
                    <a:lnTo>
                      <a:pt x="98" y="242"/>
                    </a:lnTo>
                    <a:lnTo>
                      <a:pt x="98" y="242"/>
                    </a:lnTo>
                    <a:lnTo>
                      <a:pt x="96" y="242"/>
                    </a:lnTo>
                    <a:lnTo>
                      <a:pt x="93" y="244"/>
                    </a:lnTo>
                    <a:lnTo>
                      <a:pt x="90" y="244"/>
                    </a:lnTo>
                    <a:lnTo>
                      <a:pt x="90" y="244"/>
                    </a:lnTo>
                    <a:lnTo>
                      <a:pt x="81" y="244"/>
                    </a:lnTo>
                    <a:lnTo>
                      <a:pt x="81" y="244"/>
                    </a:lnTo>
                    <a:lnTo>
                      <a:pt x="67" y="242"/>
                    </a:lnTo>
                    <a:lnTo>
                      <a:pt x="67" y="242"/>
                    </a:lnTo>
                    <a:lnTo>
                      <a:pt x="64" y="239"/>
                    </a:lnTo>
                    <a:lnTo>
                      <a:pt x="64" y="239"/>
                    </a:lnTo>
                    <a:lnTo>
                      <a:pt x="67" y="242"/>
                    </a:lnTo>
                    <a:lnTo>
                      <a:pt x="67" y="242"/>
                    </a:lnTo>
                    <a:lnTo>
                      <a:pt x="73" y="244"/>
                    </a:lnTo>
                    <a:lnTo>
                      <a:pt x="81" y="250"/>
                    </a:lnTo>
                    <a:lnTo>
                      <a:pt x="81" y="250"/>
                    </a:lnTo>
                    <a:lnTo>
                      <a:pt x="90" y="250"/>
                    </a:lnTo>
                    <a:lnTo>
                      <a:pt x="90" y="250"/>
                    </a:lnTo>
                    <a:lnTo>
                      <a:pt x="96" y="250"/>
                    </a:lnTo>
                    <a:lnTo>
                      <a:pt x="96" y="250"/>
                    </a:lnTo>
                    <a:lnTo>
                      <a:pt x="98" y="250"/>
                    </a:lnTo>
                    <a:lnTo>
                      <a:pt x="98" y="250"/>
                    </a:lnTo>
                    <a:lnTo>
                      <a:pt x="104" y="247"/>
                    </a:lnTo>
                    <a:lnTo>
                      <a:pt x="104" y="247"/>
                    </a:lnTo>
                    <a:lnTo>
                      <a:pt x="115" y="239"/>
                    </a:lnTo>
                    <a:lnTo>
                      <a:pt x="124" y="225"/>
                    </a:lnTo>
                    <a:lnTo>
                      <a:pt x="124" y="225"/>
                    </a:lnTo>
                    <a:lnTo>
                      <a:pt x="129" y="208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7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2" y="132"/>
                    </a:lnTo>
                    <a:lnTo>
                      <a:pt x="129" y="112"/>
                    </a:lnTo>
                    <a:lnTo>
                      <a:pt x="129" y="112"/>
                    </a:lnTo>
                    <a:lnTo>
                      <a:pt x="124" y="90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51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81" y="17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Freeform 10"/>
              <p:cNvSpPr>
                <a:spLocks noChangeArrowheads="1"/>
              </p:cNvSpPr>
              <p:nvPr/>
            </p:nvSpPr>
            <p:spPr bwMode="gray">
              <a:xfrm>
                <a:off x="254000" y="4097338"/>
                <a:ext cx="50800" cy="85725"/>
              </a:xfrm>
              <a:custGeom>
                <a:avLst/>
                <a:gdLst>
                  <a:gd name="T0" fmla="*/ 121 w 139"/>
                  <a:gd name="T1" fmla="*/ 231 h 237"/>
                  <a:gd name="T2" fmla="*/ 118 w 139"/>
                  <a:gd name="T3" fmla="*/ 236 h 237"/>
                  <a:gd name="T4" fmla="*/ 121 w 139"/>
                  <a:gd name="T5" fmla="*/ 231 h 237"/>
                  <a:gd name="T6" fmla="*/ 127 w 139"/>
                  <a:gd name="T7" fmla="*/ 219 h 237"/>
                  <a:gd name="T8" fmla="*/ 138 w 139"/>
                  <a:gd name="T9" fmla="*/ 169 h 237"/>
                  <a:gd name="T10" fmla="*/ 135 w 139"/>
                  <a:gd name="T11" fmla="*/ 132 h 237"/>
                  <a:gd name="T12" fmla="*/ 132 w 139"/>
                  <a:gd name="T13" fmla="*/ 115 h 237"/>
                  <a:gd name="T14" fmla="*/ 127 w 139"/>
                  <a:gd name="T15" fmla="*/ 96 h 237"/>
                  <a:gd name="T16" fmla="*/ 113 w 139"/>
                  <a:gd name="T17" fmla="*/ 57 h 237"/>
                  <a:gd name="T18" fmla="*/ 102 w 139"/>
                  <a:gd name="T19" fmla="*/ 37 h 237"/>
                  <a:gd name="T20" fmla="*/ 88 w 139"/>
                  <a:gd name="T21" fmla="*/ 20 h 237"/>
                  <a:gd name="T22" fmla="*/ 68 w 139"/>
                  <a:gd name="T23" fmla="*/ 6 h 237"/>
                  <a:gd name="T24" fmla="*/ 54 w 139"/>
                  <a:gd name="T25" fmla="*/ 3 h 237"/>
                  <a:gd name="T26" fmla="*/ 48 w 139"/>
                  <a:gd name="T27" fmla="*/ 0 h 237"/>
                  <a:gd name="T28" fmla="*/ 43 w 139"/>
                  <a:gd name="T29" fmla="*/ 3 h 237"/>
                  <a:gd name="T30" fmla="*/ 28 w 139"/>
                  <a:gd name="T31" fmla="*/ 6 h 237"/>
                  <a:gd name="T32" fmla="*/ 20 w 139"/>
                  <a:gd name="T33" fmla="*/ 14 h 237"/>
                  <a:gd name="T34" fmla="*/ 9 w 139"/>
                  <a:gd name="T35" fmla="*/ 34 h 237"/>
                  <a:gd name="T36" fmla="*/ 3 w 139"/>
                  <a:gd name="T37" fmla="*/ 57 h 237"/>
                  <a:gd name="T38" fmla="*/ 0 w 139"/>
                  <a:gd name="T39" fmla="*/ 76 h 237"/>
                  <a:gd name="T40" fmla="*/ 3 w 139"/>
                  <a:gd name="T41" fmla="*/ 110 h 237"/>
                  <a:gd name="T42" fmla="*/ 9 w 139"/>
                  <a:gd name="T43" fmla="*/ 138 h 237"/>
                  <a:gd name="T44" fmla="*/ 17 w 139"/>
                  <a:gd name="T45" fmla="*/ 160 h 237"/>
                  <a:gd name="T46" fmla="*/ 26 w 139"/>
                  <a:gd name="T47" fmla="*/ 177 h 237"/>
                  <a:gd name="T48" fmla="*/ 20 w 139"/>
                  <a:gd name="T49" fmla="*/ 157 h 237"/>
                  <a:gd name="T50" fmla="*/ 17 w 139"/>
                  <a:gd name="T51" fmla="*/ 138 h 237"/>
                  <a:gd name="T52" fmla="*/ 14 w 139"/>
                  <a:gd name="T53" fmla="*/ 110 h 237"/>
                  <a:gd name="T54" fmla="*/ 14 w 139"/>
                  <a:gd name="T55" fmla="*/ 76 h 237"/>
                  <a:gd name="T56" fmla="*/ 17 w 139"/>
                  <a:gd name="T57" fmla="*/ 59 h 237"/>
                  <a:gd name="T58" fmla="*/ 23 w 139"/>
                  <a:gd name="T59" fmla="*/ 43 h 237"/>
                  <a:gd name="T60" fmla="*/ 31 w 139"/>
                  <a:gd name="T61" fmla="*/ 28 h 237"/>
                  <a:gd name="T62" fmla="*/ 45 w 139"/>
                  <a:gd name="T63" fmla="*/ 20 h 237"/>
                  <a:gd name="T64" fmla="*/ 48 w 139"/>
                  <a:gd name="T65" fmla="*/ 20 h 237"/>
                  <a:gd name="T66" fmla="*/ 51 w 139"/>
                  <a:gd name="T67" fmla="*/ 20 h 237"/>
                  <a:gd name="T68" fmla="*/ 59 w 139"/>
                  <a:gd name="T69" fmla="*/ 23 h 237"/>
                  <a:gd name="T70" fmla="*/ 74 w 139"/>
                  <a:gd name="T71" fmla="*/ 34 h 237"/>
                  <a:gd name="T72" fmla="*/ 96 w 139"/>
                  <a:gd name="T73" fmla="*/ 65 h 237"/>
                  <a:gd name="T74" fmla="*/ 113 w 139"/>
                  <a:gd name="T75" fmla="*/ 101 h 237"/>
                  <a:gd name="T76" fmla="*/ 121 w 139"/>
                  <a:gd name="T77" fmla="*/ 135 h 237"/>
                  <a:gd name="T78" fmla="*/ 127 w 139"/>
                  <a:gd name="T79" fmla="*/ 169 h 237"/>
                  <a:gd name="T80" fmla="*/ 127 w 139"/>
                  <a:gd name="T81" fmla="*/ 197 h 237"/>
                  <a:gd name="T82" fmla="*/ 124 w 139"/>
                  <a:gd name="T83" fmla="*/ 21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" h="237">
                    <a:moveTo>
                      <a:pt x="121" y="231"/>
                    </a:moveTo>
                    <a:lnTo>
                      <a:pt x="121" y="231"/>
                    </a:lnTo>
                    <a:lnTo>
                      <a:pt x="118" y="236"/>
                    </a:lnTo>
                    <a:lnTo>
                      <a:pt x="118" y="236"/>
                    </a:lnTo>
                    <a:lnTo>
                      <a:pt x="121" y="231"/>
                    </a:lnTo>
                    <a:lnTo>
                      <a:pt x="121" y="231"/>
                    </a:lnTo>
                    <a:lnTo>
                      <a:pt x="127" y="219"/>
                    </a:lnTo>
                    <a:lnTo>
                      <a:pt x="127" y="219"/>
                    </a:lnTo>
                    <a:lnTo>
                      <a:pt x="135" y="197"/>
                    </a:lnTo>
                    <a:lnTo>
                      <a:pt x="138" y="169"/>
                    </a:lnTo>
                    <a:lnTo>
                      <a:pt x="138" y="169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2" y="115"/>
                    </a:lnTo>
                    <a:lnTo>
                      <a:pt x="127" y="96"/>
                    </a:lnTo>
                    <a:lnTo>
                      <a:pt x="127" y="96"/>
                    </a:lnTo>
                    <a:lnTo>
                      <a:pt x="121" y="76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02" y="37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79" y="1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28" y="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2" y="2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3" y="5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3" y="110"/>
                    </a:lnTo>
                    <a:lnTo>
                      <a:pt x="3" y="110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26" y="177"/>
                    </a:lnTo>
                    <a:lnTo>
                      <a:pt x="26" y="177"/>
                    </a:lnTo>
                    <a:lnTo>
                      <a:pt x="20" y="157"/>
                    </a:lnTo>
                    <a:lnTo>
                      <a:pt x="20" y="157"/>
                    </a:lnTo>
                    <a:lnTo>
                      <a:pt x="17" y="138"/>
                    </a:lnTo>
                    <a:lnTo>
                      <a:pt x="17" y="138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7" y="59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40" y="23"/>
                    </a:lnTo>
                    <a:lnTo>
                      <a:pt x="45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85" y="48"/>
                    </a:lnTo>
                    <a:lnTo>
                      <a:pt x="96" y="65"/>
                    </a:lnTo>
                    <a:lnTo>
                      <a:pt x="96" y="65"/>
                    </a:lnTo>
                    <a:lnTo>
                      <a:pt x="113" y="101"/>
                    </a:lnTo>
                    <a:lnTo>
                      <a:pt x="113" y="101"/>
                    </a:lnTo>
                    <a:lnTo>
                      <a:pt x="121" y="135"/>
                    </a:lnTo>
                    <a:lnTo>
                      <a:pt x="121" y="135"/>
                    </a:lnTo>
                    <a:lnTo>
                      <a:pt x="127" y="169"/>
                    </a:lnTo>
                    <a:lnTo>
                      <a:pt x="127" y="169"/>
                    </a:lnTo>
                    <a:lnTo>
                      <a:pt x="127" y="197"/>
                    </a:lnTo>
                    <a:lnTo>
                      <a:pt x="124" y="216"/>
                    </a:lnTo>
                    <a:lnTo>
                      <a:pt x="124" y="216"/>
                    </a:lnTo>
                    <a:lnTo>
                      <a:pt x="121" y="2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Freeform 11"/>
              <p:cNvSpPr>
                <a:spLocks noChangeArrowheads="1"/>
              </p:cNvSpPr>
              <p:nvPr/>
            </p:nvSpPr>
            <p:spPr bwMode="gray">
              <a:xfrm>
                <a:off x="196850" y="4156075"/>
                <a:ext cx="47625" cy="77788"/>
              </a:xfrm>
              <a:custGeom>
                <a:avLst/>
                <a:gdLst>
                  <a:gd name="T0" fmla="*/ 37 w 133"/>
                  <a:gd name="T1" fmla="*/ 0 h 217"/>
                  <a:gd name="T2" fmla="*/ 31 w 133"/>
                  <a:gd name="T3" fmla="*/ 3 h 217"/>
                  <a:gd name="T4" fmla="*/ 26 w 133"/>
                  <a:gd name="T5" fmla="*/ 6 h 217"/>
                  <a:gd name="T6" fmla="*/ 17 w 133"/>
                  <a:gd name="T7" fmla="*/ 14 h 217"/>
                  <a:gd name="T8" fmla="*/ 12 w 133"/>
                  <a:gd name="T9" fmla="*/ 25 h 217"/>
                  <a:gd name="T10" fmla="*/ 3 w 133"/>
                  <a:gd name="T11" fmla="*/ 45 h 217"/>
                  <a:gd name="T12" fmla="*/ 0 w 133"/>
                  <a:gd name="T13" fmla="*/ 87 h 217"/>
                  <a:gd name="T14" fmla="*/ 0 w 133"/>
                  <a:gd name="T15" fmla="*/ 107 h 217"/>
                  <a:gd name="T16" fmla="*/ 3 w 133"/>
                  <a:gd name="T17" fmla="*/ 124 h 217"/>
                  <a:gd name="T18" fmla="*/ 9 w 133"/>
                  <a:gd name="T19" fmla="*/ 140 h 217"/>
                  <a:gd name="T20" fmla="*/ 12 w 133"/>
                  <a:gd name="T21" fmla="*/ 157 h 217"/>
                  <a:gd name="T22" fmla="*/ 34 w 133"/>
                  <a:gd name="T23" fmla="*/ 202 h 217"/>
                  <a:gd name="T24" fmla="*/ 43 w 133"/>
                  <a:gd name="T25" fmla="*/ 213 h 217"/>
                  <a:gd name="T26" fmla="*/ 46 w 133"/>
                  <a:gd name="T27" fmla="*/ 216 h 217"/>
                  <a:gd name="T28" fmla="*/ 40 w 133"/>
                  <a:gd name="T29" fmla="*/ 199 h 217"/>
                  <a:gd name="T30" fmla="*/ 31 w 133"/>
                  <a:gd name="T31" fmla="*/ 180 h 217"/>
                  <a:gd name="T32" fmla="*/ 23 w 133"/>
                  <a:gd name="T33" fmla="*/ 154 h 217"/>
                  <a:gd name="T34" fmla="*/ 20 w 133"/>
                  <a:gd name="T35" fmla="*/ 138 h 217"/>
                  <a:gd name="T36" fmla="*/ 17 w 133"/>
                  <a:gd name="T37" fmla="*/ 124 h 217"/>
                  <a:gd name="T38" fmla="*/ 17 w 133"/>
                  <a:gd name="T39" fmla="*/ 87 h 217"/>
                  <a:gd name="T40" fmla="*/ 20 w 133"/>
                  <a:gd name="T41" fmla="*/ 51 h 217"/>
                  <a:gd name="T42" fmla="*/ 29 w 133"/>
                  <a:gd name="T43" fmla="*/ 34 h 217"/>
                  <a:gd name="T44" fmla="*/ 37 w 133"/>
                  <a:gd name="T45" fmla="*/ 22 h 217"/>
                  <a:gd name="T46" fmla="*/ 40 w 133"/>
                  <a:gd name="T47" fmla="*/ 20 h 217"/>
                  <a:gd name="T48" fmla="*/ 43 w 133"/>
                  <a:gd name="T49" fmla="*/ 20 h 217"/>
                  <a:gd name="T50" fmla="*/ 43 w 133"/>
                  <a:gd name="T51" fmla="*/ 20 h 217"/>
                  <a:gd name="T52" fmla="*/ 48 w 133"/>
                  <a:gd name="T53" fmla="*/ 20 h 217"/>
                  <a:gd name="T54" fmla="*/ 51 w 133"/>
                  <a:gd name="T55" fmla="*/ 20 h 217"/>
                  <a:gd name="T56" fmla="*/ 65 w 133"/>
                  <a:gd name="T57" fmla="*/ 25 h 217"/>
                  <a:gd name="T58" fmla="*/ 76 w 133"/>
                  <a:gd name="T59" fmla="*/ 37 h 217"/>
                  <a:gd name="T60" fmla="*/ 88 w 133"/>
                  <a:gd name="T61" fmla="*/ 51 h 217"/>
                  <a:gd name="T62" fmla="*/ 107 w 133"/>
                  <a:gd name="T63" fmla="*/ 82 h 217"/>
                  <a:gd name="T64" fmla="*/ 118 w 133"/>
                  <a:gd name="T65" fmla="*/ 112 h 217"/>
                  <a:gd name="T66" fmla="*/ 130 w 133"/>
                  <a:gd name="T67" fmla="*/ 157 h 217"/>
                  <a:gd name="T68" fmla="*/ 132 w 133"/>
                  <a:gd name="T69" fmla="*/ 177 h 217"/>
                  <a:gd name="T70" fmla="*/ 132 w 133"/>
                  <a:gd name="T71" fmla="*/ 171 h 217"/>
                  <a:gd name="T72" fmla="*/ 132 w 133"/>
                  <a:gd name="T73" fmla="*/ 157 h 217"/>
                  <a:gd name="T74" fmla="*/ 132 w 133"/>
                  <a:gd name="T75" fmla="*/ 138 h 217"/>
                  <a:gd name="T76" fmla="*/ 130 w 133"/>
                  <a:gd name="T77" fmla="*/ 110 h 217"/>
                  <a:gd name="T78" fmla="*/ 121 w 133"/>
                  <a:gd name="T79" fmla="*/ 76 h 217"/>
                  <a:gd name="T80" fmla="*/ 104 w 133"/>
                  <a:gd name="T81" fmla="*/ 42 h 217"/>
                  <a:gd name="T82" fmla="*/ 90 w 133"/>
                  <a:gd name="T83" fmla="*/ 25 h 217"/>
                  <a:gd name="T84" fmla="*/ 76 w 133"/>
                  <a:gd name="T85" fmla="*/ 8 h 217"/>
                  <a:gd name="T86" fmla="*/ 54 w 133"/>
                  <a:gd name="T87" fmla="*/ 0 h 217"/>
                  <a:gd name="T88" fmla="*/ 46 w 133"/>
                  <a:gd name="T89" fmla="*/ 0 h 217"/>
                  <a:gd name="T90" fmla="*/ 40 w 133"/>
                  <a:gd name="T91" fmla="*/ 0 h 217"/>
                  <a:gd name="T92" fmla="*/ 37 w 133"/>
                  <a:gd name="T9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217">
                    <a:moveTo>
                      <a:pt x="37" y="0"/>
                    </a:moveTo>
                    <a:lnTo>
                      <a:pt x="37" y="0"/>
                    </a:lnTo>
                    <a:lnTo>
                      <a:pt x="37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7" y="1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107"/>
                    </a:lnTo>
                    <a:lnTo>
                      <a:pt x="3" y="124"/>
                    </a:lnTo>
                    <a:lnTo>
                      <a:pt x="3" y="124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12" y="157"/>
                    </a:lnTo>
                    <a:lnTo>
                      <a:pt x="12" y="157"/>
                    </a:lnTo>
                    <a:lnTo>
                      <a:pt x="23" y="182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43" y="213"/>
                    </a:lnTo>
                    <a:lnTo>
                      <a:pt x="43" y="213"/>
                    </a:lnTo>
                    <a:lnTo>
                      <a:pt x="46" y="216"/>
                    </a:lnTo>
                    <a:lnTo>
                      <a:pt x="46" y="216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31" y="180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0" y="138"/>
                    </a:lnTo>
                    <a:lnTo>
                      <a:pt x="20" y="138"/>
                    </a:lnTo>
                    <a:lnTo>
                      <a:pt x="17" y="124"/>
                    </a:lnTo>
                    <a:lnTo>
                      <a:pt x="17" y="124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68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9" y="34"/>
                    </a:lnTo>
                    <a:lnTo>
                      <a:pt x="31" y="28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7" y="22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76" y="37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27" y="138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2" y="177"/>
                    </a:lnTo>
                    <a:lnTo>
                      <a:pt x="132" y="177"/>
                    </a:lnTo>
                    <a:lnTo>
                      <a:pt x="132" y="171"/>
                    </a:lnTo>
                    <a:lnTo>
                      <a:pt x="132" y="171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32" y="138"/>
                    </a:lnTo>
                    <a:lnTo>
                      <a:pt x="130" y="110"/>
                    </a:lnTo>
                    <a:lnTo>
                      <a:pt x="130" y="110"/>
                    </a:lnTo>
                    <a:lnTo>
                      <a:pt x="121" y="76"/>
                    </a:lnTo>
                    <a:lnTo>
                      <a:pt x="121" y="76"/>
                    </a:lnTo>
                    <a:lnTo>
                      <a:pt x="113" y="59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90" y="25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65" y="3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Freeform 12"/>
              <p:cNvSpPr>
                <a:spLocks noChangeArrowheads="1"/>
              </p:cNvSpPr>
              <p:nvPr/>
            </p:nvSpPr>
            <p:spPr bwMode="gray">
              <a:xfrm>
                <a:off x="577850" y="4198938"/>
                <a:ext cx="133350" cy="46037"/>
              </a:xfrm>
              <a:custGeom>
                <a:avLst/>
                <a:gdLst>
                  <a:gd name="T0" fmla="*/ 356 w 371"/>
                  <a:gd name="T1" fmla="*/ 78 h 127"/>
                  <a:gd name="T2" fmla="*/ 356 w 371"/>
                  <a:gd name="T3" fmla="*/ 81 h 127"/>
                  <a:gd name="T4" fmla="*/ 351 w 371"/>
                  <a:gd name="T5" fmla="*/ 87 h 127"/>
                  <a:gd name="T6" fmla="*/ 326 w 371"/>
                  <a:gd name="T7" fmla="*/ 104 h 127"/>
                  <a:gd name="T8" fmla="*/ 306 w 371"/>
                  <a:gd name="T9" fmla="*/ 112 h 127"/>
                  <a:gd name="T10" fmla="*/ 298 w 371"/>
                  <a:gd name="T11" fmla="*/ 115 h 127"/>
                  <a:gd name="T12" fmla="*/ 306 w 371"/>
                  <a:gd name="T13" fmla="*/ 115 h 127"/>
                  <a:gd name="T14" fmla="*/ 326 w 371"/>
                  <a:gd name="T15" fmla="*/ 109 h 127"/>
                  <a:gd name="T16" fmla="*/ 340 w 371"/>
                  <a:gd name="T17" fmla="*/ 104 h 127"/>
                  <a:gd name="T18" fmla="*/ 356 w 371"/>
                  <a:gd name="T19" fmla="*/ 95 h 127"/>
                  <a:gd name="T20" fmla="*/ 365 w 371"/>
                  <a:gd name="T21" fmla="*/ 87 h 127"/>
                  <a:gd name="T22" fmla="*/ 368 w 371"/>
                  <a:gd name="T23" fmla="*/ 76 h 127"/>
                  <a:gd name="T24" fmla="*/ 370 w 371"/>
                  <a:gd name="T25" fmla="*/ 76 h 127"/>
                  <a:gd name="T26" fmla="*/ 368 w 371"/>
                  <a:gd name="T27" fmla="*/ 62 h 127"/>
                  <a:gd name="T28" fmla="*/ 359 w 371"/>
                  <a:gd name="T29" fmla="*/ 50 h 127"/>
                  <a:gd name="T30" fmla="*/ 337 w 371"/>
                  <a:gd name="T31" fmla="*/ 34 h 127"/>
                  <a:gd name="T32" fmla="*/ 312 w 371"/>
                  <a:gd name="T33" fmla="*/ 22 h 127"/>
                  <a:gd name="T34" fmla="*/ 255 w 371"/>
                  <a:gd name="T35" fmla="*/ 8 h 127"/>
                  <a:gd name="T36" fmla="*/ 224 w 371"/>
                  <a:gd name="T37" fmla="*/ 3 h 127"/>
                  <a:gd name="T38" fmla="*/ 194 w 371"/>
                  <a:gd name="T39" fmla="*/ 0 h 127"/>
                  <a:gd name="T40" fmla="*/ 132 w 371"/>
                  <a:gd name="T41" fmla="*/ 3 h 127"/>
                  <a:gd name="T42" fmla="*/ 98 w 371"/>
                  <a:gd name="T43" fmla="*/ 6 h 127"/>
                  <a:gd name="T44" fmla="*/ 67 w 371"/>
                  <a:gd name="T45" fmla="*/ 14 h 127"/>
                  <a:gd name="T46" fmla="*/ 36 w 371"/>
                  <a:gd name="T47" fmla="*/ 25 h 127"/>
                  <a:gd name="T48" fmla="*/ 8 w 371"/>
                  <a:gd name="T49" fmla="*/ 45 h 127"/>
                  <a:gd name="T50" fmla="*/ 3 w 371"/>
                  <a:gd name="T51" fmla="*/ 53 h 127"/>
                  <a:gd name="T52" fmla="*/ 0 w 371"/>
                  <a:gd name="T53" fmla="*/ 56 h 127"/>
                  <a:gd name="T54" fmla="*/ 0 w 371"/>
                  <a:gd name="T55" fmla="*/ 62 h 127"/>
                  <a:gd name="T56" fmla="*/ 0 w 371"/>
                  <a:gd name="T57" fmla="*/ 73 h 127"/>
                  <a:gd name="T58" fmla="*/ 6 w 371"/>
                  <a:gd name="T59" fmla="*/ 81 h 127"/>
                  <a:gd name="T60" fmla="*/ 31 w 371"/>
                  <a:gd name="T61" fmla="*/ 104 h 127"/>
                  <a:gd name="T62" fmla="*/ 56 w 371"/>
                  <a:gd name="T63" fmla="*/ 112 h 127"/>
                  <a:gd name="T64" fmla="*/ 81 w 371"/>
                  <a:gd name="T65" fmla="*/ 118 h 127"/>
                  <a:gd name="T66" fmla="*/ 157 w 371"/>
                  <a:gd name="T67" fmla="*/ 126 h 127"/>
                  <a:gd name="T68" fmla="*/ 177 w 371"/>
                  <a:gd name="T69" fmla="*/ 126 h 127"/>
                  <a:gd name="T70" fmla="*/ 185 w 371"/>
                  <a:gd name="T71" fmla="*/ 126 h 127"/>
                  <a:gd name="T72" fmla="*/ 157 w 371"/>
                  <a:gd name="T73" fmla="*/ 121 h 127"/>
                  <a:gd name="T74" fmla="*/ 124 w 371"/>
                  <a:gd name="T75" fmla="*/ 115 h 127"/>
                  <a:gd name="T76" fmla="*/ 84 w 371"/>
                  <a:gd name="T77" fmla="*/ 107 h 127"/>
                  <a:gd name="T78" fmla="*/ 39 w 371"/>
                  <a:gd name="T79" fmla="*/ 87 h 127"/>
                  <a:gd name="T80" fmla="*/ 28 w 371"/>
                  <a:gd name="T81" fmla="*/ 81 h 127"/>
                  <a:gd name="T82" fmla="*/ 22 w 371"/>
                  <a:gd name="T83" fmla="*/ 73 h 127"/>
                  <a:gd name="T84" fmla="*/ 20 w 371"/>
                  <a:gd name="T85" fmla="*/ 64 h 127"/>
                  <a:gd name="T86" fmla="*/ 22 w 371"/>
                  <a:gd name="T87" fmla="*/ 62 h 127"/>
                  <a:gd name="T88" fmla="*/ 25 w 371"/>
                  <a:gd name="T89" fmla="*/ 59 h 127"/>
                  <a:gd name="T90" fmla="*/ 34 w 371"/>
                  <a:gd name="T91" fmla="*/ 50 h 127"/>
                  <a:gd name="T92" fmla="*/ 45 w 371"/>
                  <a:gd name="T93" fmla="*/ 45 h 127"/>
                  <a:gd name="T94" fmla="*/ 73 w 371"/>
                  <a:gd name="T95" fmla="*/ 36 h 127"/>
                  <a:gd name="T96" fmla="*/ 132 w 371"/>
                  <a:gd name="T97" fmla="*/ 25 h 127"/>
                  <a:gd name="T98" fmla="*/ 163 w 371"/>
                  <a:gd name="T99" fmla="*/ 25 h 127"/>
                  <a:gd name="T100" fmla="*/ 194 w 371"/>
                  <a:gd name="T101" fmla="*/ 25 h 127"/>
                  <a:gd name="T102" fmla="*/ 252 w 371"/>
                  <a:gd name="T103" fmla="*/ 28 h 127"/>
                  <a:gd name="T104" fmla="*/ 281 w 371"/>
                  <a:gd name="T105" fmla="*/ 34 h 127"/>
                  <a:gd name="T106" fmla="*/ 306 w 371"/>
                  <a:gd name="T107" fmla="*/ 39 h 127"/>
                  <a:gd name="T108" fmla="*/ 351 w 371"/>
                  <a:gd name="T109" fmla="*/ 59 h 127"/>
                  <a:gd name="T110" fmla="*/ 356 w 371"/>
                  <a:gd name="T111" fmla="*/ 67 h 127"/>
                  <a:gd name="T112" fmla="*/ 359 w 371"/>
                  <a:gd name="T113" fmla="*/ 7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1" h="127">
                    <a:moveTo>
                      <a:pt x="356" y="78"/>
                    </a:moveTo>
                    <a:lnTo>
                      <a:pt x="356" y="78"/>
                    </a:lnTo>
                    <a:lnTo>
                      <a:pt x="356" y="81"/>
                    </a:lnTo>
                    <a:lnTo>
                      <a:pt x="356" y="81"/>
                    </a:lnTo>
                    <a:lnTo>
                      <a:pt x="351" y="87"/>
                    </a:lnTo>
                    <a:lnTo>
                      <a:pt x="351" y="87"/>
                    </a:lnTo>
                    <a:lnTo>
                      <a:pt x="337" y="98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06" y="112"/>
                    </a:lnTo>
                    <a:lnTo>
                      <a:pt x="306" y="112"/>
                    </a:lnTo>
                    <a:lnTo>
                      <a:pt x="298" y="115"/>
                    </a:lnTo>
                    <a:lnTo>
                      <a:pt x="298" y="115"/>
                    </a:lnTo>
                    <a:lnTo>
                      <a:pt x="306" y="115"/>
                    </a:lnTo>
                    <a:lnTo>
                      <a:pt x="306" y="115"/>
                    </a:lnTo>
                    <a:lnTo>
                      <a:pt x="326" y="109"/>
                    </a:lnTo>
                    <a:lnTo>
                      <a:pt x="326" y="109"/>
                    </a:lnTo>
                    <a:lnTo>
                      <a:pt x="340" y="104"/>
                    </a:lnTo>
                    <a:lnTo>
                      <a:pt x="356" y="95"/>
                    </a:lnTo>
                    <a:lnTo>
                      <a:pt x="356" y="95"/>
                    </a:lnTo>
                    <a:lnTo>
                      <a:pt x="365" y="87"/>
                    </a:lnTo>
                    <a:lnTo>
                      <a:pt x="365" y="87"/>
                    </a:lnTo>
                    <a:lnTo>
                      <a:pt x="368" y="81"/>
                    </a:lnTo>
                    <a:lnTo>
                      <a:pt x="368" y="76"/>
                    </a:lnTo>
                    <a:lnTo>
                      <a:pt x="370" y="76"/>
                    </a:lnTo>
                    <a:lnTo>
                      <a:pt x="370" y="76"/>
                    </a:lnTo>
                    <a:lnTo>
                      <a:pt x="370" y="67"/>
                    </a:lnTo>
                    <a:lnTo>
                      <a:pt x="368" y="62"/>
                    </a:lnTo>
                    <a:lnTo>
                      <a:pt x="359" y="50"/>
                    </a:lnTo>
                    <a:lnTo>
                      <a:pt x="359" y="50"/>
                    </a:lnTo>
                    <a:lnTo>
                      <a:pt x="348" y="39"/>
                    </a:lnTo>
                    <a:lnTo>
                      <a:pt x="337" y="34"/>
                    </a:lnTo>
                    <a:lnTo>
                      <a:pt x="312" y="22"/>
                    </a:lnTo>
                    <a:lnTo>
                      <a:pt x="312" y="22"/>
                    </a:lnTo>
                    <a:lnTo>
                      <a:pt x="286" y="14"/>
                    </a:lnTo>
                    <a:lnTo>
                      <a:pt x="255" y="8"/>
                    </a:lnTo>
                    <a:lnTo>
                      <a:pt x="255" y="8"/>
                    </a:lnTo>
                    <a:lnTo>
                      <a:pt x="224" y="3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63" y="0"/>
                    </a:lnTo>
                    <a:lnTo>
                      <a:pt x="132" y="3"/>
                    </a:lnTo>
                    <a:lnTo>
                      <a:pt x="132" y="3"/>
                    </a:lnTo>
                    <a:lnTo>
                      <a:pt x="98" y="6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22" y="31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73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17" y="95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56" y="112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124" y="126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77" y="126"/>
                    </a:lnTo>
                    <a:lnTo>
                      <a:pt x="177" y="126"/>
                    </a:lnTo>
                    <a:lnTo>
                      <a:pt x="185" y="126"/>
                    </a:lnTo>
                    <a:lnTo>
                      <a:pt x="185" y="126"/>
                    </a:lnTo>
                    <a:lnTo>
                      <a:pt x="157" y="121"/>
                    </a:lnTo>
                    <a:lnTo>
                      <a:pt x="157" y="121"/>
                    </a:lnTo>
                    <a:lnTo>
                      <a:pt x="124" y="11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62" y="98"/>
                    </a:lnTo>
                    <a:lnTo>
                      <a:pt x="39" y="87"/>
                    </a:lnTo>
                    <a:lnTo>
                      <a:pt x="39" y="87"/>
                    </a:lnTo>
                    <a:lnTo>
                      <a:pt x="28" y="81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5" y="59"/>
                    </a:lnTo>
                    <a:lnTo>
                      <a:pt x="25" y="59"/>
                    </a:lnTo>
                    <a:lnTo>
                      <a:pt x="34" y="50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101" y="31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63" y="25"/>
                    </a:lnTo>
                    <a:lnTo>
                      <a:pt x="194" y="25"/>
                    </a:lnTo>
                    <a:lnTo>
                      <a:pt x="194" y="25"/>
                    </a:lnTo>
                    <a:lnTo>
                      <a:pt x="224" y="25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81" y="34"/>
                    </a:lnTo>
                    <a:lnTo>
                      <a:pt x="306" y="39"/>
                    </a:lnTo>
                    <a:lnTo>
                      <a:pt x="306" y="39"/>
                    </a:lnTo>
                    <a:lnTo>
                      <a:pt x="331" y="48"/>
                    </a:lnTo>
                    <a:lnTo>
                      <a:pt x="351" y="59"/>
                    </a:lnTo>
                    <a:lnTo>
                      <a:pt x="351" y="59"/>
                    </a:lnTo>
                    <a:lnTo>
                      <a:pt x="356" y="67"/>
                    </a:lnTo>
                    <a:lnTo>
                      <a:pt x="359" y="73"/>
                    </a:lnTo>
                    <a:lnTo>
                      <a:pt x="359" y="76"/>
                    </a:lnTo>
                    <a:lnTo>
                      <a:pt x="356" y="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Freeform 13"/>
              <p:cNvSpPr>
                <a:spLocks noChangeArrowheads="1"/>
              </p:cNvSpPr>
              <p:nvPr/>
            </p:nvSpPr>
            <p:spPr bwMode="gray">
              <a:xfrm>
                <a:off x="515938" y="4259263"/>
                <a:ext cx="131762" cy="46037"/>
              </a:xfrm>
              <a:custGeom>
                <a:avLst/>
                <a:gdLst>
                  <a:gd name="T0" fmla="*/ 70 w 366"/>
                  <a:gd name="T1" fmla="*/ 11 h 127"/>
                  <a:gd name="T2" fmla="*/ 42 w 366"/>
                  <a:gd name="T3" fmla="*/ 19 h 127"/>
                  <a:gd name="T4" fmla="*/ 14 w 366"/>
                  <a:gd name="T5" fmla="*/ 36 h 127"/>
                  <a:gd name="T6" fmla="*/ 8 w 366"/>
                  <a:gd name="T7" fmla="*/ 44 h 127"/>
                  <a:gd name="T8" fmla="*/ 3 w 366"/>
                  <a:gd name="T9" fmla="*/ 53 h 127"/>
                  <a:gd name="T10" fmla="*/ 0 w 366"/>
                  <a:gd name="T11" fmla="*/ 61 h 127"/>
                  <a:gd name="T12" fmla="*/ 0 w 366"/>
                  <a:gd name="T13" fmla="*/ 64 h 127"/>
                  <a:gd name="T14" fmla="*/ 3 w 366"/>
                  <a:gd name="T15" fmla="*/ 75 h 127"/>
                  <a:gd name="T16" fmla="*/ 8 w 366"/>
                  <a:gd name="T17" fmla="*/ 84 h 127"/>
                  <a:gd name="T18" fmla="*/ 28 w 366"/>
                  <a:gd name="T19" fmla="*/ 98 h 127"/>
                  <a:gd name="T20" fmla="*/ 53 w 366"/>
                  <a:gd name="T21" fmla="*/ 112 h 127"/>
                  <a:gd name="T22" fmla="*/ 78 w 366"/>
                  <a:gd name="T23" fmla="*/ 117 h 127"/>
                  <a:gd name="T24" fmla="*/ 126 w 366"/>
                  <a:gd name="T25" fmla="*/ 126 h 127"/>
                  <a:gd name="T26" fmla="*/ 168 w 366"/>
                  <a:gd name="T27" fmla="*/ 126 h 127"/>
                  <a:gd name="T28" fmla="*/ 199 w 366"/>
                  <a:gd name="T29" fmla="*/ 126 h 127"/>
                  <a:gd name="T30" fmla="*/ 224 w 366"/>
                  <a:gd name="T31" fmla="*/ 123 h 127"/>
                  <a:gd name="T32" fmla="*/ 199 w 366"/>
                  <a:gd name="T33" fmla="*/ 120 h 127"/>
                  <a:gd name="T34" fmla="*/ 168 w 366"/>
                  <a:gd name="T35" fmla="*/ 117 h 127"/>
                  <a:gd name="T36" fmla="*/ 129 w 366"/>
                  <a:gd name="T37" fmla="*/ 112 h 127"/>
                  <a:gd name="T38" fmla="*/ 84 w 366"/>
                  <a:gd name="T39" fmla="*/ 100 h 127"/>
                  <a:gd name="T40" fmla="*/ 62 w 366"/>
                  <a:gd name="T41" fmla="*/ 92 h 127"/>
                  <a:gd name="T42" fmla="*/ 39 w 366"/>
                  <a:gd name="T43" fmla="*/ 81 h 127"/>
                  <a:gd name="T44" fmla="*/ 22 w 366"/>
                  <a:gd name="T45" fmla="*/ 67 h 127"/>
                  <a:gd name="T46" fmla="*/ 22 w 366"/>
                  <a:gd name="T47" fmla="*/ 64 h 127"/>
                  <a:gd name="T48" fmla="*/ 22 w 366"/>
                  <a:gd name="T49" fmla="*/ 64 h 127"/>
                  <a:gd name="T50" fmla="*/ 22 w 366"/>
                  <a:gd name="T51" fmla="*/ 61 h 127"/>
                  <a:gd name="T52" fmla="*/ 28 w 366"/>
                  <a:gd name="T53" fmla="*/ 53 h 127"/>
                  <a:gd name="T54" fmla="*/ 39 w 366"/>
                  <a:gd name="T55" fmla="*/ 47 h 127"/>
                  <a:gd name="T56" fmla="*/ 50 w 366"/>
                  <a:gd name="T57" fmla="*/ 42 h 127"/>
                  <a:gd name="T58" fmla="*/ 76 w 366"/>
                  <a:gd name="T59" fmla="*/ 33 h 127"/>
                  <a:gd name="T60" fmla="*/ 132 w 366"/>
                  <a:gd name="T61" fmla="*/ 25 h 127"/>
                  <a:gd name="T62" fmla="*/ 188 w 366"/>
                  <a:gd name="T63" fmla="*/ 19 h 127"/>
                  <a:gd name="T64" fmla="*/ 238 w 366"/>
                  <a:gd name="T65" fmla="*/ 22 h 127"/>
                  <a:gd name="T66" fmla="*/ 286 w 366"/>
                  <a:gd name="T67" fmla="*/ 28 h 127"/>
                  <a:gd name="T68" fmla="*/ 323 w 366"/>
                  <a:gd name="T69" fmla="*/ 39 h 127"/>
                  <a:gd name="T70" fmla="*/ 351 w 366"/>
                  <a:gd name="T71" fmla="*/ 50 h 127"/>
                  <a:gd name="T72" fmla="*/ 359 w 366"/>
                  <a:gd name="T73" fmla="*/ 58 h 127"/>
                  <a:gd name="T74" fmla="*/ 365 w 366"/>
                  <a:gd name="T75" fmla="*/ 64 h 127"/>
                  <a:gd name="T76" fmla="*/ 365 w 366"/>
                  <a:gd name="T77" fmla="*/ 70 h 127"/>
                  <a:gd name="T78" fmla="*/ 365 w 366"/>
                  <a:gd name="T79" fmla="*/ 70 h 127"/>
                  <a:gd name="T80" fmla="*/ 365 w 366"/>
                  <a:gd name="T81" fmla="*/ 64 h 127"/>
                  <a:gd name="T82" fmla="*/ 353 w 366"/>
                  <a:gd name="T83" fmla="*/ 47 h 127"/>
                  <a:gd name="T84" fmla="*/ 342 w 366"/>
                  <a:gd name="T85" fmla="*/ 39 h 127"/>
                  <a:gd name="T86" fmla="*/ 309 w 366"/>
                  <a:gd name="T87" fmla="*/ 22 h 127"/>
                  <a:gd name="T88" fmla="*/ 289 w 366"/>
                  <a:gd name="T89" fmla="*/ 14 h 127"/>
                  <a:gd name="T90" fmla="*/ 241 w 366"/>
                  <a:gd name="T91" fmla="*/ 5 h 127"/>
                  <a:gd name="T92" fmla="*/ 216 w 366"/>
                  <a:gd name="T93" fmla="*/ 2 h 127"/>
                  <a:gd name="T94" fmla="*/ 188 w 366"/>
                  <a:gd name="T95" fmla="*/ 0 h 127"/>
                  <a:gd name="T96" fmla="*/ 129 w 366"/>
                  <a:gd name="T97" fmla="*/ 0 h 127"/>
                  <a:gd name="T98" fmla="*/ 101 w 366"/>
                  <a:gd name="T99" fmla="*/ 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6" h="127">
                    <a:moveTo>
                      <a:pt x="70" y="11"/>
                    </a:moveTo>
                    <a:lnTo>
                      <a:pt x="70" y="11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28" y="28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8" y="44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8" y="84"/>
                    </a:lnTo>
                    <a:lnTo>
                      <a:pt x="14" y="89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53" y="112"/>
                    </a:lnTo>
                    <a:lnTo>
                      <a:pt x="78" y="117"/>
                    </a:lnTo>
                    <a:lnTo>
                      <a:pt x="78" y="117"/>
                    </a:lnTo>
                    <a:lnTo>
                      <a:pt x="104" y="123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99" y="126"/>
                    </a:lnTo>
                    <a:lnTo>
                      <a:pt x="199" y="126"/>
                    </a:lnTo>
                    <a:lnTo>
                      <a:pt x="224" y="123"/>
                    </a:lnTo>
                    <a:lnTo>
                      <a:pt x="224" y="123"/>
                    </a:lnTo>
                    <a:lnTo>
                      <a:pt x="199" y="120"/>
                    </a:lnTo>
                    <a:lnTo>
                      <a:pt x="199" y="120"/>
                    </a:lnTo>
                    <a:lnTo>
                      <a:pt x="168" y="117"/>
                    </a:lnTo>
                    <a:lnTo>
                      <a:pt x="168" y="117"/>
                    </a:lnTo>
                    <a:lnTo>
                      <a:pt x="129" y="112"/>
                    </a:lnTo>
                    <a:lnTo>
                      <a:pt x="129" y="112"/>
                    </a:lnTo>
                    <a:lnTo>
                      <a:pt x="84" y="100"/>
                    </a:lnTo>
                    <a:lnTo>
                      <a:pt x="84" y="100"/>
                    </a:lnTo>
                    <a:lnTo>
                      <a:pt x="62" y="92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28" y="75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9" y="47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76" y="33"/>
                    </a:lnTo>
                    <a:lnTo>
                      <a:pt x="76" y="33"/>
                    </a:lnTo>
                    <a:lnTo>
                      <a:pt x="104" y="28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88" y="19"/>
                    </a:lnTo>
                    <a:lnTo>
                      <a:pt x="188" y="19"/>
                    </a:lnTo>
                    <a:lnTo>
                      <a:pt x="238" y="22"/>
                    </a:lnTo>
                    <a:lnTo>
                      <a:pt x="238" y="22"/>
                    </a:lnTo>
                    <a:lnTo>
                      <a:pt x="286" y="28"/>
                    </a:lnTo>
                    <a:lnTo>
                      <a:pt x="286" y="28"/>
                    </a:lnTo>
                    <a:lnTo>
                      <a:pt x="323" y="39"/>
                    </a:lnTo>
                    <a:lnTo>
                      <a:pt x="339" y="44"/>
                    </a:lnTo>
                    <a:lnTo>
                      <a:pt x="351" y="50"/>
                    </a:lnTo>
                    <a:lnTo>
                      <a:pt x="351" y="50"/>
                    </a:lnTo>
                    <a:lnTo>
                      <a:pt x="359" y="58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70"/>
                    </a:lnTo>
                    <a:lnTo>
                      <a:pt x="365" y="70"/>
                    </a:lnTo>
                    <a:lnTo>
                      <a:pt x="365" y="70"/>
                    </a:lnTo>
                    <a:lnTo>
                      <a:pt x="365" y="70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2" y="56"/>
                    </a:lnTo>
                    <a:lnTo>
                      <a:pt x="353" y="47"/>
                    </a:lnTo>
                    <a:lnTo>
                      <a:pt x="353" y="47"/>
                    </a:lnTo>
                    <a:lnTo>
                      <a:pt x="342" y="39"/>
                    </a:lnTo>
                    <a:lnTo>
                      <a:pt x="328" y="30"/>
                    </a:lnTo>
                    <a:lnTo>
                      <a:pt x="309" y="22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66" y="8"/>
                    </a:lnTo>
                    <a:lnTo>
                      <a:pt x="241" y="5"/>
                    </a:lnTo>
                    <a:lnTo>
                      <a:pt x="241" y="5"/>
                    </a:lnTo>
                    <a:lnTo>
                      <a:pt x="216" y="2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60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01" y="5"/>
                    </a:lnTo>
                    <a:lnTo>
                      <a:pt x="70" y="1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Freeform 14"/>
              <p:cNvSpPr>
                <a:spLocks noChangeArrowheads="1"/>
              </p:cNvSpPr>
              <p:nvPr/>
            </p:nvSpPr>
            <p:spPr bwMode="gray">
              <a:xfrm>
                <a:off x="463550" y="4314825"/>
                <a:ext cx="119063" cy="46038"/>
              </a:xfrm>
              <a:custGeom>
                <a:avLst/>
                <a:gdLst>
                  <a:gd name="T0" fmla="*/ 45 w 332"/>
                  <a:gd name="T1" fmla="*/ 42 h 130"/>
                  <a:gd name="T2" fmla="*/ 73 w 332"/>
                  <a:gd name="T3" fmla="*/ 31 h 130"/>
                  <a:gd name="T4" fmla="*/ 129 w 332"/>
                  <a:gd name="T5" fmla="*/ 22 h 130"/>
                  <a:gd name="T6" fmla="*/ 182 w 332"/>
                  <a:gd name="T7" fmla="*/ 17 h 130"/>
                  <a:gd name="T8" fmla="*/ 230 w 332"/>
                  <a:gd name="T9" fmla="*/ 17 h 130"/>
                  <a:gd name="T10" fmla="*/ 303 w 332"/>
                  <a:gd name="T11" fmla="*/ 28 h 130"/>
                  <a:gd name="T12" fmla="*/ 331 w 332"/>
                  <a:gd name="T13" fmla="*/ 34 h 130"/>
                  <a:gd name="T14" fmla="*/ 325 w 332"/>
                  <a:gd name="T15" fmla="*/ 31 h 130"/>
                  <a:gd name="T16" fmla="*/ 306 w 332"/>
                  <a:gd name="T17" fmla="*/ 22 h 130"/>
                  <a:gd name="T18" fmla="*/ 275 w 332"/>
                  <a:gd name="T19" fmla="*/ 14 h 130"/>
                  <a:gd name="T20" fmla="*/ 233 w 332"/>
                  <a:gd name="T21" fmla="*/ 6 h 130"/>
                  <a:gd name="T22" fmla="*/ 154 w 332"/>
                  <a:gd name="T23" fmla="*/ 0 h 130"/>
                  <a:gd name="T24" fmla="*/ 126 w 332"/>
                  <a:gd name="T25" fmla="*/ 0 h 130"/>
                  <a:gd name="T26" fmla="*/ 68 w 332"/>
                  <a:gd name="T27" fmla="*/ 8 h 130"/>
                  <a:gd name="T28" fmla="*/ 37 w 332"/>
                  <a:gd name="T29" fmla="*/ 20 h 130"/>
                  <a:gd name="T30" fmla="*/ 22 w 332"/>
                  <a:gd name="T31" fmla="*/ 28 h 130"/>
                  <a:gd name="T32" fmla="*/ 8 w 332"/>
                  <a:gd name="T33" fmla="*/ 39 h 130"/>
                  <a:gd name="T34" fmla="*/ 3 w 332"/>
                  <a:gd name="T35" fmla="*/ 50 h 130"/>
                  <a:gd name="T36" fmla="*/ 0 w 332"/>
                  <a:gd name="T37" fmla="*/ 56 h 130"/>
                  <a:gd name="T38" fmla="*/ 0 w 332"/>
                  <a:gd name="T39" fmla="*/ 59 h 130"/>
                  <a:gd name="T40" fmla="*/ 0 w 332"/>
                  <a:gd name="T41" fmla="*/ 62 h 130"/>
                  <a:gd name="T42" fmla="*/ 0 w 332"/>
                  <a:gd name="T43" fmla="*/ 62 h 130"/>
                  <a:gd name="T44" fmla="*/ 5 w 332"/>
                  <a:gd name="T45" fmla="*/ 84 h 130"/>
                  <a:gd name="T46" fmla="*/ 20 w 332"/>
                  <a:gd name="T47" fmla="*/ 95 h 130"/>
                  <a:gd name="T48" fmla="*/ 37 w 332"/>
                  <a:gd name="T49" fmla="*/ 104 h 130"/>
                  <a:gd name="T50" fmla="*/ 93 w 332"/>
                  <a:gd name="T51" fmla="*/ 120 h 130"/>
                  <a:gd name="T52" fmla="*/ 123 w 332"/>
                  <a:gd name="T53" fmla="*/ 126 h 130"/>
                  <a:gd name="T54" fmla="*/ 149 w 332"/>
                  <a:gd name="T55" fmla="*/ 129 h 130"/>
                  <a:gd name="T56" fmla="*/ 199 w 332"/>
                  <a:gd name="T57" fmla="*/ 129 h 130"/>
                  <a:gd name="T58" fmla="*/ 275 w 332"/>
                  <a:gd name="T59" fmla="*/ 118 h 130"/>
                  <a:gd name="T60" fmla="*/ 295 w 332"/>
                  <a:gd name="T61" fmla="*/ 112 h 130"/>
                  <a:gd name="T62" fmla="*/ 300 w 332"/>
                  <a:gd name="T63" fmla="*/ 112 h 130"/>
                  <a:gd name="T64" fmla="*/ 272 w 332"/>
                  <a:gd name="T65" fmla="*/ 115 h 130"/>
                  <a:gd name="T66" fmla="*/ 241 w 332"/>
                  <a:gd name="T67" fmla="*/ 115 h 130"/>
                  <a:gd name="T68" fmla="*/ 199 w 332"/>
                  <a:gd name="T69" fmla="*/ 115 h 130"/>
                  <a:gd name="T70" fmla="*/ 98 w 332"/>
                  <a:gd name="T71" fmla="*/ 101 h 130"/>
                  <a:gd name="T72" fmla="*/ 70 w 332"/>
                  <a:gd name="T73" fmla="*/ 92 h 130"/>
                  <a:gd name="T74" fmla="*/ 45 w 332"/>
                  <a:gd name="T75" fmla="*/ 84 h 130"/>
                  <a:gd name="T76" fmla="*/ 25 w 332"/>
                  <a:gd name="T77" fmla="*/ 67 h 130"/>
                  <a:gd name="T78" fmla="*/ 22 w 332"/>
                  <a:gd name="T79" fmla="*/ 62 h 130"/>
                  <a:gd name="T80" fmla="*/ 25 w 332"/>
                  <a:gd name="T81" fmla="*/ 56 h 130"/>
                  <a:gd name="T82" fmla="*/ 45 w 332"/>
                  <a:gd name="T83" fmla="*/ 4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2" h="130">
                    <a:moveTo>
                      <a:pt x="45" y="42"/>
                    </a:moveTo>
                    <a:lnTo>
                      <a:pt x="45" y="42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101" y="25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182" y="17"/>
                    </a:lnTo>
                    <a:lnTo>
                      <a:pt x="230" y="17"/>
                    </a:lnTo>
                    <a:lnTo>
                      <a:pt x="230" y="17"/>
                    </a:lnTo>
                    <a:lnTo>
                      <a:pt x="272" y="22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331" y="34"/>
                    </a:lnTo>
                    <a:lnTo>
                      <a:pt x="331" y="34"/>
                    </a:lnTo>
                    <a:lnTo>
                      <a:pt x="325" y="31"/>
                    </a:lnTo>
                    <a:lnTo>
                      <a:pt x="325" y="31"/>
                    </a:lnTo>
                    <a:lnTo>
                      <a:pt x="306" y="22"/>
                    </a:lnTo>
                    <a:lnTo>
                      <a:pt x="306" y="22"/>
                    </a:lnTo>
                    <a:lnTo>
                      <a:pt x="275" y="14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182" y="0"/>
                    </a:lnTo>
                    <a:lnTo>
                      <a:pt x="154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98" y="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22" y="28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" y="73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20" y="95"/>
                    </a:lnTo>
                    <a:lnTo>
                      <a:pt x="37" y="104"/>
                    </a:lnTo>
                    <a:lnTo>
                      <a:pt x="37" y="104"/>
                    </a:lnTo>
                    <a:lnTo>
                      <a:pt x="65" y="115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123" y="126"/>
                    </a:lnTo>
                    <a:lnTo>
                      <a:pt x="149" y="129"/>
                    </a:lnTo>
                    <a:lnTo>
                      <a:pt x="149" y="129"/>
                    </a:lnTo>
                    <a:lnTo>
                      <a:pt x="199" y="129"/>
                    </a:lnTo>
                    <a:lnTo>
                      <a:pt x="199" y="129"/>
                    </a:lnTo>
                    <a:lnTo>
                      <a:pt x="241" y="123"/>
                    </a:lnTo>
                    <a:lnTo>
                      <a:pt x="275" y="118"/>
                    </a:lnTo>
                    <a:lnTo>
                      <a:pt x="275" y="118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72" y="115"/>
                    </a:lnTo>
                    <a:lnTo>
                      <a:pt x="272" y="115"/>
                    </a:lnTo>
                    <a:lnTo>
                      <a:pt x="241" y="115"/>
                    </a:lnTo>
                    <a:lnTo>
                      <a:pt x="199" y="115"/>
                    </a:lnTo>
                    <a:lnTo>
                      <a:pt x="199" y="115"/>
                    </a:lnTo>
                    <a:lnTo>
                      <a:pt x="151" y="112"/>
                    </a:lnTo>
                    <a:lnTo>
                      <a:pt x="98" y="101"/>
                    </a:lnTo>
                    <a:lnTo>
                      <a:pt x="98" y="101"/>
                    </a:lnTo>
                    <a:lnTo>
                      <a:pt x="70" y="92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34" y="7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2" y="62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34" y="48"/>
                    </a:lnTo>
                    <a:lnTo>
                      <a:pt x="45" y="4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Freeform 15"/>
              <p:cNvSpPr>
                <a:spLocks noChangeArrowheads="1"/>
              </p:cNvSpPr>
              <p:nvPr/>
            </p:nvSpPr>
            <p:spPr bwMode="gray">
              <a:xfrm>
                <a:off x="377825" y="4165600"/>
                <a:ext cx="122238" cy="69850"/>
              </a:xfrm>
              <a:custGeom>
                <a:avLst/>
                <a:gdLst>
                  <a:gd name="T0" fmla="*/ 0 w 340"/>
                  <a:gd name="T1" fmla="*/ 28 h 195"/>
                  <a:gd name="T2" fmla="*/ 0 w 340"/>
                  <a:gd name="T3" fmla="*/ 37 h 195"/>
                  <a:gd name="T4" fmla="*/ 0 w 340"/>
                  <a:gd name="T5" fmla="*/ 43 h 195"/>
                  <a:gd name="T6" fmla="*/ 11 w 340"/>
                  <a:gd name="T7" fmla="*/ 65 h 195"/>
                  <a:gd name="T8" fmla="*/ 42 w 340"/>
                  <a:gd name="T9" fmla="*/ 93 h 195"/>
                  <a:gd name="T10" fmla="*/ 87 w 340"/>
                  <a:gd name="T11" fmla="*/ 121 h 195"/>
                  <a:gd name="T12" fmla="*/ 92 w 340"/>
                  <a:gd name="T13" fmla="*/ 124 h 195"/>
                  <a:gd name="T14" fmla="*/ 47 w 340"/>
                  <a:gd name="T15" fmla="*/ 87 h 195"/>
                  <a:gd name="T16" fmla="*/ 22 w 340"/>
                  <a:gd name="T17" fmla="*/ 57 h 195"/>
                  <a:gd name="T18" fmla="*/ 14 w 340"/>
                  <a:gd name="T19" fmla="*/ 40 h 195"/>
                  <a:gd name="T20" fmla="*/ 17 w 340"/>
                  <a:gd name="T21" fmla="*/ 34 h 195"/>
                  <a:gd name="T22" fmla="*/ 17 w 340"/>
                  <a:gd name="T23" fmla="*/ 31 h 195"/>
                  <a:gd name="T24" fmla="*/ 17 w 340"/>
                  <a:gd name="T25" fmla="*/ 28 h 195"/>
                  <a:gd name="T26" fmla="*/ 30 w 340"/>
                  <a:gd name="T27" fmla="*/ 23 h 195"/>
                  <a:gd name="T28" fmla="*/ 67 w 340"/>
                  <a:gd name="T29" fmla="*/ 23 h 195"/>
                  <a:gd name="T30" fmla="*/ 123 w 340"/>
                  <a:gd name="T31" fmla="*/ 34 h 195"/>
                  <a:gd name="T32" fmla="*/ 176 w 340"/>
                  <a:gd name="T33" fmla="*/ 54 h 195"/>
                  <a:gd name="T34" fmla="*/ 230 w 340"/>
                  <a:gd name="T35" fmla="*/ 79 h 195"/>
                  <a:gd name="T36" fmla="*/ 278 w 340"/>
                  <a:gd name="T37" fmla="*/ 110 h 195"/>
                  <a:gd name="T38" fmla="*/ 314 w 340"/>
                  <a:gd name="T39" fmla="*/ 143 h 195"/>
                  <a:gd name="T40" fmla="*/ 325 w 340"/>
                  <a:gd name="T41" fmla="*/ 163 h 195"/>
                  <a:gd name="T42" fmla="*/ 322 w 340"/>
                  <a:gd name="T43" fmla="*/ 174 h 195"/>
                  <a:gd name="T44" fmla="*/ 311 w 340"/>
                  <a:gd name="T45" fmla="*/ 180 h 195"/>
                  <a:gd name="T46" fmla="*/ 286 w 340"/>
                  <a:gd name="T47" fmla="*/ 185 h 195"/>
                  <a:gd name="T48" fmla="*/ 255 w 340"/>
                  <a:gd name="T49" fmla="*/ 183 h 195"/>
                  <a:gd name="T50" fmla="*/ 232 w 340"/>
                  <a:gd name="T51" fmla="*/ 183 h 195"/>
                  <a:gd name="T52" fmla="*/ 252 w 340"/>
                  <a:gd name="T53" fmla="*/ 188 h 195"/>
                  <a:gd name="T54" fmla="*/ 286 w 340"/>
                  <a:gd name="T55" fmla="*/ 194 h 195"/>
                  <a:gd name="T56" fmla="*/ 317 w 340"/>
                  <a:gd name="T57" fmla="*/ 191 h 195"/>
                  <a:gd name="T58" fmla="*/ 331 w 340"/>
                  <a:gd name="T59" fmla="*/ 185 h 195"/>
                  <a:gd name="T60" fmla="*/ 336 w 340"/>
                  <a:gd name="T61" fmla="*/ 177 h 195"/>
                  <a:gd name="T62" fmla="*/ 336 w 340"/>
                  <a:gd name="T63" fmla="*/ 177 h 195"/>
                  <a:gd name="T64" fmla="*/ 339 w 340"/>
                  <a:gd name="T65" fmla="*/ 174 h 195"/>
                  <a:gd name="T66" fmla="*/ 339 w 340"/>
                  <a:gd name="T67" fmla="*/ 160 h 195"/>
                  <a:gd name="T68" fmla="*/ 328 w 340"/>
                  <a:gd name="T69" fmla="*/ 132 h 195"/>
                  <a:gd name="T70" fmla="*/ 289 w 340"/>
                  <a:gd name="T71" fmla="*/ 93 h 195"/>
                  <a:gd name="T72" fmla="*/ 241 w 340"/>
                  <a:gd name="T73" fmla="*/ 59 h 195"/>
                  <a:gd name="T74" fmla="*/ 185 w 340"/>
                  <a:gd name="T75" fmla="*/ 34 h 195"/>
                  <a:gd name="T76" fmla="*/ 129 w 340"/>
                  <a:gd name="T77" fmla="*/ 14 h 195"/>
                  <a:gd name="T78" fmla="*/ 70 w 340"/>
                  <a:gd name="T79" fmla="*/ 3 h 195"/>
                  <a:gd name="T80" fmla="*/ 42 w 340"/>
                  <a:gd name="T81" fmla="*/ 3 h 195"/>
                  <a:gd name="T82" fmla="*/ 11 w 340"/>
                  <a:gd name="T83" fmla="*/ 12 h 195"/>
                  <a:gd name="T84" fmla="*/ 3 w 340"/>
                  <a:gd name="T85" fmla="*/ 20 h 195"/>
                  <a:gd name="T86" fmla="*/ 0 w 340"/>
                  <a:gd name="T87" fmla="*/ 2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" h="195">
                    <a:moveTo>
                      <a:pt x="0" y="26"/>
                    </a:move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3" y="54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25" y="82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67" y="113"/>
                    </a:lnTo>
                    <a:lnTo>
                      <a:pt x="67" y="113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47" y="87"/>
                    </a:lnTo>
                    <a:lnTo>
                      <a:pt x="47" y="87"/>
                    </a:lnTo>
                    <a:lnTo>
                      <a:pt x="33" y="73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17" y="48"/>
                    </a:lnTo>
                    <a:lnTo>
                      <a:pt x="14" y="40"/>
                    </a:lnTo>
                    <a:lnTo>
                      <a:pt x="14" y="37"/>
                    </a:lnTo>
                    <a:lnTo>
                      <a:pt x="14" y="34"/>
                    </a:lnTo>
                    <a:lnTo>
                      <a:pt x="17" y="34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95" y="2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49" y="45"/>
                    </a:lnTo>
                    <a:lnTo>
                      <a:pt x="176" y="54"/>
                    </a:lnTo>
                    <a:lnTo>
                      <a:pt x="176" y="54"/>
                    </a:lnTo>
                    <a:lnTo>
                      <a:pt x="230" y="79"/>
                    </a:lnTo>
                    <a:lnTo>
                      <a:pt x="230" y="79"/>
                    </a:lnTo>
                    <a:lnTo>
                      <a:pt x="255" y="93"/>
                    </a:lnTo>
                    <a:lnTo>
                      <a:pt x="278" y="110"/>
                    </a:lnTo>
                    <a:lnTo>
                      <a:pt x="278" y="110"/>
                    </a:lnTo>
                    <a:lnTo>
                      <a:pt x="297" y="127"/>
                    </a:lnTo>
                    <a:lnTo>
                      <a:pt x="314" y="143"/>
                    </a:lnTo>
                    <a:lnTo>
                      <a:pt x="314" y="143"/>
                    </a:lnTo>
                    <a:lnTo>
                      <a:pt x="322" y="152"/>
                    </a:lnTo>
                    <a:lnTo>
                      <a:pt x="325" y="163"/>
                    </a:lnTo>
                    <a:lnTo>
                      <a:pt x="325" y="163"/>
                    </a:lnTo>
                    <a:lnTo>
                      <a:pt x="325" y="169"/>
                    </a:lnTo>
                    <a:lnTo>
                      <a:pt x="322" y="174"/>
                    </a:lnTo>
                    <a:lnTo>
                      <a:pt x="322" y="174"/>
                    </a:lnTo>
                    <a:lnTo>
                      <a:pt x="320" y="174"/>
                    </a:lnTo>
                    <a:lnTo>
                      <a:pt x="320" y="174"/>
                    </a:lnTo>
                    <a:lnTo>
                      <a:pt x="311" y="180"/>
                    </a:lnTo>
                    <a:lnTo>
                      <a:pt x="303" y="183"/>
                    </a:lnTo>
                    <a:lnTo>
                      <a:pt x="303" y="183"/>
                    </a:lnTo>
                    <a:lnTo>
                      <a:pt x="286" y="185"/>
                    </a:lnTo>
                    <a:lnTo>
                      <a:pt x="286" y="185"/>
                    </a:lnTo>
                    <a:lnTo>
                      <a:pt x="255" y="183"/>
                    </a:lnTo>
                    <a:lnTo>
                      <a:pt x="255" y="183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32" y="183"/>
                    </a:lnTo>
                    <a:lnTo>
                      <a:pt x="232" y="183"/>
                    </a:lnTo>
                    <a:lnTo>
                      <a:pt x="252" y="188"/>
                    </a:lnTo>
                    <a:lnTo>
                      <a:pt x="252" y="188"/>
                    </a:lnTo>
                    <a:lnTo>
                      <a:pt x="269" y="191"/>
                    </a:lnTo>
                    <a:lnTo>
                      <a:pt x="286" y="194"/>
                    </a:lnTo>
                    <a:lnTo>
                      <a:pt x="286" y="194"/>
                    </a:lnTo>
                    <a:lnTo>
                      <a:pt x="306" y="194"/>
                    </a:lnTo>
                    <a:lnTo>
                      <a:pt x="306" y="194"/>
                    </a:lnTo>
                    <a:lnTo>
                      <a:pt x="317" y="191"/>
                    </a:lnTo>
                    <a:lnTo>
                      <a:pt x="328" y="185"/>
                    </a:lnTo>
                    <a:lnTo>
                      <a:pt x="331" y="185"/>
                    </a:lnTo>
                    <a:lnTo>
                      <a:pt x="331" y="185"/>
                    </a:lnTo>
                    <a:lnTo>
                      <a:pt x="334" y="180"/>
                    </a:lnTo>
                    <a:lnTo>
                      <a:pt x="334" y="180"/>
                    </a:lnTo>
                    <a:lnTo>
                      <a:pt x="336" y="177"/>
                    </a:lnTo>
                    <a:lnTo>
                      <a:pt x="336" y="177"/>
                    </a:lnTo>
                    <a:lnTo>
                      <a:pt x="336" y="177"/>
                    </a:lnTo>
                    <a:lnTo>
                      <a:pt x="336" y="177"/>
                    </a:lnTo>
                    <a:lnTo>
                      <a:pt x="339" y="177"/>
                    </a:lnTo>
                    <a:lnTo>
                      <a:pt x="339" y="174"/>
                    </a:lnTo>
                    <a:lnTo>
                      <a:pt x="339" y="174"/>
                    </a:lnTo>
                    <a:lnTo>
                      <a:pt x="339" y="174"/>
                    </a:lnTo>
                    <a:lnTo>
                      <a:pt x="339" y="166"/>
                    </a:lnTo>
                    <a:lnTo>
                      <a:pt x="339" y="160"/>
                    </a:lnTo>
                    <a:lnTo>
                      <a:pt x="339" y="160"/>
                    </a:lnTo>
                    <a:lnTo>
                      <a:pt x="336" y="146"/>
                    </a:lnTo>
                    <a:lnTo>
                      <a:pt x="328" y="132"/>
                    </a:lnTo>
                    <a:lnTo>
                      <a:pt x="328" y="132"/>
                    </a:lnTo>
                    <a:lnTo>
                      <a:pt x="311" y="113"/>
                    </a:lnTo>
                    <a:lnTo>
                      <a:pt x="289" y="93"/>
                    </a:lnTo>
                    <a:lnTo>
                      <a:pt x="289" y="93"/>
                    </a:lnTo>
                    <a:lnTo>
                      <a:pt x="266" y="76"/>
                    </a:lnTo>
                    <a:lnTo>
                      <a:pt x="241" y="59"/>
                    </a:lnTo>
                    <a:lnTo>
                      <a:pt x="241" y="59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57" y="23"/>
                    </a:lnTo>
                    <a:lnTo>
                      <a:pt x="129" y="14"/>
                    </a:lnTo>
                    <a:lnTo>
                      <a:pt x="129" y="14"/>
                    </a:lnTo>
                    <a:lnTo>
                      <a:pt x="101" y="6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56" y="0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25" y="6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Freeform 16"/>
              <p:cNvSpPr>
                <a:spLocks noChangeArrowheads="1"/>
              </p:cNvSpPr>
              <p:nvPr/>
            </p:nvSpPr>
            <p:spPr bwMode="gray">
              <a:xfrm>
                <a:off x="314325" y="4211638"/>
                <a:ext cx="123825" cy="68262"/>
              </a:xfrm>
              <a:custGeom>
                <a:avLst/>
                <a:gdLst>
                  <a:gd name="T0" fmla="*/ 70 w 343"/>
                  <a:gd name="T1" fmla="*/ 0 h 189"/>
                  <a:gd name="T2" fmla="*/ 39 w 343"/>
                  <a:gd name="T3" fmla="*/ 0 h 189"/>
                  <a:gd name="T4" fmla="*/ 22 w 343"/>
                  <a:gd name="T5" fmla="*/ 6 h 189"/>
                  <a:gd name="T6" fmla="*/ 14 w 343"/>
                  <a:gd name="T7" fmla="*/ 9 h 189"/>
                  <a:gd name="T8" fmla="*/ 6 w 343"/>
                  <a:gd name="T9" fmla="*/ 17 h 189"/>
                  <a:gd name="T10" fmla="*/ 0 w 343"/>
                  <a:gd name="T11" fmla="*/ 37 h 189"/>
                  <a:gd name="T12" fmla="*/ 3 w 343"/>
                  <a:gd name="T13" fmla="*/ 45 h 189"/>
                  <a:gd name="T14" fmla="*/ 6 w 343"/>
                  <a:gd name="T15" fmla="*/ 54 h 189"/>
                  <a:gd name="T16" fmla="*/ 22 w 343"/>
                  <a:gd name="T17" fmla="*/ 76 h 189"/>
                  <a:gd name="T18" fmla="*/ 42 w 343"/>
                  <a:gd name="T19" fmla="*/ 96 h 189"/>
                  <a:gd name="T20" fmla="*/ 62 w 343"/>
                  <a:gd name="T21" fmla="*/ 107 h 189"/>
                  <a:gd name="T22" fmla="*/ 126 w 343"/>
                  <a:gd name="T23" fmla="*/ 144 h 189"/>
                  <a:gd name="T24" fmla="*/ 143 w 343"/>
                  <a:gd name="T25" fmla="*/ 149 h 189"/>
                  <a:gd name="T26" fmla="*/ 152 w 343"/>
                  <a:gd name="T27" fmla="*/ 152 h 189"/>
                  <a:gd name="T28" fmla="*/ 126 w 343"/>
                  <a:gd name="T29" fmla="*/ 138 h 189"/>
                  <a:gd name="T30" fmla="*/ 101 w 343"/>
                  <a:gd name="T31" fmla="*/ 121 h 189"/>
                  <a:gd name="T32" fmla="*/ 67 w 343"/>
                  <a:gd name="T33" fmla="*/ 99 h 189"/>
                  <a:gd name="T34" fmla="*/ 36 w 343"/>
                  <a:gd name="T35" fmla="*/ 65 h 189"/>
                  <a:gd name="T36" fmla="*/ 28 w 343"/>
                  <a:gd name="T37" fmla="*/ 56 h 189"/>
                  <a:gd name="T38" fmla="*/ 22 w 343"/>
                  <a:gd name="T39" fmla="*/ 45 h 189"/>
                  <a:gd name="T40" fmla="*/ 20 w 343"/>
                  <a:gd name="T41" fmla="*/ 37 h 189"/>
                  <a:gd name="T42" fmla="*/ 22 w 343"/>
                  <a:gd name="T43" fmla="*/ 31 h 189"/>
                  <a:gd name="T44" fmla="*/ 42 w 343"/>
                  <a:gd name="T45" fmla="*/ 23 h 189"/>
                  <a:gd name="T46" fmla="*/ 67 w 343"/>
                  <a:gd name="T47" fmla="*/ 23 h 189"/>
                  <a:gd name="T48" fmla="*/ 96 w 343"/>
                  <a:gd name="T49" fmla="*/ 28 h 189"/>
                  <a:gd name="T50" fmla="*/ 124 w 343"/>
                  <a:gd name="T51" fmla="*/ 34 h 189"/>
                  <a:gd name="T52" fmla="*/ 180 w 343"/>
                  <a:gd name="T53" fmla="*/ 54 h 189"/>
                  <a:gd name="T54" fmla="*/ 230 w 343"/>
                  <a:gd name="T55" fmla="*/ 76 h 189"/>
                  <a:gd name="T56" fmla="*/ 275 w 343"/>
                  <a:gd name="T57" fmla="*/ 104 h 189"/>
                  <a:gd name="T58" fmla="*/ 312 w 343"/>
                  <a:gd name="T59" fmla="*/ 132 h 189"/>
                  <a:gd name="T60" fmla="*/ 326 w 343"/>
                  <a:gd name="T61" fmla="*/ 146 h 189"/>
                  <a:gd name="T62" fmla="*/ 331 w 343"/>
                  <a:gd name="T63" fmla="*/ 163 h 189"/>
                  <a:gd name="T64" fmla="*/ 331 w 343"/>
                  <a:gd name="T65" fmla="*/ 169 h 189"/>
                  <a:gd name="T66" fmla="*/ 331 w 343"/>
                  <a:gd name="T67" fmla="*/ 172 h 189"/>
                  <a:gd name="T68" fmla="*/ 328 w 343"/>
                  <a:gd name="T69" fmla="*/ 174 h 189"/>
                  <a:gd name="T70" fmla="*/ 320 w 343"/>
                  <a:gd name="T71" fmla="*/ 183 h 189"/>
                  <a:gd name="T72" fmla="*/ 309 w 343"/>
                  <a:gd name="T73" fmla="*/ 186 h 189"/>
                  <a:gd name="T74" fmla="*/ 300 w 343"/>
                  <a:gd name="T75" fmla="*/ 188 h 189"/>
                  <a:gd name="T76" fmla="*/ 292 w 343"/>
                  <a:gd name="T77" fmla="*/ 188 h 189"/>
                  <a:gd name="T78" fmla="*/ 300 w 343"/>
                  <a:gd name="T79" fmla="*/ 188 h 189"/>
                  <a:gd name="T80" fmla="*/ 320 w 343"/>
                  <a:gd name="T81" fmla="*/ 188 h 189"/>
                  <a:gd name="T82" fmla="*/ 328 w 343"/>
                  <a:gd name="T83" fmla="*/ 186 h 189"/>
                  <a:gd name="T84" fmla="*/ 334 w 343"/>
                  <a:gd name="T85" fmla="*/ 180 h 189"/>
                  <a:gd name="T86" fmla="*/ 340 w 343"/>
                  <a:gd name="T87" fmla="*/ 174 h 189"/>
                  <a:gd name="T88" fmla="*/ 340 w 343"/>
                  <a:gd name="T89" fmla="*/ 172 h 189"/>
                  <a:gd name="T90" fmla="*/ 342 w 343"/>
                  <a:gd name="T91" fmla="*/ 160 h 189"/>
                  <a:gd name="T92" fmla="*/ 340 w 343"/>
                  <a:gd name="T93" fmla="*/ 152 h 189"/>
                  <a:gd name="T94" fmla="*/ 323 w 343"/>
                  <a:gd name="T95" fmla="*/ 124 h 189"/>
                  <a:gd name="T96" fmla="*/ 306 w 343"/>
                  <a:gd name="T97" fmla="*/ 104 h 189"/>
                  <a:gd name="T98" fmla="*/ 286 w 343"/>
                  <a:gd name="T99" fmla="*/ 90 h 189"/>
                  <a:gd name="T100" fmla="*/ 241 w 343"/>
                  <a:gd name="T101" fmla="*/ 59 h 189"/>
                  <a:gd name="T102" fmla="*/ 216 w 343"/>
                  <a:gd name="T103" fmla="*/ 45 h 189"/>
                  <a:gd name="T104" fmla="*/ 188 w 343"/>
                  <a:gd name="T105" fmla="*/ 31 h 189"/>
                  <a:gd name="T106" fmla="*/ 132 w 343"/>
                  <a:gd name="T107" fmla="*/ 12 h 189"/>
                  <a:gd name="T108" fmla="*/ 101 w 343"/>
                  <a:gd name="T109" fmla="*/ 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3" h="189">
                    <a:moveTo>
                      <a:pt x="70" y="0"/>
                    </a:moveTo>
                    <a:lnTo>
                      <a:pt x="70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2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3" y="45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4" y="65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2" y="96"/>
                    </a:lnTo>
                    <a:lnTo>
                      <a:pt x="62" y="107"/>
                    </a:lnTo>
                    <a:lnTo>
                      <a:pt x="62" y="107"/>
                    </a:lnTo>
                    <a:lnTo>
                      <a:pt x="96" y="130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43" y="149"/>
                    </a:lnTo>
                    <a:lnTo>
                      <a:pt x="143" y="149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26" y="138"/>
                    </a:lnTo>
                    <a:lnTo>
                      <a:pt x="126" y="138"/>
                    </a:lnTo>
                    <a:lnTo>
                      <a:pt x="101" y="121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50" y="82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28" y="56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31" y="26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96" y="28"/>
                    </a:lnTo>
                    <a:lnTo>
                      <a:pt x="124" y="34"/>
                    </a:lnTo>
                    <a:lnTo>
                      <a:pt x="124" y="34"/>
                    </a:lnTo>
                    <a:lnTo>
                      <a:pt x="152" y="42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230" y="76"/>
                    </a:lnTo>
                    <a:lnTo>
                      <a:pt x="230" y="76"/>
                    </a:lnTo>
                    <a:lnTo>
                      <a:pt x="275" y="104"/>
                    </a:lnTo>
                    <a:lnTo>
                      <a:pt x="295" y="118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26" y="146"/>
                    </a:lnTo>
                    <a:lnTo>
                      <a:pt x="331" y="155"/>
                    </a:lnTo>
                    <a:lnTo>
                      <a:pt x="331" y="163"/>
                    </a:lnTo>
                    <a:lnTo>
                      <a:pt x="331" y="163"/>
                    </a:lnTo>
                    <a:lnTo>
                      <a:pt x="331" y="169"/>
                    </a:lnTo>
                    <a:lnTo>
                      <a:pt x="331" y="172"/>
                    </a:lnTo>
                    <a:lnTo>
                      <a:pt x="331" y="172"/>
                    </a:lnTo>
                    <a:lnTo>
                      <a:pt x="328" y="174"/>
                    </a:lnTo>
                    <a:lnTo>
                      <a:pt x="328" y="174"/>
                    </a:lnTo>
                    <a:lnTo>
                      <a:pt x="326" y="180"/>
                    </a:lnTo>
                    <a:lnTo>
                      <a:pt x="320" y="183"/>
                    </a:lnTo>
                    <a:lnTo>
                      <a:pt x="320" y="183"/>
                    </a:lnTo>
                    <a:lnTo>
                      <a:pt x="309" y="186"/>
                    </a:lnTo>
                    <a:lnTo>
                      <a:pt x="300" y="188"/>
                    </a:lnTo>
                    <a:lnTo>
                      <a:pt x="300" y="188"/>
                    </a:lnTo>
                    <a:lnTo>
                      <a:pt x="292" y="188"/>
                    </a:lnTo>
                    <a:lnTo>
                      <a:pt x="292" y="188"/>
                    </a:lnTo>
                    <a:lnTo>
                      <a:pt x="300" y="188"/>
                    </a:lnTo>
                    <a:lnTo>
                      <a:pt x="300" y="188"/>
                    </a:lnTo>
                    <a:lnTo>
                      <a:pt x="309" y="188"/>
                    </a:lnTo>
                    <a:lnTo>
                      <a:pt x="320" y="188"/>
                    </a:lnTo>
                    <a:lnTo>
                      <a:pt x="320" y="188"/>
                    </a:lnTo>
                    <a:lnTo>
                      <a:pt x="328" y="186"/>
                    </a:lnTo>
                    <a:lnTo>
                      <a:pt x="334" y="180"/>
                    </a:lnTo>
                    <a:lnTo>
                      <a:pt x="334" y="180"/>
                    </a:lnTo>
                    <a:lnTo>
                      <a:pt x="337" y="177"/>
                    </a:lnTo>
                    <a:lnTo>
                      <a:pt x="340" y="174"/>
                    </a:lnTo>
                    <a:lnTo>
                      <a:pt x="340" y="174"/>
                    </a:lnTo>
                    <a:lnTo>
                      <a:pt x="340" y="172"/>
                    </a:lnTo>
                    <a:lnTo>
                      <a:pt x="340" y="172"/>
                    </a:lnTo>
                    <a:lnTo>
                      <a:pt x="342" y="160"/>
                    </a:lnTo>
                    <a:lnTo>
                      <a:pt x="342" y="160"/>
                    </a:lnTo>
                    <a:lnTo>
                      <a:pt x="340" y="152"/>
                    </a:lnTo>
                    <a:lnTo>
                      <a:pt x="334" y="141"/>
                    </a:lnTo>
                    <a:lnTo>
                      <a:pt x="323" y="124"/>
                    </a:lnTo>
                    <a:lnTo>
                      <a:pt x="323" y="124"/>
                    </a:lnTo>
                    <a:lnTo>
                      <a:pt x="306" y="104"/>
                    </a:lnTo>
                    <a:lnTo>
                      <a:pt x="286" y="90"/>
                    </a:lnTo>
                    <a:lnTo>
                      <a:pt x="286" y="90"/>
                    </a:lnTo>
                    <a:lnTo>
                      <a:pt x="264" y="73"/>
                    </a:lnTo>
                    <a:lnTo>
                      <a:pt x="241" y="59"/>
                    </a:lnTo>
                    <a:lnTo>
                      <a:pt x="241" y="59"/>
                    </a:lnTo>
                    <a:lnTo>
                      <a:pt x="216" y="45"/>
                    </a:lnTo>
                    <a:lnTo>
                      <a:pt x="188" y="31"/>
                    </a:lnTo>
                    <a:lnTo>
                      <a:pt x="188" y="31"/>
                    </a:lnTo>
                    <a:lnTo>
                      <a:pt x="160" y="20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01" y="6"/>
                    </a:lnTo>
                    <a:lnTo>
                      <a:pt x="7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Freeform 17"/>
              <p:cNvSpPr>
                <a:spLocks noChangeArrowheads="1"/>
              </p:cNvSpPr>
              <p:nvPr/>
            </p:nvSpPr>
            <p:spPr bwMode="gray">
              <a:xfrm>
                <a:off x="252413" y="4262438"/>
                <a:ext cx="122237" cy="63500"/>
              </a:xfrm>
              <a:custGeom>
                <a:avLst/>
                <a:gdLst>
                  <a:gd name="T0" fmla="*/ 0 w 340"/>
                  <a:gd name="T1" fmla="*/ 42 h 175"/>
                  <a:gd name="T2" fmla="*/ 16 w 340"/>
                  <a:gd name="T3" fmla="*/ 73 h 175"/>
                  <a:gd name="T4" fmla="*/ 36 w 340"/>
                  <a:gd name="T5" fmla="*/ 92 h 175"/>
                  <a:gd name="T6" fmla="*/ 59 w 340"/>
                  <a:gd name="T7" fmla="*/ 109 h 175"/>
                  <a:gd name="T8" fmla="*/ 101 w 340"/>
                  <a:gd name="T9" fmla="*/ 134 h 175"/>
                  <a:gd name="T10" fmla="*/ 137 w 340"/>
                  <a:gd name="T11" fmla="*/ 151 h 175"/>
                  <a:gd name="T12" fmla="*/ 154 w 340"/>
                  <a:gd name="T13" fmla="*/ 157 h 175"/>
                  <a:gd name="T14" fmla="*/ 168 w 340"/>
                  <a:gd name="T15" fmla="*/ 163 h 175"/>
                  <a:gd name="T16" fmla="*/ 193 w 340"/>
                  <a:gd name="T17" fmla="*/ 168 h 175"/>
                  <a:gd name="T18" fmla="*/ 168 w 340"/>
                  <a:gd name="T19" fmla="*/ 157 h 175"/>
                  <a:gd name="T20" fmla="*/ 140 w 340"/>
                  <a:gd name="T21" fmla="*/ 143 h 175"/>
                  <a:gd name="T22" fmla="*/ 106 w 340"/>
                  <a:gd name="T23" fmla="*/ 123 h 175"/>
                  <a:gd name="T24" fmla="*/ 70 w 340"/>
                  <a:gd name="T25" fmla="*/ 95 h 175"/>
                  <a:gd name="T26" fmla="*/ 50 w 340"/>
                  <a:gd name="T27" fmla="*/ 78 h 175"/>
                  <a:gd name="T28" fmla="*/ 33 w 340"/>
                  <a:gd name="T29" fmla="*/ 59 h 175"/>
                  <a:gd name="T30" fmla="*/ 22 w 340"/>
                  <a:gd name="T31" fmla="*/ 39 h 175"/>
                  <a:gd name="T32" fmla="*/ 25 w 340"/>
                  <a:gd name="T33" fmla="*/ 33 h 175"/>
                  <a:gd name="T34" fmla="*/ 30 w 340"/>
                  <a:gd name="T35" fmla="*/ 28 h 175"/>
                  <a:gd name="T36" fmla="*/ 42 w 340"/>
                  <a:gd name="T37" fmla="*/ 25 h 175"/>
                  <a:gd name="T38" fmla="*/ 53 w 340"/>
                  <a:gd name="T39" fmla="*/ 25 h 175"/>
                  <a:gd name="T40" fmla="*/ 81 w 340"/>
                  <a:gd name="T41" fmla="*/ 25 h 175"/>
                  <a:gd name="T42" fmla="*/ 137 w 340"/>
                  <a:gd name="T43" fmla="*/ 39 h 175"/>
                  <a:gd name="T44" fmla="*/ 190 w 340"/>
                  <a:gd name="T45" fmla="*/ 59 h 175"/>
                  <a:gd name="T46" fmla="*/ 238 w 340"/>
                  <a:gd name="T47" fmla="*/ 78 h 175"/>
                  <a:gd name="T48" fmla="*/ 278 w 340"/>
                  <a:gd name="T49" fmla="*/ 103 h 175"/>
                  <a:gd name="T50" fmla="*/ 311 w 340"/>
                  <a:gd name="T51" fmla="*/ 126 h 175"/>
                  <a:gd name="T52" fmla="*/ 331 w 340"/>
                  <a:gd name="T53" fmla="*/ 149 h 175"/>
                  <a:gd name="T54" fmla="*/ 336 w 340"/>
                  <a:gd name="T55" fmla="*/ 160 h 175"/>
                  <a:gd name="T56" fmla="*/ 336 w 340"/>
                  <a:gd name="T57" fmla="*/ 165 h 175"/>
                  <a:gd name="T58" fmla="*/ 336 w 340"/>
                  <a:gd name="T59" fmla="*/ 171 h 175"/>
                  <a:gd name="T60" fmla="*/ 336 w 340"/>
                  <a:gd name="T61" fmla="*/ 174 h 175"/>
                  <a:gd name="T62" fmla="*/ 336 w 340"/>
                  <a:gd name="T63" fmla="*/ 171 h 175"/>
                  <a:gd name="T64" fmla="*/ 339 w 340"/>
                  <a:gd name="T65" fmla="*/ 165 h 175"/>
                  <a:gd name="T66" fmla="*/ 334 w 340"/>
                  <a:gd name="T67" fmla="*/ 146 h 175"/>
                  <a:gd name="T68" fmla="*/ 328 w 340"/>
                  <a:gd name="T69" fmla="*/ 134 h 175"/>
                  <a:gd name="T70" fmla="*/ 303 w 340"/>
                  <a:gd name="T71" fmla="*/ 106 h 175"/>
                  <a:gd name="T72" fmla="*/ 286 w 340"/>
                  <a:gd name="T73" fmla="*/ 92 h 175"/>
                  <a:gd name="T74" fmla="*/ 247 w 340"/>
                  <a:gd name="T75" fmla="*/ 64 h 175"/>
                  <a:gd name="T76" fmla="*/ 224 w 340"/>
                  <a:gd name="T77" fmla="*/ 50 h 175"/>
                  <a:gd name="T78" fmla="*/ 199 w 340"/>
                  <a:gd name="T79" fmla="*/ 39 h 175"/>
                  <a:gd name="T80" fmla="*/ 143 w 340"/>
                  <a:gd name="T81" fmla="*/ 17 h 175"/>
                  <a:gd name="T82" fmla="*/ 115 w 340"/>
                  <a:gd name="T83" fmla="*/ 8 h 175"/>
                  <a:gd name="T84" fmla="*/ 84 w 340"/>
                  <a:gd name="T85" fmla="*/ 3 h 175"/>
                  <a:gd name="T86" fmla="*/ 53 w 340"/>
                  <a:gd name="T87" fmla="*/ 0 h 175"/>
                  <a:gd name="T88" fmla="*/ 19 w 340"/>
                  <a:gd name="T89" fmla="*/ 8 h 175"/>
                  <a:gd name="T90" fmla="*/ 11 w 340"/>
                  <a:gd name="T91" fmla="*/ 14 h 175"/>
                  <a:gd name="T92" fmla="*/ 5 w 340"/>
                  <a:gd name="T93" fmla="*/ 22 h 175"/>
                  <a:gd name="T94" fmla="*/ 0 w 340"/>
                  <a:gd name="T95" fmla="*/ 4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0" h="175">
                    <a:moveTo>
                      <a:pt x="0" y="42"/>
                    </a:moveTo>
                    <a:lnTo>
                      <a:pt x="0" y="42"/>
                    </a:lnTo>
                    <a:lnTo>
                      <a:pt x="8" y="59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36" y="92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78" y="123"/>
                    </a:lnTo>
                    <a:lnTo>
                      <a:pt x="101" y="134"/>
                    </a:lnTo>
                    <a:lnTo>
                      <a:pt x="101" y="134"/>
                    </a:lnTo>
                    <a:lnTo>
                      <a:pt x="137" y="151"/>
                    </a:lnTo>
                    <a:lnTo>
                      <a:pt x="137" y="151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68" y="163"/>
                    </a:lnTo>
                    <a:lnTo>
                      <a:pt x="168" y="163"/>
                    </a:lnTo>
                    <a:lnTo>
                      <a:pt x="193" y="168"/>
                    </a:lnTo>
                    <a:lnTo>
                      <a:pt x="193" y="168"/>
                    </a:lnTo>
                    <a:lnTo>
                      <a:pt x="168" y="157"/>
                    </a:lnTo>
                    <a:lnTo>
                      <a:pt x="168" y="157"/>
                    </a:lnTo>
                    <a:lnTo>
                      <a:pt x="140" y="143"/>
                    </a:lnTo>
                    <a:lnTo>
                      <a:pt x="140" y="143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70" y="95"/>
                    </a:lnTo>
                    <a:lnTo>
                      <a:pt x="70" y="95"/>
                    </a:lnTo>
                    <a:lnTo>
                      <a:pt x="50" y="78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25" y="5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42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109" y="31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90" y="59"/>
                    </a:lnTo>
                    <a:lnTo>
                      <a:pt x="190" y="59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78" y="103"/>
                    </a:lnTo>
                    <a:lnTo>
                      <a:pt x="278" y="103"/>
                    </a:lnTo>
                    <a:lnTo>
                      <a:pt x="311" y="126"/>
                    </a:lnTo>
                    <a:lnTo>
                      <a:pt x="322" y="137"/>
                    </a:lnTo>
                    <a:lnTo>
                      <a:pt x="331" y="149"/>
                    </a:lnTo>
                    <a:lnTo>
                      <a:pt x="331" y="149"/>
                    </a:lnTo>
                    <a:lnTo>
                      <a:pt x="336" y="160"/>
                    </a:lnTo>
                    <a:lnTo>
                      <a:pt x="336" y="165"/>
                    </a:lnTo>
                    <a:lnTo>
                      <a:pt x="336" y="165"/>
                    </a:lnTo>
                    <a:lnTo>
                      <a:pt x="336" y="171"/>
                    </a:lnTo>
                    <a:lnTo>
                      <a:pt x="336" y="171"/>
                    </a:lnTo>
                    <a:lnTo>
                      <a:pt x="336" y="174"/>
                    </a:lnTo>
                    <a:lnTo>
                      <a:pt x="336" y="174"/>
                    </a:lnTo>
                    <a:lnTo>
                      <a:pt x="336" y="171"/>
                    </a:lnTo>
                    <a:lnTo>
                      <a:pt x="336" y="171"/>
                    </a:lnTo>
                    <a:lnTo>
                      <a:pt x="339" y="165"/>
                    </a:lnTo>
                    <a:lnTo>
                      <a:pt x="339" y="165"/>
                    </a:lnTo>
                    <a:lnTo>
                      <a:pt x="339" y="157"/>
                    </a:lnTo>
                    <a:lnTo>
                      <a:pt x="334" y="146"/>
                    </a:lnTo>
                    <a:lnTo>
                      <a:pt x="334" y="146"/>
                    </a:lnTo>
                    <a:lnTo>
                      <a:pt x="328" y="134"/>
                    </a:lnTo>
                    <a:lnTo>
                      <a:pt x="317" y="120"/>
                    </a:lnTo>
                    <a:lnTo>
                      <a:pt x="303" y="106"/>
                    </a:lnTo>
                    <a:lnTo>
                      <a:pt x="286" y="92"/>
                    </a:lnTo>
                    <a:lnTo>
                      <a:pt x="286" y="92"/>
                    </a:lnTo>
                    <a:lnTo>
                      <a:pt x="266" y="78"/>
                    </a:lnTo>
                    <a:lnTo>
                      <a:pt x="247" y="64"/>
                    </a:lnTo>
                    <a:lnTo>
                      <a:pt x="247" y="64"/>
                    </a:lnTo>
                    <a:lnTo>
                      <a:pt x="224" y="50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71" y="28"/>
                    </a:lnTo>
                    <a:lnTo>
                      <a:pt x="143" y="17"/>
                    </a:lnTo>
                    <a:lnTo>
                      <a:pt x="143" y="17"/>
                    </a:lnTo>
                    <a:lnTo>
                      <a:pt x="115" y="8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36" y="3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1" y="1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Freeform 18"/>
              <p:cNvSpPr>
                <a:spLocks noChangeArrowheads="1"/>
              </p:cNvSpPr>
              <p:nvPr/>
            </p:nvSpPr>
            <p:spPr bwMode="gray">
              <a:xfrm>
                <a:off x="565150" y="3944938"/>
                <a:ext cx="271463" cy="111125"/>
              </a:xfrm>
              <a:custGeom>
                <a:avLst/>
                <a:gdLst>
                  <a:gd name="T0" fmla="*/ 384 w 755"/>
                  <a:gd name="T1" fmla="*/ 135 h 307"/>
                  <a:gd name="T2" fmla="*/ 454 w 755"/>
                  <a:gd name="T3" fmla="*/ 163 h 307"/>
                  <a:gd name="T4" fmla="*/ 521 w 755"/>
                  <a:gd name="T5" fmla="*/ 194 h 307"/>
                  <a:gd name="T6" fmla="*/ 639 w 755"/>
                  <a:gd name="T7" fmla="*/ 247 h 307"/>
                  <a:gd name="T8" fmla="*/ 721 w 755"/>
                  <a:gd name="T9" fmla="*/ 289 h 307"/>
                  <a:gd name="T10" fmla="*/ 754 w 755"/>
                  <a:gd name="T11" fmla="*/ 306 h 307"/>
                  <a:gd name="T12" fmla="*/ 752 w 755"/>
                  <a:gd name="T13" fmla="*/ 303 h 307"/>
                  <a:gd name="T14" fmla="*/ 724 w 755"/>
                  <a:gd name="T15" fmla="*/ 286 h 307"/>
                  <a:gd name="T16" fmla="*/ 690 w 755"/>
                  <a:gd name="T17" fmla="*/ 264 h 307"/>
                  <a:gd name="T18" fmla="*/ 642 w 755"/>
                  <a:gd name="T19" fmla="*/ 238 h 307"/>
                  <a:gd name="T20" fmla="*/ 589 w 755"/>
                  <a:gd name="T21" fmla="*/ 208 h 307"/>
                  <a:gd name="T22" fmla="*/ 527 w 755"/>
                  <a:gd name="T23" fmla="*/ 177 h 307"/>
                  <a:gd name="T24" fmla="*/ 462 w 755"/>
                  <a:gd name="T25" fmla="*/ 143 h 307"/>
                  <a:gd name="T26" fmla="*/ 392 w 755"/>
                  <a:gd name="T27" fmla="*/ 112 h 307"/>
                  <a:gd name="T28" fmla="*/ 322 w 755"/>
                  <a:gd name="T29" fmla="*/ 81 h 307"/>
                  <a:gd name="T30" fmla="*/ 255 w 755"/>
                  <a:gd name="T31" fmla="*/ 53 h 307"/>
                  <a:gd name="T32" fmla="*/ 221 w 755"/>
                  <a:gd name="T33" fmla="*/ 42 h 307"/>
                  <a:gd name="T34" fmla="*/ 188 w 755"/>
                  <a:gd name="T35" fmla="*/ 34 h 307"/>
                  <a:gd name="T36" fmla="*/ 129 w 755"/>
                  <a:gd name="T37" fmla="*/ 17 h 307"/>
                  <a:gd name="T38" fmla="*/ 75 w 755"/>
                  <a:gd name="T39" fmla="*/ 8 h 307"/>
                  <a:gd name="T40" fmla="*/ 36 w 755"/>
                  <a:gd name="T41" fmla="*/ 3 h 307"/>
                  <a:gd name="T42" fmla="*/ 0 w 755"/>
                  <a:gd name="T43" fmla="*/ 0 h 307"/>
                  <a:gd name="T44" fmla="*/ 0 w 755"/>
                  <a:gd name="T45" fmla="*/ 3 h 307"/>
                  <a:gd name="T46" fmla="*/ 0 w 755"/>
                  <a:gd name="T47" fmla="*/ 3 h 307"/>
                  <a:gd name="T48" fmla="*/ 33 w 755"/>
                  <a:gd name="T49" fmla="*/ 14 h 307"/>
                  <a:gd name="T50" fmla="*/ 72 w 755"/>
                  <a:gd name="T51" fmla="*/ 25 h 307"/>
                  <a:gd name="T52" fmla="*/ 120 w 755"/>
                  <a:gd name="T53" fmla="*/ 42 h 307"/>
                  <a:gd name="T54" fmla="*/ 148 w 755"/>
                  <a:gd name="T55" fmla="*/ 53 h 307"/>
                  <a:gd name="T56" fmla="*/ 179 w 755"/>
                  <a:gd name="T57" fmla="*/ 62 h 307"/>
                  <a:gd name="T58" fmla="*/ 210 w 755"/>
                  <a:gd name="T59" fmla="*/ 73 h 307"/>
                  <a:gd name="T60" fmla="*/ 244 w 755"/>
                  <a:gd name="T61" fmla="*/ 84 h 307"/>
                  <a:gd name="T62" fmla="*/ 311 w 755"/>
                  <a:gd name="T63" fmla="*/ 10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5" h="307">
                    <a:moveTo>
                      <a:pt x="384" y="135"/>
                    </a:moveTo>
                    <a:lnTo>
                      <a:pt x="384" y="135"/>
                    </a:lnTo>
                    <a:lnTo>
                      <a:pt x="454" y="163"/>
                    </a:lnTo>
                    <a:lnTo>
                      <a:pt x="454" y="163"/>
                    </a:lnTo>
                    <a:lnTo>
                      <a:pt x="521" y="194"/>
                    </a:lnTo>
                    <a:lnTo>
                      <a:pt x="521" y="194"/>
                    </a:lnTo>
                    <a:lnTo>
                      <a:pt x="639" y="247"/>
                    </a:lnTo>
                    <a:lnTo>
                      <a:pt x="639" y="247"/>
                    </a:lnTo>
                    <a:lnTo>
                      <a:pt x="721" y="289"/>
                    </a:lnTo>
                    <a:lnTo>
                      <a:pt x="721" y="289"/>
                    </a:lnTo>
                    <a:lnTo>
                      <a:pt x="752" y="306"/>
                    </a:lnTo>
                    <a:lnTo>
                      <a:pt x="754" y="306"/>
                    </a:lnTo>
                    <a:lnTo>
                      <a:pt x="752" y="303"/>
                    </a:lnTo>
                    <a:lnTo>
                      <a:pt x="752" y="303"/>
                    </a:lnTo>
                    <a:lnTo>
                      <a:pt x="724" y="286"/>
                    </a:lnTo>
                    <a:lnTo>
                      <a:pt x="724" y="286"/>
                    </a:lnTo>
                    <a:lnTo>
                      <a:pt x="690" y="264"/>
                    </a:lnTo>
                    <a:lnTo>
                      <a:pt x="690" y="264"/>
                    </a:lnTo>
                    <a:lnTo>
                      <a:pt x="642" y="238"/>
                    </a:lnTo>
                    <a:lnTo>
                      <a:pt x="642" y="238"/>
                    </a:lnTo>
                    <a:lnTo>
                      <a:pt x="589" y="208"/>
                    </a:lnTo>
                    <a:lnTo>
                      <a:pt x="589" y="208"/>
                    </a:lnTo>
                    <a:lnTo>
                      <a:pt x="527" y="177"/>
                    </a:lnTo>
                    <a:lnTo>
                      <a:pt x="527" y="177"/>
                    </a:lnTo>
                    <a:lnTo>
                      <a:pt x="462" y="143"/>
                    </a:lnTo>
                    <a:lnTo>
                      <a:pt x="462" y="143"/>
                    </a:lnTo>
                    <a:lnTo>
                      <a:pt x="392" y="112"/>
                    </a:lnTo>
                    <a:lnTo>
                      <a:pt x="392" y="112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288" y="67"/>
                    </a:lnTo>
                    <a:lnTo>
                      <a:pt x="255" y="53"/>
                    </a:lnTo>
                    <a:lnTo>
                      <a:pt x="255" y="53"/>
                    </a:lnTo>
                    <a:lnTo>
                      <a:pt x="221" y="42"/>
                    </a:lnTo>
                    <a:lnTo>
                      <a:pt x="188" y="34"/>
                    </a:lnTo>
                    <a:lnTo>
                      <a:pt x="188" y="34"/>
                    </a:lnTo>
                    <a:lnTo>
                      <a:pt x="157" y="25"/>
                    </a:lnTo>
                    <a:lnTo>
                      <a:pt x="129" y="17"/>
                    </a:lnTo>
                    <a:lnTo>
                      <a:pt x="129" y="17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210" y="73"/>
                    </a:lnTo>
                    <a:lnTo>
                      <a:pt x="210" y="73"/>
                    </a:lnTo>
                    <a:lnTo>
                      <a:pt x="244" y="84"/>
                    </a:lnTo>
                    <a:lnTo>
                      <a:pt x="244" y="84"/>
                    </a:lnTo>
                    <a:lnTo>
                      <a:pt x="311" y="109"/>
                    </a:lnTo>
                    <a:lnTo>
                      <a:pt x="311" y="109"/>
                    </a:lnTo>
                    <a:lnTo>
                      <a:pt x="384" y="1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81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IP – </a:t>
            </a:r>
            <a:r>
              <a:rPr lang="ru-RU" dirty="0"/>
              <a:t>Трансформация ИТ</a:t>
            </a:r>
            <a:endParaRPr lang="en-US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6705600" y="1828801"/>
            <a:ext cx="4915270" cy="3862639"/>
          </a:xfrm>
          <a:prstGeom prst="rect">
            <a:avLst/>
          </a:prstGeom>
        </p:spPr>
        <p:txBody>
          <a:bodyPr vert="horz" lIns="121915" tIns="60957" rIns="121915" bIns="60957" rtlCol="0" anchor="t" anchorCtr="0">
            <a:noAutofit/>
          </a:bodyPr>
          <a:lstStyle>
            <a:defPPr>
              <a:defRPr lang="en-US"/>
            </a:defPPr>
            <a:lvl1pPr marL="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3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8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2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6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0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4" algn="l" defTabSz="9142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478" indent="-226478" defTabSz="609558">
              <a:lnSpc>
                <a:spcPct val="90000"/>
              </a:lnSpc>
              <a:spcBef>
                <a:spcPts val="14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Открытость ускоряет инновации, уменьшает «привязку к </a:t>
            </a:r>
            <a:r>
              <a:rPr lang="ru-RU" sz="2000" dirty="0" err="1"/>
              <a:t>вендору</a:t>
            </a:r>
            <a:r>
              <a:rPr lang="ru-RU" sz="2000" dirty="0"/>
              <a:t>», а также стоимость и сложность</a:t>
            </a:r>
          </a:p>
          <a:p>
            <a:pPr marL="226478" indent="-226478" defTabSz="609558">
              <a:lnSpc>
                <a:spcPct val="90000"/>
              </a:lnSpc>
              <a:spcBef>
                <a:spcPts val="14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ориентация на инновации и ПО для быстрого достижения результатов и расширения возможностей</a:t>
            </a:r>
          </a:p>
          <a:p>
            <a:pPr marL="226478" indent="-226478" defTabSz="609558">
              <a:lnSpc>
                <a:spcPct val="90000"/>
              </a:lnSpc>
              <a:spcBef>
                <a:spcPts val="14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создание экосистемы, набора ресурсов для ускорения инноваций</a:t>
            </a:r>
            <a:r>
              <a:rPr lang="en-US" sz="2000" spc="-53" dirty="0"/>
              <a:t> </a:t>
            </a:r>
          </a:p>
          <a:p>
            <a:pPr marL="226478" indent="-226478" defTabSz="609558">
              <a:lnSpc>
                <a:spcPct val="90000"/>
              </a:lnSpc>
              <a:spcBef>
                <a:spcPts val="14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трансформация ИТ и бизнеса для достижения революционных результатов</a:t>
            </a:r>
            <a:endParaRPr lang="en-US" sz="2000" spc="-53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7789" y="1534964"/>
            <a:ext cx="5839264" cy="4581741"/>
            <a:chOff x="595312" y="1045103"/>
            <a:chExt cx="3925888" cy="3080422"/>
          </a:xfrm>
        </p:grpSpPr>
        <p:sp>
          <p:nvSpPr>
            <p:cNvPr id="26" name="Freeform 1"/>
            <p:cNvSpPr>
              <a:spLocks noChangeArrowheads="1"/>
            </p:cNvSpPr>
            <p:nvPr/>
          </p:nvSpPr>
          <p:spPr bwMode="auto">
            <a:xfrm>
              <a:off x="1072059" y="1061922"/>
              <a:ext cx="1870118" cy="1180548"/>
            </a:xfrm>
            <a:custGeom>
              <a:avLst/>
              <a:gdLst>
                <a:gd name="T0" fmla="*/ 11721 w 12747"/>
                <a:gd name="T1" fmla="*/ 0 h 8047"/>
                <a:gd name="T2" fmla="*/ 11573 w 12747"/>
                <a:gd name="T3" fmla="*/ 454 h 8047"/>
                <a:gd name="T4" fmla="*/ 9681 w 12747"/>
                <a:gd name="T5" fmla="*/ 269 h 8047"/>
                <a:gd name="T6" fmla="*/ 8792 w 12747"/>
                <a:gd name="T7" fmla="*/ 306 h 8047"/>
                <a:gd name="T8" fmla="*/ 7565 w 12747"/>
                <a:gd name="T9" fmla="*/ 489 h 8047"/>
                <a:gd name="T10" fmla="*/ 6762 w 12747"/>
                <a:gd name="T11" fmla="*/ 693 h 8047"/>
                <a:gd name="T12" fmla="*/ 5980 w 12747"/>
                <a:gd name="T13" fmla="*/ 964 h 8047"/>
                <a:gd name="T14" fmla="*/ 5014 w 12747"/>
                <a:gd name="T15" fmla="*/ 1410 h 8047"/>
                <a:gd name="T16" fmla="*/ 4146 w 12747"/>
                <a:gd name="T17" fmla="*/ 1918 h 8047"/>
                <a:gd name="T18" fmla="*/ 3432 w 12747"/>
                <a:gd name="T19" fmla="*/ 2438 h 8047"/>
                <a:gd name="T20" fmla="*/ 2634 w 12747"/>
                <a:gd name="T21" fmla="*/ 3142 h 8047"/>
                <a:gd name="T22" fmla="*/ 2071 w 12747"/>
                <a:gd name="T23" fmla="*/ 3741 h 8047"/>
                <a:gd name="T24" fmla="*/ 1356 w 12747"/>
                <a:gd name="T25" fmla="*/ 4678 h 8047"/>
                <a:gd name="T26" fmla="*/ 924 w 12747"/>
                <a:gd name="T27" fmla="*/ 5382 h 8047"/>
                <a:gd name="T28" fmla="*/ 505 w 12747"/>
                <a:gd name="T29" fmla="*/ 6222 h 8047"/>
                <a:gd name="T30" fmla="*/ 132 w 12747"/>
                <a:gd name="T31" fmla="*/ 7210 h 8047"/>
                <a:gd name="T32" fmla="*/ 228 w 12747"/>
                <a:gd name="T33" fmla="*/ 6996 h 8047"/>
                <a:gd name="T34" fmla="*/ 545 w 12747"/>
                <a:gd name="T35" fmla="*/ 6241 h 8047"/>
                <a:gd name="T36" fmla="*/ 983 w 12747"/>
                <a:gd name="T37" fmla="*/ 5414 h 8047"/>
                <a:gd name="T38" fmla="*/ 1566 w 12747"/>
                <a:gd name="T39" fmla="*/ 4539 h 8047"/>
                <a:gd name="T40" fmla="*/ 2154 w 12747"/>
                <a:gd name="T41" fmla="*/ 3816 h 8047"/>
                <a:gd name="T42" fmla="*/ 2721 w 12747"/>
                <a:gd name="T43" fmla="*/ 3231 h 8047"/>
                <a:gd name="T44" fmla="*/ 3518 w 12747"/>
                <a:gd name="T45" fmla="*/ 2549 h 8047"/>
                <a:gd name="T46" fmla="*/ 4230 w 12747"/>
                <a:gd name="T47" fmla="*/ 2046 h 8047"/>
                <a:gd name="T48" fmla="*/ 5089 w 12747"/>
                <a:gd name="T49" fmla="*/ 1558 h 8047"/>
                <a:gd name="T50" fmla="*/ 5723 w 12747"/>
                <a:gd name="T51" fmla="*/ 1262 h 8047"/>
                <a:gd name="T52" fmla="*/ 6703 w 12747"/>
                <a:gd name="T53" fmla="*/ 908 h 8047"/>
                <a:gd name="T54" fmla="*/ 7490 w 12747"/>
                <a:gd name="T55" fmla="*/ 701 h 8047"/>
                <a:gd name="T56" fmla="*/ 8636 w 12747"/>
                <a:gd name="T57" fmla="*/ 524 h 8047"/>
                <a:gd name="T58" fmla="*/ 9624 w 12747"/>
                <a:gd name="T59" fmla="*/ 475 h 8047"/>
                <a:gd name="T60" fmla="*/ 11181 w 12747"/>
                <a:gd name="T61" fmla="*/ 599 h 8047"/>
                <a:gd name="T62" fmla="*/ 11715 w 12747"/>
                <a:gd name="T63" fmla="*/ 669 h 8047"/>
                <a:gd name="T64" fmla="*/ 11490 w 12747"/>
                <a:gd name="T65" fmla="*/ 2610 h 8047"/>
                <a:gd name="T66" fmla="*/ 11514 w 12747"/>
                <a:gd name="T67" fmla="*/ 2105 h 8047"/>
                <a:gd name="T68" fmla="*/ 11071 w 12747"/>
                <a:gd name="T69" fmla="*/ 2003 h 8047"/>
                <a:gd name="T70" fmla="*/ 9678 w 12747"/>
                <a:gd name="T71" fmla="*/ 1888 h 8047"/>
                <a:gd name="T72" fmla="*/ 8682 w 12747"/>
                <a:gd name="T73" fmla="*/ 1947 h 8047"/>
                <a:gd name="T74" fmla="*/ 7699 w 12747"/>
                <a:gd name="T75" fmla="*/ 2119 h 8047"/>
                <a:gd name="T76" fmla="*/ 6375 w 12747"/>
                <a:gd name="T77" fmla="*/ 2557 h 8047"/>
                <a:gd name="T78" fmla="*/ 5655 w 12747"/>
                <a:gd name="T79" fmla="*/ 2903 h 8047"/>
                <a:gd name="T80" fmla="*/ 4651 w 12747"/>
                <a:gd name="T81" fmla="*/ 3545 h 8047"/>
                <a:gd name="T82" fmla="*/ 3961 w 12747"/>
                <a:gd name="T83" fmla="*/ 4117 h 8047"/>
                <a:gd name="T84" fmla="*/ 3271 w 12747"/>
                <a:gd name="T85" fmla="*/ 4831 h 8047"/>
                <a:gd name="T86" fmla="*/ 2511 w 12747"/>
                <a:gd name="T87" fmla="*/ 5873 h 8047"/>
                <a:gd name="T88" fmla="*/ 2041 w 12747"/>
                <a:gd name="T89" fmla="*/ 6746 h 8047"/>
                <a:gd name="T90" fmla="*/ 1778 w 12747"/>
                <a:gd name="T91" fmla="*/ 7385 h 8047"/>
                <a:gd name="T92" fmla="*/ 1660 w 12747"/>
                <a:gd name="T93" fmla="*/ 7764 h 8047"/>
                <a:gd name="T94" fmla="*/ 1995 w 12747"/>
                <a:gd name="T95" fmla="*/ 6942 h 8047"/>
                <a:gd name="T96" fmla="*/ 2361 w 12747"/>
                <a:gd name="T97" fmla="*/ 6244 h 8047"/>
                <a:gd name="T98" fmla="*/ 3026 w 12747"/>
                <a:gd name="T99" fmla="*/ 5269 h 8047"/>
                <a:gd name="T100" fmla="*/ 3682 w 12747"/>
                <a:gd name="T101" fmla="*/ 4539 h 8047"/>
                <a:gd name="T102" fmla="*/ 4412 w 12747"/>
                <a:gd name="T103" fmla="*/ 3886 h 8047"/>
                <a:gd name="T104" fmla="*/ 5215 w 12747"/>
                <a:gd name="T105" fmla="*/ 3322 h 8047"/>
                <a:gd name="T106" fmla="*/ 6077 w 12747"/>
                <a:gd name="T107" fmla="*/ 2857 h 8047"/>
                <a:gd name="T108" fmla="*/ 7361 w 12747"/>
                <a:gd name="T109" fmla="*/ 2385 h 8047"/>
                <a:gd name="T110" fmla="*/ 8314 w 12747"/>
                <a:gd name="T111" fmla="*/ 2181 h 8047"/>
                <a:gd name="T112" fmla="*/ 9482 w 12747"/>
                <a:gd name="T113" fmla="*/ 2084 h 8047"/>
                <a:gd name="T114" fmla="*/ 10421 w 12747"/>
                <a:gd name="T115" fmla="*/ 2122 h 8047"/>
                <a:gd name="T116" fmla="*/ 11251 w 12747"/>
                <a:gd name="T117" fmla="*/ 2916 h 8047"/>
                <a:gd name="T118" fmla="*/ 11385 w 12747"/>
                <a:gd name="T119" fmla="*/ 2984 h 8047"/>
                <a:gd name="T120" fmla="*/ 12744 w 12747"/>
                <a:gd name="T121" fmla="*/ 1700 h 8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747" h="8047">
                  <a:moveTo>
                    <a:pt x="12733" y="1630"/>
                  </a:moveTo>
                  <a:lnTo>
                    <a:pt x="11820" y="54"/>
                  </a:lnTo>
                  <a:lnTo>
                    <a:pt x="11820" y="54"/>
                  </a:lnTo>
                  <a:lnTo>
                    <a:pt x="11807" y="35"/>
                  </a:lnTo>
                  <a:lnTo>
                    <a:pt x="11788" y="19"/>
                  </a:lnTo>
                  <a:lnTo>
                    <a:pt x="11766" y="8"/>
                  </a:lnTo>
                  <a:lnTo>
                    <a:pt x="11742" y="0"/>
                  </a:lnTo>
                  <a:lnTo>
                    <a:pt x="11742" y="0"/>
                  </a:lnTo>
                  <a:lnTo>
                    <a:pt x="11721" y="0"/>
                  </a:lnTo>
                  <a:lnTo>
                    <a:pt x="11699" y="3"/>
                  </a:lnTo>
                  <a:lnTo>
                    <a:pt x="11680" y="11"/>
                  </a:lnTo>
                  <a:lnTo>
                    <a:pt x="11664" y="22"/>
                  </a:lnTo>
                  <a:lnTo>
                    <a:pt x="11648" y="35"/>
                  </a:lnTo>
                  <a:lnTo>
                    <a:pt x="11637" y="51"/>
                  </a:lnTo>
                  <a:lnTo>
                    <a:pt x="11627" y="73"/>
                  </a:lnTo>
                  <a:lnTo>
                    <a:pt x="11624" y="91"/>
                  </a:lnTo>
                  <a:lnTo>
                    <a:pt x="11573" y="454"/>
                  </a:lnTo>
                  <a:lnTo>
                    <a:pt x="11573" y="454"/>
                  </a:lnTo>
                  <a:lnTo>
                    <a:pt x="11353" y="414"/>
                  </a:lnTo>
                  <a:lnTo>
                    <a:pt x="11132" y="379"/>
                  </a:lnTo>
                  <a:lnTo>
                    <a:pt x="10912" y="347"/>
                  </a:lnTo>
                  <a:lnTo>
                    <a:pt x="10690" y="323"/>
                  </a:lnTo>
                  <a:lnTo>
                    <a:pt x="10466" y="301"/>
                  </a:lnTo>
                  <a:lnTo>
                    <a:pt x="10244" y="288"/>
                  </a:lnTo>
                  <a:lnTo>
                    <a:pt x="10022" y="277"/>
                  </a:lnTo>
                  <a:lnTo>
                    <a:pt x="9799" y="271"/>
                  </a:lnTo>
                  <a:lnTo>
                    <a:pt x="9681" y="269"/>
                  </a:lnTo>
                  <a:lnTo>
                    <a:pt x="9681" y="269"/>
                  </a:lnTo>
                  <a:lnTo>
                    <a:pt x="9619" y="269"/>
                  </a:lnTo>
                  <a:lnTo>
                    <a:pt x="9560" y="271"/>
                  </a:lnTo>
                  <a:lnTo>
                    <a:pt x="9326" y="277"/>
                  </a:lnTo>
                  <a:lnTo>
                    <a:pt x="9208" y="279"/>
                  </a:lnTo>
                  <a:lnTo>
                    <a:pt x="9090" y="285"/>
                  </a:lnTo>
                  <a:lnTo>
                    <a:pt x="8854" y="301"/>
                  </a:lnTo>
                  <a:lnTo>
                    <a:pt x="8854" y="301"/>
                  </a:lnTo>
                  <a:lnTo>
                    <a:pt x="8792" y="306"/>
                  </a:lnTo>
                  <a:lnTo>
                    <a:pt x="8733" y="312"/>
                  </a:lnTo>
                  <a:lnTo>
                    <a:pt x="8617" y="325"/>
                  </a:lnTo>
                  <a:lnTo>
                    <a:pt x="8381" y="349"/>
                  </a:lnTo>
                  <a:lnTo>
                    <a:pt x="8381" y="349"/>
                  </a:lnTo>
                  <a:lnTo>
                    <a:pt x="8148" y="384"/>
                  </a:lnTo>
                  <a:lnTo>
                    <a:pt x="7914" y="419"/>
                  </a:lnTo>
                  <a:lnTo>
                    <a:pt x="7680" y="465"/>
                  </a:lnTo>
                  <a:lnTo>
                    <a:pt x="7680" y="465"/>
                  </a:lnTo>
                  <a:lnTo>
                    <a:pt x="7565" y="489"/>
                  </a:lnTo>
                  <a:lnTo>
                    <a:pt x="7506" y="500"/>
                  </a:lnTo>
                  <a:lnTo>
                    <a:pt x="7449" y="513"/>
                  </a:lnTo>
                  <a:lnTo>
                    <a:pt x="7218" y="569"/>
                  </a:lnTo>
                  <a:lnTo>
                    <a:pt x="7218" y="569"/>
                  </a:lnTo>
                  <a:lnTo>
                    <a:pt x="7159" y="583"/>
                  </a:lnTo>
                  <a:lnTo>
                    <a:pt x="7103" y="596"/>
                  </a:lnTo>
                  <a:lnTo>
                    <a:pt x="6990" y="629"/>
                  </a:lnTo>
                  <a:lnTo>
                    <a:pt x="6762" y="693"/>
                  </a:lnTo>
                  <a:lnTo>
                    <a:pt x="6762" y="693"/>
                  </a:lnTo>
                  <a:lnTo>
                    <a:pt x="6705" y="709"/>
                  </a:lnTo>
                  <a:lnTo>
                    <a:pt x="6649" y="728"/>
                  </a:lnTo>
                  <a:lnTo>
                    <a:pt x="6536" y="766"/>
                  </a:lnTo>
                  <a:lnTo>
                    <a:pt x="6536" y="766"/>
                  </a:lnTo>
                  <a:lnTo>
                    <a:pt x="6423" y="803"/>
                  </a:lnTo>
                  <a:lnTo>
                    <a:pt x="6311" y="841"/>
                  </a:lnTo>
                  <a:lnTo>
                    <a:pt x="6090" y="921"/>
                  </a:lnTo>
                  <a:lnTo>
                    <a:pt x="6090" y="921"/>
                  </a:lnTo>
                  <a:lnTo>
                    <a:pt x="5980" y="964"/>
                  </a:lnTo>
                  <a:lnTo>
                    <a:pt x="5870" y="1007"/>
                  </a:lnTo>
                  <a:lnTo>
                    <a:pt x="5760" y="1053"/>
                  </a:lnTo>
                  <a:lnTo>
                    <a:pt x="5653" y="1101"/>
                  </a:lnTo>
                  <a:lnTo>
                    <a:pt x="5435" y="1198"/>
                  </a:lnTo>
                  <a:lnTo>
                    <a:pt x="5223" y="1300"/>
                  </a:lnTo>
                  <a:lnTo>
                    <a:pt x="5223" y="1300"/>
                  </a:lnTo>
                  <a:lnTo>
                    <a:pt x="5118" y="1354"/>
                  </a:lnTo>
                  <a:lnTo>
                    <a:pt x="5014" y="1410"/>
                  </a:lnTo>
                  <a:lnTo>
                    <a:pt x="5014" y="1410"/>
                  </a:lnTo>
                  <a:lnTo>
                    <a:pt x="4909" y="1464"/>
                  </a:lnTo>
                  <a:lnTo>
                    <a:pt x="4855" y="1491"/>
                  </a:lnTo>
                  <a:lnTo>
                    <a:pt x="4804" y="1520"/>
                  </a:lnTo>
                  <a:lnTo>
                    <a:pt x="4600" y="1638"/>
                  </a:lnTo>
                  <a:lnTo>
                    <a:pt x="4498" y="1697"/>
                  </a:lnTo>
                  <a:lnTo>
                    <a:pt x="4396" y="1759"/>
                  </a:lnTo>
                  <a:lnTo>
                    <a:pt x="4197" y="1885"/>
                  </a:lnTo>
                  <a:lnTo>
                    <a:pt x="4197" y="1885"/>
                  </a:lnTo>
                  <a:lnTo>
                    <a:pt x="4146" y="1918"/>
                  </a:lnTo>
                  <a:lnTo>
                    <a:pt x="4098" y="1953"/>
                  </a:lnTo>
                  <a:lnTo>
                    <a:pt x="4001" y="2020"/>
                  </a:lnTo>
                  <a:lnTo>
                    <a:pt x="4001" y="2020"/>
                  </a:lnTo>
                  <a:lnTo>
                    <a:pt x="3904" y="2084"/>
                  </a:lnTo>
                  <a:lnTo>
                    <a:pt x="3808" y="2154"/>
                  </a:lnTo>
                  <a:lnTo>
                    <a:pt x="3617" y="2294"/>
                  </a:lnTo>
                  <a:lnTo>
                    <a:pt x="3617" y="2294"/>
                  </a:lnTo>
                  <a:lnTo>
                    <a:pt x="3523" y="2366"/>
                  </a:lnTo>
                  <a:lnTo>
                    <a:pt x="3432" y="2438"/>
                  </a:lnTo>
                  <a:lnTo>
                    <a:pt x="3247" y="2586"/>
                  </a:lnTo>
                  <a:lnTo>
                    <a:pt x="3247" y="2586"/>
                  </a:lnTo>
                  <a:lnTo>
                    <a:pt x="3201" y="2624"/>
                  </a:lnTo>
                  <a:lnTo>
                    <a:pt x="3158" y="2664"/>
                  </a:lnTo>
                  <a:lnTo>
                    <a:pt x="3069" y="2742"/>
                  </a:lnTo>
                  <a:lnTo>
                    <a:pt x="2892" y="2898"/>
                  </a:lnTo>
                  <a:lnTo>
                    <a:pt x="2721" y="3059"/>
                  </a:lnTo>
                  <a:lnTo>
                    <a:pt x="2721" y="3059"/>
                  </a:lnTo>
                  <a:lnTo>
                    <a:pt x="2634" y="3142"/>
                  </a:lnTo>
                  <a:lnTo>
                    <a:pt x="2591" y="3183"/>
                  </a:lnTo>
                  <a:lnTo>
                    <a:pt x="2551" y="3225"/>
                  </a:lnTo>
                  <a:lnTo>
                    <a:pt x="2387" y="3394"/>
                  </a:lnTo>
                  <a:lnTo>
                    <a:pt x="2387" y="3394"/>
                  </a:lnTo>
                  <a:lnTo>
                    <a:pt x="2347" y="3435"/>
                  </a:lnTo>
                  <a:lnTo>
                    <a:pt x="2307" y="3478"/>
                  </a:lnTo>
                  <a:lnTo>
                    <a:pt x="2226" y="3566"/>
                  </a:lnTo>
                  <a:lnTo>
                    <a:pt x="2071" y="3741"/>
                  </a:lnTo>
                  <a:lnTo>
                    <a:pt x="2071" y="3741"/>
                  </a:lnTo>
                  <a:lnTo>
                    <a:pt x="1993" y="3832"/>
                  </a:lnTo>
                  <a:lnTo>
                    <a:pt x="1920" y="3924"/>
                  </a:lnTo>
                  <a:lnTo>
                    <a:pt x="1920" y="3924"/>
                  </a:lnTo>
                  <a:lnTo>
                    <a:pt x="1845" y="4015"/>
                  </a:lnTo>
                  <a:lnTo>
                    <a:pt x="1770" y="4106"/>
                  </a:lnTo>
                  <a:lnTo>
                    <a:pt x="1628" y="4294"/>
                  </a:lnTo>
                  <a:lnTo>
                    <a:pt x="1558" y="4388"/>
                  </a:lnTo>
                  <a:lnTo>
                    <a:pt x="1491" y="4485"/>
                  </a:lnTo>
                  <a:lnTo>
                    <a:pt x="1356" y="4678"/>
                  </a:lnTo>
                  <a:lnTo>
                    <a:pt x="1356" y="4678"/>
                  </a:lnTo>
                  <a:lnTo>
                    <a:pt x="1324" y="4726"/>
                  </a:lnTo>
                  <a:lnTo>
                    <a:pt x="1292" y="4778"/>
                  </a:lnTo>
                  <a:lnTo>
                    <a:pt x="1228" y="4877"/>
                  </a:lnTo>
                  <a:lnTo>
                    <a:pt x="1228" y="4877"/>
                  </a:lnTo>
                  <a:lnTo>
                    <a:pt x="1101" y="5076"/>
                  </a:lnTo>
                  <a:lnTo>
                    <a:pt x="983" y="5280"/>
                  </a:lnTo>
                  <a:lnTo>
                    <a:pt x="983" y="5280"/>
                  </a:lnTo>
                  <a:lnTo>
                    <a:pt x="924" y="5382"/>
                  </a:lnTo>
                  <a:lnTo>
                    <a:pt x="897" y="5433"/>
                  </a:lnTo>
                  <a:lnTo>
                    <a:pt x="868" y="5484"/>
                  </a:lnTo>
                  <a:lnTo>
                    <a:pt x="868" y="5484"/>
                  </a:lnTo>
                  <a:lnTo>
                    <a:pt x="757" y="5691"/>
                  </a:lnTo>
                  <a:lnTo>
                    <a:pt x="704" y="5795"/>
                  </a:lnTo>
                  <a:lnTo>
                    <a:pt x="653" y="5903"/>
                  </a:lnTo>
                  <a:lnTo>
                    <a:pt x="553" y="6115"/>
                  </a:lnTo>
                  <a:lnTo>
                    <a:pt x="553" y="6115"/>
                  </a:lnTo>
                  <a:lnTo>
                    <a:pt x="505" y="6222"/>
                  </a:lnTo>
                  <a:lnTo>
                    <a:pt x="459" y="6330"/>
                  </a:lnTo>
                  <a:lnTo>
                    <a:pt x="459" y="6330"/>
                  </a:lnTo>
                  <a:lnTo>
                    <a:pt x="414" y="6437"/>
                  </a:lnTo>
                  <a:lnTo>
                    <a:pt x="390" y="6491"/>
                  </a:lnTo>
                  <a:lnTo>
                    <a:pt x="368" y="6547"/>
                  </a:lnTo>
                  <a:lnTo>
                    <a:pt x="285" y="6767"/>
                  </a:lnTo>
                  <a:lnTo>
                    <a:pt x="244" y="6875"/>
                  </a:lnTo>
                  <a:lnTo>
                    <a:pt x="207" y="6988"/>
                  </a:lnTo>
                  <a:lnTo>
                    <a:pt x="132" y="7210"/>
                  </a:lnTo>
                  <a:lnTo>
                    <a:pt x="132" y="7210"/>
                  </a:lnTo>
                  <a:lnTo>
                    <a:pt x="97" y="7323"/>
                  </a:lnTo>
                  <a:lnTo>
                    <a:pt x="65" y="7436"/>
                  </a:lnTo>
                  <a:lnTo>
                    <a:pt x="0" y="7662"/>
                  </a:lnTo>
                  <a:lnTo>
                    <a:pt x="0" y="7662"/>
                  </a:lnTo>
                  <a:lnTo>
                    <a:pt x="73" y="7436"/>
                  </a:lnTo>
                  <a:lnTo>
                    <a:pt x="107" y="7326"/>
                  </a:lnTo>
                  <a:lnTo>
                    <a:pt x="148" y="7216"/>
                  </a:lnTo>
                  <a:lnTo>
                    <a:pt x="228" y="6996"/>
                  </a:lnTo>
                  <a:lnTo>
                    <a:pt x="269" y="6886"/>
                  </a:lnTo>
                  <a:lnTo>
                    <a:pt x="312" y="6778"/>
                  </a:lnTo>
                  <a:lnTo>
                    <a:pt x="403" y="6561"/>
                  </a:lnTo>
                  <a:lnTo>
                    <a:pt x="403" y="6561"/>
                  </a:lnTo>
                  <a:lnTo>
                    <a:pt x="424" y="6507"/>
                  </a:lnTo>
                  <a:lnTo>
                    <a:pt x="449" y="6453"/>
                  </a:lnTo>
                  <a:lnTo>
                    <a:pt x="497" y="6346"/>
                  </a:lnTo>
                  <a:lnTo>
                    <a:pt x="497" y="6346"/>
                  </a:lnTo>
                  <a:lnTo>
                    <a:pt x="545" y="6241"/>
                  </a:lnTo>
                  <a:lnTo>
                    <a:pt x="596" y="6134"/>
                  </a:lnTo>
                  <a:lnTo>
                    <a:pt x="701" y="5927"/>
                  </a:lnTo>
                  <a:lnTo>
                    <a:pt x="701" y="5927"/>
                  </a:lnTo>
                  <a:lnTo>
                    <a:pt x="755" y="5822"/>
                  </a:lnTo>
                  <a:lnTo>
                    <a:pt x="811" y="5720"/>
                  </a:lnTo>
                  <a:lnTo>
                    <a:pt x="924" y="5516"/>
                  </a:lnTo>
                  <a:lnTo>
                    <a:pt x="924" y="5516"/>
                  </a:lnTo>
                  <a:lnTo>
                    <a:pt x="954" y="5465"/>
                  </a:lnTo>
                  <a:lnTo>
                    <a:pt x="983" y="5414"/>
                  </a:lnTo>
                  <a:lnTo>
                    <a:pt x="1045" y="5315"/>
                  </a:lnTo>
                  <a:lnTo>
                    <a:pt x="1166" y="5116"/>
                  </a:lnTo>
                  <a:lnTo>
                    <a:pt x="1166" y="5116"/>
                  </a:lnTo>
                  <a:lnTo>
                    <a:pt x="1297" y="4920"/>
                  </a:lnTo>
                  <a:lnTo>
                    <a:pt x="1297" y="4920"/>
                  </a:lnTo>
                  <a:lnTo>
                    <a:pt x="1362" y="4823"/>
                  </a:lnTo>
                  <a:lnTo>
                    <a:pt x="1394" y="4775"/>
                  </a:lnTo>
                  <a:lnTo>
                    <a:pt x="1429" y="4729"/>
                  </a:lnTo>
                  <a:lnTo>
                    <a:pt x="1566" y="4539"/>
                  </a:lnTo>
                  <a:lnTo>
                    <a:pt x="1633" y="4444"/>
                  </a:lnTo>
                  <a:lnTo>
                    <a:pt x="1706" y="4353"/>
                  </a:lnTo>
                  <a:lnTo>
                    <a:pt x="1850" y="4170"/>
                  </a:lnTo>
                  <a:lnTo>
                    <a:pt x="1850" y="4170"/>
                  </a:lnTo>
                  <a:lnTo>
                    <a:pt x="1926" y="4082"/>
                  </a:lnTo>
                  <a:lnTo>
                    <a:pt x="2001" y="3993"/>
                  </a:lnTo>
                  <a:lnTo>
                    <a:pt x="2001" y="3993"/>
                  </a:lnTo>
                  <a:lnTo>
                    <a:pt x="2079" y="3905"/>
                  </a:lnTo>
                  <a:lnTo>
                    <a:pt x="2154" y="3816"/>
                  </a:lnTo>
                  <a:lnTo>
                    <a:pt x="2312" y="3644"/>
                  </a:lnTo>
                  <a:lnTo>
                    <a:pt x="2390" y="3558"/>
                  </a:lnTo>
                  <a:lnTo>
                    <a:pt x="2390" y="3558"/>
                  </a:lnTo>
                  <a:lnTo>
                    <a:pt x="2433" y="3518"/>
                  </a:lnTo>
                  <a:lnTo>
                    <a:pt x="2473" y="3475"/>
                  </a:lnTo>
                  <a:lnTo>
                    <a:pt x="2637" y="3311"/>
                  </a:lnTo>
                  <a:lnTo>
                    <a:pt x="2637" y="3311"/>
                  </a:lnTo>
                  <a:lnTo>
                    <a:pt x="2680" y="3271"/>
                  </a:lnTo>
                  <a:lnTo>
                    <a:pt x="2721" y="3231"/>
                  </a:lnTo>
                  <a:lnTo>
                    <a:pt x="2806" y="3150"/>
                  </a:lnTo>
                  <a:lnTo>
                    <a:pt x="2978" y="2992"/>
                  </a:lnTo>
                  <a:lnTo>
                    <a:pt x="3156" y="2841"/>
                  </a:lnTo>
                  <a:lnTo>
                    <a:pt x="3156" y="2841"/>
                  </a:lnTo>
                  <a:lnTo>
                    <a:pt x="3244" y="2766"/>
                  </a:lnTo>
                  <a:lnTo>
                    <a:pt x="3287" y="2729"/>
                  </a:lnTo>
                  <a:lnTo>
                    <a:pt x="3335" y="2694"/>
                  </a:lnTo>
                  <a:lnTo>
                    <a:pt x="3335" y="2694"/>
                  </a:lnTo>
                  <a:lnTo>
                    <a:pt x="3518" y="2549"/>
                  </a:lnTo>
                  <a:lnTo>
                    <a:pt x="3609" y="2476"/>
                  </a:lnTo>
                  <a:lnTo>
                    <a:pt x="3703" y="2409"/>
                  </a:lnTo>
                  <a:lnTo>
                    <a:pt x="3891" y="2272"/>
                  </a:lnTo>
                  <a:lnTo>
                    <a:pt x="3891" y="2272"/>
                  </a:lnTo>
                  <a:lnTo>
                    <a:pt x="3988" y="2208"/>
                  </a:lnTo>
                  <a:lnTo>
                    <a:pt x="4084" y="2143"/>
                  </a:lnTo>
                  <a:lnTo>
                    <a:pt x="4084" y="2143"/>
                  </a:lnTo>
                  <a:lnTo>
                    <a:pt x="4181" y="2079"/>
                  </a:lnTo>
                  <a:lnTo>
                    <a:pt x="4230" y="2046"/>
                  </a:lnTo>
                  <a:lnTo>
                    <a:pt x="4280" y="2014"/>
                  </a:lnTo>
                  <a:lnTo>
                    <a:pt x="4479" y="1893"/>
                  </a:lnTo>
                  <a:lnTo>
                    <a:pt x="4579" y="1834"/>
                  </a:lnTo>
                  <a:lnTo>
                    <a:pt x="4678" y="1778"/>
                  </a:lnTo>
                  <a:lnTo>
                    <a:pt x="4882" y="1662"/>
                  </a:lnTo>
                  <a:lnTo>
                    <a:pt x="4882" y="1662"/>
                  </a:lnTo>
                  <a:lnTo>
                    <a:pt x="4933" y="1636"/>
                  </a:lnTo>
                  <a:lnTo>
                    <a:pt x="4984" y="1609"/>
                  </a:lnTo>
                  <a:lnTo>
                    <a:pt x="5089" y="1558"/>
                  </a:lnTo>
                  <a:lnTo>
                    <a:pt x="5089" y="1558"/>
                  </a:lnTo>
                  <a:lnTo>
                    <a:pt x="5194" y="1504"/>
                  </a:lnTo>
                  <a:lnTo>
                    <a:pt x="5295" y="1453"/>
                  </a:lnTo>
                  <a:lnTo>
                    <a:pt x="5508" y="1356"/>
                  </a:lnTo>
                  <a:lnTo>
                    <a:pt x="5508" y="1356"/>
                  </a:lnTo>
                  <a:lnTo>
                    <a:pt x="5615" y="1308"/>
                  </a:lnTo>
                  <a:lnTo>
                    <a:pt x="5666" y="1286"/>
                  </a:lnTo>
                  <a:lnTo>
                    <a:pt x="5723" y="1262"/>
                  </a:lnTo>
                  <a:lnTo>
                    <a:pt x="5723" y="1262"/>
                  </a:lnTo>
                  <a:lnTo>
                    <a:pt x="5937" y="1177"/>
                  </a:lnTo>
                  <a:lnTo>
                    <a:pt x="6045" y="1133"/>
                  </a:lnTo>
                  <a:lnTo>
                    <a:pt x="6155" y="1093"/>
                  </a:lnTo>
                  <a:lnTo>
                    <a:pt x="6372" y="1012"/>
                  </a:lnTo>
                  <a:lnTo>
                    <a:pt x="6372" y="1012"/>
                  </a:lnTo>
                  <a:lnTo>
                    <a:pt x="6483" y="978"/>
                  </a:lnTo>
                  <a:lnTo>
                    <a:pt x="6593" y="943"/>
                  </a:lnTo>
                  <a:lnTo>
                    <a:pt x="6593" y="943"/>
                  </a:lnTo>
                  <a:lnTo>
                    <a:pt x="6703" y="908"/>
                  </a:lnTo>
                  <a:lnTo>
                    <a:pt x="6759" y="889"/>
                  </a:lnTo>
                  <a:lnTo>
                    <a:pt x="6816" y="873"/>
                  </a:lnTo>
                  <a:lnTo>
                    <a:pt x="7038" y="811"/>
                  </a:lnTo>
                  <a:lnTo>
                    <a:pt x="7151" y="782"/>
                  </a:lnTo>
                  <a:lnTo>
                    <a:pt x="7151" y="782"/>
                  </a:lnTo>
                  <a:lnTo>
                    <a:pt x="7208" y="768"/>
                  </a:lnTo>
                  <a:lnTo>
                    <a:pt x="7264" y="755"/>
                  </a:lnTo>
                  <a:lnTo>
                    <a:pt x="7490" y="701"/>
                  </a:lnTo>
                  <a:lnTo>
                    <a:pt x="7490" y="701"/>
                  </a:lnTo>
                  <a:lnTo>
                    <a:pt x="7546" y="690"/>
                  </a:lnTo>
                  <a:lnTo>
                    <a:pt x="7602" y="677"/>
                  </a:lnTo>
                  <a:lnTo>
                    <a:pt x="7718" y="655"/>
                  </a:lnTo>
                  <a:lnTo>
                    <a:pt x="7946" y="615"/>
                  </a:lnTo>
                  <a:lnTo>
                    <a:pt x="7946" y="615"/>
                  </a:lnTo>
                  <a:lnTo>
                    <a:pt x="8174" y="580"/>
                  </a:lnTo>
                  <a:lnTo>
                    <a:pt x="8405" y="548"/>
                  </a:lnTo>
                  <a:lnTo>
                    <a:pt x="8636" y="524"/>
                  </a:lnTo>
                  <a:lnTo>
                    <a:pt x="8636" y="524"/>
                  </a:lnTo>
                  <a:lnTo>
                    <a:pt x="8752" y="513"/>
                  </a:lnTo>
                  <a:lnTo>
                    <a:pt x="8811" y="508"/>
                  </a:lnTo>
                  <a:lnTo>
                    <a:pt x="8867" y="505"/>
                  </a:lnTo>
                  <a:lnTo>
                    <a:pt x="9098" y="492"/>
                  </a:lnTo>
                  <a:lnTo>
                    <a:pt x="9213" y="484"/>
                  </a:lnTo>
                  <a:lnTo>
                    <a:pt x="9329" y="481"/>
                  </a:lnTo>
                  <a:lnTo>
                    <a:pt x="9565" y="478"/>
                  </a:lnTo>
                  <a:lnTo>
                    <a:pt x="9624" y="475"/>
                  </a:lnTo>
                  <a:lnTo>
                    <a:pt x="9624" y="475"/>
                  </a:lnTo>
                  <a:lnTo>
                    <a:pt x="9678" y="475"/>
                  </a:lnTo>
                  <a:lnTo>
                    <a:pt x="9796" y="478"/>
                  </a:lnTo>
                  <a:lnTo>
                    <a:pt x="9796" y="478"/>
                  </a:lnTo>
                  <a:lnTo>
                    <a:pt x="10027" y="484"/>
                  </a:lnTo>
                  <a:lnTo>
                    <a:pt x="10257" y="497"/>
                  </a:lnTo>
                  <a:lnTo>
                    <a:pt x="10488" y="513"/>
                  </a:lnTo>
                  <a:lnTo>
                    <a:pt x="10719" y="537"/>
                  </a:lnTo>
                  <a:lnTo>
                    <a:pt x="10950" y="564"/>
                  </a:lnTo>
                  <a:lnTo>
                    <a:pt x="11181" y="599"/>
                  </a:lnTo>
                  <a:lnTo>
                    <a:pt x="11409" y="637"/>
                  </a:lnTo>
                  <a:lnTo>
                    <a:pt x="11637" y="682"/>
                  </a:lnTo>
                  <a:lnTo>
                    <a:pt x="11637" y="682"/>
                  </a:lnTo>
                  <a:lnTo>
                    <a:pt x="11653" y="685"/>
                  </a:lnTo>
                  <a:lnTo>
                    <a:pt x="11662" y="685"/>
                  </a:lnTo>
                  <a:lnTo>
                    <a:pt x="11662" y="685"/>
                  </a:lnTo>
                  <a:lnTo>
                    <a:pt x="11680" y="682"/>
                  </a:lnTo>
                  <a:lnTo>
                    <a:pt x="11699" y="677"/>
                  </a:lnTo>
                  <a:lnTo>
                    <a:pt x="11715" y="669"/>
                  </a:lnTo>
                  <a:lnTo>
                    <a:pt x="11731" y="658"/>
                  </a:lnTo>
                  <a:lnTo>
                    <a:pt x="11745" y="645"/>
                  </a:lnTo>
                  <a:lnTo>
                    <a:pt x="11755" y="629"/>
                  </a:lnTo>
                  <a:lnTo>
                    <a:pt x="11764" y="612"/>
                  </a:lnTo>
                  <a:lnTo>
                    <a:pt x="11769" y="593"/>
                  </a:lnTo>
                  <a:lnTo>
                    <a:pt x="11769" y="591"/>
                  </a:lnTo>
                  <a:lnTo>
                    <a:pt x="11790" y="430"/>
                  </a:lnTo>
                  <a:lnTo>
                    <a:pt x="12507" y="1665"/>
                  </a:lnTo>
                  <a:lnTo>
                    <a:pt x="11490" y="2610"/>
                  </a:lnTo>
                  <a:lnTo>
                    <a:pt x="11546" y="2197"/>
                  </a:lnTo>
                  <a:lnTo>
                    <a:pt x="11546" y="2197"/>
                  </a:lnTo>
                  <a:lnTo>
                    <a:pt x="11546" y="2197"/>
                  </a:lnTo>
                  <a:lnTo>
                    <a:pt x="11549" y="2178"/>
                  </a:lnTo>
                  <a:lnTo>
                    <a:pt x="11546" y="2162"/>
                  </a:lnTo>
                  <a:lnTo>
                    <a:pt x="11541" y="2146"/>
                  </a:lnTo>
                  <a:lnTo>
                    <a:pt x="11535" y="2132"/>
                  </a:lnTo>
                  <a:lnTo>
                    <a:pt x="11525" y="2116"/>
                  </a:lnTo>
                  <a:lnTo>
                    <a:pt x="11514" y="2105"/>
                  </a:lnTo>
                  <a:lnTo>
                    <a:pt x="11500" y="2095"/>
                  </a:lnTo>
                  <a:lnTo>
                    <a:pt x="11484" y="2087"/>
                  </a:lnTo>
                  <a:lnTo>
                    <a:pt x="11479" y="2084"/>
                  </a:lnTo>
                  <a:lnTo>
                    <a:pt x="11479" y="2084"/>
                  </a:lnTo>
                  <a:lnTo>
                    <a:pt x="11479" y="2084"/>
                  </a:lnTo>
                  <a:lnTo>
                    <a:pt x="11463" y="2079"/>
                  </a:lnTo>
                  <a:lnTo>
                    <a:pt x="11463" y="2079"/>
                  </a:lnTo>
                  <a:lnTo>
                    <a:pt x="11267" y="2041"/>
                  </a:lnTo>
                  <a:lnTo>
                    <a:pt x="11071" y="2003"/>
                  </a:lnTo>
                  <a:lnTo>
                    <a:pt x="10872" y="1974"/>
                  </a:lnTo>
                  <a:lnTo>
                    <a:pt x="10673" y="1947"/>
                  </a:lnTo>
                  <a:lnTo>
                    <a:pt x="10475" y="1925"/>
                  </a:lnTo>
                  <a:lnTo>
                    <a:pt x="10276" y="1910"/>
                  </a:lnTo>
                  <a:lnTo>
                    <a:pt x="10078" y="1899"/>
                  </a:lnTo>
                  <a:lnTo>
                    <a:pt x="9877" y="1891"/>
                  </a:lnTo>
                  <a:lnTo>
                    <a:pt x="9877" y="1891"/>
                  </a:lnTo>
                  <a:lnTo>
                    <a:pt x="9678" y="1888"/>
                  </a:lnTo>
                  <a:lnTo>
                    <a:pt x="9678" y="1888"/>
                  </a:lnTo>
                  <a:lnTo>
                    <a:pt x="9579" y="1891"/>
                  </a:lnTo>
                  <a:lnTo>
                    <a:pt x="9479" y="1893"/>
                  </a:lnTo>
                  <a:lnTo>
                    <a:pt x="9278" y="1896"/>
                  </a:lnTo>
                  <a:lnTo>
                    <a:pt x="9079" y="1910"/>
                  </a:lnTo>
                  <a:lnTo>
                    <a:pt x="9079" y="1910"/>
                  </a:lnTo>
                  <a:lnTo>
                    <a:pt x="8980" y="1918"/>
                  </a:lnTo>
                  <a:lnTo>
                    <a:pt x="8881" y="1925"/>
                  </a:lnTo>
                  <a:lnTo>
                    <a:pt x="8682" y="1947"/>
                  </a:lnTo>
                  <a:lnTo>
                    <a:pt x="8682" y="1947"/>
                  </a:lnTo>
                  <a:lnTo>
                    <a:pt x="8583" y="1958"/>
                  </a:lnTo>
                  <a:lnTo>
                    <a:pt x="8483" y="1971"/>
                  </a:lnTo>
                  <a:lnTo>
                    <a:pt x="8287" y="2001"/>
                  </a:lnTo>
                  <a:lnTo>
                    <a:pt x="8287" y="2001"/>
                  </a:lnTo>
                  <a:lnTo>
                    <a:pt x="8188" y="2017"/>
                  </a:lnTo>
                  <a:lnTo>
                    <a:pt x="8088" y="2036"/>
                  </a:lnTo>
                  <a:lnTo>
                    <a:pt x="7892" y="2073"/>
                  </a:lnTo>
                  <a:lnTo>
                    <a:pt x="7892" y="2073"/>
                  </a:lnTo>
                  <a:lnTo>
                    <a:pt x="7699" y="2119"/>
                  </a:lnTo>
                  <a:lnTo>
                    <a:pt x="7506" y="2167"/>
                  </a:lnTo>
                  <a:lnTo>
                    <a:pt x="7506" y="2167"/>
                  </a:lnTo>
                  <a:lnTo>
                    <a:pt x="7312" y="2221"/>
                  </a:lnTo>
                  <a:lnTo>
                    <a:pt x="7122" y="2280"/>
                  </a:lnTo>
                  <a:lnTo>
                    <a:pt x="6934" y="2342"/>
                  </a:lnTo>
                  <a:lnTo>
                    <a:pt x="6840" y="2377"/>
                  </a:lnTo>
                  <a:lnTo>
                    <a:pt x="6746" y="2409"/>
                  </a:lnTo>
                  <a:lnTo>
                    <a:pt x="6558" y="2481"/>
                  </a:lnTo>
                  <a:lnTo>
                    <a:pt x="6375" y="2557"/>
                  </a:lnTo>
                  <a:lnTo>
                    <a:pt x="6375" y="2557"/>
                  </a:lnTo>
                  <a:lnTo>
                    <a:pt x="6284" y="2597"/>
                  </a:lnTo>
                  <a:lnTo>
                    <a:pt x="6192" y="2637"/>
                  </a:lnTo>
                  <a:lnTo>
                    <a:pt x="6012" y="2723"/>
                  </a:lnTo>
                  <a:lnTo>
                    <a:pt x="6012" y="2723"/>
                  </a:lnTo>
                  <a:lnTo>
                    <a:pt x="5921" y="2766"/>
                  </a:lnTo>
                  <a:lnTo>
                    <a:pt x="5833" y="2812"/>
                  </a:lnTo>
                  <a:lnTo>
                    <a:pt x="5655" y="2903"/>
                  </a:lnTo>
                  <a:lnTo>
                    <a:pt x="5655" y="2903"/>
                  </a:lnTo>
                  <a:lnTo>
                    <a:pt x="5484" y="3000"/>
                  </a:lnTo>
                  <a:lnTo>
                    <a:pt x="5312" y="3102"/>
                  </a:lnTo>
                  <a:lnTo>
                    <a:pt x="5312" y="3102"/>
                  </a:lnTo>
                  <a:lnTo>
                    <a:pt x="5143" y="3207"/>
                  </a:lnTo>
                  <a:lnTo>
                    <a:pt x="4976" y="3317"/>
                  </a:lnTo>
                  <a:lnTo>
                    <a:pt x="4812" y="3429"/>
                  </a:lnTo>
                  <a:lnTo>
                    <a:pt x="4729" y="3486"/>
                  </a:lnTo>
                  <a:lnTo>
                    <a:pt x="4651" y="3545"/>
                  </a:lnTo>
                  <a:lnTo>
                    <a:pt x="4651" y="3545"/>
                  </a:lnTo>
                  <a:lnTo>
                    <a:pt x="4571" y="3604"/>
                  </a:lnTo>
                  <a:lnTo>
                    <a:pt x="4490" y="3666"/>
                  </a:lnTo>
                  <a:lnTo>
                    <a:pt x="4337" y="3789"/>
                  </a:lnTo>
                  <a:lnTo>
                    <a:pt x="4337" y="3789"/>
                  </a:lnTo>
                  <a:lnTo>
                    <a:pt x="4259" y="3854"/>
                  </a:lnTo>
                  <a:lnTo>
                    <a:pt x="4184" y="3918"/>
                  </a:lnTo>
                  <a:lnTo>
                    <a:pt x="4034" y="4050"/>
                  </a:lnTo>
                  <a:lnTo>
                    <a:pt x="4034" y="4050"/>
                  </a:lnTo>
                  <a:lnTo>
                    <a:pt x="3961" y="4117"/>
                  </a:lnTo>
                  <a:lnTo>
                    <a:pt x="3889" y="4184"/>
                  </a:lnTo>
                  <a:lnTo>
                    <a:pt x="3743" y="4321"/>
                  </a:lnTo>
                  <a:lnTo>
                    <a:pt x="3743" y="4321"/>
                  </a:lnTo>
                  <a:lnTo>
                    <a:pt x="3604" y="4463"/>
                  </a:lnTo>
                  <a:lnTo>
                    <a:pt x="3537" y="4536"/>
                  </a:lnTo>
                  <a:lnTo>
                    <a:pt x="3470" y="4608"/>
                  </a:lnTo>
                  <a:lnTo>
                    <a:pt x="3470" y="4608"/>
                  </a:lnTo>
                  <a:lnTo>
                    <a:pt x="3335" y="4756"/>
                  </a:lnTo>
                  <a:lnTo>
                    <a:pt x="3271" y="4831"/>
                  </a:lnTo>
                  <a:lnTo>
                    <a:pt x="3206" y="4906"/>
                  </a:lnTo>
                  <a:lnTo>
                    <a:pt x="3080" y="5062"/>
                  </a:lnTo>
                  <a:lnTo>
                    <a:pt x="2962" y="5218"/>
                  </a:lnTo>
                  <a:lnTo>
                    <a:pt x="2962" y="5218"/>
                  </a:lnTo>
                  <a:lnTo>
                    <a:pt x="2900" y="5298"/>
                  </a:lnTo>
                  <a:lnTo>
                    <a:pt x="2841" y="5379"/>
                  </a:lnTo>
                  <a:lnTo>
                    <a:pt x="2728" y="5540"/>
                  </a:lnTo>
                  <a:lnTo>
                    <a:pt x="2619" y="5707"/>
                  </a:lnTo>
                  <a:lnTo>
                    <a:pt x="2511" y="5873"/>
                  </a:lnTo>
                  <a:lnTo>
                    <a:pt x="2511" y="5873"/>
                  </a:lnTo>
                  <a:lnTo>
                    <a:pt x="2412" y="6042"/>
                  </a:lnTo>
                  <a:lnTo>
                    <a:pt x="2361" y="6128"/>
                  </a:lnTo>
                  <a:lnTo>
                    <a:pt x="2312" y="6214"/>
                  </a:lnTo>
                  <a:lnTo>
                    <a:pt x="2218" y="6391"/>
                  </a:lnTo>
                  <a:lnTo>
                    <a:pt x="2218" y="6391"/>
                  </a:lnTo>
                  <a:lnTo>
                    <a:pt x="2173" y="6477"/>
                  </a:lnTo>
                  <a:lnTo>
                    <a:pt x="2130" y="6566"/>
                  </a:lnTo>
                  <a:lnTo>
                    <a:pt x="2041" y="6746"/>
                  </a:lnTo>
                  <a:lnTo>
                    <a:pt x="2041" y="6746"/>
                  </a:lnTo>
                  <a:lnTo>
                    <a:pt x="2001" y="6835"/>
                  </a:lnTo>
                  <a:lnTo>
                    <a:pt x="1961" y="6926"/>
                  </a:lnTo>
                  <a:lnTo>
                    <a:pt x="1961" y="6926"/>
                  </a:lnTo>
                  <a:lnTo>
                    <a:pt x="1923" y="7017"/>
                  </a:lnTo>
                  <a:lnTo>
                    <a:pt x="1883" y="7108"/>
                  </a:lnTo>
                  <a:lnTo>
                    <a:pt x="1813" y="7294"/>
                  </a:lnTo>
                  <a:lnTo>
                    <a:pt x="1813" y="7294"/>
                  </a:lnTo>
                  <a:lnTo>
                    <a:pt x="1778" y="7385"/>
                  </a:lnTo>
                  <a:lnTo>
                    <a:pt x="1746" y="7479"/>
                  </a:lnTo>
                  <a:lnTo>
                    <a:pt x="1681" y="7667"/>
                  </a:lnTo>
                  <a:lnTo>
                    <a:pt x="1681" y="7667"/>
                  </a:lnTo>
                  <a:lnTo>
                    <a:pt x="1652" y="7761"/>
                  </a:lnTo>
                  <a:lnTo>
                    <a:pt x="1625" y="7855"/>
                  </a:lnTo>
                  <a:lnTo>
                    <a:pt x="1569" y="8046"/>
                  </a:lnTo>
                  <a:lnTo>
                    <a:pt x="1569" y="8046"/>
                  </a:lnTo>
                  <a:lnTo>
                    <a:pt x="1630" y="7858"/>
                  </a:lnTo>
                  <a:lnTo>
                    <a:pt x="1660" y="7764"/>
                  </a:lnTo>
                  <a:lnTo>
                    <a:pt x="1695" y="7670"/>
                  </a:lnTo>
                  <a:lnTo>
                    <a:pt x="1695" y="7670"/>
                  </a:lnTo>
                  <a:lnTo>
                    <a:pt x="1762" y="7484"/>
                  </a:lnTo>
                  <a:lnTo>
                    <a:pt x="1799" y="7393"/>
                  </a:lnTo>
                  <a:lnTo>
                    <a:pt x="1837" y="7302"/>
                  </a:lnTo>
                  <a:lnTo>
                    <a:pt x="1912" y="7119"/>
                  </a:lnTo>
                  <a:lnTo>
                    <a:pt x="1912" y="7119"/>
                  </a:lnTo>
                  <a:lnTo>
                    <a:pt x="1952" y="7030"/>
                  </a:lnTo>
                  <a:lnTo>
                    <a:pt x="1995" y="6942"/>
                  </a:lnTo>
                  <a:lnTo>
                    <a:pt x="1995" y="6942"/>
                  </a:lnTo>
                  <a:lnTo>
                    <a:pt x="2036" y="6851"/>
                  </a:lnTo>
                  <a:lnTo>
                    <a:pt x="2079" y="6762"/>
                  </a:lnTo>
                  <a:lnTo>
                    <a:pt x="2170" y="6587"/>
                  </a:lnTo>
                  <a:lnTo>
                    <a:pt x="2215" y="6499"/>
                  </a:lnTo>
                  <a:lnTo>
                    <a:pt x="2215" y="6499"/>
                  </a:lnTo>
                  <a:lnTo>
                    <a:pt x="2264" y="6413"/>
                  </a:lnTo>
                  <a:lnTo>
                    <a:pt x="2361" y="6244"/>
                  </a:lnTo>
                  <a:lnTo>
                    <a:pt x="2361" y="6244"/>
                  </a:lnTo>
                  <a:lnTo>
                    <a:pt x="2412" y="6158"/>
                  </a:lnTo>
                  <a:lnTo>
                    <a:pt x="2463" y="6074"/>
                  </a:lnTo>
                  <a:lnTo>
                    <a:pt x="2567" y="5908"/>
                  </a:lnTo>
                  <a:lnTo>
                    <a:pt x="2567" y="5908"/>
                  </a:lnTo>
                  <a:lnTo>
                    <a:pt x="2678" y="5744"/>
                  </a:lnTo>
                  <a:lnTo>
                    <a:pt x="2790" y="5583"/>
                  </a:lnTo>
                  <a:lnTo>
                    <a:pt x="2906" y="5425"/>
                  </a:lnTo>
                  <a:lnTo>
                    <a:pt x="2965" y="5347"/>
                  </a:lnTo>
                  <a:lnTo>
                    <a:pt x="3026" y="5269"/>
                  </a:lnTo>
                  <a:lnTo>
                    <a:pt x="3150" y="5116"/>
                  </a:lnTo>
                  <a:lnTo>
                    <a:pt x="3279" y="4968"/>
                  </a:lnTo>
                  <a:lnTo>
                    <a:pt x="3279" y="4968"/>
                  </a:lnTo>
                  <a:lnTo>
                    <a:pt x="3343" y="4893"/>
                  </a:lnTo>
                  <a:lnTo>
                    <a:pt x="3408" y="4820"/>
                  </a:lnTo>
                  <a:lnTo>
                    <a:pt x="3542" y="4678"/>
                  </a:lnTo>
                  <a:lnTo>
                    <a:pt x="3542" y="4678"/>
                  </a:lnTo>
                  <a:lnTo>
                    <a:pt x="3612" y="4608"/>
                  </a:lnTo>
                  <a:lnTo>
                    <a:pt x="3682" y="4539"/>
                  </a:lnTo>
                  <a:lnTo>
                    <a:pt x="3821" y="4399"/>
                  </a:lnTo>
                  <a:lnTo>
                    <a:pt x="3821" y="4399"/>
                  </a:lnTo>
                  <a:lnTo>
                    <a:pt x="3964" y="4267"/>
                  </a:lnTo>
                  <a:lnTo>
                    <a:pt x="4036" y="4200"/>
                  </a:lnTo>
                  <a:lnTo>
                    <a:pt x="4112" y="4136"/>
                  </a:lnTo>
                  <a:lnTo>
                    <a:pt x="4112" y="4136"/>
                  </a:lnTo>
                  <a:lnTo>
                    <a:pt x="4259" y="4009"/>
                  </a:lnTo>
                  <a:lnTo>
                    <a:pt x="4334" y="3945"/>
                  </a:lnTo>
                  <a:lnTo>
                    <a:pt x="4412" y="3886"/>
                  </a:lnTo>
                  <a:lnTo>
                    <a:pt x="4568" y="3765"/>
                  </a:lnTo>
                  <a:lnTo>
                    <a:pt x="4568" y="3765"/>
                  </a:lnTo>
                  <a:lnTo>
                    <a:pt x="4646" y="3706"/>
                  </a:lnTo>
                  <a:lnTo>
                    <a:pt x="4726" y="3650"/>
                  </a:lnTo>
                  <a:lnTo>
                    <a:pt x="4726" y="3650"/>
                  </a:lnTo>
                  <a:lnTo>
                    <a:pt x="4804" y="3590"/>
                  </a:lnTo>
                  <a:lnTo>
                    <a:pt x="4885" y="3534"/>
                  </a:lnTo>
                  <a:lnTo>
                    <a:pt x="5049" y="3427"/>
                  </a:lnTo>
                  <a:lnTo>
                    <a:pt x="5215" y="3322"/>
                  </a:lnTo>
                  <a:lnTo>
                    <a:pt x="5382" y="3220"/>
                  </a:lnTo>
                  <a:lnTo>
                    <a:pt x="5382" y="3220"/>
                  </a:lnTo>
                  <a:lnTo>
                    <a:pt x="5553" y="3123"/>
                  </a:lnTo>
                  <a:lnTo>
                    <a:pt x="5725" y="3029"/>
                  </a:lnTo>
                  <a:lnTo>
                    <a:pt x="5900" y="2943"/>
                  </a:lnTo>
                  <a:lnTo>
                    <a:pt x="5900" y="2943"/>
                  </a:lnTo>
                  <a:lnTo>
                    <a:pt x="5986" y="2898"/>
                  </a:lnTo>
                  <a:lnTo>
                    <a:pt x="6077" y="2857"/>
                  </a:lnTo>
                  <a:lnTo>
                    <a:pt x="6077" y="2857"/>
                  </a:lnTo>
                  <a:lnTo>
                    <a:pt x="6254" y="2777"/>
                  </a:lnTo>
                  <a:lnTo>
                    <a:pt x="6343" y="2739"/>
                  </a:lnTo>
                  <a:lnTo>
                    <a:pt x="6434" y="2702"/>
                  </a:lnTo>
                  <a:lnTo>
                    <a:pt x="6617" y="2629"/>
                  </a:lnTo>
                  <a:lnTo>
                    <a:pt x="6799" y="2562"/>
                  </a:lnTo>
                  <a:lnTo>
                    <a:pt x="6799" y="2562"/>
                  </a:lnTo>
                  <a:lnTo>
                    <a:pt x="6985" y="2498"/>
                  </a:lnTo>
                  <a:lnTo>
                    <a:pt x="7173" y="2441"/>
                  </a:lnTo>
                  <a:lnTo>
                    <a:pt x="7361" y="2385"/>
                  </a:lnTo>
                  <a:lnTo>
                    <a:pt x="7549" y="2336"/>
                  </a:lnTo>
                  <a:lnTo>
                    <a:pt x="7549" y="2336"/>
                  </a:lnTo>
                  <a:lnTo>
                    <a:pt x="7739" y="2291"/>
                  </a:lnTo>
                  <a:lnTo>
                    <a:pt x="7930" y="2248"/>
                  </a:lnTo>
                  <a:lnTo>
                    <a:pt x="8123" y="2213"/>
                  </a:lnTo>
                  <a:lnTo>
                    <a:pt x="8123" y="2213"/>
                  </a:lnTo>
                  <a:lnTo>
                    <a:pt x="8217" y="2197"/>
                  </a:lnTo>
                  <a:lnTo>
                    <a:pt x="8314" y="2181"/>
                  </a:lnTo>
                  <a:lnTo>
                    <a:pt x="8314" y="2181"/>
                  </a:lnTo>
                  <a:lnTo>
                    <a:pt x="8507" y="2154"/>
                  </a:lnTo>
                  <a:lnTo>
                    <a:pt x="8604" y="2140"/>
                  </a:lnTo>
                  <a:lnTo>
                    <a:pt x="8703" y="2130"/>
                  </a:lnTo>
                  <a:lnTo>
                    <a:pt x="8897" y="2111"/>
                  </a:lnTo>
                  <a:lnTo>
                    <a:pt x="8897" y="2111"/>
                  </a:lnTo>
                  <a:lnTo>
                    <a:pt x="8993" y="2103"/>
                  </a:lnTo>
                  <a:lnTo>
                    <a:pt x="9093" y="2097"/>
                  </a:lnTo>
                  <a:lnTo>
                    <a:pt x="9286" y="2087"/>
                  </a:lnTo>
                  <a:lnTo>
                    <a:pt x="9482" y="2084"/>
                  </a:lnTo>
                  <a:lnTo>
                    <a:pt x="9482" y="2084"/>
                  </a:lnTo>
                  <a:lnTo>
                    <a:pt x="9579" y="2081"/>
                  </a:lnTo>
                  <a:lnTo>
                    <a:pt x="9678" y="2081"/>
                  </a:lnTo>
                  <a:lnTo>
                    <a:pt x="9678" y="2081"/>
                  </a:lnTo>
                  <a:lnTo>
                    <a:pt x="9871" y="2087"/>
                  </a:lnTo>
                  <a:lnTo>
                    <a:pt x="9871" y="2087"/>
                  </a:lnTo>
                  <a:lnTo>
                    <a:pt x="10057" y="2095"/>
                  </a:lnTo>
                  <a:lnTo>
                    <a:pt x="10238" y="2105"/>
                  </a:lnTo>
                  <a:lnTo>
                    <a:pt x="10421" y="2122"/>
                  </a:lnTo>
                  <a:lnTo>
                    <a:pt x="10603" y="2140"/>
                  </a:lnTo>
                  <a:lnTo>
                    <a:pt x="10786" y="2165"/>
                  </a:lnTo>
                  <a:lnTo>
                    <a:pt x="10969" y="2194"/>
                  </a:lnTo>
                  <a:lnTo>
                    <a:pt x="11149" y="2226"/>
                  </a:lnTo>
                  <a:lnTo>
                    <a:pt x="11331" y="2261"/>
                  </a:lnTo>
                  <a:lnTo>
                    <a:pt x="11245" y="2871"/>
                  </a:lnTo>
                  <a:lnTo>
                    <a:pt x="11245" y="2871"/>
                  </a:lnTo>
                  <a:lnTo>
                    <a:pt x="11245" y="2892"/>
                  </a:lnTo>
                  <a:lnTo>
                    <a:pt x="11251" y="2916"/>
                  </a:lnTo>
                  <a:lnTo>
                    <a:pt x="11259" y="2935"/>
                  </a:lnTo>
                  <a:lnTo>
                    <a:pt x="11272" y="2957"/>
                  </a:lnTo>
                  <a:lnTo>
                    <a:pt x="11272" y="2957"/>
                  </a:lnTo>
                  <a:lnTo>
                    <a:pt x="11288" y="2970"/>
                  </a:lnTo>
                  <a:lnTo>
                    <a:pt x="11307" y="2981"/>
                  </a:lnTo>
                  <a:lnTo>
                    <a:pt x="11326" y="2986"/>
                  </a:lnTo>
                  <a:lnTo>
                    <a:pt x="11345" y="2989"/>
                  </a:lnTo>
                  <a:lnTo>
                    <a:pt x="11366" y="2986"/>
                  </a:lnTo>
                  <a:lnTo>
                    <a:pt x="11385" y="2984"/>
                  </a:lnTo>
                  <a:lnTo>
                    <a:pt x="11404" y="2973"/>
                  </a:lnTo>
                  <a:lnTo>
                    <a:pt x="11420" y="2962"/>
                  </a:lnTo>
                  <a:lnTo>
                    <a:pt x="11420" y="2962"/>
                  </a:lnTo>
                  <a:lnTo>
                    <a:pt x="12711" y="1762"/>
                  </a:lnTo>
                  <a:lnTo>
                    <a:pt x="12711" y="1762"/>
                  </a:lnTo>
                  <a:lnTo>
                    <a:pt x="12725" y="1748"/>
                  </a:lnTo>
                  <a:lnTo>
                    <a:pt x="12733" y="1732"/>
                  </a:lnTo>
                  <a:lnTo>
                    <a:pt x="12741" y="1716"/>
                  </a:lnTo>
                  <a:lnTo>
                    <a:pt x="12744" y="1700"/>
                  </a:lnTo>
                  <a:lnTo>
                    <a:pt x="12746" y="1681"/>
                  </a:lnTo>
                  <a:lnTo>
                    <a:pt x="12744" y="1665"/>
                  </a:lnTo>
                  <a:lnTo>
                    <a:pt x="12741" y="1646"/>
                  </a:lnTo>
                  <a:lnTo>
                    <a:pt x="12733" y="1630"/>
                  </a:lnTo>
                </a:path>
              </a:pathLst>
            </a:custGeom>
            <a:solidFill>
              <a:srgbClr val="851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2"/>
            <p:cNvSpPr>
              <a:spLocks noChangeArrowheads="1"/>
            </p:cNvSpPr>
            <p:nvPr/>
          </p:nvSpPr>
          <p:spPr bwMode="auto">
            <a:xfrm>
              <a:off x="2856789" y="1169303"/>
              <a:ext cx="1173432" cy="1822896"/>
            </a:xfrm>
            <a:custGeom>
              <a:avLst/>
              <a:gdLst>
                <a:gd name="T0" fmla="*/ 7522 w 7998"/>
                <a:gd name="T1" fmla="*/ 10692 h 12428"/>
                <a:gd name="T2" fmla="*/ 7570 w 7998"/>
                <a:gd name="T3" fmla="*/ 9530 h 12428"/>
                <a:gd name="T4" fmla="*/ 7516 w 7998"/>
                <a:gd name="T5" fmla="*/ 8601 h 12428"/>
                <a:gd name="T6" fmla="*/ 7353 w 7998"/>
                <a:gd name="T7" fmla="*/ 7567 h 12428"/>
                <a:gd name="T8" fmla="*/ 7006 w 7998"/>
                <a:gd name="T9" fmla="*/ 6334 h 12428"/>
                <a:gd name="T10" fmla="*/ 6558 w 7998"/>
                <a:gd name="T11" fmla="*/ 5263 h 12428"/>
                <a:gd name="T12" fmla="*/ 6139 w 7998"/>
                <a:gd name="T13" fmla="*/ 4498 h 12428"/>
                <a:gd name="T14" fmla="*/ 5693 w 7998"/>
                <a:gd name="T15" fmla="*/ 3818 h 12428"/>
                <a:gd name="T16" fmla="*/ 4997 w 7998"/>
                <a:gd name="T17" fmla="*/ 2961 h 12428"/>
                <a:gd name="T18" fmla="*/ 4173 w 7998"/>
                <a:gd name="T19" fmla="*/ 2145 h 12428"/>
                <a:gd name="T20" fmla="*/ 3260 w 7998"/>
                <a:gd name="T21" fmla="*/ 1434 h 12428"/>
                <a:gd name="T22" fmla="*/ 2473 w 7998"/>
                <a:gd name="T23" fmla="*/ 945 h 12428"/>
                <a:gd name="T24" fmla="*/ 1754 w 7998"/>
                <a:gd name="T25" fmla="*/ 577 h 12428"/>
                <a:gd name="T26" fmla="*/ 897 w 7998"/>
                <a:gd name="T27" fmla="*/ 231 h 12428"/>
                <a:gd name="T28" fmla="*/ 344 w 7998"/>
                <a:gd name="T29" fmla="*/ 67 h 12428"/>
                <a:gd name="T30" fmla="*/ 1206 w 7998"/>
                <a:gd name="T31" fmla="*/ 386 h 12428"/>
                <a:gd name="T32" fmla="*/ 1936 w 7998"/>
                <a:gd name="T33" fmla="*/ 727 h 12428"/>
                <a:gd name="T34" fmla="*/ 2683 w 7998"/>
                <a:gd name="T35" fmla="*/ 1154 h 12428"/>
                <a:gd name="T36" fmla="*/ 3572 w 7998"/>
                <a:gd name="T37" fmla="*/ 1788 h 12428"/>
                <a:gd name="T38" fmla="*/ 4506 w 7998"/>
                <a:gd name="T39" fmla="*/ 2631 h 12428"/>
                <a:gd name="T40" fmla="*/ 5118 w 7998"/>
                <a:gd name="T41" fmla="*/ 3313 h 12428"/>
                <a:gd name="T42" fmla="*/ 5725 w 7998"/>
                <a:gd name="T43" fmla="*/ 4143 h 12428"/>
                <a:gd name="T44" fmla="*/ 6083 w 7998"/>
                <a:gd name="T45" fmla="*/ 4731 h 12428"/>
                <a:gd name="T46" fmla="*/ 6673 w 7998"/>
                <a:gd name="T47" fmla="*/ 5967 h 12428"/>
                <a:gd name="T48" fmla="*/ 6969 w 7998"/>
                <a:gd name="T49" fmla="*/ 6831 h 12428"/>
                <a:gd name="T50" fmla="*/ 7224 w 7998"/>
                <a:gd name="T51" fmla="*/ 7943 h 12428"/>
                <a:gd name="T52" fmla="*/ 7334 w 7998"/>
                <a:gd name="T53" fmla="*/ 8848 h 12428"/>
                <a:gd name="T54" fmla="*/ 7366 w 7998"/>
                <a:gd name="T55" fmla="*/ 9760 h 12428"/>
                <a:gd name="T56" fmla="*/ 7253 w 7998"/>
                <a:gd name="T57" fmla="*/ 11124 h 12428"/>
                <a:gd name="T58" fmla="*/ 7248 w 7998"/>
                <a:gd name="T59" fmla="*/ 11444 h 12428"/>
                <a:gd name="T60" fmla="*/ 5715 w 7998"/>
                <a:gd name="T61" fmla="*/ 11192 h 12428"/>
                <a:gd name="T62" fmla="*/ 5814 w 7998"/>
                <a:gd name="T63" fmla="*/ 11154 h 12428"/>
                <a:gd name="T64" fmla="*/ 5865 w 7998"/>
                <a:gd name="T65" fmla="*/ 10915 h 12428"/>
                <a:gd name="T66" fmla="*/ 5954 w 7998"/>
                <a:gd name="T67" fmla="*/ 9587 h 12428"/>
                <a:gd name="T68" fmla="*/ 5879 w 7998"/>
                <a:gd name="T69" fmla="*/ 8542 h 12428"/>
                <a:gd name="T70" fmla="*/ 5720 w 7998"/>
                <a:gd name="T71" fmla="*/ 7699 h 12428"/>
                <a:gd name="T72" fmla="*/ 5508 w 7998"/>
                <a:gd name="T73" fmla="*/ 6968 h 12428"/>
                <a:gd name="T74" fmla="*/ 5151 w 7998"/>
                <a:gd name="T75" fmla="*/ 6088 h 12428"/>
                <a:gd name="T76" fmla="*/ 4697 w 7998"/>
                <a:gd name="T77" fmla="*/ 5255 h 12428"/>
                <a:gd name="T78" fmla="*/ 4034 w 7998"/>
                <a:gd name="T79" fmla="*/ 4328 h 12428"/>
                <a:gd name="T80" fmla="*/ 3526 w 7998"/>
                <a:gd name="T81" fmla="*/ 3765 h 12428"/>
                <a:gd name="T82" fmla="*/ 2898 w 7998"/>
                <a:gd name="T83" fmla="*/ 3190 h 12428"/>
                <a:gd name="T84" fmla="*/ 2213 w 7998"/>
                <a:gd name="T85" fmla="*/ 2685 h 12428"/>
                <a:gd name="T86" fmla="*/ 1483 w 7998"/>
                <a:gd name="T87" fmla="*/ 2250 h 12428"/>
                <a:gd name="T88" fmla="*/ 623 w 7998"/>
                <a:gd name="T89" fmla="*/ 1858 h 12428"/>
                <a:gd name="T90" fmla="*/ 178 w 7998"/>
                <a:gd name="T91" fmla="*/ 1707 h 12428"/>
                <a:gd name="T92" fmla="*/ 959 w 7998"/>
                <a:gd name="T93" fmla="*/ 2032 h 12428"/>
                <a:gd name="T94" fmla="*/ 1783 w 7998"/>
                <a:gd name="T95" fmla="*/ 2481 h 12428"/>
                <a:gd name="T96" fmla="*/ 2476 w 7998"/>
                <a:gd name="T97" fmla="*/ 2964 h 12428"/>
                <a:gd name="T98" fmla="*/ 3118 w 7998"/>
                <a:gd name="T99" fmla="*/ 3509 h 12428"/>
                <a:gd name="T100" fmla="*/ 3701 w 7998"/>
                <a:gd name="T101" fmla="*/ 4116 h 12428"/>
                <a:gd name="T102" fmla="*/ 4168 w 7998"/>
                <a:gd name="T103" fmla="*/ 4702 h 12428"/>
                <a:gd name="T104" fmla="*/ 4810 w 7998"/>
                <a:gd name="T105" fmla="*/ 5733 h 12428"/>
                <a:gd name="T106" fmla="*/ 5127 w 7998"/>
                <a:gd name="T107" fmla="*/ 6410 h 12428"/>
                <a:gd name="T108" fmla="*/ 5433 w 7998"/>
                <a:gd name="T109" fmla="*/ 7288 h 12428"/>
                <a:gd name="T110" fmla="*/ 5607 w 7998"/>
                <a:gd name="T111" fmla="*/ 8013 h 12428"/>
                <a:gd name="T112" fmla="*/ 5723 w 7998"/>
                <a:gd name="T113" fmla="*/ 8843 h 12428"/>
                <a:gd name="T114" fmla="*/ 5744 w 7998"/>
                <a:gd name="T115" fmla="*/ 10144 h 12428"/>
                <a:gd name="T116" fmla="*/ 5145 w 7998"/>
                <a:gd name="T117" fmla="*/ 10885 h 12428"/>
                <a:gd name="T118" fmla="*/ 5027 w 7998"/>
                <a:gd name="T119" fmla="*/ 10958 h 12428"/>
                <a:gd name="T120" fmla="*/ 6201 w 7998"/>
                <a:gd name="T121" fmla="*/ 12389 h 12428"/>
                <a:gd name="T122" fmla="*/ 6329 w 7998"/>
                <a:gd name="T123" fmla="*/ 12413 h 12428"/>
                <a:gd name="T124" fmla="*/ 7997 w 7998"/>
                <a:gd name="T125" fmla="*/ 11463 h 1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98" h="12428">
                  <a:moveTo>
                    <a:pt x="7909" y="11361"/>
                  </a:moveTo>
                  <a:lnTo>
                    <a:pt x="7444" y="11280"/>
                  </a:lnTo>
                  <a:lnTo>
                    <a:pt x="7444" y="11280"/>
                  </a:lnTo>
                  <a:lnTo>
                    <a:pt x="7463" y="11154"/>
                  </a:lnTo>
                  <a:lnTo>
                    <a:pt x="7463" y="11154"/>
                  </a:lnTo>
                  <a:lnTo>
                    <a:pt x="7495" y="10923"/>
                  </a:lnTo>
                  <a:lnTo>
                    <a:pt x="7495" y="10923"/>
                  </a:lnTo>
                  <a:lnTo>
                    <a:pt x="7522" y="10692"/>
                  </a:lnTo>
                  <a:lnTo>
                    <a:pt x="7543" y="10461"/>
                  </a:lnTo>
                  <a:lnTo>
                    <a:pt x="7543" y="10461"/>
                  </a:lnTo>
                  <a:lnTo>
                    <a:pt x="7557" y="10227"/>
                  </a:lnTo>
                  <a:lnTo>
                    <a:pt x="7568" y="9996"/>
                  </a:lnTo>
                  <a:lnTo>
                    <a:pt x="7573" y="9763"/>
                  </a:lnTo>
                  <a:lnTo>
                    <a:pt x="7573" y="9646"/>
                  </a:lnTo>
                  <a:lnTo>
                    <a:pt x="7570" y="9530"/>
                  </a:lnTo>
                  <a:lnTo>
                    <a:pt x="7570" y="9530"/>
                  </a:lnTo>
                  <a:lnTo>
                    <a:pt x="7565" y="9299"/>
                  </a:lnTo>
                  <a:lnTo>
                    <a:pt x="7562" y="9184"/>
                  </a:lnTo>
                  <a:lnTo>
                    <a:pt x="7554" y="9066"/>
                  </a:lnTo>
                  <a:lnTo>
                    <a:pt x="7541" y="8832"/>
                  </a:lnTo>
                  <a:lnTo>
                    <a:pt x="7541" y="8832"/>
                  </a:lnTo>
                  <a:lnTo>
                    <a:pt x="7535" y="8776"/>
                  </a:lnTo>
                  <a:lnTo>
                    <a:pt x="7530" y="8716"/>
                  </a:lnTo>
                  <a:lnTo>
                    <a:pt x="7516" y="8601"/>
                  </a:lnTo>
                  <a:lnTo>
                    <a:pt x="7492" y="8370"/>
                  </a:lnTo>
                  <a:lnTo>
                    <a:pt x="7457" y="8139"/>
                  </a:lnTo>
                  <a:lnTo>
                    <a:pt x="7457" y="8139"/>
                  </a:lnTo>
                  <a:lnTo>
                    <a:pt x="7439" y="8024"/>
                  </a:lnTo>
                  <a:lnTo>
                    <a:pt x="7420" y="7908"/>
                  </a:lnTo>
                  <a:lnTo>
                    <a:pt x="7374" y="7680"/>
                  </a:lnTo>
                  <a:lnTo>
                    <a:pt x="7374" y="7680"/>
                  </a:lnTo>
                  <a:lnTo>
                    <a:pt x="7353" y="7567"/>
                  </a:lnTo>
                  <a:lnTo>
                    <a:pt x="7329" y="7452"/>
                  </a:lnTo>
                  <a:lnTo>
                    <a:pt x="7272" y="7226"/>
                  </a:lnTo>
                  <a:lnTo>
                    <a:pt x="7213" y="7001"/>
                  </a:lnTo>
                  <a:lnTo>
                    <a:pt x="7151" y="6777"/>
                  </a:lnTo>
                  <a:lnTo>
                    <a:pt x="7151" y="6777"/>
                  </a:lnTo>
                  <a:lnTo>
                    <a:pt x="7116" y="6665"/>
                  </a:lnTo>
                  <a:lnTo>
                    <a:pt x="7081" y="6555"/>
                  </a:lnTo>
                  <a:lnTo>
                    <a:pt x="7006" y="6334"/>
                  </a:lnTo>
                  <a:lnTo>
                    <a:pt x="7006" y="6334"/>
                  </a:lnTo>
                  <a:lnTo>
                    <a:pt x="6926" y="6117"/>
                  </a:lnTo>
                  <a:lnTo>
                    <a:pt x="6885" y="6007"/>
                  </a:lnTo>
                  <a:lnTo>
                    <a:pt x="6842" y="5899"/>
                  </a:lnTo>
                  <a:lnTo>
                    <a:pt x="6842" y="5899"/>
                  </a:lnTo>
                  <a:lnTo>
                    <a:pt x="6751" y="5684"/>
                  </a:lnTo>
                  <a:lnTo>
                    <a:pt x="6657" y="5473"/>
                  </a:lnTo>
                  <a:lnTo>
                    <a:pt x="6558" y="5263"/>
                  </a:lnTo>
                  <a:lnTo>
                    <a:pt x="6504" y="5158"/>
                  </a:lnTo>
                  <a:lnTo>
                    <a:pt x="6450" y="5056"/>
                  </a:lnTo>
                  <a:lnTo>
                    <a:pt x="6343" y="4849"/>
                  </a:lnTo>
                  <a:lnTo>
                    <a:pt x="6343" y="4849"/>
                  </a:lnTo>
                  <a:lnTo>
                    <a:pt x="6227" y="4648"/>
                  </a:lnTo>
                  <a:lnTo>
                    <a:pt x="6227" y="4648"/>
                  </a:lnTo>
                  <a:lnTo>
                    <a:pt x="6168" y="4546"/>
                  </a:lnTo>
                  <a:lnTo>
                    <a:pt x="6139" y="4498"/>
                  </a:lnTo>
                  <a:lnTo>
                    <a:pt x="6109" y="4447"/>
                  </a:lnTo>
                  <a:lnTo>
                    <a:pt x="5986" y="4251"/>
                  </a:lnTo>
                  <a:lnTo>
                    <a:pt x="5924" y="4154"/>
                  </a:lnTo>
                  <a:lnTo>
                    <a:pt x="5924" y="4154"/>
                  </a:lnTo>
                  <a:lnTo>
                    <a:pt x="5857" y="4057"/>
                  </a:lnTo>
                  <a:lnTo>
                    <a:pt x="5725" y="3867"/>
                  </a:lnTo>
                  <a:lnTo>
                    <a:pt x="5725" y="3867"/>
                  </a:lnTo>
                  <a:lnTo>
                    <a:pt x="5693" y="3818"/>
                  </a:lnTo>
                  <a:lnTo>
                    <a:pt x="5658" y="3770"/>
                  </a:lnTo>
                  <a:lnTo>
                    <a:pt x="5588" y="3679"/>
                  </a:lnTo>
                  <a:lnTo>
                    <a:pt x="5449" y="3493"/>
                  </a:lnTo>
                  <a:lnTo>
                    <a:pt x="5449" y="3493"/>
                  </a:lnTo>
                  <a:lnTo>
                    <a:pt x="5301" y="3313"/>
                  </a:lnTo>
                  <a:lnTo>
                    <a:pt x="5229" y="3222"/>
                  </a:lnTo>
                  <a:lnTo>
                    <a:pt x="5153" y="3134"/>
                  </a:lnTo>
                  <a:lnTo>
                    <a:pt x="4997" y="2961"/>
                  </a:lnTo>
                  <a:lnTo>
                    <a:pt x="4922" y="2873"/>
                  </a:lnTo>
                  <a:lnTo>
                    <a:pt x="4842" y="2790"/>
                  </a:lnTo>
                  <a:lnTo>
                    <a:pt x="4842" y="2790"/>
                  </a:lnTo>
                  <a:lnTo>
                    <a:pt x="4681" y="2623"/>
                  </a:lnTo>
                  <a:lnTo>
                    <a:pt x="4597" y="2540"/>
                  </a:lnTo>
                  <a:lnTo>
                    <a:pt x="4514" y="2462"/>
                  </a:lnTo>
                  <a:lnTo>
                    <a:pt x="4348" y="2301"/>
                  </a:lnTo>
                  <a:lnTo>
                    <a:pt x="4173" y="2145"/>
                  </a:lnTo>
                  <a:lnTo>
                    <a:pt x="4173" y="2145"/>
                  </a:lnTo>
                  <a:lnTo>
                    <a:pt x="4085" y="2070"/>
                  </a:lnTo>
                  <a:lnTo>
                    <a:pt x="3999" y="1995"/>
                  </a:lnTo>
                  <a:lnTo>
                    <a:pt x="3819" y="1847"/>
                  </a:lnTo>
                  <a:lnTo>
                    <a:pt x="3636" y="1705"/>
                  </a:lnTo>
                  <a:lnTo>
                    <a:pt x="3448" y="1568"/>
                  </a:lnTo>
                  <a:lnTo>
                    <a:pt x="3448" y="1568"/>
                  </a:lnTo>
                  <a:lnTo>
                    <a:pt x="3260" y="1434"/>
                  </a:lnTo>
                  <a:lnTo>
                    <a:pt x="3067" y="1305"/>
                  </a:lnTo>
                  <a:lnTo>
                    <a:pt x="2871" y="1181"/>
                  </a:lnTo>
                  <a:lnTo>
                    <a:pt x="2871" y="1181"/>
                  </a:lnTo>
                  <a:lnTo>
                    <a:pt x="2774" y="1119"/>
                  </a:lnTo>
                  <a:lnTo>
                    <a:pt x="2726" y="1090"/>
                  </a:lnTo>
                  <a:lnTo>
                    <a:pt x="2675" y="1060"/>
                  </a:lnTo>
                  <a:lnTo>
                    <a:pt x="2675" y="1060"/>
                  </a:lnTo>
                  <a:lnTo>
                    <a:pt x="2473" y="945"/>
                  </a:lnTo>
                  <a:lnTo>
                    <a:pt x="2374" y="888"/>
                  </a:lnTo>
                  <a:lnTo>
                    <a:pt x="2272" y="835"/>
                  </a:lnTo>
                  <a:lnTo>
                    <a:pt x="2065" y="727"/>
                  </a:lnTo>
                  <a:lnTo>
                    <a:pt x="2065" y="727"/>
                  </a:lnTo>
                  <a:lnTo>
                    <a:pt x="1961" y="676"/>
                  </a:lnTo>
                  <a:lnTo>
                    <a:pt x="1858" y="628"/>
                  </a:lnTo>
                  <a:lnTo>
                    <a:pt x="1858" y="628"/>
                  </a:lnTo>
                  <a:lnTo>
                    <a:pt x="1754" y="577"/>
                  </a:lnTo>
                  <a:lnTo>
                    <a:pt x="1649" y="529"/>
                  </a:lnTo>
                  <a:lnTo>
                    <a:pt x="1434" y="440"/>
                  </a:lnTo>
                  <a:lnTo>
                    <a:pt x="1434" y="440"/>
                  </a:lnTo>
                  <a:lnTo>
                    <a:pt x="1330" y="394"/>
                  </a:lnTo>
                  <a:lnTo>
                    <a:pt x="1222" y="351"/>
                  </a:lnTo>
                  <a:lnTo>
                    <a:pt x="1005" y="271"/>
                  </a:lnTo>
                  <a:lnTo>
                    <a:pt x="1005" y="271"/>
                  </a:lnTo>
                  <a:lnTo>
                    <a:pt x="897" y="231"/>
                  </a:lnTo>
                  <a:lnTo>
                    <a:pt x="787" y="196"/>
                  </a:lnTo>
                  <a:lnTo>
                    <a:pt x="567" y="126"/>
                  </a:lnTo>
                  <a:lnTo>
                    <a:pt x="567" y="126"/>
                  </a:lnTo>
                  <a:lnTo>
                    <a:pt x="457" y="91"/>
                  </a:lnTo>
                  <a:lnTo>
                    <a:pt x="344" y="6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344" y="67"/>
                  </a:lnTo>
                  <a:lnTo>
                    <a:pt x="454" y="101"/>
                  </a:lnTo>
                  <a:lnTo>
                    <a:pt x="561" y="139"/>
                  </a:lnTo>
                  <a:lnTo>
                    <a:pt x="779" y="217"/>
                  </a:lnTo>
                  <a:lnTo>
                    <a:pt x="886" y="257"/>
                  </a:lnTo>
                  <a:lnTo>
                    <a:pt x="886" y="257"/>
                  </a:lnTo>
                  <a:lnTo>
                    <a:pt x="994" y="300"/>
                  </a:lnTo>
                  <a:lnTo>
                    <a:pt x="994" y="300"/>
                  </a:lnTo>
                  <a:lnTo>
                    <a:pt x="1206" y="386"/>
                  </a:lnTo>
                  <a:lnTo>
                    <a:pt x="1313" y="429"/>
                  </a:lnTo>
                  <a:lnTo>
                    <a:pt x="1418" y="477"/>
                  </a:lnTo>
                  <a:lnTo>
                    <a:pt x="1628" y="572"/>
                  </a:lnTo>
                  <a:lnTo>
                    <a:pt x="1628" y="572"/>
                  </a:lnTo>
                  <a:lnTo>
                    <a:pt x="1730" y="623"/>
                  </a:lnTo>
                  <a:lnTo>
                    <a:pt x="1834" y="676"/>
                  </a:lnTo>
                  <a:lnTo>
                    <a:pt x="1834" y="676"/>
                  </a:lnTo>
                  <a:lnTo>
                    <a:pt x="1936" y="727"/>
                  </a:lnTo>
                  <a:lnTo>
                    <a:pt x="2038" y="778"/>
                  </a:lnTo>
                  <a:lnTo>
                    <a:pt x="2240" y="891"/>
                  </a:lnTo>
                  <a:lnTo>
                    <a:pt x="2240" y="891"/>
                  </a:lnTo>
                  <a:lnTo>
                    <a:pt x="2339" y="948"/>
                  </a:lnTo>
                  <a:lnTo>
                    <a:pt x="2439" y="1007"/>
                  </a:lnTo>
                  <a:lnTo>
                    <a:pt x="2635" y="1125"/>
                  </a:lnTo>
                  <a:lnTo>
                    <a:pt x="2635" y="1125"/>
                  </a:lnTo>
                  <a:lnTo>
                    <a:pt x="2683" y="1154"/>
                  </a:lnTo>
                  <a:lnTo>
                    <a:pt x="2731" y="1187"/>
                  </a:lnTo>
                  <a:lnTo>
                    <a:pt x="2828" y="1248"/>
                  </a:lnTo>
                  <a:lnTo>
                    <a:pt x="3019" y="1377"/>
                  </a:lnTo>
                  <a:lnTo>
                    <a:pt x="3019" y="1377"/>
                  </a:lnTo>
                  <a:lnTo>
                    <a:pt x="3206" y="1511"/>
                  </a:lnTo>
                  <a:lnTo>
                    <a:pt x="3389" y="1646"/>
                  </a:lnTo>
                  <a:lnTo>
                    <a:pt x="3389" y="1646"/>
                  </a:lnTo>
                  <a:lnTo>
                    <a:pt x="3572" y="1788"/>
                  </a:lnTo>
                  <a:lnTo>
                    <a:pt x="3749" y="1933"/>
                  </a:lnTo>
                  <a:lnTo>
                    <a:pt x="3923" y="2081"/>
                  </a:lnTo>
                  <a:lnTo>
                    <a:pt x="4010" y="2156"/>
                  </a:lnTo>
                  <a:lnTo>
                    <a:pt x="4095" y="2234"/>
                  </a:lnTo>
                  <a:lnTo>
                    <a:pt x="4265" y="2390"/>
                  </a:lnTo>
                  <a:lnTo>
                    <a:pt x="4426" y="2551"/>
                  </a:lnTo>
                  <a:lnTo>
                    <a:pt x="4426" y="2551"/>
                  </a:lnTo>
                  <a:lnTo>
                    <a:pt x="4506" y="2631"/>
                  </a:lnTo>
                  <a:lnTo>
                    <a:pt x="4587" y="2715"/>
                  </a:lnTo>
                  <a:lnTo>
                    <a:pt x="4743" y="2881"/>
                  </a:lnTo>
                  <a:lnTo>
                    <a:pt x="4820" y="2964"/>
                  </a:lnTo>
                  <a:lnTo>
                    <a:pt x="4896" y="3053"/>
                  </a:lnTo>
                  <a:lnTo>
                    <a:pt x="5043" y="3225"/>
                  </a:lnTo>
                  <a:lnTo>
                    <a:pt x="5043" y="3225"/>
                  </a:lnTo>
                  <a:lnTo>
                    <a:pt x="5081" y="3271"/>
                  </a:lnTo>
                  <a:lnTo>
                    <a:pt x="5118" y="3313"/>
                  </a:lnTo>
                  <a:lnTo>
                    <a:pt x="5188" y="3405"/>
                  </a:lnTo>
                  <a:lnTo>
                    <a:pt x="5331" y="3585"/>
                  </a:lnTo>
                  <a:lnTo>
                    <a:pt x="5465" y="3767"/>
                  </a:lnTo>
                  <a:lnTo>
                    <a:pt x="5465" y="3767"/>
                  </a:lnTo>
                  <a:lnTo>
                    <a:pt x="5532" y="3861"/>
                  </a:lnTo>
                  <a:lnTo>
                    <a:pt x="5567" y="3907"/>
                  </a:lnTo>
                  <a:lnTo>
                    <a:pt x="5599" y="3955"/>
                  </a:lnTo>
                  <a:lnTo>
                    <a:pt x="5725" y="4143"/>
                  </a:lnTo>
                  <a:lnTo>
                    <a:pt x="5725" y="4143"/>
                  </a:lnTo>
                  <a:lnTo>
                    <a:pt x="5790" y="4240"/>
                  </a:lnTo>
                  <a:lnTo>
                    <a:pt x="5849" y="4337"/>
                  </a:lnTo>
                  <a:lnTo>
                    <a:pt x="5970" y="4532"/>
                  </a:lnTo>
                  <a:lnTo>
                    <a:pt x="5970" y="4532"/>
                  </a:lnTo>
                  <a:lnTo>
                    <a:pt x="5999" y="4581"/>
                  </a:lnTo>
                  <a:lnTo>
                    <a:pt x="6026" y="4629"/>
                  </a:lnTo>
                  <a:lnTo>
                    <a:pt x="6083" y="4731"/>
                  </a:lnTo>
                  <a:lnTo>
                    <a:pt x="6193" y="4930"/>
                  </a:lnTo>
                  <a:lnTo>
                    <a:pt x="6297" y="5134"/>
                  </a:lnTo>
                  <a:lnTo>
                    <a:pt x="6297" y="5134"/>
                  </a:lnTo>
                  <a:lnTo>
                    <a:pt x="6348" y="5236"/>
                  </a:lnTo>
                  <a:lnTo>
                    <a:pt x="6399" y="5338"/>
                  </a:lnTo>
                  <a:lnTo>
                    <a:pt x="6493" y="5548"/>
                  </a:lnTo>
                  <a:lnTo>
                    <a:pt x="6585" y="5757"/>
                  </a:lnTo>
                  <a:lnTo>
                    <a:pt x="6673" y="5967"/>
                  </a:lnTo>
                  <a:lnTo>
                    <a:pt x="6673" y="5967"/>
                  </a:lnTo>
                  <a:lnTo>
                    <a:pt x="6714" y="6074"/>
                  </a:lnTo>
                  <a:lnTo>
                    <a:pt x="6754" y="6181"/>
                  </a:lnTo>
                  <a:lnTo>
                    <a:pt x="6832" y="6396"/>
                  </a:lnTo>
                  <a:lnTo>
                    <a:pt x="6832" y="6396"/>
                  </a:lnTo>
                  <a:lnTo>
                    <a:pt x="6901" y="6614"/>
                  </a:lnTo>
                  <a:lnTo>
                    <a:pt x="6936" y="6721"/>
                  </a:lnTo>
                  <a:lnTo>
                    <a:pt x="6969" y="6831"/>
                  </a:lnTo>
                  <a:lnTo>
                    <a:pt x="6969" y="6831"/>
                  </a:lnTo>
                  <a:lnTo>
                    <a:pt x="7028" y="7051"/>
                  </a:lnTo>
                  <a:lnTo>
                    <a:pt x="7084" y="7272"/>
                  </a:lnTo>
                  <a:lnTo>
                    <a:pt x="7135" y="7495"/>
                  </a:lnTo>
                  <a:lnTo>
                    <a:pt x="7159" y="7607"/>
                  </a:lnTo>
                  <a:lnTo>
                    <a:pt x="7181" y="7718"/>
                  </a:lnTo>
                  <a:lnTo>
                    <a:pt x="7224" y="7943"/>
                  </a:lnTo>
                  <a:lnTo>
                    <a:pt x="7224" y="7943"/>
                  </a:lnTo>
                  <a:lnTo>
                    <a:pt x="7242" y="8056"/>
                  </a:lnTo>
                  <a:lnTo>
                    <a:pt x="7259" y="8169"/>
                  </a:lnTo>
                  <a:lnTo>
                    <a:pt x="7291" y="8394"/>
                  </a:lnTo>
                  <a:lnTo>
                    <a:pt x="7312" y="8622"/>
                  </a:lnTo>
                  <a:lnTo>
                    <a:pt x="7312" y="8622"/>
                  </a:lnTo>
                  <a:lnTo>
                    <a:pt x="7326" y="8735"/>
                  </a:lnTo>
                  <a:lnTo>
                    <a:pt x="7331" y="8792"/>
                  </a:lnTo>
                  <a:lnTo>
                    <a:pt x="7334" y="8848"/>
                  </a:lnTo>
                  <a:lnTo>
                    <a:pt x="7347" y="9076"/>
                  </a:lnTo>
                  <a:lnTo>
                    <a:pt x="7347" y="9076"/>
                  </a:lnTo>
                  <a:lnTo>
                    <a:pt x="7355" y="9189"/>
                  </a:lnTo>
                  <a:lnTo>
                    <a:pt x="7358" y="9305"/>
                  </a:lnTo>
                  <a:lnTo>
                    <a:pt x="7363" y="9533"/>
                  </a:lnTo>
                  <a:lnTo>
                    <a:pt x="7363" y="9533"/>
                  </a:lnTo>
                  <a:lnTo>
                    <a:pt x="7366" y="9648"/>
                  </a:lnTo>
                  <a:lnTo>
                    <a:pt x="7366" y="9760"/>
                  </a:lnTo>
                  <a:lnTo>
                    <a:pt x="7361" y="9988"/>
                  </a:lnTo>
                  <a:lnTo>
                    <a:pt x="7350" y="10217"/>
                  </a:lnTo>
                  <a:lnTo>
                    <a:pt x="7334" y="10445"/>
                  </a:lnTo>
                  <a:lnTo>
                    <a:pt x="7334" y="10445"/>
                  </a:lnTo>
                  <a:lnTo>
                    <a:pt x="7312" y="10670"/>
                  </a:lnTo>
                  <a:lnTo>
                    <a:pt x="7285" y="10899"/>
                  </a:lnTo>
                  <a:lnTo>
                    <a:pt x="7285" y="10899"/>
                  </a:lnTo>
                  <a:lnTo>
                    <a:pt x="7253" y="11124"/>
                  </a:lnTo>
                  <a:lnTo>
                    <a:pt x="7253" y="11124"/>
                  </a:lnTo>
                  <a:lnTo>
                    <a:pt x="7218" y="11353"/>
                  </a:lnTo>
                  <a:lnTo>
                    <a:pt x="7218" y="11353"/>
                  </a:lnTo>
                  <a:lnTo>
                    <a:pt x="7216" y="11374"/>
                  </a:lnTo>
                  <a:lnTo>
                    <a:pt x="7218" y="11393"/>
                  </a:lnTo>
                  <a:lnTo>
                    <a:pt x="7224" y="11412"/>
                  </a:lnTo>
                  <a:lnTo>
                    <a:pt x="7235" y="11431"/>
                  </a:lnTo>
                  <a:lnTo>
                    <a:pt x="7248" y="11444"/>
                  </a:lnTo>
                  <a:lnTo>
                    <a:pt x="7264" y="11457"/>
                  </a:lnTo>
                  <a:lnTo>
                    <a:pt x="7280" y="11465"/>
                  </a:lnTo>
                  <a:lnTo>
                    <a:pt x="7302" y="11471"/>
                  </a:lnTo>
                  <a:lnTo>
                    <a:pt x="7304" y="11471"/>
                  </a:lnTo>
                  <a:lnTo>
                    <a:pt x="7565" y="11516"/>
                  </a:lnTo>
                  <a:lnTo>
                    <a:pt x="6305" y="12188"/>
                  </a:lnTo>
                  <a:lnTo>
                    <a:pt x="5395" y="11138"/>
                  </a:lnTo>
                  <a:lnTo>
                    <a:pt x="5715" y="11192"/>
                  </a:lnTo>
                  <a:lnTo>
                    <a:pt x="5715" y="11192"/>
                  </a:lnTo>
                  <a:lnTo>
                    <a:pt x="5715" y="11192"/>
                  </a:lnTo>
                  <a:lnTo>
                    <a:pt x="5733" y="11194"/>
                  </a:lnTo>
                  <a:lnTo>
                    <a:pt x="5752" y="11192"/>
                  </a:lnTo>
                  <a:lnTo>
                    <a:pt x="5771" y="11186"/>
                  </a:lnTo>
                  <a:lnTo>
                    <a:pt x="5787" y="11178"/>
                  </a:lnTo>
                  <a:lnTo>
                    <a:pt x="5801" y="11167"/>
                  </a:lnTo>
                  <a:lnTo>
                    <a:pt x="5814" y="11154"/>
                  </a:lnTo>
                  <a:lnTo>
                    <a:pt x="5825" y="11138"/>
                  </a:lnTo>
                  <a:lnTo>
                    <a:pt x="5830" y="11119"/>
                  </a:lnTo>
                  <a:lnTo>
                    <a:pt x="5833" y="11114"/>
                  </a:lnTo>
                  <a:lnTo>
                    <a:pt x="5833" y="11114"/>
                  </a:lnTo>
                  <a:lnTo>
                    <a:pt x="5833" y="11114"/>
                  </a:lnTo>
                  <a:lnTo>
                    <a:pt x="5835" y="11103"/>
                  </a:lnTo>
                  <a:lnTo>
                    <a:pt x="5835" y="11103"/>
                  </a:lnTo>
                  <a:lnTo>
                    <a:pt x="5865" y="10915"/>
                  </a:lnTo>
                  <a:lnTo>
                    <a:pt x="5889" y="10727"/>
                  </a:lnTo>
                  <a:lnTo>
                    <a:pt x="5911" y="10536"/>
                  </a:lnTo>
                  <a:lnTo>
                    <a:pt x="5929" y="10346"/>
                  </a:lnTo>
                  <a:lnTo>
                    <a:pt x="5929" y="10346"/>
                  </a:lnTo>
                  <a:lnTo>
                    <a:pt x="5940" y="10158"/>
                  </a:lnTo>
                  <a:lnTo>
                    <a:pt x="5948" y="9967"/>
                  </a:lnTo>
                  <a:lnTo>
                    <a:pt x="5954" y="9776"/>
                  </a:lnTo>
                  <a:lnTo>
                    <a:pt x="5954" y="9587"/>
                  </a:lnTo>
                  <a:lnTo>
                    <a:pt x="5954" y="9587"/>
                  </a:lnTo>
                  <a:lnTo>
                    <a:pt x="5948" y="9396"/>
                  </a:lnTo>
                  <a:lnTo>
                    <a:pt x="5940" y="9205"/>
                  </a:lnTo>
                  <a:lnTo>
                    <a:pt x="5927" y="9015"/>
                  </a:lnTo>
                  <a:lnTo>
                    <a:pt x="5911" y="8827"/>
                  </a:lnTo>
                  <a:lnTo>
                    <a:pt x="5889" y="8636"/>
                  </a:lnTo>
                  <a:lnTo>
                    <a:pt x="5889" y="8636"/>
                  </a:lnTo>
                  <a:lnTo>
                    <a:pt x="5879" y="8542"/>
                  </a:lnTo>
                  <a:lnTo>
                    <a:pt x="5865" y="8448"/>
                  </a:lnTo>
                  <a:lnTo>
                    <a:pt x="5835" y="8260"/>
                  </a:lnTo>
                  <a:lnTo>
                    <a:pt x="5801" y="8072"/>
                  </a:lnTo>
                  <a:lnTo>
                    <a:pt x="5801" y="8072"/>
                  </a:lnTo>
                  <a:lnTo>
                    <a:pt x="5782" y="7978"/>
                  </a:lnTo>
                  <a:lnTo>
                    <a:pt x="5763" y="7884"/>
                  </a:lnTo>
                  <a:lnTo>
                    <a:pt x="5720" y="7699"/>
                  </a:lnTo>
                  <a:lnTo>
                    <a:pt x="5720" y="7699"/>
                  </a:lnTo>
                  <a:lnTo>
                    <a:pt x="5699" y="7607"/>
                  </a:lnTo>
                  <a:lnTo>
                    <a:pt x="5672" y="7516"/>
                  </a:lnTo>
                  <a:lnTo>
                    <a:pt x="5621" y="7331"/>
                  </a:lnTo>
                  <a:lnTo>
                    <a:pt x="5621" y="7331"/>
                  </a:lnTo>
                  <a:lnTo>
                    <a:pt x="5596" y="7240"/>
                  </a:lnTo>
                  <a:lnTo>
                    <a:pt x="5567" y="7151"/>
                  </a:lnTo>
                  <a:lnTo>
                    <a:pt x="5508" y="6968"/>
                  </a:lnTo>
                  <a:lnTo>
                    <a:pt x="5508" y="6968"/>
                  </a:lnTo>
                  <a:lnTo>
                    <a:pt x="5444" y="6791"/>
                  </a:lnTo>
                  <a:lnTo>
                    <a:pt x="5376" y="6611"/>
                  </a:lnTo>
                  <a:lnTo>
                    <a:pt x="5376" y="6611"/>
                  </a:lnTo>
                  <a:lnTo>
                    <a:pt x="5304" y="6436"/>
                  </a:lnTo>
                  <a:lnTo>
                    <a:pt x="5269" y="6348"/>
                  </a:lnTo>
                  <a:lnTo>
                    <a:pt x="5229" y="6262"/>
                  </a:lnTo>
                  <a:lnTo>
                    <a:pt x="5229" y="6262"/>
                  </a:lnTo>
                  <a:lnTo>
                    <a:pt x="5151" y="6088"/>
                  </a:lnTo>
                  <a:lnTo>
                    <a:pt x="5110" y="6001"/>
                  </a:lnTo>
                  <a:lnTo>
                    <a:pt x="5068" y="5918"/>
                  </a:lnTo>
                  <a:lnTo>
                    <a:pt x="4982" y="5749"/>
                  </a:lnTo>
                  <a:lnTo>
                    <a:pt x="4982" y="5749"/>
                  </a:lnTo>
                  <a:lnTo>
                    <a:pt x="4936" y="5666"/>
                  </a:lnTo>
                  <a:lnTo>
                    <a:pt x="4888" y="5582"/>
                  </a:lnTo>
                  <a:lnTo>
                    <a:pt x="4796" y="5416"/>
                  </a:lnTo>
                  <a:lnTo>
                    <a:pt x="4697" y="5255"/>
                  </a:lnTo>
                  <a:lnTo>
                    <a:pt x="4697" y="5255"/>
                  </a:lnTo>
                  <a:lnTo>
                    <a:pt x="4595" y="5094"/>
                  </a:lnTo>
                  <a:lnTo>
                    <a:pt x="4490" y="4936"/>
                  </a:lnTo>
                  <a:lnTo>
                    <a:pt x="4380" y="4780"/>
                  </a:lnTo>
                  <a:lnTo>
                    <a:pt x="4270" y="4627"/>
                  </a:lnTo>
                  <a:lnTo>
                    <a:pt x="4270" y="4627"/>
                  </a:lnTo>
                  <a:lnTo>
                    <a:pt x="4152" y="4476"/>
                  </a:lnTo>
                  <a:lnTo>
                    <a:pt x="4034" y="4328"/>
                  </a:lnTo>
                  <a:lnTo>
                    <a:pt x="3913" y="4184"/>
                  </a:lnTo>
                  <a:lnTo>
                    <a:pt x="3913" y="4184"/>
                  </a:lnTo>
                  <a:lnTo>
                    <a:pt x="3851" y="4111"/>
                  </a:lnTo>
                  <a:lnTo>
                    <a:pt x="3786" y="4041"/>
                  </a:lnTo>
                  <a:lnTo>
                    <a:pt x="3786" y="4041"/>
                  </a:lnTo>
                  <a:lnTo>
                    <a:pt x="3658" y="3902"/>
                  </a:lnTo>
                  <a:lnTo>
                    <a:pt x="3593" y="3832"/>
                  </a:lnTo>
                  <a:lnTo>
                    <a:pt x="3526" y="3765"/>
                  </a:lnTo>
                  <a:lnTo>
                    <a:pt x="3392" y="3630"/>
                  </a:lnTo>
                  <a:lnTo>
                    <a:pt x="3392" y="3630"/>
                  </a:lnTo>
                  <a:lnTo>
                    <a:pt x="3255" y="3501"/>
                  </a:lnTo>
                  <a:lnTo>
                    <a:pt x="3255" y="3501"/>
                  </a:lnTo>
                  <a:lnTo>
                    <a:pt x="3185" y="3439"/>
                  </a:lnTo>
                  <a:lnTo>
                    <a:pt x="3113" y="3375"/>
                  </a:lnTo>
                  <a:lnTo>
                    <a:pt x="2970" y="3252"/>
                  </a:lnTo>
                  <a:lnTo>
                    <a:pt x="2898" y="3190"/>
                  </a:lnTo>
                  <a:lnTo>
                    <a:pt x="2823" y="3131"/>
                  </a:lnTo>
                  <a:lnTo>
                    <a:pt x="2675" y="3015"/>
                  </a:lnTo>
                  <a:lnTo>
                    <a:pt x="2675" y="3015"/>
                  </a:lnTo>
                  <a:lnTo>
                    <a:pt x="2600" y="2959"/>
                  </a:lnTo>
                  <a:lnTo>
                    <a:pt x="2522" y="2902"/>
                  </a:lnTo>
                  <a:lnTo>
                    <a:pt x="2369" y="2790"/>
                  </a:lnTo>
                  <a:lnTo>
                    <a:pt x="2369" y="2790"/>
                  </a:lnTo>
                  <a:lnTo>
                    <a:pt x="2213" y="2685"/>
                  </a:lnTo>
                  <a:lnTo>
                    <a:pt x="2135" y="2631"/>
                  </a:lnTo>
                  <a:lnTo>
                    <a:pt x="2054" y="2580"/>
                  </a:lnTo>
                  <a:lnTo>
                    <a:pt x="1893" y="2484"/>
                  </a:lnTo>
                  <a:lnTo>
                    <a:pt x="1813" y="2433"/>
                  </a:lnTo>
                  <a:lnTo>
                    <a:pt x="1730" y="2387"/>
                  </a:lnTo>
                  <a:lnTo>
                    <a:pt x="1730" y="2387"/>
                  </a:lnTo>
                  <a:lnTo>
                    <a:pt x="1566" y="2296"/>
                  </a:lnTo>
                  <a:lnTo>
                    <a:pt x="1483" y="2250"/>
                  </a:lnTo>
                  <a:lnTo>
                    <a:pt x="1399" y="2207"/>
                  </a:lnTo>
                  <a:lnTo>
                    <a:pt x="1230" y="2121"/>
                  </a:lnTo>
                  <a:lnTo>
                    <a:pt x="1058" y="2041"/>
                  </a:lnTo>
                  <a:lnTo>
                    <a:pt x="1058" y="2041"/>
                  </a:lnTo>
                  <a:lnTo>
                    <a:pt x="972" y="2003"/>
                  </a:lnTo>
                  <a:lnTo>
                    <a:pt x="886" y="1965"/>
                  </a:lnTo>
                  <a:lnTo>
                    <a:pt x="712" y="1893"/>
                  </a:lnTo>
                  <a:lnTo>
                    <a:pt x="623" y="1858"/>
                  </a:lnTo>
                  <a:lnTo>
                    <a:pt x="535" y="1826"/>
                  </a:lnTo>
                  <a:lnTo>
                    <a:pt x="357" y="1761"/>
                  </a:lnTo>
                  <a:lnTo>
                    <a:pt x="357" y="1761"/>
                  </a:lnTo>
                  <a:lnTo>
                    <a:pt x="269" y="1729"/>
                  </a:lnTo>
                  <a:lnTo>
                    <a:pt x="180" y="1700"/>
                  </a:lnTo>
                  <a:lnTo>
                    <a:pt x="0" y="1643"/>
                  </a:lnTo>
                  <a:lnTo>
                    <a:pt x="0" y="1643"/>
                  </a:lnTo>
                  <a:lnTo>
                    <a:pt x="178" y="1707"/>
                  </a:lnTo>
                  <a:lnTo>
                    <a:pt x="266" y="1740"/>
                  </a:lnTo>
                  <a:lnTo>
                    <a:pt x="355" y="1772"/>
                  </a:lnTo>
                  <a:lnTo>
                    <a:pt x="529" y="1842"/>
                  </a:lnTo>
                  <a:lnTo>
                    <a:pt x="615" y="1877"/>
                  </a:lnTo>
                  <a:lnTo>
                    <a:pt x="701" y="1914"/>
                  </a:lnTo>
                  <a:lnTo>
                    <a:pt x="701" y="1914"/>
                  </a:lnTo>
                  <a:lnTo>
                    <a:pt x="873" y="1992"/>
                  </a:lnTo>
                  <a:lnTo>
                    <a:pt x="959" y="2032"/>
                  </a:lnTo>
                  <a:lnTo>
                    <a:pt x="1042" y="2076"/>
                  </a:lnTo>
                  <a:lnTo>
                    <a:pt x="1211" y="2156"/>
                  </a:lnTo>
                  <a:lnTo>
                    <a:pt x="1378" y="2247"/>
                  </a:lnTo>
                  <a:lnTo>
                    <a:pt x="1378" y="2247"/>
                  </a:lnTo>
                  <a:lnTo>
                    <a:pt x="1458" y="2290"/>
                  </a:lnTo>
                  <a:lnTo>
                    <a:pt x="1542" y="2339"/>
                  </a:lnTo>
                  <a:lnTo>
                    <a:pt x="1703" y="2433"/>
                  </a:lnTo>
                  <a:lnTo>
                    <a:pt x="1783" y="2481"/>
                  </a:lnTo>
                  <a:lnTo>
                    <a:pt x="1861" y="2532"/>
                  </a:lnTo>
                  <a:lnTo>
                    <a:pt x="2020" y="2634"/>
                  </a:lnTo>
                  <a:lnTo>
                    <a:pt x="2020" y="2634"/>
                  </a:lnTo>
                  <a:lnTo>
                    <a:pt x="2097" y="2688"/>
                  </a:lnTo>
                  <a:lnTo>
                    <a:pt x="2173" y="2741"/>
                  </a:lnTo>
                  <a:lnTo>
                    <a:pt x="2328" y="2849"/>
                  </a:lnTo>
                  <a:lnTo>
                    <a:pt x="2328" y="2849"/>
                  </a:lnTo>
                  <a:lnTo>
                    <a:pt x="2476" y="2964"/>
                  </a:lnTo>
                  <a:lnTo>
                    <a:pt x="2551" y="3021"/>
                  </a:lnTo>
                  <a:lnTo>
                    <a:pt x="2624" y="3080"/>
                  </a:lnTo>
                  <a:lnTo>
                    <a:pt x="2769" y="3198"/>
                  </a:lnTo>
                  <a:lnTo>
                    <a:pt x="2841" y="3260"/>
                  </a:lnTo>
                  <a:lnTo>
                    <a:pt x="2911" y="3321"/>
                  </a:lnTo>
                  <a:lnTo>
                    <a:pt x="3048" y="3448"/>
                  </a:lnTo>
                  <a:lnTo>
                    <a:pt x="3048" y="3448"/>
                  </a:lnTo>
                  <a:lnTo>
                    <a:pt x="3118" y="3509"/>
                  </a:lnTo>
                  <a:lnTo>
                    <a:pt x="3185" y="3576"/>
                  </a:lnTo>
                  <a:lnTo>
                    <a:pt x="3185" y="3576"/>
                  </a:lnTo>
                  <a:lnTo>
                    <a:pt x="3319" y="3706"/>
                  </a:lnTo>
                  <a:lnTo>
                    <a:pt x="3448" y="3843"/>
                  </a:lnTo>
                  <a:lnTo>
                    <a:pt x="3448" y="3843"/>
                  </a:lnTo>
                  <a:lnTo>
                    <a:pt x="3513" y="3910"/>
                  </a:lnTo>
                  <a:lnTo>
                    <a:pt x="3577" y="3977"/>
                  </a:lnTo>
                  <a:lnTo>
                    <a:pt x="3701" y="4116"/>
                  </a:lnTo>
                  <a:lnTo>
                    <a:pt x="3701" y="4116"/>
                  </a:lnTo>
                  <a:lnTo>
                    <a:pt x="3762" y="4189"/>
                  </a:lnTo>
                  <a:lnTo>
                    <a:pt x="3821" y="4259"/>
                  </a:lnTo>
                  <a:lnTo>
                    <a:pt x="3942" y="4404"/>
                  </a:lnTo>
                  <a:lnTo>
                    <a:pt x="3942" y="4404"/>
                  </a:lnTo>
                  <a:lnTo>
                    <a:pt x="4055" y="4551"/>
                  </a:lnTo>
                  <a:lnTo>
                    <a:pt x="4168" y="4702"/>
                  </a:lnTo>
                  <a:lnTo>
                    <a:pt x="4168" y="4702"/>
                  </a:lnTo>
                  <a:lnTo>
                    <a:pt x="4275" y="4855"/>
                  </a:lnTo>
                  <a:lnTo>
                    <a:pt x="4380" y="5008"/>
                  </a:lnTo>
                  <a:lnTo>
                    <a:pt x="4482" y="5166"/>
                  </a:lnTo>
                  <a:lnTo>
                    <a:pt x="4579" y="5325"/>
                  </a:lnTo>
                  <a:lnTo>
                    <a:pt x="4675" y="5486"/>
                  </a:lnTo>
                  <a:lnTo>
                    <a:pt x="4764" y="5650"/>
                  </a:lnTo>
                  <a:lnTo>
                    <a:pt x="4764" y="5650"/>
                  </a:lnTo>
                  <a:lnTo>
                    <a:pt x="4810" y="5733"/>
                  </a:lnTo>
                  <a:lnTo>
                    <a:pt x="4853" y="5816"/>
                  </a:lnTo>
                  <a:lnTo>
                    <a:pt x="4933" y="5983"/>
                  </a:lnTo>
                  <a:lnTo>
                    <a:pt x="4933" y="5983"/>
                  </a:lnTo>
                  <a:lnTo>
                    <a:pt x="4976" y="6066"/>
                  </a:lnTo>
                  <a:lnTo>
                    <a:pt x="5014" y="6152"/>
                  </a:lnTo>
                  <a:lnTo>
                    <a:pt x="5089" y="6324"/>
                  </a:lnTo>
                  <a:lnTo>
                    <a:pt x="5089" y="6324"/>
                  </a:lnTo>
                  <a:lnTo>
                    <a:pt x="5127" y="6410"/>
                  </a:lnTo>
                  <a:lnTo>
                    <a:pt x="5159" y="6496"/>
                  </a:lnTo>
                  <a:lnTo>
                    <a:pt x="5229" y="6668"/>
                  </a:lnTo>
                  <a:lnTo>
                    <a:pt x="5229" y="6668"/>
                  </a:lnTo>
                  <a:lnTo>
                    <a:pt x="5290" y="6845"/>
                  </a:lnTo>
                  <a:lnTo>
                    <a:pt x="5352" y="7022"/>
                  </a:lnTo>
                  <a:lnTo>
                    <a:pt x="5406" y="7199"/>
                  </a:lnTo>
                  <a:lnTo>
                    <a:pt x="5406" y="7199"/>
                  </a:lnTo>
                  <a:lnTo>
                    <a:pt x="5433" y="7288"/>
                  </a:lnTo>
                  <a:lnTo>
                    <a:pt x="5457" y="7379"/>
                  </a:lnTo>
                  <a:lnTo>
                    <a:pt x="5457" y="7379"/>
                  </a:lnTo>
                  <a:lnTo>
                    <a:pt x="5505" y="7559"/>
                  </a:lnTo>
                  <a:lnTo>
                    <a:pt x="5529" y="7650"/>
                  </a:lnTo>
                  <a:lnTo>
                    <a:pt x="5548" y="7739"/>
                  </a:lnTo>
                  <a:lnTo>
                    <a:pt x="5588" y="7922"/>
                  </a:lnTo>
                  <a:lnTo>
                    <a:pt x="5588" y="7922"/>
                  </a:lnTo>
                  <a:lnTo>
                    <a:pt x="5607" y="8013"/>
                  </a:lnTo>
                  <a:lnTo>
                    <a:pt x="5623" y="8104"/>
                  </a:lnTo>
                  <a:lnTo>
                    <a:pt x="5655" y="8289"/>
                  </a:lnTo>
                  <a:lnTo>
                    <a:pt x="5682" y="8472"/>
                  </a:lnTo>
                  <a:lnTo>
                    <a:pt x="5682" y="8472"/>
                  </a:lnTo>
                  <a:lnTo>
                    <a:pt x="5693" y="8566"/>
                  </a:lnTo>
                  <a:lnTo>
                    <a:pt x="5707" y="8657"/>
                  </a:lnTo>
                  <a:lnTo>
                    <a:pt x="5723" y="8843"/>
                  </a:lnTo>
                  <a:lnTo>
                    <a:pt x="5723" y="8843"/>
                  </a:lnTo>
                  <a:lnTo>
                    <a:pt x="5739" y="9028"/>
                  </a:lnTo>
                  <a:lnTo>
                    <a:pt x="5749" y="9216"/>
                  </a:lnTo>
                  <a:lnTo>
                    <a:pt x="5758" y="9401"/>
                  </a:lnTo>
                  <a:lnTo>
                    <a:pt x="5760" y="9587"/>
                  </a:lnTo>
                  <a:lnTo>
                    <a:pt x="5760" y="9587"/>
                  </a:lnTo>
                  <a:lnTo>
                    <a:pt x="5760" y="9773"/>
                  </a:lnTo>
                  <a:lnTo>
                    <a:pt x="5755" y="9959"/>
                  </a:lnTo>
                  <a:lnTo>
                    <a:pt x="5744" y="10144"/>
                  </a:lnTo>
                  <a:lnTo>
                    <a:pt x="5731" y="10329"/>
                  </a:lnTo>
                  <a:lnTo>
                    <a:pt x="5731" y="10329"/>
                  </a:lnTo>
                  <a:lnTo>
                    <a:pt x="5715" y="10490"/>
                  </a:lnTo>
                  <a:lnTo>
                    <a:pt x="5696" y="10652"/>
                  </a:lnTo>
                  <a:lnTo>
                    <a:pt x="5674" y="10813"/>
                  </a:lnTo>
                  <a:lnTo>
                    <a:pt x="5650" y="10974"/>
                  </a:lnTo>
                  <a:lnTo>
                    <a:pt x="5145" y="10885"/>
                  </a:lnTo>
                  <a:lnTo>
                    <a:pt x="5145" y="10885"/>
                  </a:lnTo>
                  <a:lnTo>
                    <a:pt x="5121" y="10883"/>
                  </a:lnTo>
                  <a:lnTo>
                    <a:pt x="5100" y="10885"/>
                  </a:lnTo>
                  <a:lnTo>
                    <a:pt x="5078" y="10893"/>
                  </a:lnTo>
                  <a:lnTo>
                    <a:pt x="5059" y="10907"/>
                  </a:lnTo>
                  <a:lnTo>
                    <a:pt x="5059" y="10907"/>
                  </a:lnTo>
                  <a:lnTo>
                    <a:pt x="5046" y="10923"/>
                  </a:lnTo>
                  <a:lnTo>
                    <a:pt x="5035" y="10939"/>
                  </a:lnTo>
                  <a:lnTo>
                    <a:pt x="5027" y="10958"/>
                  </a:lnTo>
                  <a:lnTo>
                    <a:pt x="5025" y="10979"/>
                  </a:lnTo>
                  <a:lnTo>
                    <a:pt x="5025" y="10998"/>
                  </a:lnTo>
                  <a:lnTo>
                    <a:pt x="5027" y="11017"/>
                  </a:lnTo>
                  <a:lnTo>
                    <a:pt x="5035" y="11036"/>
                  </a:lnTo>
                  <a:lnTo>
                    <a:pt x="5049" y="11055"/>
                  </a:lnTo>
                  <a:lnTo>
                    <a:pt x="5049" y="11055"/>
                  </a:lnTo>
                  <a:lnTo>
                    <a:pt x="6201" y="12389"/>
                  </a:lnTo>
                  <a:lnTo>
                    <a:pt x="6201" y="12389"/>
                  </a:lnTo>
                  <a:lnTo>
                    <a:pt x="6214" y="12403"/>
                  </a:lnTo>
                  <a:lnTo>
                    <a:pt x="6227" y="12411"/>
                  </a:lnTo>
                  <a:lnTo>
                    <a:pt x="6244" y="12419"/>
                  </a:lnTo>
                  <a:lnTo>
                    <a:pt x="6260" y="12424"/>
                  </a:lnTo>
                  <a:lnTo>
                    <a:pt x="6279" y="12427"/>
                  </a:lnTo>
                  <a:lnTo>
                    <a:pt x="6295" y="12424"/>
                  </a:lnTo>
                  <a:lnTo>
                    <a:pt x="6313" y="12421"/>
                  </a:lnTo>
                  <a:lnTo>
                    <a:pt x="6329" y="12413"/>
                  </a:lnTo>
                  <a:lnTo>
                    <a:pt x="7941" y="11559"/>
                  </a:lnTo>
                  <a:lnTo>
                    <a:pt x="7941" y="11559"/>
                  </a:lnTo>
                  <a:lnTo>
                    <a:pt x="7959" y="11546"/>
                  </a:lnTo>
                  <a:lnTo>
                    <a:pt x="7976" y="11530"/>
                  </a:lnTo>
                  <a:lnTo>
                    <a:pt x="7987" y="11508"/>
                  </a:lnTo>
                  <a:lnTo>
                    <a:pt x="7994" y="11484"/>
                  </a:lnTo>
                  <a:lnTo>
                    <a:pt x="7994" y="11484"/>
                  </a:lnTo>
                  <a:lnTo>
                    <a:pt x="7997" y="11463"/>
                  </a:lnTo>
                  <a:lnTo>
                    <a:pt x="7994" y="11441"/>
                  </a:lnTo>
                  <a:lnTo>
                    <a:pt x="7987" y="11422"/>
                  </a:lnTo>
                  <a:lnTo>
                    <a:pt x="7976" y="11403"/>
                  </a:lnTo>
                  <a:lnTo>
                    <a:pt x="7962" y="11387"/>
                  </a:lnTo>
                  <a:lnTo>
                    <a:pt x="7946" y="11377"/>
                  </a:lnTo>
                  <a:lnTo>
                    <a:pt x="7927" y="11366"/>
                  </a:lnTo>
                  <a:lnTo>
                    <a:pt x="7909" y="1136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3"/>
            <p:cNvSpPr>
              <a:spLocks noChangeArrowheads="1"/>
            </p:cNvSpPr>
            <p:nvPr/>
          </p:nvSpPr>
          <p:spPr bwMode="auto">
            <a:xfrm>
              <a:off x="947212" y="2122798"/>
              <a:ext cx="1249764" cy="1898580"/>
            </a:xfrm>
            <a:custGeom>
              <a:avLst/>
              <a:gdLst>
                <a:gd name="T0" fmla="*/ 6794 w 8519"/>
                <a:gd name="T1" fmla="*/ 12422 h 12941"/>
                <a:gd name="T2" fmla="*/ 5687 w 8519"/>
                <a:gd name="T3" fmla="*/ 11882 h 12941"/>
                <a:gd name="T4" fmla="*/ 4858 w 8519"/>
                <a:gd name="T5" fmla="*/ 11356 h 12941"/>
                <a:gd name="T6" fmla="*/ 3988 w 8519"/>
                <a:gd name="T7" fmla="*/ 10676 h 12941"/>
                <a:gd name="T8" fmla="*/ 3201 w 8519"/>
                <a:gd name="T9" fmla="*/ 9903 h 12941"/>
                <a:gd name="T10" fmla="*/ 2573 w 8519"/>
                <a:gd name="T11" fmla="*/ 9148 h 12941"/>
                <a:gd name="T12" fmla="*/ 2089 w 8519"/>
                <a:gd name="T13" fmla="*/ 8442 h 12941"/>
                <a:gd name="T14" fmla="*/ 1563 w 8519"/>
                <a:gd name="T15" fmla="*/ 7475 h 12941"/>
                <a:gd name="T16" fmla="*/ 1182 w 8519"/>
                <a:gd name="T17" fmla="*/ 6573 h 12941"/>
                <a:gd name="T18" fmla="*/ 924 w 8519"/>
                <a:gd name="T19" fmla="*/ 5759 h 12941"/>
                <a:gd name="T20" fmla="*/ 698 w 8519"/>
                <a:gd name="T21" fmla="*/ 4682 h 12941"/>
                <a:gd name="T22" fmla="*/ 588 w 8519"/>
                <a:gd name="T23" fmla="*/ 3466 h 12941"/>
                <a:gd name="T24" fmla="*/ 604 w 8519"/>
                <a:gd name="T25" fmla="*/ 2489 h 12941"/>
                <a:gd name="T26" fmla="*/ 811 w 8519"/>
                <a:gd name="T27" fmla="*/ 1012 h 12941"/>
                <a:gd name="T28" fmla="*/ 765 w 8519"/>
                <a:gd name="T29" fmla="*/ 929 h 12941"/>
                <a:gd name="T30" fmla="*/ 2309 w 8519"/>
                <a:gd name="T31" fmla="*/ 1270 h 12941"/>
                <a:gd name="T32" fmla="*/ 2218 w 8519"/>
                <a:gd name="T33" fmla="*/ 1286 h 12941"/>
                <a:gd name="T34" fmla="*/ 2049 w 8519"/>
                <a:gd name="T35" fmla="*/ 2159 h 12941"/>
                <a:gd name="T36" fmla="*/ 2001 w 8519"/>
                <a:gd name="T37" fmla="*/ 3388 h 12941"/>
                <a:gd name="T38" fmla="*/ 2079 w 8519"/>
                <a:gd name="T39" fmla="*/ 4306 h 12941"/>
                <a:gd name="T40" fmla="*/ 2312 w 8519"/>
                <a:gd name="T41" fmla="*/ 5410 h 12941"/>
                <a:gd name="T42" fmla="*/ 2650 w 8519"/>
                <a:gd name="T43" fmla="*/ 6377 h 12941"/>
                <a:gd name="T44" fmla="*/ 3263 w 8519"/>
                <a:gd name="T45" fmla="*/ 7558 h 12941"/>
                <a:gd name="T46" fmla="*/ 3853 w 8519"/>
                <a:gd name="T47" fmla="*/ 8391 h 12941"/>
                <a:gd name="T48" fmla="*/ 4613 w 8519"/>
                <a:gd name="T49" fmla="*/ 9218 h 12941"/>
                <a:gd name="T50" fmla="*/ 5314 w 8519"/>
                <a:gd name="T51" fmla="*/ 9811 h 12941"/>
                <a:gd name="T52" fmla="*/ 6249 w 8519"/>
                <a:gd name="T53" fmla="*/ 10429 h 12941"/>
                <a:gd name="T54" fmla="*/ 7352 w 8519"/>
                <a:gd name="T55" fmla="*/ 10950 h 12941"/>
                <a:gd name="T56" fmla="*/ 8222 w 8519"/>
                <a:gd name="T57" fmla="*/ 11232 h 12941"/>
                <a:gd name="T58" fmla="*/ 7745 w 8519"/>
                <a:gd name="T59" fmla="*/ 11066 h 12941"/>
                <a:gd name="T60" fmla="*/ 6904 w 8519"/>
                <a:gd name="T61" fmla="*/ 10711 h 12941"/>
                <a:gd name="T62" fmla="*/ 5690 w 8519"/>
                <a:gd name="T63" fmla="*/ 9986 h 12941"/>
                <a:gd name="T64" fmla="*/ 4984 w 8519"/>
                <a:gd name="T65" fmla="*/ 9414 h 12941"/>
                <a:gd name="T66" fmla="*/ 4409 w 8519"/>
                <a:gd name="T67" fmla="*/ 8850 h 12941"/>
                <a:gd name="T68" fmla="*/ 3598 w 8519"/>
                <a:gd name="T69" fmla="*/ 7824 h 12941"/>
                <a:gd name="T70" fmla="*/ 3042 w 8519"/>
                <a:gd name="T71" fmla="*/ 6866 h 12941"/>
                <a:gd name="T72" fmla="*/ 2591 w 8519"/>
                <a:gd name="T73" fmla="*/ 5749 h 12941"/>
                <a:gd name="T74" fmla="*/ 2344 w 8519"/>
                <a:gd name="T75" fmla="*/ 4776 h 12941"/>
                <a:gd name="T76" fmla="*/ 2210 w 8519"/>
                <a:gd name="T77" fmla="*/ 3783 h 12941"/>
                <a:gd name="T78" fmla="*/ 2188 w 8519"/>
                <a:gd name="T79" fmla="*/ 2981 h 12941"/>
                <a:gd name="T80" fmla="*/ 2820 w 8519"/>
                <a:gd name="T81" fmla="*/ 1595 h 12941"/>
                <a:gd name="T82" fmla="*/ 2940 w 8519"/>
                <a:gd name="T83" fmla="*/ 1528 h 12941"/>
                <a:gd name="T84" fmla="*/ 1826 w 8519"/>
                <a:gd name="T85" fmla="*/ 27 h 12941"/>
                <a:gd name="T86" fmla="*/ 62 w 8519"/>
                <a:gd name="T87" fmla="*/ 784 h 12941"/>
                <a:gd name="T88" fmla="*/ 16 w 8519"/>
                <a:gd name="T89" fmla="*/ 937 h 12941"/>
                <a:gd name="T90" fmla="*/ 462 w 8519"/>
                <a:gd name="T91" fmla="*/ 1797 h 12941"/>
                <a:gd name="T92" fmla="*/ 376 w 8519"/>
                <a:gd name="T93" fmla="*/ 3163 h 12941"/>
                <a:gd name="T94" fmla="*/ 435 w 8519"/>
                <a:gd name="T95" fmla="*/ 4218 h 12941"/>
                <a:gd name="T96" fmla="*/ 647 w 8519"/>
                <a:gd name="T97" fmla="*/ 5445 h 12941"/>
                <a:gd name="T98" fmla="*/ 924 w 8519"/>
                <a:gd name="T99" fmla="*/ 6404 h 12941"/>
                <a:gd name="T100" fmla="*/ 1321 w 8519"/>
                <a:gd name="T101" fmla="*/ 7384 h 12941"/>
                <a:gd name="T102" fmla="*/ 1888 w 8519"/>
                <a:gd name="T103" fmla="*/ 8420 h 12941"/>
                <a:gd name="T104" fmla="*/ 2307 w 8519"/>
                <a:gd name="T105" fmla="*/ 9038 h 12941"/>
                <a:gd name="T106" fmla="*/ 2932 w 8519"/>
                <a:gd name="T107" fmla="*/ 9811 h 12941"/>
                <a:gd name="T108" fmla="*/ 3631 w 8519"/>
                <a:gd name="T109" fmla="*/ 10518 h 12941"/>
                <a:gd name="T110" fmla="*/ 4544 w 8519"/>
                <a:gd name="T111" fmla="*/ 11264 h 12941"/>
                <a:gd name="T112" fmla="*/ 5432 w 8519"/>
                <a:gd name="T113" fmla="*/ 11828 h 12941"/>
                <a:gd name="T114" fmla="*/ 6431 w 8519"/>
                <a:gd name="T115" fmla="*/ 12325 h 12941"/>
                <a:gd name="T116" fmla="*/ 7715 w 8519"/>
                <a:gd name="T117" fmla="*/ 12771 h 12941"/>
                <a:gd name="T118" fmla="*/ 7959 w 8519"/>
                <a:gd name="T119" fmla="*/ 12819 h 12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19" h="12941">
                  <a:moveTo>
                    <a:pt x="7723" y="12749"/>
                  </a:moveTo>
                  <a:lnTo>
                    <a:pt x="7602" y="12714"/>
                  </a:lnTo>
                  <a:lnTo>
                    <a:pt x="7487" y="12674"/>
                  </a:lnTo>
                  <a:lnTo>
                    <a:pt x="7253" y="12596"/>
                  </a:lnTo>
                  <a:lnTo>
                    <a:pt x="7253" y="12596"/>
                  </a:lnTo>
                  <a:lnTo>
                    <a:pt x="7194" y="12575"/>
                  </a:lnTo>
                  <a:lnTo>
                    <a:pt x="7137" y="12553"/>
                  </a:lnTo>
                  <a:lnTo>
                    <a:pt x="7022" y="12510"/>
                  </a:lnTo>
                  <a:lnTo>
                    <a:pt x="6794" y="12422"/>
                  </a:lnTo>
                  <a:lnTo>
                    <a:pt x="6568" y="12323"/>
                  </a:lnTo>
                  <a:lnTo>
                    <a:pt x="6568" y="12323"/>
                  </a:lnTo>
                  <a:lnTo>
                    <a:pt x="6456" y="12271"/>
                  </a:lnTo>
                  <a:lnTo>
                    <a:pt x="6343" y="12220"/>
                  </a:lnTo>
                  <a:lnTo>
                    <a:pt x="6233" y="12167"/>
                  </a:lnTo>
                  <a:lnTo>
                    <a:pt x="6122" y="12113"/>
                  </a:lnTo>
                  <a:lnTo>
                    <a:pt x="5902" y="12000"/>
                  </a:lnTo>
                  <a:lnTo>
                    <a:pt x="5687" y="11882"/>
                  </a:lnTo>
                  <a:lnTo>
                    <a:pt x="5687" y="11882"/>
                  </a:lnTo>
                  <a:lnTo>
                    <a:pt x="5580" y="11820"/>
                  </a:lnTo>
                  <a:lnTo>
                    <a:pt x="5475" y="11758"/>
                  </a:lnTo>
                  <a:lnTo>
                    <a:pt x="5475" y="11758"/>
                  </a:lnTo>
                  <a:lnTo>
                    <a:pt x="5370" y="11694"/>
                  </a:lnTo>
                  <a:lnTo>
                    <a:pt x="5317" y="11662"/>
                  </a:lnTo>
                  <a:lnTo>
                    <a:pt x="5266" y="11630"/>
                  </a:lnTo>
                  <a:lnTo>
                    <a:pt x="5059" y="11495"/>
                  </a:lnTo>
                  <a:lnTo>
                    <a:pt x="4957" y="11428"/>
                  </a:lnTo>
                  <a:lnTo>
                    <a:pt x="4858" y="11356"/>
                  </a:lnTo>
                  <a:lnTo>
                    <a:pt x="4656" y="11213"/>
                  </a:lnTo>
                  <a:lnTo>
                    <a:pt x="4656" y="11213"/>
                  </a:lnTo>
                  <a:lnTo>
                    <a:pt x="4608" y="11178"/>
                  </a:lnTo>
                  <a:lnTo>
                    <a:pt x="4560" y="11141"/>
                  </a:lnTo>
                  <a:lnTo>
                    <a:pt x="4463" y="11063"/>
                  </a:lnTo>
                  <a:lnTo>
                    <a:pt x="4270" y="10913"/>
                  </a:lnTo>
                  <a:lnTo>
                    <a:pt x="4082" y="10754"/>
                  </a:lnTo>
                  <a:lnTo>
                    <a:pt x="4082" y="10754"/>
                  </a:lnTo>
                  <a:lnTo>
                    <a:pt x="3988" y="10676"/>
                  </a:lnTo>
                  <a:lnTo>
                    <a:pt x="3896" y="10593"/>
                  </a:lnTo>
                  <a:lnTo>
                    <a:pt x="3716" y="10426"/>
                  </a:lnTo>
                  <a:lnTo>
                    <a:pt x="3716" y="10426"/>
                  </a:lnTo>
                  <a:lnTo>
                    <a:pt x="3671" y="10386"/>
                  </a:lnTo>
                  <a:lnTo>
                    <a:pt x="3625" y="10343"/>
                  </a:lnTo>
                  <a:lnTo>
                    <a:pt x="3539" y="10257"/>
                  </a:lnTo>
                  <a:lnTo>
                    <a:pt x="3367" y="10083"/>
                  </a:lnTo>
                  <a:lnTo>
                    <a:pt x="3201" y="9903"/>
                  </a:lnTo>
                  <a:lnTo>
                    <a:pt x="3201" y="9903"/>
                  </a:lnTo>
                  <a:lnTo>
                    <a:pt x="3118" y="9811"/>
                  </a:lnTo>
                  <a:lnTo>
                    <a:pt x="3075" y="9766"/>
                  </a:lnTo>
                  <a:lnTo>
                    <a:pt x="3037" y="9720"/>
                  </a:lnTo>
                  <a:lnTo>
                    <a:pt x="2879" y="9532"/>
                  </a:lnTo>
                  <a:lnTo>
                    <a:pt x="2879" y="9532"/>
                  </a:lnTo>
                  <a:lnTo>
                    <a:pt x="2838" y="9487"/>
                  </a:lnTo>
                  <a:lnTo>
                    <a:pt x="2798" y="9438"/>
                  </a:lnTo>
                  <a:lnTo>
                    <a:pt x="2723" y="9342"/>
                  </a:lnTo>
                  <a:lnTo>
                    <a:pt x="2573" y="9148"/>
                  </a:lnTo>
                  <a:lnTo>
                    <a:pt x="2573" y="9148"/>
                  </a:lnTo>
                  <a:lnTo>
                    <a:pt x="2500" y="9049"/>
                  </a:lnTo>
                  <a:lnTo>
                    <a:pt x="2430" y="8950"/>
                  </a:lnTo>
                  <a:lnTo>
                    <a:pt x="2430" y="8950"/>
                  </a:lnTo>
                  <a:lnTo>
                    <a:pt x="2358" y="8850"/>
                  </a:lnTo>
                  <a:lnTo>
                    <a:pt x="2323" y="8799"/>
                  </a:lnTo>
                  <a:lnTo>
                    <a:pt x="2290" y="8751"/>
                  </a:lnTo>
                  <a:lnTo>
                    <a:pt x="2156" y="8544"/>
                  </a:lnTo>
                  <a:lnTo>
                    <a:pt x="2089" y="8442"/>
                  </a:lnTo>
                  <a:lnTo>
                    <a:pt x="2089" y="8442"/>
                  </a:lnTo>
                  <a:lnTo>
                    <a:pt x="2027" y="8337"/>
                  </a:lnTo>
                  <a:lnTo>
                    <a:pt x="1901" y="8125"/>
                  </a:lnTo>
                  <a:lnTo>
                    <a:pt x="1901" y="8125"/>
                  </a:lnTo>
                  <a:lnTo>
                    <a:pt x="1872" y="8074"/>
                  </a:lnTo>
                  <a:lnTo>
                    <a:pt x="1842" y="8020"/>
                  </a:lnTo>
                  <a:lnTo>
                    <a:pt x="1783" y="7910"/>
                  </a:lnTo>
                  <a:lnTo>
                    <a:pt x="1668" y="7695"/>
                  </a:lnTo>
                  <a:lnTo>
                    <a:pt x="1563" y="7475"/>
                  </a:lnTo>
                  <a:lnTo>
                    <a:pt x="1563" y="7475"/>
                  </a:lnTo>
                  <a:lnTo>
                    <a:pt x="1509" y="7365"/>
                  </a:lnTo>
                  <a:lnTo>
                    <a:pt x="1482" y="7309"/>
                  </a:lnTo>
                  <a:lnTo>
                    <a:pt x="1458" y="7252"/>
                  </a:lnTo>
                  <a:lnTo>
                    <a:pt x="1458" y="7252"/>
                  </a:lnTo>
                  <a:lnTo>
                    <a:pt x="1362" y="7029"/>
                  </a:lnTo>
                  <a:lnTo>
                    <a:pt x="1313" y="6917"/>
                  </a:lnTo>
                  <a:lnTo>
                    <a:pt x="1270" y="6801"/>
                  </a:lnTo>
                  <a:lnTo>
                    <a:pt x="1182" y="6573"/>
                  </a:lnTo>
                  <a:lnTo>
                    <a:pt x="1182" y="6573"/>
                  </a:lnTo>
                  <a:lnTo>
                    <a:pt x="1141" y="6457"/>
                  </a:lnTo>
                  <a:lnTo>
                    <a:pt x="1101" y="6342"/>
                  </a:lnTo>
                  <a:lnTo>
                    <a:pt x="1101" y="6342"/>
                  </a:lnTo>
                  <a:lnTo>
                    <a:pt x="1063" y="6227"/>
                  </a:lnTo>
                  <a:lnTo>
                    <a:pt x="1026" y="6111"/>
                  </a:lnTo>
                  <a:lnTo>
                    <a:pt x="956" y="5875"/>
                  </a:lnTo>
                  <a:lnTo>
                    <a:pt x="956" y="5875"/>
                  </a:lnTo>
                  <a:lnTo>
                    <a:pt x="924" y="5759"/>
                  </a:lnTo>
                  <a:lnTo>
                    <a:pt x="894" y="5641"/>
                  </a:lnTo>
                  <a:lnTo>
                    <a:pt x="835" y="5402"/>
                  </a:lnTo>
                  <a:lnTo>
                    <a:pt x="835" y="5402"/>
                  </a:lnTo>
                  <a:lnTo>
                    <a:pt x="822" y="5343"/>
                  </a:lnTo>
                  <a:lnTo>
                    <a:pt x="808" y="5284"/>
                  </a:lnTo>
                  <a:lnTo>
                    <a:pt x="784" y="5163"/>
                  </a:lnTo>
                  <a:lnTo>
                    <a:pt x="738" y="4924"/>
                  </a:lnTo>
                  <a:lnTo>
                    <a:pt x="738" y="4924"/>
                  </a:lnTo>
                  <a:lnTo>
                    <a:pt x="698" y="4682"/>
                  </a:lnTo>
                  <a:lnTo>
                    <a:pt x="663" y="4441"/>
                  </a:lnTo>
                  <a:lnTo>
                    <a:pt x="639" y="4196"/>
                  </a:lnTo>
                  <a:lnTo>
                    <a:pt x="639" y="4196"/>
                  </a:lnTo>
                  <a:lnTo>
                    <a:pt x="626" y="4076"/>
                  </a:lnTo>
                  <a:lnTo>
                    <a:pt x="620" y="4014"/>
                  </a:lnTo>
                  <a:lnTo>
                    <a:pt x="615" y="3955"/>
                  </a:lnTo>
                  <a:lnTo>
                    <a:pt x="599" y="3710"/>
                  </a:lnTo>
                  <a:lnTo>
                    <a:pt x="591" y="3589"/>
                  </a:lnTo>
                  <a:lnTo>
                    <a:pt x="588" y="3466"/>
                  </a:lnTo>
                  <a:lnTo>
                    <a:pt x="583" y="3219"/>
                  </a:lnTo>
                  <a:lnTo>
                    <a:pt x="583" y="3157"/>
                  </a:lnTo>
                  <a:lnTo>
                    <a:pt x="583" y="3145"/>
                  </a:lnTo>
                  <a:lnTo>
                    <a:pt x="583" y="3131"/>
                  </a:lnTo>
                  <a:lnTo>
                    <a:pt x="583" y="3102"/>
                  </a:lnTo>
                  <a:lnTo>
                    <a:pt x="583" y="2978"/>
                  </a:lnTo>
                  <a:lnTo>
                    <a:pt x="583" y="2978"/>
                  </a:lnTo>
                  <a:lnTo>
                    <a:pt x="591" y="2734"/>
                  </a:lnTo>
                  <a:lnTo>
                    <a:pt x="604" y="2489"/>
                  </a:lnTo>
                  <a:lnTo>
                    <a:pt x="623" y="2248"/>
                  </a:lnTo>
                  <a:lnTo>
                    <a:pt x="650" y="2003"/>
                  </a:lnTo>
                  <a:lnTo>
                    <a:pt x="679" y="1762"/>
                  </a:lnTo>
                  <a:lnTo>
                    <a:pt x="717" y="1520"/>
                  </a:lnTo>
                  <a:lnTo>
                    <a:pt x="760" y="1278"/>
                  </a:lnTo>
                  <a:lnTo>
                    <a:pt x="808" y="1039"/>
                  </a:lnTo>
                  <a:lnTo>
                    <a:pt x="808" y="1039"/>
                  </a:lnTo>
                  <a:lnTo>
                    <a:pt x="811" y="1026"/>
                  </a:lnTo>
                  <a:lnTo>
                    <a:pt x="811" y="1012"/>
                  </a:lnTo>
                  <a:lnTo>
                    <a:pt x="811" y="999"/>
                  </a:lnTo>
                  <a:lnTo>
                    <a:pt x="806" y="983"/>
                  </a:lnTo>
                  <a:lnTo>
                    <a:pt x="806" y="980"/>
                  </a:lnTo>
                  <a:lnTo>
                    <a:pt x="806" y="980"/>
                  </a:lnTo>
                  <a:lnTo>
                    <a:pt x="800" y="969"/>
                  </a:lnTo>
                  <a:lnTo>
                    <a:pt x="795" y="956"/>
                  </a:lnTo>
                  <a:lnTo>
                    <a:pt x="787" y="945"/>
                  </a:lnTo>
                  <a:lnTo>
                    <a:pt x="776" y="937"/>
                  </a:lnTo>
                  <a:lnTo>
                    <a:pt x="765" y="929"/>
                  </a:lnTo>
                  <a:lnTo>
                    <a:pt x="755" y="921"/>
                  </a:lnTo>
                  <a:lnTo>
                    <a:pt x="741" y="916"/>
                  </a:lnTo>
                  <a:lnTo>
                    <a:pt x="728" y="910"/>
                  </a:lnTo>
                  <a:lnTo>
                    <a:pt x="728" y="910"/>
                  </a:lnTo>
                  <a:lnTo>
                    <a:pt x="435" y="846"/>
                  </a:lnTo>
                  <a:lnTo>
                    <a:pt x="1724" y="236"/>
                  </a:lnTo>
                  <a:lnTo>
                    <a:pt x="2581" y="1329"/>
                  </a:lnTo>
                  <a:lnTo>
                    <a:pt x="2309" y="1270"/>
                  </a:lnTo>
                  <a:lnTo>
                    <a:pt x="2309" y="1270"/>
                  </a:lnTo>
                  <a:lnTo>
                    <a:pt x="2309" y="1270"/>
                  </a:lnTo>
                  <a:lnTo>
                    <a:pt x="2299" y="1267"/>
                  </a:lnTo>
                  <a:lnTo>
                    <a:pt x="2290" y="1267"/>
                  </a:lnTo>
                  <a:lnTo>
                    <a:pt x="2290" y="1267"/>
                  </a:lnTo>
                  <a:lnTo>
                    <a:pt x="2290" y="1267"/>
                  </a:lnTo>
                  <a:lnTo>
                    <a:pt x="2272" y="1267"/>
                  </a:lnTo>
                  <a:lnTo>
                    <a:pt x="2253" y="1270"/>
                  </a:lnTo>
                  <a:lnTo>
                    <a:pt x="2234" y="1276"/>
                  </a:lnTo>
                  <a:lnTo>
                    <a:pt x="2218" y="1286"/>
                  </a:lnTo>
                  <a:lnTo>
                    <a:pt x="2205" y="1297"/>
                  </a:lnTo>
                  <a:lnTo>
                    <a:pt x="2194" y="1313"/>
                  </a:lnTo>
                  <a:lnTo>
                    <a:pt x="2183" y="1329"/>
                  </a:lnTo>
                  <a:lnTo>
                    <a:pt x="2178" y="1348"/>
                  </a:lnTo>
                  <a:lnTo>
                    <a:pt x="2178" y="1348"/>
                  </a:lnTo>
                  <a:lnTo>
                    <a:pt x="2138" y="1549"/>
                  </a:lnTo>
                  <a:lnTo>
                    <a:pt x="2103" y="1751"/>
                  </a:lnTo>
                  <a:lnTo>
                    <a:pt x="2073" y="1955"/>
                  </a:lnTo>
                  <a:lnTo>
                    <a:pt x="2049" y="2159"/>
                  </a:lnTo>
                  <a:lnTo>
                    <a:pt x="2027" y="2363"/>
                  </a:lnTo>
                  <a:lnTo>
                    <a:pt x="2011" y="2567"/>
                  </a:lnTo>
                  <a:lnTo>
                    <a:pt x="2001" y="2771"/>
                  </a:lnTo>
                  <a:lnTo>
                    <a:pt x="1995" y="2978"/>
                  </a:lnTo>
                  <a:lnTo>
                    <a:pt x="1995" y="2978"/>
                  </a:lnTo>
                  <a:lnTo>
                    <a:pt x="1995" y="3080"/>
                  </a:lnTo>
                  <a:lnTo>
                    <a:pt x="1995" y="3181"/>
                  </a:lnTo>
                  <a:lnTo>
                    <a:pt x="2001" y="3388"/>
                  </a:lnTo>
                  <a:lnTo>
                    <a:pt x="2001" y="3388"/>
                  </a:lnTo>
                  <a:lnTo>
                    <a:pt x="2003" y="3490"/>
                  </a:lnTo>
                  <a:lnTo>
                    <a:pt x="2009" y="3592"/>
                  </a:lnTo>
                  <a:lnTo>
                    <a:pt x="2022" y="3796"/>
                  </a:lnTo>
                  <a:lnTo>
                    <a:pt x="2022" y="3796"/>
                  </a:lnTo>
                  <a:lnTo>
                    <a:pt x="2030" y="3898"/>
                  </a:lnTo>
                  <a:lnTo>
                    <a:pt x="2041" y="4000"/>
                  </a:lnTo>
                  <a:lnTo>
                    <a:pt x="2065" y="4204"/>
                  </a:lnTo>
                  <a:lnTo>
                    <a:pt x="2065" y="4204"/>
                  </a:lnTo>
                  <a:lnTo>
                    <a:pt x="2079" y="4306"/>
                  </a:lnTo>
                  <a:lnTo>
                    <a:pt x="2094" y="4408"/>
                  </a:lnTo>
                  <a:lnTo>
                    <a:pt x="2127" y="4610"/>
                  </a:lnTo>
                  <a:lnTo>
                    <a:pt x="2127" y="4610"/>
                  </a:lnTo>
                  <a:lnTo>
                    <a:pt x="2167" y="4811"/>
                  </a:lnTo>
                  <a:lnTo>
                    <a:pt x="2186" y="4913"/>
                  </a:lnTo>
                  <a:lnTo>
                    <a:pt x="2210" y="5013"/>
                  </a:lnTo>
                  <a:lnTo>
                    <a:pt x="2258" y="5211"/>
                  </a:lnTo>
                  <a:lnTo>
                    <a:pt x="2283" y="5311"/>
                  </a:lnTo>
                  <a:lnTo>
                    <a:pt x="2312" y="5410"/>
                  </a:lnTo>
                  <a:lnTo>
                    <a:pt x="2312" y="5410"/>
                  </a:lnTo>
                  <a:lnTo>
                    <a:pt x="2371" y="5606"/>
                  </a:lnTo>
                  <a:lnTo>
                    <a:pt x="2401" y="5703"/>
                  </a:lnTo>
                  <a:lnTo>
                    <a:pt x="2436" y="5802"/>
                  </a:lnTo>
                  <a:lnTo>
                    <a:pt x="2500" y="5995"/>
                  </a:lnTo>
                  <a:lnTo>
                    <a:pt x="2575" y="6186"/>
                  </a:lnTo>
                  <a:lnTo>
                    <a:pt x="2575" y="6186"/>
                  </a:lnTo>
                  <a:lnTo>
                    <a:pt x="2613" y="6280"/>
                  </a:lnTo>
                  <a:lnTo>
                    <a:pt x="2650" y="6377"/>
                  </a:lnTo>
                  <a:lnTo>
                    <a:pt x="2734" y="6565"/>
                  </a:lnTo>
                  <a:lnTo>
                    <a:pt x="2820" y="6750"/>
                  </a:lnTo>
                  <a:lnTo>
                    <a:pt x="2911" y="6933"/>
                  </a:lnTo>
                  <a:lnTo>
                    <a:pt x="2911" y="6933"/>
                  </a:lnTo>
                  <a:lnTo>
                    <a:pt x="3005" y="7116"/>
                  </a:lnTo>
                  <a:lnTo>
                    <a:pt x="3104" y="7293"/>
                  </a:lnTo>
                  <a:lnTo>
                    <a:pt x="3209" y="7470"/>
                  </a:lnTo>
                  <a:lnTo>
                    <a:pt x="3263" y="7558"/>
                  </a:lnTo>
                  <a:lnTo>
                    <a:pt x="3263" y="7558"/>
                  </a:lnTo>
                  <a:lnTo>
                    <a:pt x="3316" y="7644"/>
                  </a:lnTo>
                  <a:lnTo>
                    <a:pt x="3316" y="7644"/>
                  </a:lnTo>
                  <a:lnTo>
                    <a:pt x="3429" y="7814"/>
                  </a:lnTo>
                  <a:lnTo>
                    <a:pt x="3485" y="7899"/>
                  </a:lnTo>
                  <a:lnTo>
                    <a:pt x="3547" y="7983"/>
                  </a:lnTo>
                  <a:lnTo>
                    <a:pt x="3665" y="8149"/>
                  </a:lnTo>
                  <a:lnTo>
                    <a:pt x="3792" y="8310"/>
                  </a:lnTo>
                  <a:lnTo>
                    <a:pt x="3792" y="8310"/>
                  </a:lnTo>
                  <a:lnTo>
                    <a:pt x="3853" y="8391"/>
                  </a:lnTo>
                  <a:lnTo>
                    <a:pt x="3918" y="8472"/>
                  </a:lnTo>
                  <a:lnTo>
                    <a:pt x="4049" y="8627"/>
                  </a:lnTo>
                  <a:lnTo>
                    <a:pt x="4186" y="8780"/>
                  </a:lnTo>
                  <a:lnTo>
                    <a:pt x="4323" y="8931"/>
                  </a:lnTo>
                  <a:lnTo>
                    <a:pt x="4323" y="8931"/>
                  </a:lnTo>
                  <a:lnTo>
                    <a:pt x="4468" y="9076"/>
                  </a:lnTo>
                  <a:lnTo>
                    <a:pt x="4541" y="9148"/>
                  </a:lnTo>
                  <a:lnTo>
                    <a:pt x="4613" y="9218"/>
                  </a:lnTo>
                  <a:lnTo>
                    <a:pt x="4613" y="9218"/>
                  </a:lnTo>
                  <a:lnTo>
                    <a:pt x="4764" y="9358"/>
                  </a:lnTo>
                  <a:lnTo>
                    <a:pt x="4839" y="9425"/>
                  </a:lnTo>
                  <a:lnTo>
                    <a:pt x="4917" y="9492"/>
                  </a:lnTo>
                  <a:lnTo>
                    <a:pt x="5072" y="9624"/>
                  </a:lnTo>
                  <a:lnTo>
                    <a:pt x="5072" y="9624"/>
                  </a:lnTo>
                  <a:lnTo>
                    <a:pt x="5153" y="9688"/>
                  </a:lnTo>
                  <a:lnTo>
                    <a:pt x="5233" y="9750"/>
                  </a:lnTo>
                  <a:lnTo>
                    <a:pt x="5233" y="9750"/>
                  </a:lnTo>
                  <a:lnTo>
                    <a:pt x="5314" y="9811"/>
                  </a:lnTo>
                  <a:lnTo>
                    <a:pt x="5395" y="9873"/>
                  </a:lnTo>
                  <a:lnTo>
                    <a:pt x="5561" y="9991"/>
                  </a:lnTo>
                  <a:lnTo>
                    <a:pt x="5644" y="10050"/>
                  </a:lnTo>
                  <a:lnTo>
                    <a:pt x="5730" y="10107"/>
                  </a:lnTo>
                  <a:lnTo>
                    <a:pt x="5900" y="10220"/>
                  </a:lnTo>
                  <a:lnTo>
                    <a:pt x="5900" y="10220"/>
                  </a:lnTo>
                  <a:lnTo>
                    <a:pt x="6074" y="10324"/>
                  </a:lnTo>
                  <a:lnTo>
                    <a:pt x="6249" y="10429"/>
                  </a:lnTo>
                  <a:lnTo>
                    <a:pt x="6249" y="10429"/>
                  </a:lnTo>
                  <a:lnTo>
                    <a:pt x="6429" y="10526"/>
                  </a:lnTo>
                  <a:lnTo>
                    <a:pt x="6609" y="10620"/>
                  </a:lnTo>
                  <a:lnTo>
                    <a:pt x="6791" y="10711"/>
                  </a:lnTo>
                  <a:lnTo>
                    <a:pt x="6882" y="10754"/>
                  </a:lnTo>
                  <a:lnTo>
                    <a:pt x="6976" y="10794"/>
                  </a:lnTo>
                  <a:lnTo>
                    <a:pt x="7162" y="10878"/>
                  </a:lnTo>
                  <a:lnTo>
                    <a:pt x="7162" y="10878"/>
                  </a:lnTo>
                  <a:lnTo>
                    <a:pt x="7352" y="10950"/>
                  </a:lnTo>
                  <a:lnTo>
                    <a:pt x="7352" y="10950"/>
                  </a:lnTo>
                  <a:lnTo>
                    <a:pt x="7446" y="10988"/>
                  </a:lnTo>
                  <a:lnTo>
                    <a:pt x="7495" y="11007"/>
                  </a:lnTo>
                  <a:lnTo>
                    <a:pt x="7543" y="11023"/>
                  </a:lnTo>
                  <a:lnTo>
                    <a:pt x="7736" y="11090"/>
                  </a:lnTo>
                  <a:lnTo>
                    <a:pt x="7830" y="11122"/>
                  </a:lnTo>
                  <a:lnTo>
                    <a:pt x="7930" y="11149"/>
                  </a:lnTo>
                  <a:lnTo>
                    <a:pt x="8123" y="11205"/>
                  </a:lnTo>
                  <a:lnTo>
                    <a:pt x="8123" y="11205"/>
                  </a:lnTo>
                  <a:lnTo>
                    <a:pt x="8222" y="11232"/>
                  </a:lnTo>
                  <a:lnTo>
                    <a:pt x="8322" y="11256"/>
                  </a:lnTo>
                  <a:lnTo>
                    <a:pt x="8518" y="11305"/>
                  </a:lnTo>
                  <a:lnTo>
                    <a:pt x="8518" y="11305"/>
                  </a:lnTo>
                  <a:lnTo>
                    <a:pt x="8322" y="11251"/>
                  </a:lnTo>
                  <a:lnTo>
                    <a:pt x="8225" y="11224"/>
                  </a:lnTo>
                  <a:lnTo>
                    <a:pt x="8128" y="11195"/>
                  </a:lnTo>
                  <a:lnTo>
                    <a:pt x="7935" y="11133"/>
                  </a:lnTo>
                  <a:lnTo>
                    <a:pt x="7838" y="11100"/>
                  </a:lnTo>
                  <a:lnTo>
                    <a:pt x="7745" y="11066"/>
                  </a:lnTo>
                  <a:lnTo>
                    <a:pt x="7554" y="10993"/>
                  </a:lnTo>
                  <a:lnTo>
                    <a:pt x="7554" y="10993"/>
                  </a:lnTo>
                  <a:lnTo>
                    <a:pt x="7460" y="10956"/>
                  </a:lnTo>
                  <a:lnTo>
                    <a:pt x="7366" y="10918"/>
                  </a:lnTo>
                  <a:lnTo>
                    <a:pt x="7366" y="10918"/>
                  </a:lnTo>
                  <a:lnTo>
                    <a:pt x="7178" y="10840"/>
                  </a:lnTo>
                  <a:lnTo>
                    <a:pt x="6995" y="10754"/>
                  </a:lnTo>
                  <a:lnTo>
                    <a:pt x="6995" y="10754"/>
                  </a:lnTo>
                  <a:lnTo>
                    <a:pt x="6904" y="10711"/>
                  </a:lnTo>
                  <a:lnTo>
                    <a:pt x="6813" y="10665"/>
                  </a:lnTo>
                  <a:lnTo>
                    <a:pt x="6635" y="10572"/>
                  </a:lnTo>
                  <a:lnTo>
                    <a:pt x="6458" y="10475"/>
                  </a:lnTo>
                  <a:lnTo>
                    <a:pt x="6281" y="10373"/>
                  </a:lnTo>
                  <a:lnTo>
                    <a:pt x="6281" y="10373"/>
                  </a:lnTo>
                  <a:lnTo>
                    <a:pt x="6109" y="10268"/>
                  </a:lnTo>
                  <a:lnTo>
                    <a:pt x="5940" y="10158"/>
                  </a:lnTo>
                  <a:lnTo>
                    <a:pt x="5773" y="10042"/>
                  </a:lnTo>
                  <a:lnTo>
                    <a:pt x="5690" y="9986"/>
                  </a:lnTo>
                  <a:lnTo>
                    <a:pt x="5609" y="9924"/>
                  </a:lnTo>
                  <a:lnTo>
                    <a:pt x="5448" y="9804"/>
                  </a:lnTo>
                  <a:lnTo>
                    <a:pt x="5448" y="9804"/>
                  </a:lnTo>
                  <a:lnTo>
                    <a:pt x="5368" y="9742"/>
                  </a:lnTo>
                  <a:lnTo>
                    <a:pt x="5290" y="9677"/>
                  </a:lnTo>
                  <a:lnTo>
                    <a:pt x="5290" y="9677"/>
                  </a:lnTo>
                  <a:lnTo>
                    <a:pt x="5212" y="9613"/>
                  </a:lnTo>
                  <a:lnTo>
                    <a:pt x="5134" y="9548"/>
                  </a:lnTo>
                  <a:lnTo>
                    <a:pt x="4984" y="9414"/>
                  </a:lnTo>
                  <a:lnTo>
                    <a:pt x="4984" y="9414"/>
                  </a:lnTo>
                  <a:lnTo>
                    <a:pt x="4909" y="9347"/>
                  </a:lnTo>
                  <a:lnTo>
                    <a:pt x="4836" y="9280"/>
                  </a:lnTo>
                  <a:lnTo>
                    <a:pt x="4689" y="9140"/>
                  </a:lnTo>
                  <a:lnTo>
                    <a:pt x="4689" y="9140"/>
                  </a:lnTo>
                  <a:lnTo>
                    <a:pt x="4619" y="9068"/>
                  </a:lnTo>
                  <a:lnTo>
                    <a:pt x="4549" y="8995"/>
                  </a:lnTo>
                  <a:lnTo>
                    <a:pt x="4409" y="8850"/>
                  </a:lnTo>
                  <a:lnTo>
                    <a:pt x="4409" y="8850"/>
                  </a:lnTo>
                  <a:lnTo>
                    <a:pt x="4275" y="8700"/>
                  </a:lnTo>
                  <a:lnTo>
                    <a:pt x="4143" y="8547"/>
                  </a:lnTo>
                  <a:lnTo>
                    <a:pt x="4014" y="8391"/>
                  </a:lnTo>
                  <a:lnTo>
                    <a:pt x="3953" y="8313"/>
                  </a:lnTo>
                  <a:lnTo>
                    <a:pt x="3891" y="8233"/>
                  </a:lnTo>
                  <a:lnTo>
                    <a:pt x="3770" y="8071"/>
                  </a:lnTo>
                  <a:lnTo>
                    <a:pt x="3655" y="7908"/>
                  </a:lnTo>
                  <a:lnTo>
                    <a:pt x="3655" y="7908"/>
                  </a:lnTo>
                  <a:lnTo>
                    <a:pt x="3598" y="7824"/>
                  </a:lnTo>
                  <a:lnTo>
                    <a:pt x="3542" y="7741"/>
                  </a:lnTo>
                  <a:lnTo>
                    <a:pt x="3435" y="7569"/>
                  </a:lnTo>
                  <a:lnTo>
                    <a:pt x="3435" y="7569"/>
                  </a:lnTo>
                  <a:lnTo>
                    <a:pt x="3381" y="7486"/>
                  </a:lnTo>
                  <a:lnTo>
                    <a:pt x="3330" y="7397"/>
                  </a:lnTo>
                  <a:lnTo>
                    <a:pt x="3230" y="7223"/>
                  </a:lnTo>
                  <a:lnTo>
                    <a:pt x="3230" y="7223"/>
                  </a:lnTo>
                  <a:lnTo>
                    <a:pt x="3136" y="7045"/>
                  </a:lnTo>
                  <a:lnTo>
                    <a:pt x="3042" y="6866"/>
                  </a:lnTo>
                  <a:lnTo>
                    <a:pt x="3042" y="6866"/>
                  </a:lnTo>
                  <a:lnTo>
                    <a:pt x="2957" y="6686"/>
                  </a:lnTo>
                  <a:lnTo>
                    <a:pt x="2876" y="6501"/>
                  </a:lnTo>
                  <a:lnTo>
                    <a:pt x="2798" y="6315"/>
                  </a:lnTo>
                  <a:lnTo>
                    <a:pt x="2760" y="6224"/>
                  </a:lnTo>
                  <a:lnTo>
                    <a:pt x="2725" y="6127"/>
                  </a:lnTo>
                  <a:lnTo>
                    <a:pt x="2656" y="5939"/>
                  </a:lnTo>
                  <a:lnTo>
                    <a:pt x="2591" y="5749"/>
                  </a:lnTo>
                  <a:lnTo>
                    <a:pt x="2591" y="5749"/>
                  </a:lnTo>
                  <a:lnTo>
                    <a:pt x="2562" y="5654"/>
                  </a:lnTo>
                  <a:lnTo>
                    <a:pt x="2532" y="5558"/>
                  </a:lnTo>
                  <a:lnTo>
                    <a:pt x="2479" y="5364"/>
                  </a:lnTo>
                  <a:lnTo>
                    <a:pt x="2452" y="5268"/>
                  </a:lnTo>
                  <a:lnTo>
                    <a:pt x="2427" y="5169"/>
                  </a:lnTo>
                  <a:lnTo>
                    <a:pt x="2382" y="4972"/>
                  </a:lnTo>
                  <a:lnTo>
                    <a:pt x="2382" y="4972"/>
                  </a:lnTo>
                  <a:lnTo>
                    <a:pt x="2363" y="4876"/>
                  </a:lnTo>
                  <a:lnTo>
                    <a:pt x="2344" y="4776"/>
                  </a:lnTo>
                  <a:lnTo>
                    <a:pt x="2307" y="4580"/>
                  </a:lnTo>
                  <a:lnTo>
                    <a:pt x="2307" y="4580"/>
                  </a:lnTo>
                  <a:lnTo>
                    <a:pt x="2277" y="4382"/>
                  </a:lnTo>
                  <a:lnTo>
                    <a:pt x="2261" y="4282"/>
                  </a:lnTo>
                  <a:lnTo>
                    <a:pt x="2247" y="4183"/>
                  </a:lnTo>
                  <a:lnTo>
                    <a:pt x="2229" y="3982"/>
                  </a:lnTo>
                  <a:lnTo>
                    <a:pt x="2218" y="3882"/>
                  </a:lnTo>
                  <a:lnTo>
                    <a:pt x="2218" y="3882"/>
                  </a:lnTo>
                  <a:lnTo>
                    <a:pt x="2210" y="3783"/>
                  </a:lnTo>
                  <a:lnTo>
                    <a:pt x="2210" y="3783"/>
                  </a:lnTo>
                  <a:lnTo>
                    <a:pt x="2199" y="3581"/>
                  </a:lnTo>
                  <a:lnTo>
                    <a:pt x="2194" y="3482"/>
                  </a:lnTo>
                  <a:lnTo>
                    <a:pt x="2191" y="3383"/>
                  </a:lnTo>
                  <a:lnTo>
                    <a:pt x="2191" y="3383"/>
                  </a:lnTo>
                  <a:lnTo>
                    <a:pt x="2188" y="3181"/>
                  </a:lnTo>
                  <a:lnTo>
                    <a:pt x="2188" y="3083"/>
                  </a:lnTo>
                  <a:lnTo>
                    <a:pt x="2188" y="2981"/>
                  </a:lnTo>
                  <a:lnTo>
                    <a:pt x="2188" y="2981"/>
                  </a:lnTo>
                  <a:lnTo>
                    <a:pt x="2197" y="2793"/>
                  </a:lnTo>
                  <a:lnTo>
                    <a:pt x="2207" y="2608"/>
                  </a:lnTo>
                  <a:lnTo>
                    <a:pt x="2221" y="2419"/>
                  </a:lnTo>
                  <a:lnTo>
                    <a:pt x="2240" y="2232"/>
                  </a:lnTo>
                  <a:lnTo>
                    <a:pt x="2264" y="2046"/>
                  </a:lnTo>
                  <a:lnTo>
                    <a:pt x="2290" y="1861"/>
                  </a:lnTo>
                  <a:lnTo>
                    <a:pt x="2323" y="1676"/>
                  </a:lnTo>
                  <a:lnTo>
                    <a:pt x="2358" y="1490"/>
                  </a:lnTo>
                  <a:lnTo>
                    <a:pt x="2820" y="1595"/>
                  </a:lnTo>
                  <a:lnTo>
                    <a:pt x="2820" y="1595"/>
                  </a:lnTo>
                  <a:lnTo>
                    <a:pt x="2841" y="1598"/>
                  </a:lnTo>
                  <a:lnTo>
                    <a:pt x="2865" y="1595"/>
                  </a:lnTo>
                  <a:lnTo>
                    <a:pt x="2887" y="1590"/>
                  </a:lnTo>
                  <a:lnTo>
                    <a:pt x="2905" y="1576"/>
                  </a:lnTo>
                  <a:lnTo>
                    <a:pt x="2905" y="1576"/>
                  </a:lnTo>
                  <a:lnTo>
                    <a:pt x="2922" y="1563"/>
                  </a:lnTo>
                  <a:lnTo>
                    <a:pt x="2932" y="1544"/>
                  </a:lnTo>
                  <a:lnTo>
                    <a:pt x="2940" y="1528"/>
                  </a:lnTo>
                  <a:lnTo>
                    <a:pt x="2946" y="1506"/>
                  </a:lnTo>
                  <a:lnTo>
                    <a:pt x="2946" y="1488"/>
                  </a:lnTo>
                  <a:lnTo>
                    <a:pt x="2943" y="1469"/>
                  </a:lnTo>
                  <a:lnTo>
                    <a:pt x="2935" y="1450"/>
                  </a:lnTo>
                  <a:lnTo>
                    <a:pt x="2924" y="1431"/>
                  </a:lnTo>
                  <a:lnTo>
                    <a:pt x="2924" y="1431"/>
                  </a:lnTo>
                  <a:lnTo>
                    <a:pt x="1840" y="40"/>
                  </a:lnTo>
                  <a:lnTo>
                    <a:pt x="1840" y="40"/>
                  </a:lnTo>
                  <a:lnTo>
                    <a:pt x="1826" y="27"/>
                  </a:lnTo>
                  <a:lnTo>
                    <a:pt x="1812" y="16"/>
                  </a:lnTo>
                  <a:lnTo>
                    <a:pt x="1796" y="8"/>
                  </a:lnTo>
                  <a:lnTo>
                    <a:pt x="1780" y="3"/>
                  </a:lnTo>
                  <a:lnTo>
                    <a:pt x="1764" y="0"/>
                  </a:lnTo>
                  <a:lnTo>
                    <a:pt x="1745" y="0"/>
                  </a:lnTo>
                  <a:lnTo>
                    <a:pt x="1727" y="3"/>
                  </a:lnTo>
                  <a:lnTo>
                    <a:pt x="1710" y="11"/>
                  </a:lnTo>
                  <a:lnTo>
                    <a:pt x="62" y="784"/>
                  </a:lnTo>
                  <a:lnTo>
                    <a:pt x="62" y="784"/>
                  </a:lnTo>
                  <a:lnTo>
                    <a:pt x="40" y="795"/>
                  </a:lnTo>
                  <a:lnTo>
                    <a:pt x="24" y="814"/>
                  </a:lnTo>
                  <a:lnTo>
                    <a:pt x="11" y="832"/>
                  </a:lnTo>
                  <a:lnTo>
                    <a:pt x="3" y="857"/>
                  </a:lnTo>
                  <a:lnTo>
                    <a:pt x="3" y="857"/>
                  </a:lnTo>
                  <a:lnTo>
                    <a:pt x="0" y="878"/>
                  </a:lnTo>
                  <a:lnTo>
                    <a:pt x="0" y="900"/>
                  </a:lnTo>
                  <a:lnTo>
                    <a:pt x="5" y="919"/>
                  </a:lnTo>
                  <a:lnTo>
                    <a:pt x="16" y="937"/>
                  </a:lnTo>
                  <a:lnTo>
                    <a:pt x="30" y="953"/>
                  </a:lnTo>
                  <a:lnTo>
                    <a:pt x="43" y="967"/>
                  </a:lnTo>
                  <a:lnTo>
                    <a:pt x="62" y="978"/>
                  </a:lnTo>
                  <a:lnTo>
                    <a:pt x="83" y="986"/>
                  </a:lnTo>
                  <a:lnTo>
                    <a:pt x="580" y="1096"/>
                  </a:lnTo>
                  <a:lnTo>
                    <a:pt x="580" y="1096"/>
                  </a:lnTo>
                  <a:lnTo>
                    <a:pt x="534" y="1329"/>
                  </a:lnTo>
                  <a:lnTo>
                    <a:pt x="497" y="1563"/>
                  </a:lnTo>
                  <a:lnTo>
                    <a:pt x="462" y="1797"/>
                  </a:lnTo>
                  <a:lnTo>
                    <a:pt x="435" y="2030"/>
                  </a:lnTo>
                  <a:lnTo>
                    <a:pt x="411" y="2267"/>
                  </a:lnTo>
                  <a:lnTo>
                    <a:pt x="395" y="2503"/>
                  </a:lnTo>
                  <a:lnTo>
                    <a:pt x="381" y="2739"/>
                  </a:lnTo>
                  <a:lnTo>
                    <a:pt x="376" y="2975"/>
                  </a:lnTo>
                  <a:lnTo>
                    <a:pt x="376" y="3099"/>
                  </a:lnTo>
                  <a:lnTo>
                    <a:pt x="376" y="3131"/>
                  </a:lnTo>
                  <a:lnTo>
                    <a:pt x="376" y="3147"/>
                  </a:lnTo>
                  <a:lnTo>
                    <a:pt x="376" y="3163"/>
                  </a:lnTo>
                  <a:lnTo>
                    <a:pt x="376" y="3224"/>
                  </a:lnTo>
                  <a:lnTo>
                    <a:pt x="381" y="3471"/>
                  </a:lnTo>
                  <a:lnTo>
                    <a:pt x="384" y="3595"/>
                  </a:lnTo>
                  <a:lnTo>
                    <a:pt x="395" y="3721"/>
                  </a:lnTo>
                  <a:lnTo>
                    <a:pt x="411" y="3971"/>
                  </a:lnTo>
                  <a:lnTo>
                    <a:pt x="411" y="3971"/>
                  </a:lnTo>
                  <a:lnTo>
                    <a:pt x="416" y="4032"/>
                  </a:lnTo>
                  <a:lnTo>
                    <a:pt x="421" y="4094"/>
                  </a:lnTo>
                  <a:lnTo>
                    <a:pt x="435" y="4218"/>
                  </a:lnTo>
                  <a:lnTo>
                    <a:pt x="465" y="4465"/>
                  </a:lnTo>
                  <a:lnTo>
                    <a:pt x="465" y="4465"/>
                  </a:lnTo>
                  <a:lnTo>
                    <a:pt x="502" y="4712"/>
                  </a:lnTo>
                  <a:lnTo>
                    <a:pt x="542" y="4959"/>
                  </a:lnTo>
                  <a:lnTo>
                    <a:pt x="593" y="5203"/>
                  </a:lnTo>
                  <a:lnTo>
                    <a:pt x="593" y="5203"/>
                  </a:lnTo>
                  <a:lnTo>
                    <a:pt x="618" y="5324"/>
                  </a:lnTo>
                  <a:lnTo>
                    <a:pt x="631" y="5386"/>
                  </a:lnTo>
                  <a:lnTo>
                    <a:pt x="647" y="5445"/>
                  </a:lnTo>
                  <a:lnTo>
                    <a:pt x="647" y="5445"/>
                  </a:lnTo>
                  <a:lnTo>
                    <a:pt x="706" y="5689"/>
                  </a:lnTo>
                  <a:lnTo>
                    <a:pt x="738" y="5808"/>
                  </a:lnTo>
                  <a:lnTo>
                    <a:pt x="773" y="5928"/>
                  </a:lnTo>
                  <a:lnTo>
                    <a:pt x="846" y="6167"/>
                  </a:lnTo>
                  <a:lnTo>
                    <a:pt x="846" y="6167"/>
                  </a:lnTo>
                  <a:lnTo>
                    <a:pt x="883" y="6286"/>
                  </a:lnTo>
                  <a:lnTo>
                    <a:pt x="924" y="6404"/>
                  </a:lnTo>
                  <a:lnTo>
                    <a:pt x="924" y="6404"/>
                  </a:lnTo>
                  <a:lnTo>
                    <a:pt x="964" y="6522"/>
                  </a:lnTo>
                  <a:lnTo>
                    <a:pt x="1007" y="6637"/>
                  </a:lnTo>
                  <a:lnTo>
                    <a:pt x="1098" y="6871"/>
                  </a:lnTo>
                  <a:lnTo>
                    <a:pt x="1098" y="6871"/>
                  </a:lnTo>
                  <a:lnTo>
                    <a:pt x="1144" y="6986"/>
                  </a:lnTo>
                  <a:lnTo>
                    <a:pt x="1192" y="7099"/>
                  </a:lnTo>
                  <a:lnTo>
                    <a:pt x="1294" y="7327"/>
                  </a:lnTo>
                  <a:lnTo>
                    <a:pt x="1294" y="7327"/>
                  </a:lnTo>
                  <a:lnTo>
                    <a:pt x="1321" y="7384"/>
                  </a:lnTo>
                  <a:lnTo>
                    <a:pt x="1348" y="7440"/>
                  </a:lnTo>
                  <a:lnTo>
                    <a:pt x="1404" y="7553"/>
                  </a:lnTo>
                  <a:lnTo>
                    <a:pt x="1514" y="7776"/>
                  </a:lnTo>
                  <a:lnTo>
                    <a:pt x="1635" y="7994"/>
                  </a:lnTo>
                  <a:lnTo>
                    <a:pt x="1635" y="7994"/>
                  </a:lnTo>
                  <a:lnTo>
                    <a:pt x="1697" y="8101"/>
                  </a:lnTo>
                  <a:lnTo>
                    <a:pt x="1727" y="8155"/>
                  </a:lnTo>
                  <a:lnTo>
                    <a:pt x="1759" y="8208"/>
                  </a:lnTo>
                  <a:lnTo>
                    <a:pt x="1888" y="8420"/>
                  </a:lnTo>
                  <a:lnTo>
                    <a:pt x="1888" y="8420"/>
                  </a:lnTo>
                  <a:lnTo>
                    <a:pt x="1955" y="8528"/>
                  </a:lnTo>
                  <a:lnTo>
                    <a:pt x="2022" y="8630"/>
                  </a:lnTo>
                  <a:lnTo>
                    <a:pt x="2162" y="8837"/>
                  </a:lnTo>
                  <a:lnTo>
                    <a:pt x="2162" y="8837"/>
                  </a:lnTo>
                  <a:lnTo>
                    <a:pt x="2197" y="8888"/>
                  </a:lnTo>
                  <a:lnTo>
                    <a:pt x="2234" y="8939"/>
                  </a:lnTo>
                  <a:lnTo>
                    <a:pt x="2307" y="9038"/>
                  </a:lnTo>
                  <a:lnTo>
                    <a:pt x="2307" y="9038"/>
                  </a:lnTo>
                  <a:lnTo>
                    <a:pt x="2382" y="9140"/>
                  </a:lnTo>
                  <a:lnTo>
                    <a:pt x="2454" y="9240"/>
                  </a:lnTo>
                  <a:lnTo>
                    <a:pt x="2610" y="9433"/>
                  </a:lnTo>
                  <a:lnTo>
                    <a:pt x="2688" y="9529"/>
                  </a:lnTo>
                  <a:lnTo>
                    <a:pt x="2688" y="9529"/>
                  </a:lnTo>
                  <a:lnTo>
                    <a:pt x="2728" y="9578"/>
                  </a:lnTo>
                  <a:lnTo>
                    <a:pt x="2768" y="9624"/>
                  </a:lnTo>
                  <a:lnTo>
                    <a:pt x="2932" y="9811"/>
                  </a:lnTo>
                  <a:lnTo>
                    <a:pt x="2932" y="9811"/>
                  </a:lnTo>
                  <a:lnTo>
                    <a:pt x="2973" y="9857"/>
                  </a:lnTo>
                  <a:lnTo>
                    <a:pt x="3016" y="9903"/>
                  </a:lnTo>
                  <a:lnTo>
                    <a:pt x="3101" y="9994"/>
                  </a:lnTo>
                  <a:lnTo>
                    <a:pt x="3273" y="10174"/>
                  </a:lnTo>
                  <a:lnTo>
                    <a:pt x="3451" y="10346"/>
                  </a:lnTo>
                  <a:lnTo>
                    <a:pt x="3451" y="10346"/>
                  </a:lnTo>
                  <a:lnTo>
                    <a:pt x="3539" y="10435"/>
                  </a:lnTo>
                  <a:lnTo>
                    <a:pt x="3585" y="10478"/>
                  </a:lnTo>
                  <a:lnTo>
                    <a:pt x="3631" y="10518"/>
                  </a:lnTo>
                  <a:lnTo>
                    <a:pt x="3631" y="10518"/>
                  </a:lnTo>
                  <a:lnTo>
                    <a:pt x="3816" y="10684"/>
                  </a:lnTo>
                  <a:lnTo>
                    <a:pt x="3910" y="10765"/>
                  </a:lnTo>
                  <a:lnTo>
                    <a:pt x="4007" y="10843"/>
                  </a:lnTo>
                  <a:lnTo>
                    <a:pt x="4197" y="11001"/>
                  </a:lnTo>
                  <a:lnTo>
                    <a:pt x="4396" y="11152"/>
                  </a:lnTo>
                  <a:lnTo>
                    <a:pt x="4396" y="11152"/>
                  </a:lnTo>
                  <a:lnTo>
                    <a:pt x="4495" y="11227"/>
                  </a:lnTo>
                  <a:lnTo>
                    <a:pt x="4544" y="11264"/>
                  </a:lnTo>
                  <a:lnTo>
                    <a:pt x="4594" y="11299"/>
                  </a:lnTo>
                  <a:lnTo>
                    <a:pt x="4801" y="11439"/>
                  </a:lnTo>
                  <a:lnTo>
                    <a:pt x="4903" y="11509"/>
                  </a:lnTo>
                  <a:lnTo>
                    <a:pt x="5008" y="11573"/>
                  </a:lnTo>
                  <a:lnTo>
                    <a:pt x="5218" y="11705"/>
                  </a:lnTo>
                  <a:lnTo>
                    <a:pt x="5218" y="11705"/>
                  </a:lnTo>
                  <a:lnTo>
                    <a:pt x="5271" y="11737"/>
                  </a:lnTo>
                  <a:lnTo>
                    <a:pt x="5325" y="11769"/>
                  </a:lnTo>
                  <a:lnTo>
                    <a:pt x="5432" y="11828"/>
                  </a:lnTo>
                  <a:lnTo>
                    <a:pt x="5432" y="11828"/>
                  </a:lnTo>
                  <a:lnTo>
                    <a:pt x="5542" y="11890"/>
                  </a:lnTo>
                  <a:lnTo>
                    <a:pt x="5650" y="11949"/>
                  </a:lnTo>
                  <a:lnTo>
                    <a:pt x="5650" y="11949"/>
                  </a:lnTo>
                  <a:lnTo>
                    <a:pt x="5870" y="12062"/>
                  </a:lnTo>
                  <a:lnTo>
                    <a:pt x="6093" y="12172"/>
                  </a:lnTo>
                  <a:lnTo>
                    <a:pt x="6206" y="12226"/>
                  </a:lnTo>
                  <a:lnTo>
                    <a:pt x="6319" y="12277"/>
                  </a:lnTo>
                  <a:lnTo>
                    <a:pt x="6431" y="12325"/>
                  </a:lnTo>
                  <a:lnTo>
                    <a:pt x="6547" y="12371"/>
                  </a:lnTo>
                  <a:lnTo>
                    <a:pt x="6775" y="12465"/>
                  </a:lnTo>
                  <a:lnTo>
                    <a:pt x="7009" y="12551"/>
                  </a:lnTo>
                  <a:lnTo>
                    <a:pt x="7009" y="12551"/>
                  </a:lnTo>
                  <a:lnTo>
                    <a:pt x="7124" y="12591"/>
                  </a:lnTo>
                  <a:lnTo>
                    <a:pt x="7242" y="12631"/>
                  </a:lnTo>
                  <a:lnTo>
                    <a:pt x="7478" y="12704"/>
                  </a:lnTo>
                  <a:lnTo>
                    <a:pt x="7597" y="12741"/>
                  </a:lnTo>
                  <a:lnTo>
                    <a:pt x="7715" y="12771"/>
                  </a:lnTo>
                  <a:lnTo>
                    <a:pt x="7954" y="12835"/>
                  </a:lnTo>
                  <a:lnTo>
                    <a:pt x="7954" y="12835"/>
                  </a:lnTo>
                  <a:lnTo>
                    <a:pt x="8075" y="12862"/>
                  </a:lnTo>
                  <a:lnTo>
                    <a:pt x="8195" y="12889"/>
                  </a:lnTo>
                  <a:lnTo>
                    <a:pt x="8437" y="12940"/>
                  </a:lnTo>
                  <a:lnTo>
                    <a:pt x="8437" y="12940"/>
                  </a:lnTo>
                  <a:lnTo>
                    <a:pt x="8198" y="12881"/>
                  </a:lnTo>
                  <a:lnTo>
                    <a:pt x="8077" y="12851"/>
                  </a:lnTo>
                  <a:lnTo>
                    <a:pt x="7959" y="12819"/>
                  </a:lnTo>
                  <a:lnTo>
                    <a:pt x="7723" y="12749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4"/>
            <p:cNvSpPr>
              <a:spLocks noChangeArrowheads="1"/>
            </p:cNvSpPr>
            <p:nvPr/>
          </p:nvSpPr>
          <p:spPr bwMode="auto">
            <a:xfrm>
              <a:off x="2097357" y="2882877"/>
              <a:ext cx="1815133" cy="1242648"/>
            </a:xfrm>
            <a:custGeom>
              <a:avLst/>
              <a:gdLst>
                <a:gd name="T0" fmla="*/ 12018 w 12374"/>
                <a:gd name="T1" fmla="*/ 1405 h 8471"/>
                <a:gd name="T2" fmla="*/ 11543 w 12374"/>
                <a:gd name="T3" fmla="*/ 2463 h 8471"/>
                <a:gd name="T4" fmla="*/ 11076 w 12374"/>
                <a:gd name="T5" fmla="*/ 3263 h 8471"/>
                <a:gd name="T6" fmla="*/ 10394 w 12374"/>
                <a:gd name="T7" fmla="*/ 4197 h 8471"/>
                <a:gd name="T8" fmla="*/ 9776 w 12374"/>
                <a:gd name="T9" fmla="*/ 4888 h 8471"/>
                <a:gd name="T10" fmla="*/ 9183 w 12374"/>
                <a:gd name="T11" fmla="*/ 5438 h 8471"/>
                <a:gd name="T12" fmla="*/ 8361 w 12374"/>
                <a:gd name="T13" fmla="*/ 6075 h 8471"/>
                <a:gd name="T14" fmla="*/ 7378 w 12374"/>
                <a:gd name="T15" fmla="*/ 6679 h 8471"/>
                <a:gd name="T16" fmla="*/ 6441 w 12374"/>
                <a:gd name="T17" fmla="*/ 7122 h 8471"/>
                <a:gd name="T18" fmla="*/ 5241 w 12374"/>
                <a:gd name="T19" fmla="*/ 7527 h 8471"/>
                <a:gd name="T20" fmla="*/ 4339 w 12374"/>
                <a:gd name="T21" fmla="*/ 7726 h 8471"/>
                <a:gd name="T22" fmla="*/ 3197 w 12374"/>
                <a:gd name="T23" fmla="*/ 7850 h 8471"/>
                <a:gd name="T24" fmla="*/ 2043 w 12374"/>
                <a:gd name="T25" fmla="*/ 7847 h 8471"/>
                <a:gd name="T26" fmla="*/ 1101 w 12374"/>
                <a:gd name="T27" fmla="*/ 7748 h 8471"/>
                <a:gd name="T28" fmla="*/ 1004 w 12374"/>
                <a:gd name="T29" fmla="*/ 7874 h 8471"/>
                <a:gd name="T30" fmla="*/ 1192 w 12374"/>
                <a:gd name="T31" fmla="*/ 6249 h 8471"/>
                <a:gd name="T32" fmla="*/ 1243 w 12374"/>
                <a:gd name="T33" fmla="*/ 6338 h 8471"/>
                <a:gd name="T34" fmla="*/ 2068 w 12374"/>
                <a:gd name="T35" fmla="*/ 6440 h 8471"/>
                <a:gd name="T36" fmla="*/ 3248 w 12374"/>
                <a:gd name="T37" fmla="*/ 6432 h 8471"/>
                <a:gd name="T38" fmla="*/ 4226 w 12374"/>
                <a:gd name="T39" fmla="*/ 6300 h 8471"/>
                <a:gd name="T40" fmla="*/ 5179 w 12374"/>
                <a:gd name="T41" fmla="*/ 6058 h 8471"/>
                <a:gd name="T42" fmla="*/ 6274 w 12374"/>
                <a:gd name="T43" fmla="*/ 5618 h 8471"/>
                <a:gd name="T44" fmla="*/ 7298 w 12374"/>
                <a:gd name="T45" fmla="*/ 5033 h 8471"/>
                <a:gd name="T46" fmla="*/ 8227 w 12374"/>
                <a:gd name="T47" fmla="*/ 4308 h 8471"/>
                <a:gd name="T48" fmla="*/ 8919 w 12374"/>
                <a:gd name="T49" fmla="*/ 3615 h 8471"/>
                <a:gd name="T50" fmla="*/ 9524 w 12374"/>
                <a:gd name="T51" fmla="*/ 2841 h 8471"/>
                <a:gd name="T52" fmla="*/ 10077 w 12374"/>
                <a:gd name="T53" fmla="*/ 1920 h 8471"/>
                <a:gd name="T54" fmla="*/ 10474 w 12374"/>
                <a:gd name="T55" fmla="*/ 1026 h 8471"/>
                <a:gd name="T56" fmla="*/ 10786 w 12374"/>
                <a:gd name="T57" fmla="*/ 0 h 8471"/>
                <a:gd name="T58" fmla="*/ 10480 w 12374"/>
                <a:gd name="T59" fmla="*/ 924 h 8471"/>
                <a:gd name="T60" fmla="*/ 10072 w 12374"/>
                <a:gd name="T61" fmla="*/ 1807 h 8471"/>
                <a:gd name="T62" fmla="*/ 9567 w 12374"/>
                <a:gd name="T63" fmla="*/ 2635 h 8471"/>
                <a:gd name="T64" fmla="*/ 8971 w 12374"/>
                <a:gd name="T65" fmla="*/ 3397 h 8471"/>
                <a:gd name="T66" fmla="*/ 8146 w 12374"/>
                <a:gd name="T67" fmla="*/ 4216 h 8471"/>
                <a:gd name="T68" fmla="*/ 7381 w 12374"/>
                <a:gd name="T69" fmla="*/ 4807 h 8471"/>
                <a:gd name="T70" fmla="*/ 6293 w 12374"/>
                <a:gd name="T71" fmla="*/ 5436 h 8471"/>
                <a:gd name="T72" fmla="*/ 5311 w 12374"/>
                <a:gd name="T73" fmla="*/ 5833 h 8471"/>
                <a:gd name="T74" fmla="*/ 4191 w 12374"/>
                <a:gd name="T75" fmla="*/ 6120 h 8471"/>
                <a:gd name="T76" fmla="*/ 3331 w 12374"/>
                <a:gd name="T77" fmla="*/ 6233 h 8471"/>
                <a:gd name="T78" fmla="*/ 2272 w 12374"/>
                <a:gd name="T79" fmla="*/ 6252 h 8471"/>
                <a:gd name="T80" fmla="*/ 1472 w 12374"/>
                <a:gd name="T81" fmla="*/ 5564 h 8471"/>
                <a:gd name="T82" fmla="*/ 1351 w 12374"/>
                <a:gd name="T83" fmla="*/ 5473 h 8471"/>
                <a:gd name="T84" fmla="*/ 6 w 12374"/>
                <a:gd name="T85" fmla="*/ 6778 h 8471"/>
                <a:gd name="T86" fmla="*/ 999 w 12374"/>
                <a:gd name="T87" fmla="*/ 8451 h 8471"/>
                <a:gd name="T88" fmla="*/ 1149 w 12374"/>
                <a:gd name="T89" fmla="*/ 8414 h 8471"/>
                <a:gd name="T90" fmla="*/ 1826 w 12374"/>
                <a:gd name="T91" fmla="*/ 8043 h 8471"/>
                <a:gd name="T92" fmla="*/ 3088 w 12374"/>
                <a:gd name="T93" fmla="*/ 8064 h 8471"/>
                <a:gd name="T94" fmla="*/ 4024 w 12374"/>
                <a:gd name="T95" fmla="*/ 7976 h 8471"/>
                <a:gd name="T96" fmla="*/ 5235 w 12374"/>
                <a:gd name="T97" fmla="*/ 7731 h 8471"/>
                <a:gd name="T98" fmla="*/ 6404 w 12374"/>
                <a:gd name="T99" fmla="*/ 7337 h 8471"/>
                <a:gd name="T100" fmla="*/ 7150 w 12374"/>
                <a:gd name="T101" fmla="*/ 6996 h 8471"/>
                <a:gd name="T102" fmla="*/ 8262 w 12374"/>
                <a:gd name="T103" fmla="*/ 6340 h 8471"/>
                <a:gd name="T104" fmla="*/ 9011 w 12374"/>
                <a:gd name="T105" fmla="*/ 5777 h 8471"/>
                <a:gd name="T106" fmla="*/ 9787 w 12374"/>
                <a:gd name="T107" fmla="*/ 5060 h 8471"/>
                <a:gd name="T108" fmla="*/ 10410 w 12374"/>
                <a:gd name="T109" fmla="*/ 4361 h 8471"/>
                <a:gd name="T110" fmla="*/ 11122 w 12374"/>
                <a:gd name="T111" fmla="*/ 3360 h 8471"/>
                <a:gd name="T112" fmla="*/ 11548 w 12374"/>
                <a:gd name="T113" fmla="*/ 2597 h 8471"/>
                <a:gd name="T114" fmla="*/ 12013 w 12374"/>
                <a:gd name="T115" fmla="*/ 1526 h 8471"/>
                <a:gd name="T116" fmla="*/ 12260 w 12374"/>
                <a:gd name="T117" fmla="*/ 749 h 8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74" h="8471">
                  <a:moveTo>
                    <a:pt x="12247" y="744"/>
                  </a:moveTo>
                  <a:lnTo>
                    <a:pt x="12174" y="967"/>
                  </a:lnTo>
                  <a:lnTo>
                    <a:pt x="12174" y="967"/>
                  </a:lnTo>
                  <a:lnTo>
                    <a:pt x="12139" y="1077"/>
                  </a:lnTo>
                  <a:lnTo>
                    <a:pt x="12120" y="1131"/>
                  </a:lnTo>
                  <a:lnTo>
                    <a:pt x="12099" y="1185"/>
                  </a:lnTo>
                  <a:lnTo>
                    <a:pt x="12099" y="1185"/>
                  </a:lnTo>
                  <a:lnTo>
                    <a:pt x="12059" y="1294"/>
                  </a:lnTo>
                  <a:lnTo>
                    <a:pt x="12018" y="1405"/>
                  </a:lnTo>
                  <a:lnTo>
                    <a:pt x="11978" y="1512"/>
                  </a:lnTo>
                  <a:lnTo>
                    <a:pt x="11933" y="1620"/>
                  </a:lnTo>
                  <a:lnTo>
                    <a:pt x="11844" y="1834"/>
                  </a:lnTo>
                  <a:lnTo>
                    <a:pt x="11844" y="1834"/>
                  </a:lnTo>
                  <a:lnTo>
                    <a:pt x="11820" y="1888"/>
                  </a:lnTo>
                  <a:lnTo>
                    <a:pt x="11796" y="1939"/>
                  </a:lnTo>
                  <a:lnTo>
                    <a:pt x="11747" y="2046"/>
                  </a:lnTo>
                  <a:lnTo>
                    <a:pt x="11648" y="2256"/>
                  </a:lnTo>
                  <a:lnTo>
                    <a:pt x="11543" y="2463"/>
                  </a:lnTo>
                  <a:lnTo>
                    <a:pt x="11543" y="2463"/>
                  </a:lnTo>
                  <a:lnTo>
                    <a:pt x="11489" y="2565"/>
                  </a:lnTo>
                  <a:lnTo>
                    <a:pt x="11463" y="2616"/>
                  </a:lnTo>
                  <a:lnTo>
                    <a:pt x="11433" y="2667"/>
                  </a:lnTo>
                  <a:lnTo>
                    <a:pt x="11318" y="2868"/>
                  </a:lnTo>
                  <a:lnTo>
                    <a:pt x="11261" y="2970"/>
                  </a:lnTo>
                  <a:lnTo>
                    <a:pt x="11261" y="2970"/>
                  </a:lnTo>
                  <a:lnTo>
                    <a:pt x="11199" y="3067"/>
                  </a:lnTo>
                  <a:lnTo>
                    <a:pt x="11076" y="3263"/>
                  </a:lnTo>
                  <a:lnTo>
                    <a:pt x="11076" y="3263"/>
                  </a:lnTo>
                  <a:lnTo>
                    <a:pt x="11046" y="3314"/>
                  </a:lnTo>
                  <a:lnTo>
                    <a:pt x="11014" y="3362"/>
                  </a:lnTo>
                  <a:lnTo>
                    <a:pt x="10947" y="3456"/>
                  </a:lnTo>
                  <a:lnTo>
                    <a:pt x="10816" y="3647"/>
                  </a:lnTo>
                  <a:lnTo>
                    <a:pt x="10816" y="3647"/>
                  </a:lnTo>
                  <a:lnTo>
                    <a:pt x="10679" y="3832"/>
                  </a:lnTo>
                  <a:lnTo>
                    <a:pt x="10539" y="4017"/>
                  </a:lnTo>
                  <a:lnTo>
                    <a:pt x="10394" y="4197"/>
                  </a:lnTo>
                  <a:lnTo>
                    <a:pt x="10394" y="4197"/>
                  </a:lnTo>
                  <a:lnTo>
                    <a:pt x="10321" y="4289"/>
                  </a:lnTo>
                  <a:lnTo>
                    <a:pt x="10284" y="4332"/>
                  </a:lnTo>
                  <a:lnTo>
                    <a:pt x="10244" y="4375"/>
                  </a:lnTo>
                  <a:lnTo>
                    <a:pt x="10244" y="4375"/>
                  </a:lnTo>
                  <a:lnTo>
                    <a:pt x="10093" y="4549"/>
                  </a:lnTo>
                  <a:lnTo>
                    <a:pt x="10015" y="4635"/>
                  </a:lnTo>
                  <a:lnTo>
                    <a:pt x="9935" y="4719"/>
                  </a:lnTo>
                  <a:lnTo>
                    <a:pt x="9776" y="4888"/>
                  </a:lnTo>
                  <a:lnTo>
                    <a:pt x="9776" y="4888"/>
                  </a:lnTo>
                  <a:lnTo>
                    <a:pt x="9693" y="4968"/>
                  </a:lnTo>
                  <a:lnTo>
                    <a:pt x="9610" y="5049"/>
                  </a:lnTo>
                  <a:lnTo>
                    <a:pt x="9610" y="5049"/>
                  </a:lnTo>
                  <a:lnTo>
                    <a:pt x="9527" y="5129"/>
                  </a:lnTo>
                  <a:lnTo>
                    <a:pt x="9443" y="5207"/>
                  </a:lnTo>
                  <a:lnTo>
                    <a:pt x="9269" y="5363"/>
                  </a:lnTo>
                  <a:lnTo>
                    <a:pt x="9269" y="5363"/>
                  </a:lnTo>
                  <a:lnTo>
                    <a:pt x="9183" y="5438"/>
                  </a:lnTo>
                  <a:lnTo>
                    <a:pt x="9094" y="5513"/>
                  </a:lnTo>
                  <a:lnTo>
                    <a:pt x="8917" y="5661"/>
                  </a:lnTo>
                  <a:lnTo>
                    <a:pt x="8917" y="5661"/>
                  </a:lnTo>
                  <a:lnTo>
                    <a:pt x="8828" y="5734"/>
                  </a:lnTo>
                  <a:lnTo>
                    <a:pt x="8734" y="5803"/>
                  </a:lnTo>
                  <a:lnTo>
                    <a:pt x="8552" y="5943"/>
                  </a:lnTo>
                  <a:lnTo>
                    <a:pt x="8552" y="5943"/>
                  </a:lnTo>
                  <a:lnTo>
                    <a:pt x="8458" y="6010"/>
                  </a:lnTo>
                  <a:lnTo>
                    <a:pt x="8361" y="6075"/>
                  </a:lnTo>
                  <a:lnTo>
                    <a:pt x="8173" y="6206"/>
                  </a:lnTo>
                  <a:lnTo>
                    <a:pt x="8173" y="6206"/>
                  </a:lnTo>
                  <a:lnTo>
                    <a:pt x="7977" y="6332"/>
                  </a:lnTo>
                  <a:lnTo>
                    <a:pt x="7880" y="6392"/>
                  </a:lnTo>
                  <a:lnTo>
                    <a:pt x="7781" y="6453"/>
                  </a:lnTo>
                  <a:lnTo>
                    <a:pt x="7582" y="6569"/>
                  </a:lnTo>
                  <a:lnTo>
                    <a:pt x="7480" y="6625"/>
                  </a:lnTo>
                  <a:lnTo>
                    <a:pt x="7378" y="6679"/>
                  </a:lnTo>
                  <a:lnTo>
                    <a:pt x="7378" y="6679"/>
                  </a:lnTo>
                  <a:lnTo>
                    <a:pt x="7174" y="6786"/>
                  </a:lnTo>
                  <a:lnTo>
                    <a:pt x="7072" y="6840"/>
                  </a:lnTo>
                  <a:lnTo>
                    <a:pt x="6967" y="6888"/>
                  </a:lnTo>
                  <a:lnTo>
                    <a:pt x="6758" y="6988"/>
                  </a:lnTo>
                  <a:lnTo>
                    <a:pt x="6758" y="6988"/>
                  </a:lnTo>
                  <a:lnTo>
                    <a:pt x="6653" y="7033"/>
                  </a:lnTo>
                  <a:lnTo>
                    <a:pt x="6546" y="7079"/>
                  </a:lnTo>
                  <a:lnTo>
                    <a:pt x="6546" y="7079"/>
                  </a:lnTo>
                  <a:lnTo>
                    <a:pt x="6441" y="7122"/>
                  </a:lnTo>
                  <a:lnTo>
                    <a:pt x="6334" y="7168"/>
                  </a:lnTo>
                  <a:lnTo>
                    <a:pt x="6119" y="7248"/>
                  </a:lnTo>
                  <a:lnTo>
                    <a:pt x="6119" y="7248"/>
                  </a:lnTo>
                  <a:lnTo>
                    <a:pt x="6011" y="7288"/>
                  </a:lnTo>
                  <a:lnTo>
                    <a:pt x="5901" y="7326"/>
                  </a:lnTo>
                  <a:lnTo>
                    <a:pt x="5684" y="7399"/>
                  </a:lnTo>
                  <a:lnTo>
                    <a:pt x="5574" y="7433"/>
                  </a:lnTo>
                  <a:lnTo>
                    <a:pt x="5461" y="7466"/>
                  </a:lnTo>
                  <a:lnTo>
                    <a:pt x="5241" y="7527"/>
                  </a:lnTo>
                  <a:lnTo>
                    <a:pt x="5241" y="7527"/>
                  </a:lnTo>
                  <a:lnTo>
                    <a:pt x="5184" y="7544"/>
                  </a:lnTo>
                  <a:lnTo>
                    <a:pt x="5128" y="7557"/>
                  </a:lnTo>
                  <a:lnTo>
                    <a:pt x="5018" y="7584"/>
                  </a:lnTo>
                  <a:lnTo>
                    <a:pt x="4792" y="7638"/>
                  </a:lnTo>
                  <a:lnTo>
                    <a:pt x="4792" y="7638"/>
                  </a:lnTo>
                  <a:lnTo>
                    <a:pt x="4567" y="7683"/>
                  </a:lnTo>
                  <a:lnTo>
                    <a:pt x="4339" y="7726"/>
                  </a:lnTo>
                  <a:lnTo>
                    <a:pt x="4339" y="7726"/>
                  </a:lnTo>
                  <a:lnTo>
                    <a:pt x="4113" y="7759"/>
                  </a:lnTo>
                  <a:lnTo>
                    <a:pt x="3998" y="7774"/>
                  </a:lnTo>
                  <a:lnTo>
                    <a:pt x="3885" y="7790"/>
                  </a:lnTo>
                  <a:lnTo>
                    <a:pt x="3654" y="7815"/>
                  </a:lnTo>
                  <a:lnTo>
                    <a:pt x="3654" y="7815"/>
                  </a:lnTo>
                  <a:lnTo>
                    <a:pt x="3541" y="7825"/>
                  </a:lnTo>
                  <a:lnTo>
                    <a:pt x="3482" y="7831"/>
                  </a:lnTo>
                  <a:lnTo>
                    <a:pt x="3426" y="7836"/>
                  </a:lnTo>
                  <a:lnTo>
                    <a:pt x="3197" y="7850"/>
                  </a:lnTo>
                  <a:lnTo>
                    <a:pt x="3083" y="7858"/>
                  </a:lnTo>
                  <a:lnTo>
                    <a:pt x="2967" y="7860"/>
                  </a:lnTo>
                  <a:lnTo>
                    <a:pt x="2734" y="7866"/>
                  </a:lnTo>
                  <a:lnTo>
                    <a:pt x="2734" y="7866"/>
                  </a:lnTo>
                  <a:lnTo>
                    <a:pt x="2621" y="7866"/>
                  </a:lnTo>
                  <a:lnTo>
                    <a:pt x="2505" y="7866"/>
                  </a:lnTo>
                  <a:lnTo>
                    <a:pt x="2505" y="7866"/>
                  </a:lnTo>
                  <a:lnTo>
                    <a:pt x="2275" y="7860"/>
                  </a:lnTo>
                  <a:lnTo>
                    <a:pt x="2043" y="7847"/>
                  </a:lnTo>
                  <a:lnTo>
                    <a:pt x="2043" y="7847"/>
                  </a:lnTo>
                  <a:lnTo>
                    <a:pt x="1815" y="7831"/>
                  </a:lnTo>
                  <a:lnTo>
                    <a:pt x="1584" y="7809"/>
                  </a:lnTo>
                  <a:lnTo>
                    <a:pt x="1356" y="7783"/>
                  </a:lnTo>
                  <a:lnTo>
                    <a:pt x="1128" y="7750"/>
                  </a:lnTo>
                  <a:lnTo>
                    <a:pt x="1128" y="7750"/>
                  </a:lnTo>
                  <a:lnTo>
                    <a:pt x="1123" y="7750"/>
                  </a:lnTo>
                  <a:lnTo>
                    <a:pt x="1123" y="7750"/>
                  </a:lnTo>
                  <a:lnTo>
                    <a:pt x="1101" y="7748"/>
                  </a:lnTo>
                  <a:lnTo>
                    <a:pt x="1082" y="7753"/>
                  </a:lnTo>
                  <a:lnTo>
                    <a:pt x="1063" y="7761"/>
                  </a:lnTo>
                  <a:lnTo>
                    <a:pt x="1045" y="7772"/>
                  </a:lnTo>
                  <a:lnTo>
                    <a:pt x="1031" y="7785"/>
                  </a:lnTo>
                  <a:lnTo>
                    <a:pt x="1021" y="7804"/>
                  </a:lnTo>
                  <a:lnTo>
                    <a:pt x="1012" y="7823"/>
                  </a:lnTo>
                  <a:lnTo>
                    <a:pt x="1007" y="7844"/>
                  </a:lnTo>
                  <a:lnTo>
                    <a:pt x="1007" y="7844"/>
                  </a:lnTo>
                  <a:lnTo>
                    <a:pt x="1004" y="7874"/>
                  </a:lnTo>
                  <a:lnTo>
                    <a:pt x="1002" y="7906"/>
                  </a:lnTo>
                  <a:lnTo>
                    <a:pt x="994" y="7970"/>
                  </a:lnTo>
                  <a:lnTo>
                    <a:pt x="986" y="8043"/>
                  </a:lnTo>
                  <a:lnTo>
                    <a:pt x="242" y="6824"/>
                  </a:lnTo>
                  <a:lnTo>
                    <a:pt x="1233" y="5854"/>
                  </a:lnTo>
                  <a:lnTo>
                    <a:pt x="1192" y="6225"/>
                  </a:lnTo>
                  <a:lnTo>
                    <a:pt x="1192" y="6228"/>
                  </a:lnTo>
                  <a:lnTo>
                    <a:pt x="1192" y="6228"/>
                  </a:lnTo>
                  <a:lnTo>
                    <a:pt x="1192" y="6249"/>
                  </a:lnTo>
                  <a:lnTo>
                    <a:pt x="1198" y="6271"/>
                  </a:lnTo>
                  <a:lnTo>
                    <a:pt x="1200" y="6284"/>
                  </a:lnTo>
                  <a:lnTo>
                    <a:pt x="1200" y="6284"/>
                  </a:lnTo>
                  <a:lnTo>
                    <a:pt x="1200" y="6284"/>
                  </a:lnTo>
                  <a:lnTo>
                    <a:pt x="1206" y="6297"/>
                  </a:lnTo>
                  <a:lnTo>
                    <a:pt x="1214" y="6308"/>
                  </a:lnTo>
                  <a:lnTo>
                    <a:pt x="1222" y="6319"/>
                  </a:lnTo>
                  <a:lnTo>
                    <a:pt x="1233" y="6330"/>
                  </a:lnTo>
                  <a:lnTo>
                    <a:pt x="1243" y="6338"/>
                  </a:lnTo>
                  <a:lnTo>
                    <a:pt x="1254" y="6343"/>
                  </a:lnTo>
                  <a:lnTo>
                    <a:pt x="1267" y="6349"/>
                  </a:lnTo>
                  <a:lnTo>
                    <a:pt x="1284" y="6354"/>
                  </a:lnTo>
                  <a:lnTo>
                    <a:pt x="1284" y="6354"/>
                  </a:lnTo>
                  <a:lnTo>
                    <a:pt x="1477" y="6381"/>
                  </a:lnTo>
                  <a:lnTo>
                    <a:pt x="1673" y="6405"/>
                  </a:lnTo>
                  <a:lnTo>
                    <a:pt x="1869" y="6424"/>
                  </a:lnTo>
                  <a:lnTo>
                    <a:pt x="2068" y="6440"/>
                  </a:lnTo>
                  <a:lnTo>
                    <a:pt x="2068" y="6440"/>
                  </a:lnTo>
                  <a:lnTo>
                    <a:pt x="2264" y="6448"/>
                  </a:lnTo>
                  <a:lnTo>
                    <a:pt x="2460" y="6456"/>
                  </a:lnTo>
                  <a:lnTo>
                    <a:pt x="2658" y="6456"/>
                  </a:lnTo>
                  <a:lnTo>
                    <a:pt x="2854" y="6451"/>
                  </a:lnTo>
                  <a:lnTo>
                    <a:pt x="2854" y="6451"/>
                  </a:lnTo>
                  <a:lnTo>
                    <a:pt x="2954" y="6448"/>
                  </a:lnTo>
                  <a:lnTo>
                    <a:pt x="3053" y="6445"/>
                  </a:lnTo>
                  <a:lnTo>
                    <a:pt x="3248" y="6432"/>
                  </a:lnTo>
                  <a:lnTo>
                    <a:pt x="3248" y="6432"/>
                  </a:lnTo>
                  <a:lnTo>
                    <a:pt x="3348" y="6424"/>
                  </a:lnTo>
                  <a:lnTo>
                    <a:pt x="3444" y="6416"/>
                  </a:lnTo>
                  <a:lnTo>
                    <a:pt x="3640" y="6392"/>
                  </a:lnTo>
                  <a:lnTo>
                    <a:pt x="3740" y="6381"/>
                  </a:lnTo>
                  <a:lnTo>
                    <a:pt x="3836" y="6367"/>
                  </a:lnTo>
                  <a:lnTo>
                    <a:pt x="4030" y="6338"/>
                  </a:lnTo>
                  <a:lnTo>
                    <a:pt x="4030" y="6338"/>
                  </a:lnTo>
                  <a:lnTo>
                    <a:pt x="4129" y="6319"/>
                  </a:lnTo>
                  <a:lnTo>
                    <a:pt x="4226" y="6300"/>
                  </a:lnTo>
                  <a:lnTo>
                    <a:pt x="4419" y="6262"/>
                  </a:lnTo>
                  <a:lnTo>
                    <a:pt x="4419" y="6262"/>
                  </a:lnTo>
                  <a:lnTo>
                    <a:pt x="4610" y="6217"/>
                  </a:lnTo>
                  <a:lnTo>
                    <a:pt x="4800" y="6169"/>
                  </a:lnTo>
                  <a:lnTo>
                    <a:pt x="4800" y="6169"/>
                  </a:lnTo>
                  <a:lnTo>
                    <a:pt x="4991" y="6115"/>
                  </a:lnTo>
                  <a:lnTo>
                    <a:pt x="5085" y="6085"/>
                  </a:lnTo>
                  <a:lnTo>
                    <a:pt x="5179" y="6058"/>
                  </a:lnTo>
                  <a:lnTo>
                    <a:pt x="5179" y="6058"/>
                  </a:lnTo>
                  <a:lnTo>
                    <a:pt x="5364" y="5994"/>
                  </a:lnTo>
                  <a:lnTo>
                    <a:pt x="5550" y="5927"/>
                  </a:lnTo>
                  <a:lnTo>
                    <a:pt x="5735" y="5857"/>
                  </a:lnTo>
                  <a:lnTo>
                    <a:pt x="5915" y="5782"/>
                  </a:lnTo>
                  <a:lnTo>
                    <a:pt x="6097" y="5701"/>
                  </a:lnTo>
                  <a:lnTo>
                    <a:pt x="6097" y="5701"/>
                  </a:lnTo>
                  <a:lnTo>
                    <a:pt x="6186" y="5661"/>
                  </a:lnTo>
                  <a:lnTo>
                    <a:pt x="6274" y="5618"/>
                  </a:lnTo>
                  <a:lnTo>
                    <a:pt x="6274" y="5618"/>
                  </a:lnTo>
                  <a:lnTo>
                    <a:pt x="6363" y="5575"/>
                  </a:lnTo>
                  <a:lnTo>
                    <a:pt x="6449" y="5532"/>
                  </a:lnTo>
                  <a:lnTo>
                    <a:pt x="6624" y="5438"/>
                  </a:lnTo>
                  <a:lnTo>
                    <a:pt x="6624" y="5438"/>
                  </a:lnTo>
                  <a:lnTo>
                    <a:pt x="6795" y="5341"/>
                  </a:lnTo>
                  <a:lnTo>
                    <a:pt x="6965" y="5242"/>
                  </a:lnTo>
                  <a:lnTo>
                    <a:pt x="7131" y="5137"/>
                  </a:lnTo>
                  <a:lnTo>
                    <a:pt x="7298" y="5033"/>
                  </a:lnTo>
                  <a:lnTo>
                    <a:pt x="7298" y="5033"/>
                  </a:lnTo>
                  <a:lnTo>
                    <a:pt x="7459" y="4920"/>
                  </a:lnTo>
                  <a:lnTo>
                    <a:pt x="7617" y="4804"/>
                  </a:lnTo>
                  <a:lnTo>
                    <a:pt x="7617" y="4804"/>
                  </a:lnTo>
                  <a:lnTo>
                    <a:pt x="7773" y="4686"/>
                  </a:lnTo>
                  <a:lnTo>
                    <a:pt x="7851" y="4625"/>
                  </a:lnTo>
                  <a:lnTo>
                    <a:pt x="7929" y="4563"/>
                  </a:lnTo>
                  <a:lnTo>
                    <a:pt x="8079" y="4436"/>
                  </a:lnTo>
                  <a:lnTo>
                    <a:pt x="8154" y="4375"/>
                  </a:lnTo>
                  <a:lnTo>
                    <a:pt x="8227" y="4308"/>
                  </a:lnTo>
                  <a:lnTo>
                    <a:pt x="8227" y="4308"/>
                  </a:lnTo>
                  <a:lnTo>
                    <a:pt x="8372" y="4176"/>
                  </a:lnTo>
                  <a:lnTo>
                    <a:pt x="8444" y="4109"/>
                  </a:lnTo>
                  <a:lnTo>
                    <a:pt x="8514" y="4039"/>
                  </a:lnTo>
                  <a:lnTo>
                    <a:pt x="8654" y="3902"/>
                  </a:lnTo>
                  <a:lnTo>
                    <a:pt x="8788" y="3760"/>
                  </a:lnTo>
                  <a:lnTo>
                    <a:pt x="8788" y="3760"/>
                  </a:lnTo>
                  <a:lnTo>
                    <a:pt x="8855" y="3687"/>
                  </a:lnTo>
                  <a:lnTo>
                    <a:pt x="8919" y="3615"/>
                  </a:lnTo>
                  <a:lnTo>
                    <a:pt x="9046" y="3464"/>
                  </a:lnTo>
                  <a:lnTo>
                    <a:pt x="9110" y="3389"/>
                  </a:lnTo>
                  <a:lnTo>
                    <a:pt x="9172" y="3314"/>
                  </a:lnTo>
                  <a:lnTo>
                    <a:pt x="9293" y="3158"/>
                  </a:lnTo>
                  <a:lnTo>
                    <a:pt x="9293" y="3158"/>
                  </a:lnTo>
                  <a:lnTo>
                    <a:pt x="9352" y="3080"/>
                  </a:lnTo>
                  <a:lnTo>
                    <a:pt x="9408" y="3000"/>
                  </a:lnTo>
                  <a:lnTo>
                    <a:pt x="9524" y="2841"/>
                  </a:lnTo>
                  <a:lnTo>
                    <a:pt x="9524" y="2841"/>
                  </a:lnTo>
                  <a:lnTo>
                    <a:pt x="9631" y="2678"/>
                  </a:lnTo>
                  <a:lnTo>
                    <a:pt x="9685" y="2597"/>
                  </a:lnTo>
                  <a:lnTo>
                    <a:pt x="9739" y="2514"/>
                  </a:lnTo>
                  <a:lnTo>
                    <a:pt x="9838" y="2347"/>
                  </a:lnTo>
                  <a:lnTo>
                    <a:pt x="9889" y="2264"/>
                  </a:lnTo>
                  <a:lnTo>
                    <a:pt x="9937" y="2178"/>
                  </a:lnTo>
                  <a:lnTo>
                    <a:pt x="9937" y="2178"/>
                  </a:lnTo>
                  <a:lnTo>
                    <a:pt x="10031" y="2006"/>
                  </a:lnTo>
                  <a:lnTo>
                    <a:pt x="10077" y="1920"/>
                  </a:lnTo>
                  <a:lnTo>
                    <a:pt x="10120" y="1832"/>
                  </a:lnTo>
                  <a:lnTo>
                    <a:pt x="10209" y="1657"/>
                  </a:lnTo>
                  <a:lnTo>
                    <a:pt x="10289" y="1480"/>
                  </a:lnTo>
                  <a:lnTo>
                    <a:pt x="10289" y="1480"/>
                  </a:lnTo>
                  <a:lnTo>
                    <a:pt x="10329" y="1389"/>
                  </a:lnTo>
                  <a:lnTo>
                    <a:pt x="10367" y="1300"/>
                  </a:lnTo>
                  <a:lnTo>
                    <a:pt x="10440" y="1117"/>
                  </a:lnTo>
                  <a:lnTo>
                    <a:pt x="10440" y="1117"/>
                  </a:lnTo>
                  <a:lnTo>
                    <a:pt x="10474" y="1026"/>
                  </a:lnTo>
                  <a:lnTo>
                    <a:pt x="10509" y="935"/>
                  </a:lnTo>
                  <a:lnTo>
                    <a:pt x="10571" y="749"/>
                  </a:lnTo>
                  <a:lnTo>
                    <a:pt x="10571" y="749"/>
                  </a:lnTo>
                  <a:lnTo>
                    <a:pt x="10603" y="658"/>
                  </a:lnTo>
                  <a:lnTo>
                    <a:pt x="10630" y="564"/>
                  </a:lnTo>
                  <a:lnTo>
                    <a:pt x="10686" y="379"/>
                  </a:lnTo>
                  <a:lnTo>
                    <a:pt x="10686" y="379"/>
                  </a:lnTo>
                  <a:lnTo>
                    <a:pt x="10738" y="188"/>
                  </a:lnTo>
                  <a:lnTo>
                    <a:pt x="10786" y="0"/>
                  </a:lnTo>
                  <a:lnTo>
                    <a:pt x="10786" y="0"/>
                  </a:lnTo>
                  <a:lnTo>
                    <a:pt x="10732" y="188"/>
                  </a:lnTo>
                  <a:lnTo>
                    <a:pt x="10676" y="373"/>
                  </a:lnTo>
                  <a:lnTo>
                    <a:pt x="10614" y="559"/>
                  </a:lnTo>
                  <a:lnTo>
                    <a:pt x="10614" y="559"/>
                  </a:lnTo>
                  <a:lnTo>
                    <a:pt x="10582" y="650"/>
                  </a:lnTo>
                  <a:lnTo>
                    <a:pt x="10549" y="741"/>
                  </a:lnTo>
                  <a:lnTo>
                    <a:pt x="10549" y="741"/>
                  </a:lnTo>
                  <a:lnTo>
                    <a:pt x="10480" y="924"/>
                  </a:lnTo>
                  <a:lnTo>
                    <a:pt x="10442" y="1015"/>
                  </a:lnTo>
                  <a:lnTo>
                    <a:pt x="10405" y="1104"/>
                  </a:lnTo>
                  <a:lnTo>
                    <a:pt x="10329" y="1284"/>
                  </a:lnTo>
                  <a:lnTo>
                    <a:pt x="10329" y="1284"/>
                  </a:lnTo>
                  <a:lnTo>
                    <a:pt x="10289" y="1372"/>
                  </a:lnTo>
                  <a:lnTo>
                    <a:pt x="10246" y="1458"/>
                  </a:lnTo>
                  <a:lnTo>
                    <a:pt x="10163" y="1636"/>
                  </a:lnTo>
                  <a:lnTo>
                    <a:pt x="10072" y="1807"/>
                  </a:lnTo>
                  <a:lnTo>
                    <a:pt x="10072" y="1807"/>
                  </a:lnTo>
                  <a:lnTo>
                    <a:pt x="10026" y="1893"/>
                  </a:lnTo>
                  <a:lnTo>
                    <a:pt x="9980" y="1977"/>
                  </a:lnTo>
                  <a:lnTo>
                    <a:pt x="9881" y="2146"/>
                  </a:lnTo>
                  <a:lnTo>
                    <a:pt x="9833" y="2229"/>
                  </a:lnTo>
                  <a:lnTo>
                    <a:pt x="9779" y="2310"/>
                  </a:lnTo>
                  <a:lnTo>
                    <a:pt x="9677" y="2474"/>
                  </a:lnTo>
                  <a:lnTo>
                    <a:pt x="9677" y="2474"/>
                  </a:lnTo>
                  <a:lnTo>
                    <a:pt x="9620" y="2554"/>
                  </a:lnTo>
                  <a:lnTo>
                    <a:pt x="9567" y="2635"/>
                  </a:lnTo>
                  <a:lnTo>
                    <a:pt x="9457" y="2793"/>
                  </a:lnTo>
                  <a:lnTo>
                    <a:pt x="9457" y="2793"/>
                  </a:lnTo>
                  <a:lnTo>
                    <a:pt x="9338" y="2949"/>
                  </a:lnTo>
                  <a:lnTo>
                    <a:pt x="9279" y="3027"/>
                  </a:lnTo>
                  <a:lnTo>
                    <a:pt x="9220" y="3102"/>
                  </a:lnTo>
                  <a:lnTo>
                    <a:pt x="9097" y="3252"/>
                  </a:lnTo>
                  <a:lnTo>
                    <a:pt x="9035" y="3325"/>
                  </a:lnTo>
                  <a:lnTo>
                    <a:pt x="8971" y="3397"/>
                  </a:lnTo>
                  <a:lnTo>
                    <a:pt x="8971" y="3397"/>
                  </a:lnTo>
                  <a:lnTo>
                    <a:pt x="8839" y="3542"/>
                  </a:lnTo>
                  <a:lnTo>
                    <a:pt x="8775" y="3615"/>
                  </a:lnTo>
                  <a:lnTo>
                    <a:pt x="8708" y="3685"/>
                  </a:lnTo>
                  <a:lnTo>
                    <a:pt x="8573" y="3822"/>
                  </a:lnTo>
                  <a:lnTo>
                    <a:pt x="8434" y="3956"/>
                  </a:lnTo>
                  <a:lnTo>
                    <a:pt x="8434" y="3956"/>
                  </a:lnTo>
                  <a:lnTo>
                    <a:pt x="8364" y="4023"/>
                  </a:lnTo>
                  <a:lnTo>
                    <a:pt x="8291" y="4090"/>
                  </a:lnTo>
                  <a:lnTo>
                    <a:pt x="8146" y="4216"/>
                  </a:lnTo>
                  <a:lnTo>
                    <a:pt x="8074" y="4281"/>
                  </a:lnTo>
                  <a:lnTo>
                    <a:pt x="7999" y="4343"/>
                  </a:lnTo>
                  <a:lnTo>
                    <a:pt x="7848" y="4466"/>
                  </a:lnTo>
                  <a:lnTo>
                    <a:pt x="7848" y="4466"/>
                  </a:lnTo>
                  <a:lnTo>
                    <a:pt x="7773" y="4525"/>
                  </a:lnTo>
                  <a:lnTo>
                    <a:pt x="7695" y="4582"/>
                  </a:lnTo>
                  <a:lnTo>
                    <a:pt x="7539" y="4700"/>
                  </a:lnTo>
                  <a:lnTo>
                    <a:pt x="7539" y="4700"/>
                  </a:lnTo>
                  <a:lnTo>
                    <a:pt x="7381" y="4807"/>
                  </a:lnTo>
                  <a:lnTo>
                    <a:pt x="7220" y="4917"/>
                  </a:lnTo>
                  <a:lnTo>
                    <a:pt x="7220" y="4917"/>
                  </a:lnTo>
                  <a:lnTo>
                    <a:pt x="7056" y="5019"/>
                  </a:lnTo>
                  <a:lnTo>
                    <a:pt x="6892" y="5119"/>
                  </a:lnTo>
                  <a:lnTo>
                    <a:pt x="6723" y="5215"/>
                  </a:lnTo>
                  <a:lnTo>
                    <a:pt x="6554" y="5306"/>
                  </a:lnTo>
                  <a:lnTo>
                    <a:pt x="6382" y="5395"/>
                  </a:lnTo>
                  <a:lnTo>
                    <a:pt x="6382" y="5395"/>
                  </a:lnTo>
                  <a:lnTo>
                    <a:pt x="6293" y="5436"/>
                  </a:lnTo>
                  <a:lnTo>
                    <a:pt x="6208" y="5478"/>
                  </a:lnTo>
                  <a:lnTo>
                    <a:pt x="6208" y="5478"/>
                  </a:lnTo>
                  <a:lnTo>
                    <a:pt x="6119" y="5519"/>
                  </a:lnTo>
                  <a:lnTo>
                    <a:pt x="6033" y="5559"/>
                  </a:lnTo>
                  <a:lnTo>
                    <a:pt x="5853" y="5632"/>
                  </a:lnTo>
                  <a:lnTo>
                    <a:pt x="5853" y="5632"/>
                  </a:lnTo>
                  <a:lnTo>
                    <a:pt x="5673" y="5704"/>
                  </a:lnTo>
                  <a:lnTo>
                    <a:pt x="5493" y="5771"/>
                  </a:lnTo>
                  <a:lnTo>
                    <a:pt x="5311" y="5833"/>
                  </a:lnTo>
                  <a:lnTo>
                    <a:pt x="5128" y="5892"/>
                  </a:lnTo>
                  <a:lnTo>
                    <a:pt x="5128" y="5892"/>
                  </a:lnTo>
                  <a:lnTo>
                    <a:pt x="5034" y="5919"/>
                  </a:lnTo>
                  <a:lnTo>
                    <a:pt x="4943" y="5946"/>
                  </a:lnTo>
                  <a:lnTo>
                    <a:pt x="4755" y="5997"/>
                  </a:lnTo>
                  <a:lnTo>
                    <a:pt x="4755" y="5997"/>
                  </a:lnTo>
                  <a:lnTo>
                    <a:pt x="4567" y="6042"/>
                  </a:lnTo>
                  <a:lnTo>
                    <a:pt x="4379" y="6083"/>
                  </a:lnTo>
                  <a:lnTo>
                    <a:pt x="4191" y="6120"/>
                  </a:lnTo>
                  <a:lnTo>
                    <a:pt x="4191" y="6120"/>
                  </a:lnTo>
                  <a:lnTo>
                    <a:pt x="4097" y="6139"/>
                  </a:lnTo>
                  <a:lnTo>
                    <a:pt x="4000" y="6153"/>
                  </a:lnTo>
                  <a:lnTo>
                    <a:pt x="3809" y="6182"/>
                  </a:lnTo>
                  <a:lnTo>
                    <a:pt x="3715" y="6195"/>
                  </a:lnTo>
                  <a:lnTo>
                    <a:pt x="3619" y="6206"/>
                  </a:lnTo>
                  <a:lnTo>
                    <a:pt x="3619" y="6206"/>
                  </a:lnTo>
                  <a:lnTo>
                    <a:pt x="3426" y="6225"/>
                  </a:lnTo>
                  <a:lnTo>
                    <a:pt x="3331" y="6233"/>
                  </a:lnTo>
                  <a:lnTo>
                    <a:pt x="3235" y="6241"/>
                  </a:lnTo>
                  <a:lnTo>
                    <a:pt x="3043" y="6252"/>
                  </a:lnTo>
                  <a:lnTo>
                    <a:pt x="3043" y="6252"/>
                  </a:lnTo>
                  <a:lnTo>
                    <a:pt x="2946" y="6255"/>
                  </a:lnTo>
                  <a:lnTo>
                    <a:pt x="2849" y="6257"/>
                  </a:lnTo>
                  <a:lnTo>
                    <a:pt x="2849" y="6257"/>
                  </a:lnTo>
                  <a:lnTo>
                    <a:pt x="2658" y="6260"/>
                  </a:lnTo>
                  <a:lnTo>
                    <a:pt x="2465" y="6257"/>
                  </a:lnTo>
                  <a:lnTo>
                    <a:pt x="2272" y="6252"/>
                  </a:lnTo>
                  <a:lnTo>
                    <a:pt x="2081" y="6238"/>
                  </a:lnTo>
                  <a:lnTo>
                    <a:pt x="2081" y="6238"/>
                  </a:lnTo>
                  <a:lnTo>
                    <a:pt x="1912" y="6225"/>
                  </a:lnTo>
                  <a:lnTo>
                    <a:pt x="1743" y="6209"/>
                  </a:lnTo>
                  <a:lnTo>
                    <a:pt x="1574" y="6188"/>
                  </a:lnTo>
                  <a:lnTo>
                    <a:pt x="1407" y="6163"/>
                  </a:lnTo>
                  <a:lnTo>
                    <a:pt x="1472" y="5589"/>
                  </a:lnTo>
                  <a:lnTo>
                    <a:pt x="1472" y="5589"/>
                  </a:lnTo>
                  <a:lnTo>
                    <a:pt x="1472" y="5564"/>
                  </a:lnTo>
                  <a:lnTo>
                    <a:pt x="1466" y="5543"/>
                  </a:lnTo>
                  <a:lnTo>
                    <a:pt x="1458" y="5521"/>
                  </a:lnTo>
                  <a:lnTo>
                    <a:pt x="1442" y="5503"/>
                  </a:lnTo>
                  <a:lnTo>
                    <a:pt x="1442" y="5503"/>
                  </a:lnTo>
                  <a:lnTo>
                    <a:pt x="1426" y="5489"/>
                  </a:lnTo>
                  <a:lnTo>
                    <a:pt x="1410" y="5481"/>
                  </a:lnTo>
                  <a:lnTo>
                    <a:pt x="1388" y="5476"/>
                  </a:lnTo>
                  <a:lnTo>
                    <a:pt x="1369" y="5473"/>
                  </a:lnTo>
                  <a:lnTo>
                    <a:pt x="1351" y="5473"/>
                  </a:lnTo>
                  <a:lnTo>
                    <a:pt x="1332" y="5478"/>
                  </a:lnTo>
                  <a:lnTo>
                    <a:pt x="1313" y="5489"/>
                  </a:lnTo>
                  <a:lnTo>
                    <a:pt x="1297" y="5503"/>
                  </a:lnTo>
                  <a:lnTo>
                    <a:pt x="1297" y="5503"/>
                  </a:lnTo>
                  <a:lnTo>
                    <a:pt x="32" y="6733"/>
                  </a:lnTo>
                  <a:lnTo>
                    <a:pt x="32" y="6733"/>
                  </a:lnTo>
                  <a:lnTo>
                    <a:pt x="22" y="6746"/>
                  </a:lnTo>
                  <a:lnTo>
                    <a:pt x="11" y="6762"/>
                  </a:lnTo>
                  <a:lnTo>
                    <a:pt x="6" y="6778"/>
                  </a:lnTo>
                  <a:lnTo>
                    <a:pt x="0" y="6794"/>
                  </a:lnTo>
                  <a:lnTo>
                    <a:pt x="0" y="6813"/>
                  </a:lnTo>
                  <a:lnTo>
                    <a:pt x="3" y="6829"/>
                  </a:lnTo>
                  <a:lnTo>
                    <a:pt x="8" y="6848"/>
                  </a:lnTo>
                  <a:lnTo>
                    <a:pt x="16" y="6864"/>
                  </a:lnTo>
                  <a:lnTo>
                    <a:pt x="964" y="8419"/>
                  </a:lnTo>
                  <a:lnTo>
                    <a:pt x="964" y="8419"/>
                  </a:lnTo>
                  <a:lnTo>
                    <a:pt x="980" y="8438"/>
                  </a:lnTo>
                  <a:lnTo>
                    <a:pt x="999" y="8451"/>
                  </a:lnTo>
                  <a:lnTo>
                    <a:pt x="1021" y="8462"/>
                  </a:lnTo>
                  <a:lnTo>
                    <a:pt x="1045" y="8470"/>
                  </a:lnTo>
                  <a:lnTo>
                    <a:pt x="1045" y="8470"/>
                  </a:lnTo>
                  <a:lnTo>
                    <a:pt x="1066" y="8470"/>
                  </a:lnTo>
                  <a:lnTo>
                    <a:pt x="1087" y="8465"/>
                  </a:lnTo>
                  <a:lnTo>
                    <a:pt x="1106" y="8457"/>
                  </a:lnTo>
                  <a:lnTo>
                    <a:pt x="1123" y="8446"/>
                  </a:lnTo>
                  <a:lnTo>
                    <a:pt x="1139" y="8433"/>
                  </a:lnTo>
                  <a:lnTo>
                    <a:pt x="1149" y="8414"/>
                  </a:lnTo>
                  <a:lnTo>
                    <a:pt x="1158" y="8395"/>
                  </a:lnTo>
                  <a:lnTo>
                    <a:pt x="1163" y="8373"/>
                  </a:lnTo>
                  <a:lnTo>
                    <a:pt x="1190" y="8121"/>
                  </a:lnTo>
                  <a:lnTo>
                    <a:pt x="1203" y="7992"/>
                  </a:lnTo>
                  <a:lnTo>
                    <a:pt x="1206" y="7976"/>
                  </a:lnTo>
                  <a:lnTo>
                    <a:pt x="1206" y="7976"/>
                  </a:lnTo>
                  <a:lnTo>
                    <a:pt x="1413" y="8003"/>
                  </a:lnTo>
                  <a:lnTo>
                    <a:pt x="1619" y="8024"/>
                  </a:lnTo>
                  <a:lnTo>
                    <a:pt x="1826" y="8043"/>
                  </a:lnTo>
                  <a:lnTo>
                    <a:pt x="2033" y="8057"/>
                  </a:lnTo>
                  <a:lnTo>
                    <a:pt x="2033" y="8057"/>
                  </a:lnTo>
                  <a:lnTo>
                    <a:pt x="2266" y="8067"/>
                  </a:lnTo>
                  <a:lnTo>
                    <a:pt x="2503" y="8073"/>
                  </a:lnTo>
                  <a:lnTo>
                    <a:pt x="2621" y="8075"/>
                  </a:lnTo>
                  <a:lnTo>
                    <a:pt x="2621" y="8075"/>
                  </a:lnTo>
                  <a:lnTo>
                    <a:pt x="2739" y="8073"/>
                  </a:lnTo>
                  <a:lnTo>
                    <a:pt x="2973" y="8067"/>
                  </a:lnTo>
                  <a:lnTo>
                    <a:pt x="3088" y="8064"/>
                  </a:lnTo>
                  <a:lnTo>
                    <a:pt x="3205" y="8057"/>
                  </a:lnTo>
                  <a:lnTo>
                    <a:pt x="3442" y="8040"/>
                  </a:lnTo>
                  <a:lnTo>
                    <a:pt x="3442" y="8040"/>
                  </a:lnTo>
                  <a:lnTo>
                    <a:pt x="3501" y="8038"/>
                  </a:lnTo>
                  <a:lnTo>
                    <a:pt x="3557" y="8032"/>
                  </a:lnTo>
                  <a:lnTo>
                    <a:pt x="3675" y="8019"/>
                  </a:lnTo>
                  <a:lnTo>
                    <a:pt x="3909" y="7992"/>
                  </a:lnTo>
                  <a:lnTo>
                    <a:pt x="3909" y="7992"/>
                  </a:lnTo>
                  <a:lnTo>
                    <a:pt x="4024" y="7976"/>
                  </a:lnTo>
                  <a:lnTo>
                    <a:pt x="4142" y="7960"/>
                  </a:lnTo>
                  <a:lnTo>
                    <a:pt x="4373" y="7922"/>
                  </a:lnTo>
                  <a:lnTo>
                    <a:pt x="4373" y="7922"/>
                  </a:lnTo>
                  <a:lnTo>
                    <a:pt x="4604" y="7877"/>
                  </a:lnTo>
                  <a:lnTo>
                    <a:pt x="4835" y="7831"/>
                  </a:lnTo>
                  <a:lnTo>
                    <a:pt x="5063" y="7774"/>
                  </a:lnTo>
                  <a:lnTo>
                    <a:pt x="5063" y="7774"/>
                  </a:lnTo>
                  <a:lnTo>
                    <a:pt x="5176" y="7745"/>
                  </a:lnTo>
                  <a:lnTo>
                    <a:pt x="5235" y="7731"/>
                  </a:lnTo>
                  <a:lnTo>
                    <a:pt x="5292" y="7715"/>
                  </a:lnTo>
                  <a:lnTo>
                    <a:pt x="5517" y="7648"/>
                  </a:lnTo>
                  <a:lnTo>
                    <a:pt x="5630" y="7616"/>
                  </a:lnTo>
                  <a:lnTo>
                    <a:pt x="5740" y="7579"/>
                  </a:lnTo>
                  <a:lnTo>
                    <a:pt x="5740" y="7579"/>
                  </a:lnTo>
                  <a:lnTo>
                    <a:pt x="5963" y="7503"/>
                  </a:lnTo>
                  <a:lnTo>
                    <a:pt x="6073" y="7466"/>
                  </a:lnTo>
                  <a:lnTo>
                    <a:pt x="6183" y="7423"/>
                  </a:lnTo>
                  <a:lnTo>
                    <a:pt x="6404" y="7337"/>
                  </a:lnTo>
                  <a:lnTo>
                    <a:pt x="6404" y="7337"/>
                  </a:lnTo>
                  <a:lnTo>
                    <a:pt x="6511" y="7294"/>
                  </a:lnTo>
                  <a:lnTo>
                    <a:pt x="6618" y="7246"/>
                  </a:lnTo>
                  <a:lnTo>
                    <a:pt x="6618" y="7246"/>
                  </a:lnTo>
                  <a:lnTo>
                    <a:pt x="6726" y="7200"/>
                  </a:lnTo>
                  <a:lnTo>
                    <a:pt x="6833" y="7151"/>
                  </a:lnTo>
                  <a:lnTo>
                    <a:pt x="7045" y="7049"/>
                  </a:lnTo>
                  <a:lnTo>
                    <a:pt x="7045" y="7049"/>
                  </a:lnTo>
                  <a:lnTo>
                    <a:pt x="7150" y="6996"/>
                  </a:lnTo>
                  <a:lnTo>
                    <a:pt x="7255" y="6942"/>
                  </a:lnTo>
                  <a:lnTo>
                    <a:pt x="7462" y="6832"/>
                  </a:lnTo>
                  <a:lnTo>
                    <a:pt x="7564" y="6775"/>
                  </a:lnTo>
                  <a:lnTo>
                    <a:pt x="7665" y="6714"/>
                  </a:lnTo>
                  <a:lnTo>
                    <a:pt x="7867" y="6596"/>
                  </a:lnTo>
                  <a:lnTo>
                    <a:pt x="7867" y="6596"/>
                  </a:lnTo>
                  <a:lnTo>
                    <a:pt x="7966" y="6531"/>
                  </a:lnTo>
                  <a:lnTo>
                    <a:pt x="8066" y="6469"/>
                  </a:lnTo>
                  <a:lnTo>
                    <a:pt x="8262" y="6340"/>
                  </a:lnTo>
                  <a:lnTo>
                    <a:pt x="8262" y="6340"/>
                  </a:lnTo>
                  <a:lnTo>
                    <a:pt x="8452" y="6203"/>
                  </a:lnTo>
                  <a:lnTo>
                    <a:pt x="8549" y="6136"/>
                  </a:lnTo>
                  <a:lnTo>
                    <a:pt x="8643" y="6067"/>
                  </a:lnTo>
                  <a:lnTo>
                    <a:pt x="8828" y="5921"/>
                  </a:lnTo>
                  <a:lnTo>
                    <a:pt x="8919" y="5852"/>
                  </a:lnTo>
                  <a:lnTo>
                    <a:pt x="8919" y="5852"/>
                  </a:lnTo>
                  <a:lnTo>
                    <a:pt x="9011" y="5777"/>
                  </a:lnTo>
                  <a:lnTo>
                    <a:pt x="9011" y="5777"/>
                  </a:lnTo>
                  <a:lnTo>
                    <a:pt x="9191" y="5623"/>
                  </a:lnTo>
                  <a:lnTo>
                    <a:pt x="9277" y="5545"/>
                  </a:lnTo>
                  <a:lnTo>
                    <a:pt x="9366" y="5468"/>
                  </a:lnTo>
                  <a:lnTo>
                    <a:pt x="9537" y="5309"/>
                  </a:lnTo>
                  <a:lnTo>
                    <a:pt x="9537" y="5309"/>
                  </a:lnTo>
                  <a:lnTo>
                    <a:pt x="9620" y="5226"/>
                  </a:lnTo>
                  <a:lnTo>
                    <a:pt x="9704" y="5143"/>
                  </a:lnTo>
                  <a:lnTo>
                    <a:pt x="9704" y="5143"/>
                  </a:lnTo>
                  <a:lnTo>
                    <a:pt x="9787" y="5060"/>
                  </a:lnTo>
                  <a:lnTo>
                    <a:pt x="9868" y="4976"/>
                  </a:lnTo>
                  <a:lnTo>
                    <a:pt x="10026" y="4804"/>
                  </a:lnTo>
                  <a:lnTo>
                    <a:pt x="10026" y="4804"/>
                  </a:lnTo>
                  <a:lnTo>
                    <a:pt x="10107" y="4719"/>
                  </a:lnTo>
                  <a:lnTo>
                    <a:pt x="10182" y="4630"/>
                  </a:lnTo>
                  <a:lnTo>
                    <a:pt x="10335" y="4450"/>
                  </a:lnTo>
                  <a:lnTo>
                    <a:pt x="10335" y="4450"/>
                  </a:lnTo>
                  <a:lnTo>
                    <a:pt x="10372" y="4407"/>
                  </a:lnTo>
                  <a:lnTo>
                    <a:pt x="10410" y="4361"/>
                  </a:lnTo>
                  <a:lnTo>
                    <a:pt x="10480" y="4270"/>
                  </a:lnTo>
                  <a:lnTo>
                    <a:pt x="10625" y="4085"/>
                  </a:lnTo>
                  <a:lnTo>
                    <a:pt x="10625" y="4085"/>
                  </a:lnTo>
                  <a:lnTo>
                    <a:pt x="10762" y="3894"/>
                  </a:lnTo>
                  <a:lnTo>
                    <a:pt x="10896" y="3703"/>
                  </a:lnTo>
                  <a:lnTo>
                    <a:pt x="11025" y="3507"/>
                  </a:lnTo>
                  <a:lnTo>
                    <a:pt x="11025" y="3507"/>
                  </a:lnTo>
                  <a:lnTo>
                    <a:pt x="11089" y="3411"/>
                  </a:lnTo>
                  <a:lnTo>
                    <a:pt x="11122" y="3360"/>
                  </a:lnTo>
                  <a:lnTo>
                    <a:pt x="11151" y="3311"/>
                  </a:lnTo>
                  <a:lnTo>
                    <a:pt x="11269" y="3110"/>
                  </a:lnTo>
                  <a:lnTo>
                    <a:pt x="11269" y="3110"/>
                  </a:lnTo>
                  <a:lnTo>
                    <a:pt x="11328" y="3008"/>
                  </a:lnTo>
                  <a:lnTo>
                    <a:pt x="11385" y="2906"/>
                  </a:lnTo>
                  <a:lnTo>
                    <a:pt x="11495" y="2699"/>
                  </a:lnTo>
                  <a:lnTo>
                    <a:pt x="11495" y="2699"/>
                  </a:lnTo>
                  <a:lnTo>
                    <a:pt x="11524" y="2648"/>
                  </a:lnTo>
                  <a:lnTo>
                    <a:pt x="11548" y="2597"/>
                  </a:lnTo>
                  <a:lnTo>
                    <a:pt x="11600" y="2492"/>
                  </a:lnTo>
                  <a:lnTo>
                    <a:pt x="11701" y="2280"/>
                  </a:lnTo>
                  <a:lnTo>
                    <a:pt x="11796" y="2068"/>
                  </a:lnTo>
                  <a:lnTo>
                    <a:pt x="11796" y="2068"/>
                  </a:lnTo>
                  <a:lnTo>
                    <a:pt x="11844" y="1961"/>
                  </a:lnTo>
                  <a:lnTo>
                    <a:pt x="11865" y="1907"/>
                  </a:lnTo>
                  <a:lnTo>
                    <a:pt x="11887" y="1853"/>
                  </a:lnTo>
                  <a:lnTo>
                    <a:pt x="11973" y="1636"/>
                  </a:lnTo>
                  <a:lnTo>
                    <a:pt x="12013" y="1526"/>
                  </a:lnTo>
                  <a:lnTo>
                    <a:pt x="12013" y="1526"/>
                  </a:lnTo>
                  <a:lnTo>
                    <a:pt x="12035" y="1472"/>
                  </a:lnTo>
                  <a:lnTo>
                    <a:pt x="12053" y="1415"/>
                  </a:lnTo>
                  <a:lnTo>
                    <a:pt x="12129" y="1195"/>
                  </a:lnTo>
                  <a:lnTo>
                    <a:pt x="12129" y="1195"/>
                  </a:lnTo>
                  <a:lnTo>
                    <a:pt x="12147" y="1139"/>
                  </a:lnTo>
                  <a:lnTo>
                    <a:pt x="12163" y="1085"/>
                  </a:lnTo>
                  <a:lnTo>
                    <a:pt x="12196" y="972"/>
                  </a:lnTo>
                  <a:lnTo>
                    <a:pt x="12260" y="749"/>
                  </a:lnTo>
                  <a:lnTo>
                    <a:pt x="12260" y="749"/>
                  </a:lnTo>
                  <a:lnTo>
                    <a:pt x="12290" y="637"/>
                  </a:lnTo>
                  <a:lnTo>
                    <a:pt x="12316" y="524"/>
                  </a:lnTo>
                  <a:lnTo>
                    <a:pt x="12373" y="296"/>
                  </a:lnTo>
                  <a:lnTo>
                    <a:pt x="12373" y="296"/>
                  </a:lnTo>
                  <a:lnTo>
                    <a:pt x="12311" y="521"/>
                  </a:lnTo>
                  <a:lnTo>
                    <a:pt x="12279" y="634"/>
                  </a:lnTo>
                  <a:lnTo>
                    <a:pt x="12247" y="74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5"/>
            <p:cNvSpPr>
              <a:spLocks noChangeArrowheads="1"/>
            </p:cNvSpPr>
            <p:nvPr/>
          </p:nvSpPr>
          <p:spPr bwMode="auto">
            <a:xfrm>
              <a:off x="3094839" y="1843995"/>
              <a:ext cx="1416011" cy="621648"/>
            </a:xfrm>
            <a:prstGeom prst="roundRect">
              <a:avLst>
                <a:gd name="adj" fmla="val 11219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6"/>
            <p:cNvSpPr>
              <a:spLocks noChangeArrowheads="1"/>
            </p:cNvSpPr>
            <p:nvPr/>
          </p:nvSpPr>
          <p:spPr bwMode="auto">
            <a:xfrm>
              <a:off x="3089664" y="1831704"/>
              <a:ext cx="1431536" cy="644935"/>
            </a:xfrm>
            <a:custGeom>
              <a:avLst/>
              <a:gdLst>
                <a:gd name="T0" fmla="*/ 8048 w 9757"/>
                <a:gd name="T1" fmla="*/ 4337 h 4397"/>
                <a:gd name="T2" fmla="*/ 5903 w 9757"/>
                <a:gd name="T3" fmla="*/ 4374 h 4397"/>
                <a:gd name="T4" fmla="*/ 3491 w 9757"/>
                <a:gd name="T5" fmla="*/ 4396 h 4397"/>
                <a:gd name="T6" fmla="*/ 1842 w 9757"/>
                <a:gd name="T7" fmla="*/ 4382 h 4397"/>
                <a:gd name="T8" fmla="*/ 454 w 9757"/>
                <a:gd name="T9" fmla="*/ 4361 h 4397"/>
                <a:gd name="T10" fmla="*/ 261 w 9757"/>
                <a:gd name="T11" fmla="*/ 4294 h 4397"/>
                <a:gd name="T12" fmla="*/ 113 w 9757"/>
                <a:gd name="T13" fmla="*/ 4162 h 4397"/>
                <a:gd name="T14" fmla="*/ 22 w 9757"/>
                <a:gd name="T15" fmla="*/ 3982 h 4397"/>
                <a:gd name="T16" fmla="*/ 6 w 9757"/>
                <a:gd name="T17" fmla="*/ 3558 h 4397"/>
                <a:gd name="T18" fmla="*/ 11 w 9757"/>
                <a:gd name="T19" fmla="*/ 2325 h 4397"/>
                <a:gd name="T20" fmla="*/ 0 w 9757"/>
                <a:gd name="T21" fmla="*/ 558 h 4397"/>
                <a:gd name="T22" fmla="*/ 30 w 9757"/>
                <a:gd name="T23" fmla="*/ 394 h 4397"/>
                <a:gd name="T24" fmla="*/ 167 w 9757"/>
                <a:gd name="T25" fmla="*/ 183 h 4397"/>
                <a:gd name="T26" fmla="*/ 349 w 9757"/>
                <a:gd name="T27" fmla="*/ 72 h 4397"/>
                <a:gd name="T28" fmla="*/ 1781 w 9757"/>
                <a:gd name="T29" fmla="*/ 27 h 4397"/>
                <a:gd name="T30" fmla="*/ 6630 w 9757"/>
                <a:gd name="T31" fmla="*/ 0 h 4397"/>
                <a:gd name="T32" fmla="*/ 8797 w 9757"/>
                <a:gd name="T33" fmla="*/ 8 h 4397"/>
                <a:gd name="T34" fmla="*/ 9240 w 9757"/>
                <a:gd name="T35" fmla="*/ 13 h 4397"/>
                <a:gd name="T36" fmla="*/ 9415 w 9757"/>
                <a:gd name="T37" fmla="*/ 53 h 4397"/>
                <a:gd name="T38" fmla="*/ 9563 w 9757"/>
                <a:gd name="T39" fmla="*/ 145 h 4397"/>
                <a:gd name="T40" fmla="*/ 9691 w 9757"/>
                <a:gd name="T41" fmla="*/ 306 h 4397"/>
                <a:gd name="T42" fmla="*/ 9745 w 9757"/>
                <a:gd name="T43" fmla="*/ 464 h 4397"/>
                <a:gd name="T44" fmla="*/ 9753 w 9757"/>
                <a:gd name="T45" fmla="*/ 623 h 4397"/>
                <a:gd name="T46" fmla="*/ 9726 w 9757"/>
                <a:gd name="T47" fmla="*/ 2111 h 4397"/>
                <a:gd name="T48" fmla="*/ 9702 w 9757"/>
                <a:gd name="T49" fmla="*/ 3703 h 4397"/>
                <a:gd name="T50" fmla="*/ 9691 w 9757"/>
                <a:gd name="T51" fmla="*/ 3934 h 4397"/>
                <a:gd name="T52" fmla="*/ 9557 w 9757"/>
                <a:gd name="T53" fmla="*/ 4186 h 4397"/>
                <a:gd name="T54" fmla="*/ 9407 w 9757"/>
                <a:gd name="T55" fmla="*/ 4291 h 4397"/>
                <a:gd name="T56" fmla="*/ 9227 w 9757"/>
                <a:gd name="T57" fmla="*/ 4331 h 4397"/>
                <a:gd name="T58" fmla="*/ 9227 w 9757"/>
                <a:gd name="T59" fmla="*/ 4315 h 4397"/>
                <a:gd name="T60" fmla="*/ 9399 w 9757"/>
                <a:gd name="T61" fmla="*/ 4275 h 4397"/>
                <a:gd name="T62" fmla="*/ 9544 w 9757"/>
                <a:gd name="T63" fmla="*/ 4173 h 4397"/>
                <a:gd name="T64" fmla="*/ 9670 w 9757"/>
                <a:gd name="T65" fmla="*/ 3931 h 4397"/>
                <a:gd name="T66" fmla="*/ 9678 w 9757"/>
                <a:gd name="T67" fmla="*/ 3703 h 4397"/>
                <a:gd name="T68" fmla="*/ 9654 w 9757"/>
                <a:gd name="T69" fmla="*/ 2111 h 4397"/>
                <a:gd name="T70" fmla="*/ 9624 w 9757"/>
                <a:gd name="T71" fmla="*/ 623 h 4397"/>
                <a:gd name="T72" fmla="*/ 9616 w 9757"/>
                <a:gd name="T73" fmla="*/ 489 h 4397"/>
                <a:gd name="T74" fmla="*/ 9557 w 9757"/>
                <a:gd name="T75" fmla="*/ 349 h 4397"/>
                <a:gd name="T76" fmla="*/ 9428 w 9757"/>
                <a:gd name="T77" fmla="*/ 225 h 4397"/>
                <a:gd name="T78" fmla="*/ 9235 w 9757"/>
                <a:gd name="T79" fmla="*/ 164 h 4397"/>
                <a:gd name="T80" fmla="*/ 7742 w 9757"/>
                <a:gd name="T81" fmla="*/ 169 h 4397"/>
                <a:gd name="T82" fmla="*/ 5468 w 9757"/>
                <a:gd name="T83" fmla="*/ 169 h 4397"/>
                <a:gd name="T84" fmla="*/ 519 w 9757"/>
                <a:gd name="T85" fmla="*/ 131 h 4397"/>
                <a:gd name="T86" fmla="*/ 309 w 9757"/>
                <a:gd name="T87" fmla="*/ 180 h 4397"/>
                <a:gd name="T88" fmla="*/ 172 w 9757"/>
                <a:gd name="T89" fmla="*/ 295 h 4397"/>
                <a:gd name="T90" fmla="*/ 89 w 9757"/>
                <a:gd name="T91" fmla="*/ 454 h 4397"/>
                <a:gd name="T92" fmla="*/ 67 w 9757"/>
                <a:gd name="T93" fmla="*/ 757 h 4397"/>
                <a:gd name="T94" fmla="*/ 59 w 9757"/>
                <a:gd name="T95" fmla="*/ 2637 h 4397"/>
                <a:gd name="T96" fmla="*/ 67 w 9757"/>
                <a:gd name="T97" fmla="*/ 3859 h 4397"/>
                <a:gd name="T98" fmla="*/ 97 w 9757"/>
                <a:gd name="T99" fmla="*/ 3999 h 4397"/>
                <a:gd name="T100" fmla="*/ 191 w 9757"/>
                <a:gd name="T101" fmla="*/ 4143 h 4397"/>
                <a:gd name="T102" fmla="*/ 330 w 9757"/>
                <a:gd name="T103" fmla="*/ 4243 h 4397"/>
                <a:gd name="T104" fmla="*/ 495 w 9757"/>
                <a:gd name="T105" fmla="*/ 4283 h 4397"/>
                <a:gd name="T106" fmla="*/ 1842 w 9757"/>
                <a:gd name="T107" fmla="*/ 4264 h 4397"/>
                <a:gd name="T108" fmla="*/ 4009 w 9757"/>
                <a:gd name="T109" fmla="*/ 4254 h 4397"/>
                <a:gd name="T110" fmla="*/ 6719 w 9757"/>
                <a:gd name="T111" fmla="*/ 4288 h 4397"/>
                <a:gd name="T112" fmla="*/ 8542 w 9757"/>
                <a:gd name="T113" fmla="*/ 4315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757" h="4397">
                  <a:moveTo>
                    <a:pt x="9208" y="4331"/>
                  </a:moveTo>
                  <a:lnTo>
                    <a:pt x="9208" y="4331"/>
                  </a:lnTo>
                  <a:lnTo>
                    <a:pt x="8905" y="4334"/>
                  </a:lnTo>
                  <a:lnTo>
                    <a:pt x="8905" y="4334"/>
                  </a:lnTo>
                  <a:lnTo>
                    <a:pt x="8542" y="4334"/>
                  </a:lnTo>
                  <a:lnTo>
                    <a:pt x="8048" y="4337"/>
                  </a:lnTo>
                  <a:lnTo>
                    <a:pt x="8048" y="4337"/>
                  </a:lnTo>
                  <a:lnTo>
                    <a:pt x="7758" y="4342"/>
                  </a:lnTo>
                  <a:lnTo>
                    <a:pt x="7439" y="4347"/>
                  </a:lnTo>
                  <a:lnTo>
                    <a:pt x="6719" y="4358"/>
                  </a:lnTo>
                  <a:lnTo>
                    <a:pt x="6719" y="4358"/>
                  </a:lnTo>
                  <a:lnTo>
                    <a:pt x="5903" y="4374"/>
                  </a:lnTo>
                  <a:lnTo>
                    <a:pt x="5459" y="4382"/>
                  </a:lnTo>
                  <a:lnTo>
                    <a:pt x="4995" y="4388"/>
                  </a:lnTo>
                  <a:lnTo>
                    <a:pt x="4995" y="4388"/>
                  </a:lnTo>
                  <a:lnTo>
                    <a:pt x="4512" y="4393"/>
                  </a:lnTo>
                  <a:lnTo>
                    <a:pt x="4009" y="4396"/>
                  </a:lnTo>
                  <a:lnTo>
                    <a:pt x="3491" y="4396"/>
                  </a:lnTo>
                  <a:lnTo>
                    <a:pt x="2957" y="4396"/>
                  </a:lnTo>
                  <a:lnTo>
                    <a:pt x="2957" y="4396"/>
                  </a:lnTo>
                  <a:lnTo>
                    <a:pt x="2406" y="4390"/>
                  </a:lnTo>
                  <a:lnTo>
                    <a:pt x="2406" y="4390"/>
                  </a:lnTo>
                  <a:lnTo>
                    <a:pt x="1842" y="4382"/>
                  </a:lnTo>
                  <a:lnTo>
                    <a:pt x="1842" y="4382"/>
                  </a:lnTo>
                  <a:lnTo>
                    <a:pt x="680" y="4366"/>
                  </a:lnTo>
                  <a:lnTo>
                    <a:pt x="680" y="4366"/>
                  </a:lnTo>
                  <a:lnTo>
                    <a:pt x="532" y="4366"/>
                  </a:lnTo>
                  <a:lnTo>
                    <a:pt x="532" y="4366"/>
                  </a:lnTo>
                  <a:lnTo>
                    <a:pt x="492" y="4364"/>
                  </a:lnTo>
                  <a:lnTo>
                    <a:pt x="454" y="4361"/>
                  </a:lnTo>
                  <a:lnTo>
                    <a:pt x="411" y="4353"/>
                  </a:lnTo>
                  <a:lnTo>
                    <a:pt x="374" y="4342"/>
                  </a:lnTo>
                  <a:lnTo>
                    <a:pt x="374" y="4342"/>
                  </a:lnTo>
                  <a:lnTo>
                    <a:pt x="336" y="4329"/>
                  </a:lnTo>
                  <a:lnTo>
                    <a:pt x="298" y="4313"/>
                  </a:lnTo>
                  <a:lnTo>
                    <a:pt x="261" y="4294"/>
                  </a:lnTo>
                  <a:lnTo>
                    <a:pt x="228" y="4272"/>
                  </a:lnTo>
                  <a:lnTo>
                    <a:pt x="228" y="4272"/>
                  </a:lnTo>
                  <a:lnTo>
                    <a:pt x="196" y="4248"/>
                  </a:lnTo>
                  <a:lnTo>
                    <a:pt x="167" y="4221"/>
                  </a:lnTo>
                  <a:lnTo>
                    <a:pt x="137" y="4192"/>
                  </a:lnTo>
                  <a:lnTo>
                    <a:pt x="113" y="4162"/>
                  </a:lnTo>
                  <a:lnTo>
                    <a:pt x="113" y="4162"/>
                  </a:lnTo>
                  <a:lnTo>
                    <a:pt x="89" y="4127"/>
                  </a:lnTo>
                  <a:lnTo>
                    <a:pt x="67" y="4095"/>
                  </a:lnTo>
                  <a:lnTo>
                    <a:pt x="51" y="4058"/>
                  </a:lnTo>
                  <a:lnTo>
                    <a:pt x="35" y="4020"/>
                  </a:lnTo>
                  <a:lnTo>
                    <a:pt x="22" y="3982"/>
                  </a:lnTo>
                  <a:lnTo>
                    <a:pt x="14" y="3942"/>
                  </a:lnTo>
                  <a:lnTo>
                    <a:pt x="8" y="3902"/>
                  </a:lnTo>
                  <a:lnTo>
                    <a:pt x="6" y="3862"/>
                  </a:lnTo>
                  <a:lnTo>
                    <a:pt x="6" y="3862"/>
                  </a:lnTo>
                  <a:lnTo>
                    <a:pt x="6" y="3708"/>
                  </a:lnTo>
                  <a:lnTo>
                    <a:pt x="6" y="3558"/>
                  </a:lnTo>
                  <a:lnTo>
                    <a:pt x="6" y="3558"/>
                  </a:lnTo>
                  <a:lnTo>
                    <a:pt x="11" y="2946"/>
                  </a:lnTo>
                  <a:lnTo>
                    <a:pt x="11" y="2946"/>
                  </a:lnTo>
                  <a:lnTo>
                    <a:pt x="11" y="2637"/>
                  </a:lnTo>
                  <a:lnTo>
                    <a:pt x="11" y="2325"/>
                  </a:lnTo>
                  <a:lnTo>
                    <a:pt x="11" y="2325"/>
                  </a:lnTo>
                  <a:lnTo>
                    <a:pt x="6" y="1074"/>
                  </a:lnTo>
                  <a:lnTo>
                    <a:pt x="6" y="1074"/>
                  </a:lnTo>
                  <a:lnTo>
                    <a:pt x="3" y="757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0" y="558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8" y="478"/>
                  </a:lnTo>
                  <a:lnTo>
                    <a:pt x="17" y="435"/>
                  </a:lnTo>
                  <a:lnTo>
                    <a:pt x="17" y="435"/>
                  </a:lnTo>
                  <a:lnTo>
                    <a:pt x="30" y="394"/>
                  </a:lnTo>
                  <a:lnTo>
                    <a:pt x="43" y="354"/>
                  </a:lnTo>
                  <a:lnTo>
                    <a:pt x="62" y="317"/>
                  </a:lnTo>
                  <a:lnTo>
                    <a:pt x="84" y="279"/>
                  </a:lnTo>
                  <a:lnTo>
                    <a:pt x="110" y="244"/>
                  </a:lnTo>
                  <a:lnTo>
                    <a:pt x="137" y="212"/>
                  </a:lnTo>
                  <a:lnTo>
                    <a:pt x="167" y="183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234" y="129"/>
                  </a:lnTo>
                  <a:lnTo>
                    <a:pt x="271" y="107"/>
                  </a:lnTo>
                  <a:lnTo>
                    <a:pt x="309" y="88"/>
                  </a:lnTo>
                  <a:lnTo>
                    <a:pt x="349" y="72"/>
                  </a:lnTo>
                  <a:lnTo>
                    <a:pt x="390" y="59"/>
                  </a:lnTo>
                  <a:lnTo>
                    <a:pt x="433" y="51"/>
                  </a:lnTo>
                  <a:lnTo>
                    <a:pt x="476" y="46"/>
                  </a:lnTo>
                  <a:lnTo>
                    <a:pt x="519" y="43"/>
                  </a:lnTo>
                  <a:lnTo>
                    <a:pt x="519" y="43"/>
                  </a:lnTo>
                  <a:lnTo>
                    <a:pt x="1781" y="27"/>
                  </a:lnTo>
                  <a:lnTo>
                    <a:pt x="1781" y="27"/>
                  </a:lnTo>
                  <a:lnTo>
                    <a:pt x="3032" y="16"/>
                  </a:lnTo>
                  <a:lnTo>
                    <a:pt x="3032" y="16"/>
                  </a:lnTo>
                  <a:lnTo>
                    <a:pt x="5468" y="3"/>
                  </a:lnTo>
                  <a:lnTo>
                    <a:pt x="5468" y="3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7194" y="0"/>
                  </a:lnTo>
                  <a:lnTo>
                    <a:pt x="7742" y="3"/>
                  </a:lnTo>
                  <a:lnTo>
                    <a:pt x="7742" y="3"/>
                  </a:lnTo>
                  <a:lnTo>
                    <a:pt x="8797" y="8"/>
                  </a:lnTo>
                  <a:lnTo>
                    <a:pt x="8797" y="8"/>
                  </a:lnTo>
                  <a:lnTo>
                    <a:pt x="9050" y="11"/>
                  </a:lnTo>
                  <a:lnTo>
                    <a:pt x="9050" y="11"/>
                  </a:lnTo>
                  <a:lnTo>
                    <a:pt x="9176" y="11"/>
                  </a:lnTo>
                  <a:lnTo>
                    <a:pt x="9208" y="11"/>
                  </a:lnTo>
                  <a:lnTo>
                    <a:pt x="9240" y="13"/>
                  </a:lnTo>
                  <a:lnTo>
                    <a:pt x="9240" y="13"/>
                  </a:lnTo>
                  <a:lnTo>
                    <a:pt x="9275" y="16"/>
                  </a:lnTo>
                  <a:lnTo>
                    <a:pt x="9313" y="21"/>
                  </a:lnTo>
                  <a:lnTo>
                    <a:pt x="9313" y="21"/>
                  </a:lnTo>
                  <a:lnTo>
                    <a:pt x="9348" y="29"/>
                  </a:lnTo>
                  <a:lnTo>
                    <a:pt x="9383" y="40"/>
                  </a:lnTo>
                  <a:lnTo>
                    <a:pt x="9415" y="53"/>
                  </a:lnTo>
                  <a:lnTo>
                    <a:pt x="9447" y="70"/>
                  </a:lnTo>
                  <a:lnTo>
                    <a:pt x="9477" y="86"/>
                  </a:lnTo>
                  <a:lnTo>
                    <a:pt x="9506" y="105"/>
                  </a:lnTo>
                  <a:lnTo>
                    <a:pt x="9536" y="123"/>
                  </a:lnTo>
                  <a:lnTo>
                    <a:pt x="9563" y="145"/>
                  </a:lnTo>
                  <a:lnTo>
                    <a:pt x="9563" y="145"/>
                  </a:lnTo>
                  <a:lnTo>
                    <a:pt x="9587" y="169"/>
                  </a:lnTo>
                  <a:lnTo>
                    <a:pt x="9611" y="193"/>
                  </a:lnTo>
                  <a:lnTo>
                    <a:pt x="9635" y="220"/>
                  </a:lnTo>
                  <a:lnTo>
                    <a:pt x="9654" y="247"/>
                  </a:lnTo>
                  <a:lnTo>
                    <a:pt x="9673" y="276"/>
                  </a:lnTo>
                  <a:lnTo>
                    <a:pt x="9691" y="306"/>
                  </a:lnTo>
                  <a:lnTo>
                    <a:pt x="9705" y="335"/>
                  </a:lnTo>
                  <a:lnTo>
                    <a:pt x="9719" y="368"/>
                  </a:lnTo>
                  <a:lnTo>
                    <a:pt x="9719" y="368"/>
                  </a:lnTo>
                  <a:lnTo>
                    <a:pt x="9729" y="397"/>
                  </a:lnTo>
                  <a:lnTo>
                    <a:pt x="9740" y="429"/>
                  </a:lnTo>
                  <a:lnTo>
                    <a:pt x="9745" y="464"/>
                  </a:lnTo>
                  <a:lnTo>
                    <a:pt x="9751" y="497"/>
                  </a:lnTo>
                  <a:lnTo>
                    <a:pt x="9751" y="497"/>
                  </a:lnTo>
                  <a:lnTo>
                    <a:pt x="9753" y="529"/>
                  </a:lnTo>
                  <a:lnTo>
                    <a:pt x="9756" y="564"/>
                  </a:lnTo>
                  <a:lnTo>
                    <a:pt x="9756" y="564"/>
                  </a:lnTo>
                  <a:lnTo>
                    <a:pt x="9753" y="623"/>
                  </a:lnTo>
                  <a:lnTo>
                    <a:pt x="9753" y="623"/>
                  </a:lnTo>
                  <a:lnTo>
                    <a:pt x="9751" y="851"/>
                  </a:lnTo>
                  <a:lnTo>
                    <a:pt x="9751" y="851"/>
                  </a:lnTo>
                  <a:lnTo>
                    <a:pt x="9743" y="1294"/>
                  </a:lnTo>
                  <a:lnTo>
                    <a:pt x="9743" y="1294"/>
                  </a:lnTo>
                  <a:lnTo>
                    <a:pt x="9726" y="2111"/>
                  </a:lnTo>
                  <a:lnTo>
                    <a:pt x="9726" y="2111"/>
                  </a:lnTo>
                  <a:lnTo>
                    <a:pt x="9713" y="2830"/>
                  </a:lnTo>
                  <a:lnTo>
                    <a:pt x="9708" y="3150"/>
                  </a:lnTo>
                  <a:lnTo>
                    <a:pt x="9705" y="3440"/>
                  </a:lnTo>
                  <a:lnTo>
                    <a:pt x="9705" y="3440"/>
                  </a:lnTo>
                  <a:lnTo>
                    <a:pt x="9702" y="3703"/>
                  </a:lnTo>
                  <a:lnTo>
                    <a:pt x="9702" y="3703"/>
                  </a:lnTo>
                  <a:lnTo>
                    <a:pt x="9702" y="3821"/>
                  </a:lnTo>
                  <a:lnTo>
                    <a:pt x="9700" y="3878"/>
                  </a:lnTo>
                  <a:lnTo>
                    <a:pt x="9697" y="3907"/>
                  </a:lnTo>
                  <a:lnTo>
                    <a:pt x="9691" y="3934"/>
                  </a:lnTo>
                  <a:lnTo>
                    <a:pt x="9691" y="3934"/>
                  </a:lnTo>
                  <a:lnTo>
                    <a:pt x="9678" y="3988"/>
                  </a:lnTo>
                  <a:lnTo>
                    <a:pt x="9659" y="4036"/>
                  </a:lnTo>
                  <a:lnTo>
                    <a:pt x="9638" y="4079"/>
                  </a:lnTo>
                  <a:lnTo>
                    <a:pt x="9614" y="4119"/>
                  </a:lnTo>
                  <a:lnTo>
                    <a:pt x="9587" y="4154"/>
                  </a:lnTo>
                  <a:lnTo>
                    <a:pt x="9557" y="4186"/>
                  </a:lnTo>
                  <a:lnTo>
                    <a:pt x="9525" y="4216"/>
                  </a:lnTo>
                  <a:lnTo>
                    <a:pt x="9495" y="4238"/>
                  </a:lnTo>
                  <a:lnTo>
                    <a:pt x="9495" y="4238"/>
                  </a:lnTo>
                  <a:lnTo>
                    <a:pt x="9466" y="4259"/>
                  </a:lnTo>
                  <a:lnTo>
                    <a:pt x="9436" y="4275"/>
                  </a:lnTo>
                  <a:lnTo>
                    <a:pt x="9407" y="4291"/>
                  </a:lnTo>
                  <a:lnTo>
                    <a:pt x="9380" y="4302"/>
                  </a:lnTo>
                  <a:lnTo>
                    <a:pt x="9329" y="4318"/>
                  </a:lnTo>
                  <a:lnTo>
                    <a:pt x="9286" y="4326"/>
                  </a:lnTo>
                  <a:lnTo>
                    <a:pt x="9286" y="4326"/>
                  </a:lnTo>
                  <a:lnTo>
                    <a:pt x="9251" y="4329"/>
                  </a:lnTo>
                  <a:lnTo>
                    <a:pt x="9227" y="4331"/>
                  </a:lnTo>
                  <a:lnTo>
                    <a:pt x="9227" y="4331"/>
                  </a:lnTo>
                  <a:lnTo>
                    <a:pt x="9208" y="4331"/>
                  </a:lnTo>
                  <a:close/>
                  <a:moveTo>
                    <a:pt x="9208" y="4315"/>
                  </a:moveTo>
                  <a:lnTo>
                    <a:pt x="9208" y="4315"/>
                  </a:lnTo>
                  <a:lnTo>
                    <a:pt x="9227" y="4315"/>
                  </a:lnTo>
                  <a:lnTo>
                    <a:pt x="9227" y="4315"/>
                  </a:lnTo>
                  <a:lnTo>
                    <a:pt x="9251" y="4313"/>
                  </a:lnTo>
                  <a:lnTo>
                    <a:pt x="9284" y="4310"/>
                  </a:lnTo>
                  <a:lnTo>
                    <a:pt x="9284" y="4310"/>
                  </a:lnTo>
                  <a:lnTo>
                    <a:pt x="9324" y="4299"/>
                  </a:lnTo>
                  <a:lnTo>
                    <a:pt x="9372" y="4286"/>
                  </a:lnTo>
                  <a:lnTo>
                    <a:pt x="9399" y="4275"/>
                  </a:lnTo>
                  <a:lnTo>
                    <a:pt x="9426" y="4262"/>
                  </a:lnTo>
                  <a:lnTo>
                    <a:pt x="9455" y="4243"/>
                  </a:lnTo>
                  <a:lnTo>
                    <a:pt x="9485" y="4224"/>
                  </a:lnTo>
                  <a:lnTo>
                    <a:pt x="9485" y="4224"/>
                  </a:lnTo>
                  <a:lnTo>
                    <a:pt x="9514" y="4200"/>
                  </a:lnTo>
                  <a:lnTo>
                    <a:pt x="9544" y="4173"/>
                  </a:lnTo>
                  <a:lnTo>
                    <a:pt x="9571" y="4143"/>
                  </a:lnTo>
                  <a:lnTo>
                    <a:pt x="9598" y="4108"/>
                  </a:lnTo>
                  <a:lnTo>
                    <a:pt x="9622" y="4068"/>
                  </a:lnTo>
                  <a:lnTo>
                    <a:pt x="9641" y="4028"/>
                  </a:lnTo>
                  <a:lnTo>
                    <a:pt x="9659" y="3980"/>
                  </a:lnTo>
                  <a:lnTo>
                    <a:pt x="9670" y="3931"/>
                  </a:lnTo>
                  <a:lnTo>
                    <a:pt x="9670" y="3931"/>
                  </a:lnTo>
                  <a:lnTo>
                    <a:pt x="9675" y="3904"/>
                  </a:lnTo>
                  <a:lnTo>
                    <a:pt x="9678" y="3878"/>
                  </a:lnTo>
                  <a:lnTo>
                    <a:pt x="9678" y="3821"/>
                  </a:lnTo>
                  <a:lnTo>
                    <a:pt x="9678" y="3703"/>
                  </a:lnTo>
                  <a:lnTo>
                    <a:pt x="9678" y="3703"/>
                  </a:lnTo>
                  <a:lnTo>
                    <a:pt x="9675" y="3440"/>
                  </a:lnTo>
                  <a:lnTo>
                    <a:pt x="9675" y="3440"/>
                  </a:lnTo>
                  <a:lnTo>
                    <a:pt x="9673" y="3150"/>
                  </a:lnTo>
                  <a:lnTo>
                    <a:pt x="9667" y="2830"/>
                  </a:lnTo>
                  <a:lnTo>
                    <a:pt x="9654" y="2111"/>
                  </a:lnTo>
                  <a:lnTo>
                    <a:pt x="9654" y="2111"/>
                  </a:lnTo>
                  <a:lnTo>
                    <a:pt x="9638" y="1294"/>
                  </a:lnTo>
                  <a:lnTo>
                    <a:pt x="9638" y="1294"/>
                  </a:lnTo>
                  <a:lnTo>
                    <a:pt x="9630" y="851"/>
                  </a:lnTo>
                  <a:lnTo>
                    <a:pt x="9630" y="851"/>
                  </a:lnTo>
                  <a:lnTo>
                    <a:pt x="9624" y="623"/>
                  </a:lnTo>
                  <a:lnTo>
                    <a:pt x="9624" y="623"/>
                  </a:lnTo>
                  <a:lnTo>
                    <a:pt x="9624" y="564"/>
                  </a:lnTo>
                  <a:lnTo>
                    <a:pt x="9624" y="564"/>
                  </a:lnTo>
                  <a:lnTo>
                    <a:pt x="9622" y="540"/>
                  </a:lnTo>
                  <a:lnTo>
                    <a:pt x="9619" y="513"/>
                  </a:lnTo>
                  <a:lnTo>
                    <a:pt x="9619" y="513"/>
                  </a:lnTo>
                  <a:lnTo>
                    <a:pt x="9616" y="489"/>
                  </a:lnTo>
                  <a:lnTo>
                    <a:pt x="9608" y="464"/>
                  </a:lnTo>
                  <a:lnTo>
                    <a:pt x="9592" y="416"/>
                  </a:lnTo>
                  <a:lnTo>
                    <a:pt x="9592" y="416"/>
                  </a:lnTo>
                  <a:lnTo>
                    <a:pt x="9582" y="394"/>
                  </a:lnTo>
                  <a:lnTo>
                    <a:pt x="9571" y="370"/>
                  </a:lnTo>
                  <a:lnTo>
                    <a:pt x="9557" y="349"/>
                  </a:lnTo>
                  <a:lnTo>
                    <a:pt x="9541" y="327"/>
                  </a:lnTo>
                  <a:lnTo>
                    <a:pt x="9509" y="290"/>
                  </a:lnTo>
                  <a:lnTo>
                    <a:pt x="9471" y="255"/>
                  </a:lnTo>
                  <a:lnTo>
                    <a:pt x="9471" y="255"/>
                  </a:lnTo>
                  <a:lnTo>
                    <a:pt x="9450" y="239"/>
                  </a:lnTo>
                  <a:lnTo>
                    <a:pt x="9428" y="225"/>
                  </a:lnTo>
                  <a:lnTo>
                    <a:pt x="9383" y="198"/>
                  </a:lnTo>
                  <a:lnTo>
                    <a:pt x="9334" y="183"/>
                  </a:lnTo>
                  <a:lnTo>
                    <a:pt x="9286" y="169"/>
                  </a:lnTo>
                  <a:lnTo>
                    <a:pt x="9286" y="169"/>
                  </a:lnTo>
                  <a:lnTo>
                    <a:pt x="9262" y="164"/>
                  </a:lnTo>
                  <a:lnTo>
                    <a:pt x="9235" y="164"/>
                  </a:lnTo>
                  <a:lnTo>
                    <a:pt x="9176" y="161"/>
                  </a:lnTo>
                  <a:lnTo>
                    <a:pt x="9050" y="164"/>
                  </a:lnTo>
                  <a:lnTo>
                    <a:pt x="9050" y="164"/>
                  </a:lnTo>
                  <a:lnTo>
                    <a:pt x="8797" y="166"/>
                  </a:lnTo>
                  <a:lnTo>
                    <a:pt x="8797" y="166"/>
                  </a:lnTo>
                  <a:lnTo>
                    <a:pt x="7742" y="169"/>
                  </a:lnTo>
                  <a:lnTo>
                    <a:pt x="7742" y="169"/>
                  </a:lnTo>
                  <a:lnTo>
                    <a:pt x="7194" y="172"/>
                  </a:lnTo>
                  <a:lnTo>
                    <a:pt x="6630" y="172"/>
                  </a:lnTo>
                  <a:lnTo>
                    <a:pt x="6630" y="172"/>
                  </a:lnTo>
                  <a:lnTo>
                    <a:pt x="5468" y="169"/>
                  </a:lnTo>
                  <a:lnTo>
                    <a:pt x="5468" y="169"/>
                  </a:lnTo>
                  <a:lnTo>
                    <a:pt x="3032" y="158"/>
                  </a:lnTo>
                  <a:lnTo>
                    <a:pt x="3032" y="158"/>
                  </a:lnTo>
                  <a:lnTo>
                    <a:pt x="1781" y="148"/>
                  </a:lnTo>
                  <a:lnTo>
                    <a:pt x="1781" y="148"/>
                  </a:lnTo>
                  <a:lnTo>
                    <a:pt x="519" y="131"/>
                  </a:lnTo>
                  <a:lnTo>
                    <a:pt x="519" y="131"/>
                  </a:lnTo>
                  <a:lnTo>
                    <a:pt x="481" y="131"/>
                  </a:lnTo>
                  <a:lnTo>
                    <a:pt x="446" y="137"/>
                  </a:lnTo>
                  <a:lnTo>
                    <a:pt x="411" y="142"/>
                  </a:lnTo>
                  <a:lnTo>
                    <a:pt x="376" y="153"/>
                  </a:lnTo>
                  <a:lnTo>
                    <a:pt x="344" y="164"/>
                  </a:lnTo>
                  <a:lnTo>
                    <a:pt x="309" y="180"/>
                  </a:lnTo>
                  <a:lnTo>
                    <a:pt x="280" y="198"/>
                  </a:lnTo>
                  <a:lnTo>
                    <a:pt x="250" y="220"/>
                  </a:lnTo>
                  <a:lnTo>
                    <a:pt x="250" y="220"/>
                  </a:lnTo>
                  <a:lnTo>
                    <a:pt x="221" y="242"/>
                  </a:lnTo>
                  <a:lnTo>
                    <a:pt x="194" y="266"/>
                  </a:lnTo>
                  <a:lnTo>
                    <a:pt x="172" y="295"/>
                  </a:lnTo>
                  <a:lnTo>
                    <a:pt x="148" y="322"/>
                  </a:lnTo>
                  <a:lnTo>
                    <a:pt x="129" y="354"/>
                  </a:lnTo>
                  <a:lnTo>
                    <a:pt x="113" y="387"/>
                  </a:lnTo>
                  <a:lnTo>
                    <a:pt x="100" y="419"/>
                  </a:lnTo>
                  <a:lnTo>
                    <a:pt x="89" y="454"/>
                  </a:lnTo>
                  <a:lnTo>
                    <a:pt x="89" y="454"/>
                  </a:lnTo>
                  <a:lnTo>
                    <a:pt x="78" y="489"/>
                  </a:lnTo>
                  <a:lnTo>
                    <a:pt x="73" y="524"/>
                  </a:lnTo>
                  <a:lnTo>
                    <a:pt x="70" y="564"/>
                  </a:lnTo>
                  <a:lnTo>
                    <a:pt x="70" y="564"/>
                  </a:lnTo>
                  <a:lnTo>
                    <a:pt x="70" y="601"/>
                  </a:lnTo>
                  <a:lnTo>
                    <a:pt x="67" y="757"/>
                  </a:lnTo>
                  <a:lnTo>
                    <a:pt x="67" y="757"/>
                  </a:lnTo>
                  <a:lnTo>
                    <a:pt x="65" y="1074"/>
                  </a:lnTo>
                  <a:lnTo>
                    <a:pt x="65" y="1074"/>
                  </a:lnTo>
                  <a:lnTo>
                    <a:pt x="59" y="2325"/>
                  </a:lnTo>
                  <a:lnTo>
                    <a:pt x="59" y="2325"/>
                  </a:lnTo>
                  <a:lnTo>
                    <a:pt x="59" y="2637"/>
                  </a:lnTo>
                  <a:lnTo>
                    <a:pt x="59" y="2946"/>
                  </a:lnTo>
                  <a:lnTo>
                    <a:pt x="59" y="2946"/>
                  </a:lnTo>
                  <a:lnTo>
                    <a:pt x="65" y="3558"/>
                  </a:lnTo>
                  <a:lnTo>
                    <a:pt x="65" y="3558"/>
                  </a:lnTo>
                  <a:lnTo>
                    <a:pt x="65" y="3711"/>
                  </a:lnTo>
                  <a:lnTo>
                    <a:pt x="67" y="3859"/>
                  </a:lnTo>
                  <a:lnTo>
                    <a:pt x="67" y="3859"/>
                  </a:lnTo>
                  <a:lnTo>
                    <a:pt x="70" y="3896"/>
                  </a:lnTo>
                  <a:lnTo>
                    <a:pt x="76" y="3931"/>
                  </a:lnTo>
                  <a:lnTo>
                    <a:pt x="86" y="3964"/>
                  </a:lnTo>
                  <a:lnTo>
                    <a:pt x="97" y="3999"/>
                  </a:lnTo>
                  <a:lnTo>
                    <a:pt x="97" y="3999"/>
                  </a:lnTo>
                  <a:lnTo>
                    <a:pt x="110" y="4030"/>
                  </a:lnTo>
                  <a:lnTo>
                    <a:pt x="126" y="4060"/>
                  </a:lnTo>
                  <a:lnTo>
                    <a:pt x="145" y="4090"/>
                  </a:lnTo>
                  <a:lnTo>
                    <a:pt x="167" y="4117"/>
                  </a:lnTo>
                  <a:lnTo>
                    <a:pt x="167" y="4117"/>
                  </a:lnTo>
                  <a:lnTo>
                    <a:pt x="191" y="4143"/>
                  </a:lnTo>
                  <a:lnTo>
                    <a:pt x="215" y="4167"/>
                  </a:lnTo>
                  <a:lnTo>
                    <a:pt x="242" y="4189"/>
                  </a:lnTo>
                  <a:lnTo>
                    <a:pt x="269" y="4210"/>
                  </a:lnTo>
                  <a:lnTo>
                    <a:pt x="269" y="4210"/>
                  </a:lnTo>
                  <a:lnTo>
                    <a:pt x="298" y="4229"/>
                  </a:lnTo>
                  <a:lnTo>
                    <a:pt x="330" y="4243"/>
                  </a:lnTo>
                  <a:lnTo>
                    <a:pt x="363" y="4256"/>
                  </a:lnTo>
                  <a:lnTo>
                    <a:pt x="395" y="4267"/>
                  </a:lnTo>
                  <a:lnTo>
                    <a:pt x="427" y="4275"/>
                  </a:lnTo>
                  <a:lnTo>
                    <a:pt x="460" y="4280"/>
                  </a:lnTo>
                  <a:lnTo>
                    <a:pt x="460" y="4280"/>
                  </a:lnTo>
                  <a:lnTo>
                    <a:pt x="495" y="4283"/>
                  </a:lnTo>
                  <a:lnTo>
                    <a:pt x="532" y="4283"/>
                  </a:lnTo>
                  <a:lnTo>
                    <a:pt x="532" y="4283"/>
                  </a:lnTo>
                  <a:lnTo>
                    <a:pt x="680" y="4280"/>
                  </a:lnTo>
                  <a:lnTo>
                    <a:pt x="680" y="4280"/>
                  </a:lnTo>
                  <a:lnTo>
                    <a:pt x="1842" y="4264"/>
                  </a:lnTo>
                  <a:lnTo>
                    <a:pt x="1842" y="4264"/>
                  </a:lnTo>
                  <a:lnTo>
                    <a:pt x="2406" y="4256"/>
                  </a:lnTo>
                  <a:lnTo>
                    <a:pt x="2406" y="4256"/>
                  </a:lnTo>
                  <a:lnTo>
                    <a:pt x="2957" y="4254"/>
                  </a:lnTo>
                  <a:lnTo>
                    <a:pt x="2957" y="4254"/>
                  </a:lnTo>
                  <a:lnTo>
                    <a:pt x="3491" y="4251"/>
                  </a:lnTo>
                  <a:lnTo>
                    <a:pt x="4009" y="4254"/>
                  </a:lnTo>
                  <a:lnTo>
                    <a:pt x="4512" y="4256"/>
                  </a:lnTo>
                  <a:lnTo>
                    <a:pt x="4995" y="4259"/>
                  </a:lnTo>
                  <a:lnTo>
                    <a:pt x="4995" y="4259"/>
                  </a:lnTo>
                  <a:lnTo>
                    <a:pt x="5459" y="4267"/>
                  </a:lnTo>
                  <a:lnTo>
                    <a:pt x="5903" y="4275"/>
                  </a:lnTo>
                  <a:lnTo>
                    <a:pt x="6719" y="4288"/>
                  </a:lnTo>
                  <a:lnTo>
                    <a:pt x="6719" y="4288"/>
                  </a:lnTo>
                  <a:lnTo>
                    <a:pt x="7439" y="4302"/>
                  </a:lnTo>
                  <a:lnTo>
                    <a:pt x="7758" y="4307"/>
                  </a:lnTo>
                  <a:lnTo>
                    <a:pt x="8048" y="4310"/>
                  </a:lnTo>
                  <a:lnTo>
                    <a:pt x="8048" y="4310"/>
                  </a:lnTo>
                  <a:lnTo>
                    <a:pt x="8542" y="4315"/>
                  </a:lnTo>
                  <a:lnTo>
                    <a:pt x="8905" y="4315"/>
                  </a:lnTo>
                  <a:lnTo>
                    <a:pt x="8905" y="4315"/>
                  </a:lnTo>
                  <a:lnTo>
                    <a:pt x="9208" y="43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7"/>
            <p:cNvSpPr>
              <a:spLocks noChangeArrowheads="1"/>
            </p:cNvSpPr>
            <p:nvPr/>
          </p:nvSpPr>
          <p:spPr bwMode="auto">
            <a:xfrm>
              <a:off x="2614211" y="3260652"/>
              <a:ext cx="1416658" cy="621648"/>
            </a:xfrm>
            <a:prstGeom prst="roundRect">
              <a:avLst>
                <a:gd name="adj" fmla="val 8495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8"/>
            <p:cNvSpPr>
              <a:spLocks noChangeArrowheads="1"/>
            </p:cNvSpPr>
            <p:nvPr/>
          </p:nvSpPr>
          <p:spPr bwMode="auto">
            <a:xfrm>
              <a:off x="2609683" y="3247715"/>
              <a:ext cx="1431536" cy="644935"/>
            </a:xfrm>
            <a:custGeom>
              <a:avLst/>
              <a:gdLst>
                <a:gd name="T0" fmla="*/ 8050 w 9757"/>
                <a:gd name="T1" fmla="*/ 4337 h 4397"/>
                <a:gd name="T2" fmla="*/ 5902 w 9757"/>
                <a:gd name="T3" fmla="*/ 4371 h 4397"/>
                <a:gd name="T4" fmla="*/ 3494 w 9757"/>
                <a:gd name="T5" fmla="*/ 4396 h 4397"/>
                <a:gd name="T6" fmla="*/ 1842 w 9757"/>
                <a:gd name="T7" fmla="*/ 4382 h 4397"/>
                <a:gd name="T8" fmla="*/ 454 w 9757"/>
                <a:gd name="T9" fmla="*/ 4358 h 4397"/>
                <a:gd name="T10" fmla="*/ 263 w 9757"/>
                <a:gd name="T11" fmla="*/ 4291 h 4397"/>
                <a:gd name="T12" fmla="*/ 113 w 9757"/>
                <a:gd name="T13" fmla="*/ 4159 h 4397"/>
                <a:gd name="T14" fmla="*/ 24 w 9757"/>
                <a:gd name="T15" fmla="*/ 3979 h 4397"/>
                <a:gd name="T16" fmla="*/ 8 w 9757"/>
                <a:gd name="T17" fmla="*/ 3555 h 4397"/>
                <a:gd name="T18" fmla="*/ 11 w 9757"/>
                <a:gd name="T19" fmla="*/ 2322 h 4397"/>
                <a:gd name="T20" fmla="*/ 0 w 9757"/>
                <a:gd name="T21" fmla="*/ 558 h 4397"/>
                <a:gd name="T22" fmla="*/ 30 w 9757"/>
                <a:gd name="T23" fmla="*/ 392 h 4397"/>
                <a:gd name="T24" fmla="*/ 169 w 9757"/>
                <a:gd name="T25" fmla="*/ 182 h 4397"/>
                <a:gd name="T26" fmla="*/ 349 w 9757"/>
                <a:gd name="T27" fmla="*/ 72 h 4397"/>
                <a:gd name="T28" fmla="*/ 1780 w 9757"/>
                <a:gd name="T29" fmla="*/ 24 h 4397"/>
                <a:gd name="T30" fmla="*/ 6630 w 9757"/>
                <a:gd name="T31" fmla="*/ 0 h 4397"/>
                <a:gd name="T32" fmla="*/ 8800 w 9757"/>
                <a:gd name="T33" fmla="*/ 5 h 4397"/>
                <a:gd name="T34" fmla="*/ 9243 w 9757"/>
                <a:gd name="T35" fmla="*/ 10 h 4397"/>
                <a:gd name="T36" fmla="*/ 9415 w 9757"/>
                <a:gd name="T37" fmla="*/ 53 h 4397"/>
                <a:gd name="T38" fmla="*/ 9565 w 9757"/>
                <a:gd name="T39" fmla="*/ 145 h 4397"/>
                <a:gd name="T40" fmla="*/ 9691 w 9757"/>
                <a:gd name="T41" fmla="*/ 303 h 4397"/>
                <a:gd name="T42" fmla="*/ 9748 w 9757"/>
                <a:gd name="T43" fmla="*/ 462 h 4397"/>
                <a:gd name="T44" fmla="*/ 9756 w 9757"/>
                <a:gd name="T45" fmla="*/ 620 h 4397"/>
                <a:gd name="T46" fmla="*/ 9729 w 9757"/>
                <a:gd name="T47" fmla="*/ 2110 h 4397"/>
                <a:gd name="T48" fmla="*/ 9704 w 9757"/>
                <a:gd name="T49" fmla="*/ 3700 h 4397"/>
                <a:gd name="T50" fmla="*/ 9694 w 9757"/>
                <a:gd name="T51" fmla="*/ 3931 h 4397"/>
                <a:gd name="T52" fmla="*/ 9557 w 9757"/>
                <a:gd name="T53" fmla="*/ 4186 h 4397"/>
                <a:gd name="T54" fmla="*/ 9406 w 9757"/>
                <a:gd name="T55" fmla="*/ 4288 h 4397"/>
                <a:gd name="T56" fmla="*/ 9229 w 9757"/>
                <a:gd name="T57" fmla="*/ 4328 h 4397"/>
                <a:gd name="T58" fmla="*/ 9227 w 9757"/>
                <a:gd name="T59" fmla="*/ 4312 h 4397"/>
                <a:gd name="T60" fmla="*/ 9401 w 9757"/>
                <a:gd name="T61" fmla="*/ 4272 h 4397"/>
                <a:gd name="T62" fmla="*/ 9543 w 9757"/>
                <a:gd name="T63" fmla="*/ 4173 h 4397"/>
                <a:gd name="T64" fmla="*/ 9673 w 9757"/>
                <a:gd name="T65" fmla="*/ 3928 h 4397"/>
                <a:gd name="T66" fmla="*/ 9678 w 9757"/>
                <a:gd name="T67" fmla="*/ 3700 h 4397"/>
                <a:gd name="T68" fmla="*/ 9654 w 9757"/>
                <a:gd name="T69" fmla="*/ 2110 h 4397"/>
                <a:gd name="T70" fmla="*/ 9627 w 9757"/>
                <a:gd name="T71" fmla="*/ 620 h 4397"/>
                <a:gd name="T72" fmla="*/ 9616 w 9757"/>
                <a:gd name="T73" fmla="*/ 488 h 4397"/>
                <a:gd name="T74" fmla="*/ 9557 w 9757"/>
                <a:gd name="T75" fmla="*/ 349 h 4397"/>
                <a:gd name="T76" fmla="*/ 9431 w 9757"/>
                <a:gd name="T77" fmla="*/ 223 h 4397"/>
                <a:gd name="T78" fmla="*/ 9235 w 9757"/>
                <a:gd name="T79" fmla="*/ 161 h 4397"/>
                <a:gd name="T80" fmla="*/ 7744 w 9757"/>
                <a:gd name="T81" fmla="*/ 169 h 4397"/>
                <a:gd name="T82" fmla="*/ 5467 w 9757"/>
                <a:gd name="T83" fmla="*/ 169 h 4397"/>
                <a:gd name="T84" fmla="*/ 518 w 9757"/>
                <a:gd name="T85" fmla="*/ 128 h 4397"/>
                <a:gd name="T86" fmla="*/ 312 w 9757"/>
                <a:gd name="T87" fmla="*/ 180 h 4397"/>
                <a:gd name="T88" fmla="*/ 172 w 9757"/>
                <a:gd name="T89" fmla="*/ 292 h 4397"/>
                <a:gd name="T90" fmla="*/ 89 w 9757"/>
                <a:gd name="T91" fmla="*/ 453 h 4397"/>
                <a:gd name="T92" fmla="*/ 70 w 9757"/>
                <a:gd name="T93" fmla="*/ 757 h 4397"/>
                <a:gd name="T94" fmla="*/ 62 w 9757"/>
                <a:gd name="T95" fmla="*/ 2634 h 4397"/>
                <a:gd name="T96" fmla="*/ 70 w 9757"/>
                <a:gd name="T97" fmla="*/ 3859 h 4397"/>
                <a:gd name="T98" fmla="*/ 97 w 9757"/>
                <a:gd name="T99" fmla="*/ 3996 h 4397"/>
                <a:gd name="T100" fmla="*/ 191 w 9757"/>
                <a:gd name="T101" fmla="*/ 4143 h 4397"/>
                <a:gd name="T102" fmla="*/ 330 w 9757"/>
                <a:gd name="T103" fmla="*/ 4243 h 4397"/>
                <a:gd name="T104" fmla="*/ 497 w 9757"/>
                <a:gd name="T105" fmla="*/ 4280 h 4397"/>
                <a:gd name="T106" fmla="*/ 1842 w 9757"/>
                <a:gd name="T107" fmla="*/ 4264 h 4397"/>
                <a:gd name="T108" fmla="*/ 4012 w 9757"/>
                <a:gd name="T109" fmla="*/ 4251 h 4397"/>
                <a:gd name="T110" fmla="*/ 6721 w 9757"/>
                <a:gd name="T111" fmla="*/ 4288 h 4397"/>
                <a:gd name="T112" fmla="*/ 8542 w 9757"/>
                <a:gd name="T113" fmla="*/ 4312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757" h="4397">
                  <a:moveTo>
                    <a:pt x="9208" y="4331"/>
                  </a:moveTo>
                  <a:lnTo>
                    <a:pt x="9208" y="4331"/>
                  </a:lnTo>
                  <a:lnTo>
                    <a:pt x="8904" y="4331"/>
                  </a:lnTo>
                  <a:lnTo>
                    <a:pt x="8904" y="4331"/>
                  </a:lnTo>
                  <a:lnTo>
                    <a:pt x="8542" y="4331"/>
                  </a:lnTo>
                  <a:lnTo>
                    <a:pt x="8050" y="4337"/>
                  </a:lnTo>
                  <a:lnTo>
                    <a:pt x="8050" y="4337"/>
                  </a:lnTo>
                  <a:lnTo>
                    <a:pt x="7760" y="4339"/>
                  </a:lnTo>
                  <a:lnTo>
                    <a:pt x="7441" y="4344"/>
                  </a:lnTo>
                  <a:lnTo>
                    <a:pt x="6721" y="4358"/>
                  </a:lnTo>
                  <a:lnTo>
                    <a:pt x="6721" y="4358"/>
                  </a:lnTo>
                  <a:lnTo>
                    <a:pt x="5902" y="4371"/>
                  </a:lnTo>
                  <a:lnTo>
                    <a:pt x="5462" y="4380"/>
                  </a:lnTo>
                  <a:lnTo>
                    <a:pt x="4997" y="4387"/>
                  </a:lnTo>
                  <a:lnTo>
                    <a:pt x="4997" y="4387"/>
                  </a:lnTo>
                  <a:lnTo>
                    <a:pt x="4514" y="4390"/>
                  </a:lnTo>
                  <a:lnTo>
                    <a:pt x="4012" y="4393"/>
                  </a:lnTo>
                  <a:lnTo>
                    <a:pt x="3494" y="4396"/>
                  </a:lnTo>
                  <a:lnTo>
                    <a:pt x="2957" y="4393"/>
                  </a:lnTo>
                  <a:lnTo>
                    <a:pt x="2957" y="4393"/>
                  </a:lnTo>
                  <a:lnTo>
                    <a:pt x="2406" y="4387"/>
                  </a:lnTo>
                  <a:lnTo>
                    <a:pt x="2406" y="4387"/>
                  </a:lnTo>
                  <a:lnTo>
                    <a:pt x="1842" y="4382"/>
                  </a:lnTo>
                  <a:lnTo>
                    <a:pt x="1842" y="4382"/>
                  </a:lnTo>
                  <a:lnTo>
                    <a:pt x="679" y="4366"/>
                  </a:lnTo>
                  <a:lnTo>
                    <a:pt x="679" y="4366"/>
                  </a:lnTo>
                  <a:lnTo>
                    <a:pt x="532" y="4363"/>
                  </a:lnTo>
                  <a:lnTo>
                    <a:pt x="532" y="4363"/>
                  </a:lnTo>
                  <a:lnTo>
                    <a:pt x="491" y="4361"/>
                  </a:lnTo>
                  <a:lnTo>
                    <a:pt x="454" y="4358"/>
                  </a:lnTo>
                  <a:lnTo>
                    <a:pt x="413" y="4350"/>
                  </a:lnTo>
                  <a:lnTo>
                    <a:pt x="373" y="4339"/>
                  </a:lnTo>
                  <a:lnTo>
                    <a:pt x="373" y="4339"/>
                  </a:lnTo>
                  <a:lnTo>
                    <a:pt x="336" y="4326"/>
                  </a:lnTo>
                  <a:lnTo>
                    <a:pt x="298" y="4310"/>
                  </a:lnTo>
                  <a:lnTo>
                    <a:pt x="263" y="4291"/>
                  </a:lnTo>
                  <a:lnTo>
                    <a:pt x="228" y="4269"/>
                  </a:lnTo>
                  <a:lnTo>
                    <a:pt x="228" y="4269"/>
                  </a:lnTo>
                  <a:lnTo>
                    <a:pt x="196" y="4245"/>
                  </a:lnTo>
                  <a:lnTo>
                    <a:pt x="166" y="4218"/>
                  </a:lnTo>
                  <a:lnTo>
                    <a:pt x="140" y="4191"/>
                  </a:lnTo>
                  <a:lnTo>
                    <a:pt x="113" y="4159"/>
                  </a:lnTo>
                  <a:lnTo>
                    <a:pt x="113" y="4159"/>
                  </a:lnTo>
                  <a:lnTo>
                    <a:pt x="89" y="4127"/>
                  </a:lnTo>
                  <a:lnTo>
                    <a:pt x="70" y="4092"/>
                  </a:lnTo>
                  <a:lnTo>
                    <a:pt x="51" y="4057"/>
                  </a:lnTo>
                  <a:lnTo>
                    <a:pt x="35" y="4020"/>
                  </a:lnTo>
                  <a:lnTo>
                    <a:pt x="24" y="3979"/>
                  </a:lnTo>
                  <a:lnTo>
                    <a:pt x="13" y="3942"/>
                  </a:lnTo>
                  <a:lnTo>
                    <a:pt x="8" y="3902"/>
                  </a:lnTo>
                  <a:lnTo>
                    <a:pt x="5" y="3861"/>
                  </a:lnTo>
                  <a:lnTo>
                    <a:pt x="5" y="3861"/>
                  </a:lnTo>
                  <a:lnTo>
                    <a:pt x="5" y="3708"/>
                  </a:lnTo>
                  <a:lnTo>
                    <a:pt x="8" y="3555"/>
                  </a:lnTo>
                  <a:lnTo>
                    <a:pt x="8" y="3555"/>
                  </a:lnTo>
                  <a:lnTo>
                    <a:pt x="11" y="2943"/>
                  </a:lnTo>
                  <a:lnTo>
                    <a:pt x="11" y="2943"/>
                  </a:lnTo>
                  <a:lnTo>
                    <a:pt x="11" y="2634"/>
                  </a:lnTo>
                  <a:lnTo>
                    <a:pt x="11" y="2322"/>
                  </a:lnTo>
                  <a:lnTo>
                    <a:pt x="11" y="2322"/>
                  </a:lnTo>
                  <a:lnTo>
                    <a:pt x="5" y="1071"/>
                  </a:lnTo>
                  <a:lnTo>
                    <a:pt x="5" y="1071"/>
                  </a:lnTo>
                  <a:lnTo>
                    <a:pt x="3" y="757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0" y="558"/>
                  </a:lnTo>
                  <a:lnTo>
                    <a:pt x="3" y="518"/>
                  </a:lnTo>
                  <a:lnTo>
                    <a:pt x="3" y="518"/>
                  </a:lnTo>
                  <a:lnTo>
                    <a:pt x="8" y="475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30" y="392"/>
                  </a:lnTo>
                  <a:lnTo>
                    <a:pt x="46" y="354"/>
                  </a:lnTo>
                  <a:lnTo>
                    <a:pt x="64" y="314"/>
                  </a:lnTo>
                  <a:lnTo>
                    <a:pt x="86" y="279"/>
                  </a:lnTo>
                  <a:lnTo>
                    <a:pt x="110" y="244"/>
                  </a:lnTo>
                  <a:lnTo>
                    <a:pt x="137" y="212"/>
                  </a:lnTo>
                  <a:lnTo>
                    <a:pt x="169" y="182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36" y="128"/>
                  </a:lnTo>
                  <a:lnTo>
                    <a:pt x="271" y="107"/>
                  </a:lnTo>
                  <a:lnTo>
                    <a:pt x="312" y="86"/>
                  </a:lnTo>
                  <a:lnTo>
                    <a:pt x="349" y="72"/>
                  </a:lnTo>
                  <a:lnTo>
                    <a:pt x="392" y="59"/>
                  </a:lnTo>
                  <a:lnTo>
                    <a:pt x="432" y="48"/>
                  </a:lnTo>
                  <a:lnTo>
                    <a:pt x="475" y="43"/>
                  </a:lnTo>
                  <a:lnTo>
                    <a:pt x="518" y="40"/>
                  </a:lnTo>
                  <a:lnTo>
                    <a:pt x="518" y="40"/>
                  </a:lnTo>
                  <a:lnTo>
                    <a:pt x="1780" y="24"/>
                  </a:lnTo>
                  <a:lnTo>
                    <a:pt x="1780" y="24"/>
                  </a:lnTo>
                  <a:lnTo>
                    <a:pt x="3032" y="13"/>
                  </a:lnTo>
                  <a:lnTo>
                    <a:pt x="3032" y="13"/>
                  </a:lnTo>
                  <a:lnTo>
                    <a:pt x="5467" y="2"/>
                  </a:lnTo>
                  <a:lnTo>
                    <a:pt x="5467" y="2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7194" y="0"/>
                  </a:lnTo>
                  <a:lnTo>
                    <a:pt x="7744" y="0"/>
                  </a:lnTo>
                  <a:lnTo>
                    <a:pt x="7744" y="0"/>
                  </a:lnTo>
                  <a:lnTo>
                    <a:pt x="8800" y="5"/>
                  </a:lnTo>
                  <a:lnTo>
                    <a:pt x="8800" y="5"/>
                  </a:lnTo>
                  <a:lnTo>
                    <a:pt x="9052" y="8"/>
                  </a:lnTo>
                  <a:lnTo>
                    <a:pt x="9052" y="8"/>
                  </a:lnTo>
                  <a:lnTo>
                    <a:pt x="9176" y="10"/>
                  </a:lnTo>
                  <a:lnTo>
                    <a:pt x="9208" y="10"/>
                  </a:lnTo>
                  <a:lnTo>
                    <a:pt x="9243" y="10"/>
                  </a:lnTo>
                  <a:lnTo>
                    <a:pt x="9243" y="10"/>
                  </a:lnTo>
                  <a:lnTo>
                    <a:pt x="9275" y="16"/>
                  </a:lnTo>
                  <a:lnTo>
                    <a:pt x="9313" y="21"/>
                  </a:lnTo>
                  <a:lnTo>
                    <a:pt x="9313" y="21"/>
                  </a:lnTo>
                  <a:lnTo>
                    <a:pt x="9347" y="29"/>
                  </a:lnTo>
                  <a:lnTo>
                    <a:pt x="9382" y="40"/>
                  </a:lnTo>
                  <a:lnTo>
                    <a:pt x="9415" y="53"/>
                  </a:lnTo>
                  <a:lnTo>
                    <a:pt x="9447" y="67"/>
                  </a:lnTo>
                  <a:lnTo>
                    <a:pt x="9479" y="83"/>
                  </a:lnTo>
                  <a:lnTo>
                    <a:pt x="9508" y="102"/>
                  </a:lnTo>
                  <a:lnTo>
                    <a:pt x="9536" y="123"/>
                  </a:lnTo>
                  <a:lnTo>
                    <a:pt x="9565" y="145"/>
                  </a:lnTo>
                  <a:lnTo>
                    <a:pt x="9565" y="145"/>
                  </a:lnTo>
                  <a:lnTo>
                    <a:pt x="9589" y="166"/>
                  </a:lnTo>
                  <a:lnTo>
                    <a:pt x="9613" y="193"/>
                  </a:lnTo>
                  <a:lnTo>
                    <a:pt x="9635" y="217"/>
                  </a:lnTo>
                  <a:lnTo>
                    <a:pt x="9656" y="247"/>
                  </a:lnTo>
                  <a:lnTo>
                    <a:pt x="9675" y="273"/>
                  </a:lnTo>
                  <a:lnTo>
                    <a:pt x="9691" y="303"/>
                  </a:lnTo>
                  <a:lnTo>
                    <a:pt x="9707" y="332"/>
                  </a:lnTo>
                  <a:lnTo>
                    <a:pt x="9721" y="365"/>
                  </a:lnTo>
                  <a:lnTo>
                    <a:pt x="9721" y="365"/>
                  </a:lnTo>
                  <a:lnTo>
                    <a:pt x="9732" y="397"/>
                  </a:lnTo>
                  <a:lnTo>
                    <a:pt x="9739" y="429"/>
                  </a:lnTo>
                  <a:lnTo>
                    <a:pt x="9748" y="462"/>
                  </a:lnTo>
                  <a:lnTo>
                    <a:pt x="9753" y="494"/>
                  </a:lnTo>
                  <a:lnTo>
                    <a:pt x="9753" y="494"/>
                  </a:lnTo>
                  <a:lnTo>
                    <a:pt x="9756" y="529"/>
                  </a:lnTo>
                  <a:lnTo>
                    <a:pt x="9756" y="561"/>
                  </a:lnTo>
                  <a:lnTo>
                    <a:pt x="9756" y="561"/>
                  </a:lnTo>
                  <a:lnTo>
                    <a:pt x="9756" y="620"/>
                  </a:lnTo>
                  <a:lnTo>
                    <a:pt x="9756" y="620"/>
                  </a:lnTo>
                  <a:lnTo>
                    <a:pt x="9750" y="848"/>
                  </a:lnTo>
                  <a:lnTo>
                    <a:pt x="9750" y="848"/>
                  </a:lnTo>
                  <a:lnTo>
                    <a:pt x="9742" y="1291"/>
                  </a:lnTo>
                  <a:lnTo>
                    <a:pt x="9742" y="1291"/>
                  </a:lnTo>
                  <a:lnTo>
                    <a:pt x="9729" y="2110"/>
                  </a:lnTo>
                  <a:lnTo>
                    <a:pt x="9729" y="2110"/>
                  </a:lnTo>
                  <a:lnTo>
                    <a:pt x="9715" y="2830"/>
                  </a:lnTo>
                  <a:lnTo>
                    <a:pt x="9710" y="3147"/>
                  </a:lnTo>
                  <a:lnTo>
                    <a:pt x="9707" y="3440"/>
                  </a:lnTo>
                  <a:lnTo>
                    <a:pt x="9707" y="3440"/>
                  </a:lnTo>
                  <a:lnTo>
                    <a:pt x="9704" y="3700"/>
                  </a:lnTo>
                  <a:lnTo>
                    <a:pt x="9704" y="3700"/>
                  </a:lnTo>
                  <a:lnTo>
                    <a:pt x="9702" y="3821"/>
                  </a:lnTo>
                  <a:lnTo>
                    <a:pt x="9699" y="3877"/>
                  </a:lnTo>
                  <a:lnTo>
                    <a:pt x="9697" y="3904"/>
                  </a:lnTo>
                  <a:lnTo>
                    <a:pt x="9694" y="3931"/>
                  </a:lnTo>
                  <a:lnTo>
                    <a:pt x="9694" y="3931"/>
                  </a:lnTo>
                  <a:lnTo>
                    <a:pt x="9680" y="3985"/>
                  </a:lnTo>
                  <a:lnTo>
                    <a:pt x="9662" y="4033"/>
                  </a:lnTo>
                  <a:lnTo>
                    <a:pt x="9640" y="4079"/>
                  </a:lnTo>
                  <a:lnTo>
                    <a:pt x="9613" y="4119"/>
                  </a:lnTo>
                  <a:lnTo>
                    <a:pt x="9586" y="4154"/>
                  </a:lnTo>
                  <a:lnTo>
                    <a:pt x="9557" y="4186"/>
                  </a:lnTo>
                  <a:lnTo>
                    <a:pt x="9527" y="4213"/>
                  </a:lnTo>
                  <a:lnTo>
                    <a:pt x="9498" y="4237"/>
                  </a:lnTo>
                  <a:lnTo>
                    <a:pt x="9498" y="4237"/>
                  </a:lnTo>
                  <a:lnTo>
                    <a:pt x="9465" y="4259"/>
                  </a:lnTo>
                  <a:lnTo>
                    <a:pt x="9436" y="4275"/>
                  </a:lnTo>
                  <a:lnTo>
                    <a:pt x="9406" y="4288"/>
                  </a:lnTo>
                  <a:lnTo>
                    <a:pt x="9380" y="4299"/>
                  </a:lnTo>
                  <a:lnTo>
                    <a:pt x="9329" y="4315"/>
                  </a:lnTo>
                  <a:lnTo>
                    <a:pt x="9286" y="4323"/>
                  </a:lnTo>
                  <a:lnTo>
                    <a:pt x="9286" y="4323"/>
                  </a:lnTo>
                  <a:lnTo>
                    <a:pt x="9254" y="4328"/>
                  </a:lnTo>
                  <a:lnTo>
                    <a:pt x="9229" y="4328"/>
                  </a:lnTo>
                  <a:lnTo>
                    <a:pt x="9229" y="4328"/>
                  </a:lnTo>
                  <a:lnTo>
                    <a:pt x="9208" y="4331"/>
                  </a:lnTo>
                  <a:close/>
                  <a:moveTo>
                    <a:pt x="9208" y="4315"/>
                  </a:moveTo>
                  <a:lnTo>
                    <a:pt x="9208" y="4315"/>
                  </a:lnTo>
                  <a:lnTo>
                    <a:pt x="9227" y="4312"/>
                  </a:lnTo>
                  <a:lnTo>
                    <a:pt x="9227" y="4312"/>
                  </a:lnTo>
                  <a:lnTo>
                    <a:pt x="9251" y="4312"/>
                  </a:lnTo>
                  <a:lnTo>
                    <a:pt x="9283" y="4307"/>
                  </a:lnTo>
                  <a:lnTo>
                    <a:pt x="9283" y="4307"/>
                  </a:lnTo>
                  <a:lnTo>
                    <a:pt x="9326" y="4299"/>
                  </a:lnTo>
                  <a:lnTo>
                    <a:pt x="9374" y="4283"/>
                  </a:lnTo>
                  <a:lnTo>
                    <a:pt x="9401" y="4272"/>
                  </a:lnTo>
                  <a:lnTo>
                    <a:pt x="9428" y="4259"/>
                  </a:lnTo>
                  <a:lnTo>
                    <a:pt x="9458" y="4243"/>
                  </a:lnTo>
                  <a:lnTo>
                    <a:pt x="9487" y="4221"/>
                  </a:lnTo>
                  <a:lnTo>
                    <a:pt x="9487" y="4221"/>
                  </a:lnTo>
                  <a:lnTo>
                    <a:pt x="9514" y="4200"/>
                  </a:lnTo>
                  <a:lnTo>
                    <a:pt x="9543" y="4173"/>
                  </a:lnTo>
                  <a:lnTo>
                    <a:pt x="9573" y="4141"/>
                  </a:lnTo>
                  <a:lnTo>
                    <a:pt x="9597" y="4106"/>
                  </a:lnTo>
                  <a:lnTo>
                    <a:pt x="9621" y="4068"/>
                  </a:lnTo>
                  <a:lnTo>
                    <a:pt x="9643" y="4025"/>
                  </a:lnTo>
                  <a:lnTo>
                    <a:pt x="9659" y="3979"/>
                  </a:lnTo>
                  <a:lnTo>
                    <a:pt x="9673" y="3928"/>
                  </a:lnTo>
                  <a:lnTo>
                    <a:pt x="9673" y="3928"/>
                  </a:lnTo>
                  <a:lnTo>
                    <a:pt x="9675" y="3902"/>
                  </a:lnTo>
                  <a:lnTo>
                    <a:pt x="9678" y="3875"/>
                  </a:lnTo>
                  <a:lnTo>
                    <a:pt x="9680" y="3821"/>
                  </a:lnTo>
                  <a:lnTo>
                    <a:pt x="9678" y="3700"/>
                  </a:lnTo>
                  <a:lnTo>
                    <a:pt x="9678" y="3700"/>
                  </a:lnTo>
                  <a:lnTo>
                    <a:pt x="9675" y="3440"/>
                  </a:lnTo>
                  <a:lnTo>
                    <a:pt x="9675" y="3440"/>
                  </a:lnTo>
                  <a:lnTo>
                    <a:pt x="9673" y="3147"/>
                  </a:lnTo>
                  <a:lnTo>
                    <a:pt x="9667" y="2830"/>
                  </a:lnTo>
                  <a:lnTo>
                    <a:pt x="9654" y="2110"/>
                  </a:lnTo>
                  <a:lnTo>
                    <a:pt x="9654" y="2110"/>
                  </a:lnTo>
                  <a:lnTo>
                    <a:pt x="9640" y="1291"/>
                  </a:lnTo>
                  <a:lnTo>
                    <a:pt x="9640" y="1291"/>
                  </a:lnTo>
                  <a:lnTo>
                    <a:pt x="9632" y="848"/>
                  </a:lnTo>
                  <a:lnTo>
                    <a:pt x="9632" y="848"/>
                  </a:lnTo>
                  <a:lnTo>
                    <a:pt x="9627" y="620"/>
                  </a:lnTo>
                  <a:lnTo>
                    <a:pt x="9627" y="620"/>
                  </a:lnTo>
                  <a:lnTo>
                    <a:pt x="9627" y="564"/>
                  </a:lnTo>
                  <a:lnTo>
                    <a:pt x="9627" y="564"/>
                  </a:lnTo>
                  <a:lnTo>
                    <a:pt x="9624" y="537"/>
                  </a:lnTo>
                  <a:lnTo>
                    <a:pt x="9621" y="512"/>
                  </a:lnTo>
                  <a:lnTo>
                    <a:pt x="9621" y="512"/>
                  </a:lnTo>
                  <a:lnTo>
                    <a:pt x="9616" y="488"/>
                  </a:lnTo>
                  <a:lnTo>
                    <a:pt x="9611" y="464"/>
                  </a:lnTo>
                  <a:lnTo>
                    <a:pt x="9595" y="416"/>
                  </a:lnTo>
                  <a:lnTo>
                    <a:pt x="9595" y="416"/>
                  </a:lnTo>
                  <a:lnTo>
                    <a:pt x="9584" y="392"/>
                  </a:lnTo>
                  <a:lnTo>
                    <a:pt x="9570" y="370"/>
                  </a:lnTo>
                  <a:lnTo>
                    <a:pt x="9557" y="349"/>
                  </a:lnTo>
                  <a:lnTo>
                    <a:pt x="9543" y="327"/>
                  </a:lnTo>
                  <a:lnTo>
                    <a:pt x="9508" y="287"/>
                  </a:lnTo>
                  <a:lnTo>
                    <a:pt x="9471" y="252"/>
                  </a:lnTo>
                  <a:lnTo>
                    <a:pt x="9471" y="252"/>
                  </a:lnTo>
                  <a:lnTo>
                    <a:pt x="9452" y="236"/>
                  </a:lnTo>
                  <a:lnTo>
                    <a:pt x="9431" y="223"/>
                  </a:lnTo>
                  <a:lnTo>
                    <a:pt x="9385" y="198"/>
                  </a:lnTo>
                  <a:lnTo>
                    <a:pt x="9337" y="180"/>
                  </a:lnTo>
                  <a:lnTo>
                    <a:pt x="9286" y="166"/>
                  </a:lnTo>
                  <a:lnTo>
                    <a:pt x="9286" y="166"/>
                  </a:lnTo>
                  <a:lnTo>
                    <a:pt x="9262" y="163"/>
                  </a:lnTo>
                  <a:lnTo>
                    <a:pt x="9235" y="161"/>
                  </a:lnTo>
                  <a:lnTo>
                    <a:pt x="9176" y="161"/>
                  </a:lnTo>
                  <a:lnTo>
                    <a:pt x="9052" y="161"/>
                  </a:lnTo>
                  <a:lnTo>
                    <a:pt x="9052" y="161"/>
                  </a:lnTo>
                  <a:lnTo>
                    <a:pt x="8800" y="163"/>
                  </a:lnTo>
                  <a:lnTo>
                    <a:pt x="8800" y="163"/>
                  </a:lnTo>
                  <a:lnTo>
                    <a:pt x="7744" y="169"/>
                  </a:lnTo>
                  <a:lnTo>
                    <a:pt x="7744" y="169"/>
                  </a:lnTo>
                  <a:lnTo>
                    <a:pt x="7194" y="171"/>
                  </a:lnTo>
                  <a:lnTo>
                    <a:pt x="6630" y="171"/>
                  </a:lnTo>
                  <a:lnTo>
                    <a:pt x="6630" y="171"/>
                  </a:lnTo>
                  <a:lnTo>
                    <a:pt x="5467" y="169"/>
                  </a:lnTo>
                  <a:lnTo>
                    <a:pt x="5467" y="169"/>
                  </a:lnTo>
                  <a:lnTo>
                    <a:pt x="3032" y="155"/>
                  </a:lnTo>
                  <a:lnTo>
                    <a:pt x="3032" y="155"/>
                  </a:lnTo>
                  <a:lnTo>
                    <a:pt x="1780" y="145"/>
                  </a:lnTo>
                  <a:lnTo>
                    <a:pt x="1780" y="145"/>
                  </a:lnTo>
                  <a:lnTo>
                    <a:pt x="518" y="128"/>
                  </a:lnTo>
                  <a:lnTo>
                    <a:pt x="518" y="128"/>
                  </a:lnTo>
                  <a:lnTo>
                    <a:pt x="483" y="131"/>
                  </a:lnTo>
                  <a:lnTo>
                    <a:pt x="449" y="134"/>
                  </a:lnTo>
                  <a:lnTo>
                    <a:pt x="413" y="142"/>
                  </a:lnTo>
                  <a:lnTo>
                    <a:pt x="378" y="150"/>
                  </a:lnTo>
                  <a:lnTo>
                    <a:pt x="344" y="163"/>
                  </a:lnTo>
                  <a:lnTo>
                    <a:pt x="312" y="180"/>
                  </a:lnTo>
                  <a:lnTo>
                    <a:pt x="279" y="195"/>
                  </a:lnTo>
                  <a:lnTo>
                    <a:pt x="250" y="217"/>
                  </a:lnTo>
                  <a:lnTo>
                    <a:pt x="250" y="217"/>
                  </a:lnTo>
                  <a:lnTo>
                    <a:pt x="223" y="241"/>
                  </a:lnTo>
                  <a:lnTo>
                    <a:pt x="196" y="265"/>
                  </a:lnTo>
                  <a:lnTo>
                    <a:pt x="172" y="292"/>
                  </a:lnTo>
                  <a:lnTo>
                    <a:pt x="150" y="322"/>
                  </a:lnTo>
                  <a:lnTo>
                    <a:pt x="132" y="351"/>
                  </a:lnTo>
                  <a:lnTo>
                    <a:pt x="113" y="384"/>
                  </a:lnTo>
                  <a:lnTo>
                    <a:pt x="99" y="419"/>
                  </a:lnTo>
                  <a:lnTo>
                    <a:pt x="89" y="453"/>
                  </a:lnTo>
                  <a:lnTo>
                    <a:pt x="89" y="453"/>
                  </a:lnTo>
                  <a:lnTo>
                    <a:pt x="80" y="488"/>
                  </a:lnTo>
                  <a:lnTo>
                    <a:pt x="75" y="523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99"/>
                  </a:lnTo>
                  <a:lnTo>
                    <a:pt x="70" y="757"/>
                  </a:lnTo>
                  <a:lnTo>
                    <a:pt x="70" y="757"/>
                  </a:lnTo>
                  <a:lnTo>
                    <a:pt x="67" y="1071"/>
                  </a:lnTo>
                  <a:lnTo>
                    <a:pt x="67" y="1071"/>
                  </a:lnTo>
                  <a:lnTo>
                    <a:pt x="62" y="2322"/>
                  </a:lnTo>
                  <a:lnTo>
                    <a:pt x="62" y="2322"/>
                  </a:lnTo>
                  <a:lnTo>
                    <a:pt x="62" y="2634"/>
                  </a:lnTo>
                  <a:lnTo>
                    <a:pt x="62" y="2943"/>
                  </a:lnTo>
                  <a:lnTo>
                    <a:pt x="62" y="2943"/>
                  </a:lnTo>
                  <a:lnTo>
                    <a:pt x="64" y="3555"/>
                  </a:lnTo>
                  <a:lnTo>
                    <a:pt x="64" y="3555"/>
                  </a:lnTo>
                  <a:lnTo>
                    <a:pt x="67" y="3708"/>
                  </a:lnTo>
                  <a:lnTo>
                    <a:pt x="70" y="3859"/>
                  </a:lnTo>
                  <a:lnTo>
                    <a:pt x="70" y="3859"/>
                  </a:lnTo>
                  <a:lnTo>
                    <a:pt x="73" y="3893"/>
                  </a:lnTo>
                  <a:lnTo>
                    <a:pt x="78" y="3928"/>
                  </a:lnTo>
                  <a:lnTo>
                    <a:pt x="86" y="3963"/>
                  </a:lnTo>
                  <a:lnTo>
                    <a:pt x="97" y="3996"/>
                  </a:lnTo>
                  <a:lnTo>
                    <a:pt x="97" y="3996"/>
                  </a:lnTo>
                  <a:lnTo>
                    <a:pt x="113" y="4028"/>
                  </a:lnTo>
                  <a:lnTo>
                    <a:pt x="129" y="4060"/>
                  </a:lnTo>
                  <a:lnTo>
                    <a:pt x="148" y="4089"/>
                  </a:lnTo>
                  <a:lnTo>
                    <a:pt x="169" y="4116"/>
                  </a:lnTo>
                  <a:lnTo>
                    <a:pt x="169" y="4116"/>
                  </a:lnTo>
                  <a:lnTo>
                    <a:pt x="191" y="4143"/>
                  </a:lnTo>
                  <a:lnTo>
                    <a:pt x="215" y="4167"/>
                  </a:lnTo>
                  <a:lnTo>
                    <a:pt x="241" y="4189"/>
                  </a:lnTo>
                  <a:lnTo>
                    <a:pt x="271" y="4210"/>
                  </a:lnTo>
                  <a:lnTo>
                    <a:pt x="271" y="4210"/>
                  </a:lnTo>
                  <a:lnTo>
                    <a:pt x="301" y="4226"/>
                  </a:lnTo>
                  <a:lnTo>
                    <a:pt x="330" y="4243"/>
                  </a:lnTo>
                  <a:lnTo>
                    <a:pt x="362" y="4256"/>
                  </a:lnTo>
                  <a:lnTo>
                    <a:pt x="395" y="4264"/>
                  </a:lnTo>
                  <a:lnTo>
                    <a:pt x="430" y="4272"/>
                  </a:lnTo>
                  <a:lnTo>
                    <a:pt x="462" y="4278"/>
                  </a:lnTo>
                  <a:lnTo>
                    <a:pt x="462" y="4278"/>
                  </a:lnTo>
                  <a:lnTo>
                    <a:pt x="497" y="4280"/>
                  </a:lnTo>
                  <a:lnTo>
                    <a:pt x="532" y="4280"/>
                  </a:lnTo>
                  <a:lnTo>
                    <a:pt x="532" y="4280"/>
                  </a:lnTo>
                  <a:lnTo>
                    <a:pt x="679" y="4280"/>
                  </a:lnTo>
                  <a:lnTo>
                    <a:pt x="679" y="4280"/>
                  </a:lnTo>
                  <a:lnTo>
                    <a:pt x="1842" y="4264"/>
                  </a:lnTo>
                  <a:lnTo>
                    <a:pt x="1842" y="4264"/>
                  </a:lnTo>
                  <a:lnTo>
                    <a:pt x="2406" y="4256"/>
                  </a:lnTo>
                  <a:lnTo>
                    <a:pt x="2406" y="4256"/>
                  </a:lnTo>
                  <a:lnTo>
                    <a:pt x="2957" y="4251"/>
                  </a:lnTo>
                  <a:lnTo>
                    <a:pt x="2957" y="4251"/>
                  </a:lnTo>
                  <a:lnTo>
                    <a:pt x="3494" y="4251"/>
                  </a:lnTo>
                  <a:lnTo>
                    <a:pt x="4012" y="4251"/>
                  </a:lnTo>
                  <a:lnTo>
                    <a:pt x="4514" y="4253"/>
                  </a:lnTo>
                  <a:lnTo>
                    <a:pt x="4997" y="4259"/>
                  </a:lnTo>
                  <a:lnTo>
                    <a:pt x="4997" y="4259"/>
                  </a:lnTo>
                  <a:lnTo>
                    <a:pt x="5462" y="4264"/>
                  </a:lnTo>
                  <a:lnTo>
                    <a:pt x="5902" y="4272"/>
                  </a:lnTo>
                  <a:lnTo>
                    <a:pt x="6721" y="4288"/>
                  </a:lnTo>
                  <a:lnTo>
                    <a:pt x="6721" y="4288"/>
                  </a:lnTo>
                  <a:lnTo>
                    <a:pt x="7441" y="4299"/>
                  </a:lnTo>
                  <a:lnTo>
                    <a:pt x="7760" y="4304"/>
                  </a:lnTo>
                  <a:lnTo>
                    <a:pt x="8050" y="4307"/>
                  </a:lnTo>
                  <a:lnTo>
                    <a:pt x="8050" y="4307"/>
                  </a:lnTo>
                  <a:lnTo>
                    <a:pt x="8542" y="4312"/>
                  </a:lnTo>
                  <a:lnTo>
                    <a:pt x="8904" y="4312"/>
                  </a:lnTo>
                  <a:lnTo>
                    <a:pt x="8904" y="4312"/>
                  </a:lnTo>
                  <a:lnTo>
                    <a:pt x="9208" y="43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9"/>
            <p:cNvSpPr>
              <a:spLocks noChangeArrowheads="1"/>
            </p:cNvSpPr>
            <p:nvPr/>
          </p:nvSpPr>
          <p:spPr bwMode="auto">
            <a:xfrm>
              <a:off x="600487" y="2851180"/>
              <a:ext cx="1416011" cy="621647"/>
            </a:xfrm>
            <a:prstGeom prst="roundRect">
              <a:avLst>
                <a:gd name="adj" fmla="val 9176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0"/>
            <p:cNvSpPr>
              <a:spLocks noChangeArrowheads="1"/>
            </p:cNvSpPr>
            <p:nvPr/>
          </p:nvSpPr>
          <p:spPr bwMode="auto">
            <a:xfrm>
              <a:off x="595312" y="2838243"/>
              <a:ext cx="1431536" cy="644935"/>
            </a:xfrm>
            <a:custGeom>
              <a:avLst/>
              <a:gdLst>
                <a:gd name="T0" fmla="*/ 8048 w 9757"/>
                <a:gd name="T1" fmla="*/ 4337 h 4397"/>
                <a:gd name="T2" fmla="*/ 5902 w 9757"/>
                <a:gd name="T3" fmla="*/ 4372 h 4397"/>
                <a:gd name="T4" fmla="*/ 3491 w 9757"/>
                <a:gd name="T5" fmla="*/ 4396 h 4397"/>
                <a:gd name="T6" fmla="*/ 1842 w 9757"/>
                <a:gd name="T7" fmla="*/ 4383 h 4397"/>
                <a:gd name="T8" fmla="*/ 454 w 9757"/>
                <a:gd name="T9" fmla="*/ 4359 h 4397"/>
                <a:gd name="T10" fmla="*/ 261 w 9757"/>
                <a:gd name="T11" fmla="*/ 4294 h 4397"/>
                <a:gd name="T12" fmla="*/ 113 w 9757"/>
                <a:gd name="T13" fmla="*/ 4160 h 4397"/>
                <a:gd name="T14" fmla="*/ 22 w 9757"/>
                <a:gd name="T15" fmla="*/ 3983 h 4397"/>
                <a:gd name="T16" fmla="*/ 5 w 9757"/>
                <a:gd name="T17" fmla="*/ 3559 h 4397"/>
                <a:gd name="T18" fmla="*/ 11 w 9757"/>
                <a:gd name="T19" fmla="*/ 2326 h 4397"/>
                <a:gd name="T20" fmla="*/ 0 w 9757"/>
                <a:gd name="T21" fmla="*/ 559 h 4397"/>
                <a:gd name="T22" fmla="*/ 27 w 9757"/>
                <a:gd name="T23" fmla="*/ 395 h 4397"/>
                <a:gd name="T24" fmla="*/ 167 w 9757"/>
                <a:gd name="T25" fmla="*/ 183 h 4397"/>
                <a:gd name="T26" fmla="*/ 349 w 9757"/>
                <a:gd name="T27" fmla="*/ 73 h 4397"/>
                <a:gd name="T28" fmla="*/ 1780 w 9757"/>
                <a:gd name="T29" fmla="*/ 27 h 4397"/>
                <a:gd name="T30" fmla="*/ 6630 w 9757"/>
                <a:gd name="T31" fmla="*/ 0 h 4397"/>
                <a:gd name="T32" fmla="*/ 8797 w 9757"/>
                <a:gd name="T33" fmla="*/ 8 h 4397"/>
                <a:gd name="T34" fmla="*/ 9240 w 9757"/>
                <a:gd name="T35" fmla="*/ 14 h 4397"/>
                <a:gd name="T36" fmla="*/ 9415 w 9757"/>
                <a:gd name="T37" fmla="*/ 54 h 4397"/>
                <a:gd name="T38" fmla="*/ 9562 w 9757"/>
                <a:gd name="T39" fmla="*/ 145 h 4397"/>
                <a:gd name="T40" fmla="*/ 9691 w 9757"/>
                <a:gd name="T41" fmla="*/ 304 h 4397"/>
                <a:gd name="T42" fmla="*/ 9745 w 9757"/>
                <a:gd name="T43" fmla="*/ 462 h 4397"/>
                <a:gd name="T44" fmla="*/ 9753 w 9757"/>
                <a:gd name="T45" fmla="*/ 621 h 4397"/>
                <a:gd name="T46" fmla="*/ 9726 w 9757"/>
                <a:gd name="T47" fmla="*/ 2111 h 4397"/>
                <a:gd name="T48" fmla="*/ 9702 w 9757"/>
                <a:gd name="T49" fmla="*/ 3701 h 4397"/>
                <a:gd name="T50" fmla="*/ 9691 w 9757"/>
                <a:gd name="T51" fmla="*/ 3935 h 4397"/>
                <a:gd name="T52" fmla="*/ 9557 w 9757"/>
                <a:gd name="T53" fmla="*/ 4187 h 4397"/>
                <a:gd name="T54" fmla="*/ 9407 w 9757"/>
                <a:gd name="T55" fmla="*/ 4289 h 4397"/>
                <a:gd name="T56" fmla="*/ 9227 w 9757"/>
                <a:gd name="T57" fmla="*/ 4332 h 4397"/>
                <a:gd name="T58" fmla="*/ 9227 w 9757"/>
                <a:gd name="T59" fmla="*/ 4316 h 4397"/>
                <a:gd name="T60" fmla="*/ 9398 w 9757"/>
                <a:gd name="T61" fmla="*/ 4273 h 4397"/>
                <a:gd name="T62" fmla="*/ 9544 w 9757"/>
                <a:gd name="T63" fmla="*/ 4174 h 4397"/>
                <a:gd name="T64" fmla="*/ 9670 w 9757"/>
                <a:gd name="T65" fmla="*/ 3929 h 4397"/>
                <a:gd name="T66" fmla="*/ 9678 w 9757"/>
                <a:gd name="T67" fmla="*/ 3701 h 4397"/>
                <a:gd name="T68" fmla="*/ 9654 w 9757"/>
                <a:gd name="T69" fmla="*/ 2111 h 4397"/>
                <a:gd name="T70" fmla="*/ 9624 w 9757"/>
                <a:gd name="T71" fmla="*/ 621 h 4397"/>
                <a:gd name="T72" fmla="*/ 9616 w 9757"/>
                <a:gd name="T73" fmla="*/ 489 h 4397"/>
                <a:gd name="T74" fmla="*/ 9557 w 9757"/>
                <a:gd name="T75" fmla="*/ 350 h 4397"/>
                <a:gd name="T76" fmla="*/ 9428 w 9757"/>
                <a:gd name="T77" fmla="*/ 223 h 4397"/>
                <a:gd name="T78" fmla="*/ 9235 w 9757"/>
                <a:gd name="T79" fmla="*/ 161 h 4397"/>
                <a:gd name="T80" fmla="*/ 7742 w 9757"/>
                <a:gd name="T81" fmla="*/ 170 h 4397"/>
                <a:gd name="T82" fmla="*/ 5464 w 9757"/>
                <a:gd name="T83" fmla="*/ 170 h 4397"/>
                <a:gd name="T84" fmla="*/ 518 w 9757"/>
                <a:gd name="T85" fmla="*/ 129 h 4397"/>
                <a:gd name="T86" fmla="*/ 309 w 9757"/>
                <a:gd name="T87" fmla="*/ 180 h 4397"/>
                <a:gd name="T88" fmla="*/ 169 w 9757"/>
                <a:gd name="T89" fmla="*/ 293 h 4397"/>
                <a:gd name="T90" fmla="*/ 89 w 9757"/>
                <a:gd name="T91" fmla="*/ 454 h 4397"/>
                <a:gd name="T92" fmla="*/ 67 w 9757"/>
                <a:gd name="T93" fmla="*/ 758 h 4397"/>
                <a:gd name="T94" fmla="*/ 59 w 9757"/>
                <a:gd name="T95" fmla="*/ 2635 h 4397"/>
                <a:gd name="T96" fmla="*/ 67 w 9757"/>
                <a:gd name="T97" fmla="*/ 3859 h 4397"/>
                <a:gd name="T98" fmla="*/ 97 w 9757"/>
                <a:gd name="T99" fmla="*/ 3996 h 4397"/>
                <a:gd name="T100" fmla="*/ 191 w 9757"/>
                <a:gd name="T101" fmla="*/ 4144 h 4397"/>
                <a:gd name="T102" fmla="*/ 330 w 9757"/>
                <a:gd name="T103" fmla="*/ 4243 h 4397"/>
                <a:gd name="T104" fmla="*/ 494 w 9757"/>
                <a:gd name="T105" fmla="*/ 4281 h 4397"/>
                <a:gd name="T106" fmla="*/ 1842 w 9757"/>
                <a:gd name="T107" fmla="*/ 4265 h 4397"/>
                <a:gd name="T108" fmla="*/ 4009 w 9757"/>
                <a:gd name="T109" fmla="*/ 4251 h 4397"/>
                <a:gd name="T110" fmla="*/ 6719 w 9757"/>
                <a:gd name="T111" fmla="*/ 4289 h 4397"/>
                <a:gd name="T112" fmla="*/ 8542 w 9757"/>
                <a:gd name="T113" fmla="*/ 4313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757" h="4397">
                  <a:moveTo>
                    <a:pt x="9208" y="4332"/>
                  </a:moveTo>
                  <a:lnTo>
                    <a:pt x="9208" y="4332"/>
                  </a:lnTo>
                  <a:lnTo>
                    <a:pt x="8904" y="4332"/>
                  </a:lnTo>
                  <a:lnTo>
                    <a:pt x="8904" y="4332"/>
                  </a:lnTo>
                  <a:lnTo>
                    <a:pt x="8542" y="4335"/>
                  </a:lnTo>
                  <a:lnTo>
                    <a:pt x="8048" y="4337"/>
                  </a:lnTo>
                  <a:lnTo>
                    <a:pt x="8048" y="4337"/>
                  </a:lnTo>
                  <a:lnTo>
                    <a:pt x="7758" y="4340"/>
                  </a:lnTo>
                  <a:lnTo>
                    <a:pt x="7438" y="4346"/>
                  </a:lnTo>
                  <a:lnTo>
                    <a:pt x="6719" y="4359"/>
                  </a:lnTo>
                  <a:lnTo>
                    <a:pt x="6719" y="4359"/>
                  </a:lnTo>
                  <a:lnTo>
                    <a:pt x="5902" y="4372"/>
                  </a:lnTo>
                  <a:lnTo>
                    <a:pt x="5459" y="4380"/>
                  </a:lnTo>
                  <a:lnTo>
                    <a:pt x="4995" y="4388"/>
                  </a:lnTo>
                  <a:lnTo>
                    <a:pt x="4995" y="4388"/>
                  </a:lnTo>
                  <a:lnTo>
                    <a:pt x="4511" y="4394"/>
                  </a:lnTo>
                  <a:lnTo>
                    <a:pt x="4009" y="4396"/>
                  </a:lnTo>
                  <a:lnTo>
                    <a:pt x="3491" y="4396"/>
                  </a:lnTo>
                  <a:lnTo>
                    <a:pt x="2956" y="4394"/>
                  </a:lnTo>
                  <a:lnTo>
                    <a:pt x="2956" y="4394"/>
                  </a:lnTo>
                  <a:lnTo>
                    <a:pt x="2406" y="4391"/>
                  </a:lnTo>
                  <a:lnTo>
                    <a:pt x="2406" y="4391"/>
                  </a:lnTo>
                  <a:lnTo>
                    <a:pt x="1842" y="4383"/>
                  </a:lnTo>
                  <a:lnTo>
                    <a:pt x="1842" y="4383"/>
                  </a:lnTo>
                  <a:lnTo>
                    <a:pt x="680" y="4367"/>
                  </a:lnTo>
                  <a:lnTo>
                    <a:pt x="680" y="4367"/>
                  </a:lnTo>
                  <a:lnTo>
                    <a:pt x="529" y="4364"/>
                  </a:lnTo>
                  <a:lnTo>
                    <a:pt x="529" y="4364"/>
                  </a:lnTo>
                  <a:lnTo>
                    <a:pt x="491" y="4364"/>
                  </a:lnTo>
                  <a:lnTo>
                    <a:pt x="454" y="4359"/>
                  </a:lnTo>
                  <a:lnTo>
                    <a:pt x="411" y="4353"/>
                  </a:lnTo>
                  <a:lnTo>
                    <a:pt x="373" y="4343"/>
                  </a:lnTo>
                  <a:lnTo>
                    <a:pt x="373" y="4343"/>
                  </a:lnTo>
                  <a:lnTo>
                    <a:pt x="333" y="4329"/>
                  </a:lnTo>
                  <a:lnTo>
                    <a:pt x="298" y="4313"/>
                  </a:lnTo>
                  <a:lnTo>
                    <a:pt x="261" y="4294"/>
                  </a:lnTo>
                  <a:lnTo>
                    <a:pt x="228" y="4273"/>
                  </a:lnTo>
                  <a:lnTo>
                    <a:pt x="228" y="4273"/>
                  </a:lnTo>
                  <a:lnTo>
                    <a:pt x="196" y="4249"/>
                  </a:lnTo>
                  <a:lnTo>
                    <a:pt x="167" y="4222"/>
                  </a:lnTo>
                  <a:lnTo>
                    <a:pt x="137" y="4192"/>
                  </a:lnTo>
                  <a:lnTo>
                    <a:pt x="113" y="4160"/>
                  </a:lnTo>
                  <a:lnTo>
                    <a:pt x="113" y="4160"/>
                  </a:lnTo>
                  <a:lnTo>
                    <a:pt x="89" y="4128"/>
                  </a:lnTo>
                  <a:lnTo>
                    <a:pt x="67" y="4093"/>
                  </a:lnTo>
                  <a:lnTo>
                    <a:pt x="48" y="4058"/>
                  </a:lnTo>
                  <a:lnTo>
                    <a:pt x="35" y="4020"/>
                  </a:lnTo>
                  <a:lnTo>
                    <a:pt x="22" y="3983"/>
                  </a:lnTo>
                  <a:lnTo>
                    <a:pt x="13" y="3943"/>
                  </a:lnTo>
                  <a:lnTo>
                    <a:pt x="8" y="3902"/>
                  </a:lnTo>
                  <a:lnTo>
                    <a:pt x="5" y="3862"/>
                  </a:lnTo>
                  <a:lnTo>
                    <a:pt x="5" y="3862"/>
                  </a:lnTo>
                  <a:lnTo>
                    <a:pt x="5" y="3709"/>
                  </a:lnTo>
                  <a:lnTo>
                    <a:pt x="5" y="3559"/>
                  </a:lnTo>
                  <a:lnTo>
                    <a:pt x="5" y="3559"/>
                  </a:lnTo>
                  <a:lnTo>
                    <a:pt x="8" y="2944"/>
                  </a:lnTo>
                  <a:lnTo>
                    <a:pt x="8" y="2944"/>
                  </a:lnTo>
                  <a:lnTo>
                    <a:pt x="11" y="2635"/>
                  </a:lnTo>
                  <a:lnTo>
                    <a:pt x="11" y="2326"/>
                  </a:lnTo>
                  <a:lnTo>
                    <a:pt x="11" y="2326"/>
                  </a:lnTo>
                  <a:lnTo>
                    <a:pt x="5" y="1075"/>
                  </a:lnTo>
                  <a:lnTo>
                    <a:pt x="5" y="1075"/>
                  </a:lnTo>
                  <a:lnTo>
                    <a:pt x="0" y="758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0" y="559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8" y="476"/>
                  </a:lnTo>
                  <a:lnTo>
                    <a:pt x="16" y="435"/>
                  </a:lnTo>
                  <a:lnTo>
                    <a:pt x="16" y="435"/>
                  </a:lnTo>
                  <a:lnTo>
                    <a:pt x="27" y="395"/>
                  </a:lnTo>
                  <a:lnTo>
                    <a:pt x="43" y="355"/>
                  </a:lnTo>
                  <a:lnTo>
                    <a:pt x="62" y="317"/>
                  </a:lnTo>
                  <a:lnTo>
                    <a:pt x="83" y="280"/>
                  </a:lnTo>
                  <a:lnTo>
                    <a:pt x="110" y="245"/>
                  </a:lnTo>
                  <a:lnTo>
                    <a:pt x="137" y="213"/>
                  </a:lnTo>
                  <a:lnTo>
                    <a:pt x="167" y="183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234" y="129"/>
                  </a:lnTo>
                  <a:lnTo>
                    <a:pt x="271" y="108"/>
                  </a:lnTo>
                  <a:lnTo>
                    <a:pt x="309" y="89"/>
                  </a:lnTo>
                  <a:lnTo>
                    <a:pt x="349" y="73"/>
                  </a:lnTo>
                  <a:lnTo>
                    <a:pt x="389" y="59"/>
                  </a:lnTo>
                  <a:lnTo>
                    <a:pt x="432" y="52"/>
                  </a:lnTo>
                  <a:lnTo>
                    <a:pt x="475" y="46"/>
                  </a:lnTo>
                  <a:lnTo>
                    <a:pt x="518" y="43"/>
                  </a:lnTo>
                  <a:lnTo>
                    <a:pt x="518" y="43"/>
                  </a:lnTo>
                  <a:lnTo>
                    <a:pt x="1780" y="27"/>
                  </a:lnTo>
                  <a:lnTo>
                    <a:pt x="1780" y="27"/>
                  </a:lnTo>
                  <a:lnTo>
                    <a:pt x="3032" y="17"/>
                  </a:lnTo>
                  <a:lnTo>
                    <a:pt x="3032" y="17"/>
                  </a:lnTo>
                  <a:lnTo>
                    <a:pt x="5464" y="3"/>
                  </a:lnTo>
                  <a:lnTo>
                    <a:pt x="5464" y="3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7194" y="0"/>
                  </a:lnTo>
                  <a:lnTo>
                    <a:pt x="7742" y="3"/>
                  </a:lnTo>
                  <a:lnTo>
                    <a:pt x="7742" y="3"/>
                  </a:lnTo>
                  <a:lnTo>
                    <a:pt x="8797" y="8"/>
                  </a:lnTo>
                  <a:lnTo>
                    <a:pt x="8797" y="8"/>
                  </a:lnTo>
                  <a:lnTo>
                    <a:pt x="9050" y="11"/>
                  </a:lnTo>
                  <a:lnTo>
                    <a:pt x="9050" y="11"/>
                  </a:lnTo>
                  <a:lnTo>
                    <a:pt x="9176" y="11"/>
                  </a:lnTo>
                  <a:lnTo>
                    <a:pt x="9205" y="11"/>
                  </a:lnTo>
                  <a:lnTo>
                    <a:pt x="9240" y="14"/>
                  </a:lnTo>
                  <a:lnTo>
                    <a:pt x="9240" y="14"/>
                  </a:lnTo>
                  <a:lnTo>
                    <a:pt x="9275" y="17"/>
                  </a:lnTo>
                  <a:lnTo>
                    <a:pt x="9313" y="22"/>
                  </a:lnTo>
                  <a:lnTo>
                    <a:pt x="9313" y="22"/>
                  </a:lnTo>
                  <a:lnTo>
                    <a:pt x="9348" y="30"/>
                  </a:lnTo>
                  <a:lnTo>
                    <a:pt x="9382" y="41"/>
                  </a:lnTo>
                  <a:lnTo>
                    <a:pt x="9415" y="54"/>
                  </a:lnTo>
                  <a:lnTo>
                    <a:pt x="9447" y="67"/>
                  </a:lnTo>
                  <a:lnTo>
                    <a:pt x="9476" y="86"/>
                  </a:lnTo>
                  <a:lnTo>
                    <a:pt x="9506" y="102"/>
                  </a:lnTo>
                  <a:lnTo>
                    <a:pt x="9535" y="124"/>
                  </a:lnTo>
                  <a:lnTo>
                    <a:pt x="9562" y="145"/>
                  </a:lnTo>
                  <a:lnTo>
                    <a:pt x="9562" y="145"/>
                  </a:lnTo>
                  <a:lnTo>
                    <a:pt x="9587" y="170"/>
                  </a:lnTo>
                  <a:lnTo>
                    <a:pt x="9611" y="194"/>
                  </a:lnTo>
                  <a:lnTo>
                    <a:pt x="9635" y="221"/>
                  </a:lnTo>
                  <a:lnTo>
                    <a:pt x="9654" y="247"/>
                  </a:lnTo>
                  <a:lnTo>
                    <a:pt x="9672" y="274"/>
                  </a:lnTo>
                  <a:lnTo>
                    <a:pt x="9691" y="304"/>
                  </a:lnTo>
                  <a:lnTo>
                    <a:pt x="9705" y="336"/>
                  </a:lnTo>
                  <a:lnTo>
                    <a:pt x="9718" y="366"/>
                  </a:lnTo>
                  <a:lnTo>
                    <a:pt x="9718" y="366"/>
                  </a:lnTo>
                  <a:lnTo>
                    <a:pt x="9729" y="398"/>
                  </a:lnTo>
                  <a:lnTo>
                    <a:pt x="9739" y="430"/>
                  </a:lnTo>
                  <a:lnTo>
                    <a:pt x="9745" y="462"/>
                  </a:lnTo>
                  <a:lnTo>
                    <a:pt x="9750" y="497"/>
                  </a:lnTo>
                  <a:lnTo>
                    <a:pt x="9750" y="497"/>
                  </a:lnTo>
                  <a:lnTo>
                    <a:pt x="9753" y="530"/>
                  </a:lnTo>
                  <a:lnTo>
                    <a:pt x="9756" y="562"/>
                  </a:lnTo>
                  <a:lnTo>
                    <a:pt x="9756" y="562"/>
                  </a:lnTo>
                  <a:lnTo>
                    <a:pt x="9753" y="621"/>
                  </a:lnTo>
                  <a:lnTo>
                    <a:pt x="9753" y="621"/>
                  </a:lnTo>
                  <a:lnTo>
                    <a:pt x="9750" y="852"/>
                  </a:lnTo>
                  <a:lnTo>
                    <a:pt x="9750" y="852"/>
                  </a:lnTo>
                  <a:lnTo>
                    <a:pt x="9742" y="1295"/>
                  </a:lnTo>
                  <a:lnTo>
                    <a:pt x="9742" y="1295"/>
                  </a:lnTo>
                  <a:lnTo>
                    <a:pt x="9726" y="2111"/>
                  </a:lnTo>
                  <a:lnTo>
                    <a:pt x="9726" y="2111"/>
                  </a:lnTo>
                  <a:lnTo>
                    <a:pt x="9713" y="2831"/>
                  </a:lnTo>
                  <a:lnTo>
                    <a:pt x="9707" y="3151"/>
                  </a:lnTo>
                  <a:lnTo>
                    <a:pt x="9705" y="3440"/>
                  </a:lnTo>
                  <a:lnTo>
                    <a:pt x="9705" y="3440"/>
                  </a:lnTo>
                  <a:lnTo>
                    <a:pt x="9702" y="3701"/>
                  </a:lnTo>
                  <a:lnTo>
                    <a:pt x="9702" y="3701"/>
                  </a:lnTo>
                  <a:lnTo>
                    <a:pt x="9702" y="3822"/>
                  </a:lnTo>
                  <a:lnTo>
                    <a:pt x="9699" y="3878"/>
                  </a:lnTo>
                  <a:lnTo>
                    <a:pt x="9697" y="3908"/>
                  </a:lnTo>
                  <a:lnTo>
                    <a:pt x="9691" y="3935"/>
                  </a:lnTo>
                  <a:lnTo>
                    <a:pt x="9691" y="3935"/>
                  </a:lnTo>
                  <a:lnTo>
                    <a:pt x="9678" y="3986"/>
                  </a:lnTo>
                  <a:lnTo>
                    <a:pt x="9659" y="4034"/>
                  </a:lnTo>
                  <a:lnTo>
                    <a:pt x="9637" y="4079"/>
                  </a:lnTo>
                  <a:lnTo>
                    <a:pt x="9613" y="4120"/>
                  </a:lnTo>
                  <a:lnTo>
                    <a:pt x="9587" y="4155"/>
                  </a:lnTo>
                  <a:lnTo>
                    <a:pt x="9557" y="4187"/>
                  </a:lnTo>
                  <a:lnTo>
                    <a:pt x="9525" y="4214"/>
                  </a:lnTo>
                  <a:lnTo>
                    <a:pt x="9495" y="4238"/>
                  </a:lnTo>
                  <a:lnTo>
                    <a:pt x="9495" y="4238"/>
                  </a:lnTo>
                  <a:lnTo>
                    <a:pt x="9466" y="4259"/>
                  </a:lnTo>
                  <a:lnTo>
                    <a:pt x="9436" y="4276"/>
                  </a:lnTo>
                  <a:lnTo>
                    <a:pt x="9407" y="4289"/>
                  </a:lnTo>
                  <a:lnTo>
                    <a:pt x="9377" y="4303"/>
                  </a:lnTo>
                  <a:lnTo>
                    <a:pt x="9329" y="4316"/>
                  </a:lnTo>
                  <a:lnTo>
                    <a:pt x="9286" y="4327"/>
                  </a:lnTo>
                  <a:lnTo>
                    <a:pt x="9286" y="4327"/>
                  </a:lnTo>
                  <a:lnTo>
                    <a:pt x="9251" y="4329"/>
                  </a:lnTo>
                  <a:lnTo>
                    <a:pt x="9227" y="4332"/>
                  </a:lnTo>
                  <a:lnTo>
                    <a:pt x="9227" y="4332"/>
                  </a:lnTo>
                  <a:lnTo>
                    <a:pt x="9208" y="4332"/>
                  </a:lnTo>
                  <a:close/>
                  <a:moveTo>
                    <a:pt x="9208" y="4316"/>
                  </a:moveTo>
                  <a:lnTo>
                    <a:pt x="9208" y="4316"/>
                  </a:lnTo>
                  <a:lnTo>
                    <a:pt x="9227" y="4316"/>
                  </a:lnTo>
                  <a:lnTo>
                    <a:pt x="9227" y="4316"/>
                  </a:lnTo>
                  <a:lnTo>
                    <a:pt x="9251" y="4313"/>
                  </a:lnTo>
                  <a:lnTo>
                    <a:pt x="9283" y="4308"/>
                  </a:lnTo>
                  <a:lnTo>
                    <a:pt x="9283" y="4308"/>
                  </a:lnTo>
                  <a:lnTo>
                    <a:pt x="9323" y="4300"/>
                  </a:lnTo>
                  <a:lnTo>
                    <a:pt x="9372" y="4284"/>
                  </a:lnTo>
                  <a:lnTo>
                    <a:pt x="9398" y="4273"/>
                  </a:lnTo>
                  <a:lnTo>
                    <a:pt x="9426" y="4259"/>
                  </a:lnTo>
                  <a:lnTo>
                    <a:pt x="9455" y="4243"/>
                  </a:lnTo>
                  <a:lnTo>
                    <a:pt x="9485" y="4225"/>
                  </a:lnTo>
                  <a:lnTo>
                    <a:pt x="9485" y="4225"/>
                  </a:lnTo>
                  <a:lnTo>
                    <a:pt x="9514" y="4200"/>
                  </a:lnTo>
                  <a:lnTo>
                    <a:pt x="9544" y="4174"/>
                  </a:lnTo>
                  <a:lnTo>
                    <a:pt x="9570" y="4144"/>
                  </a:lnTo>
                  <a:lnTo>
                    <a:pt x="9597" y="4109"/>
                  </a:lnTo>
                  <a:lnTo>
                    <a:pt x="9621" y="4069"/>
                  </a:lnTo>
                  <a:lnTo>
                    <a:pt x="9640" y="4026"/>
                  </a:lnTo>
                  <a:lnTo>
                    <a:pt x="9659" y="3980"/>
                  </a:lnTo>
                  <a:lnTo>
                    <a:pt x="9670" y="3929"/>
                  </a:lnTo>
                  <a:lnTo>
                    <a:pt x="9670" y="3929"/>
                  </a:lnTo>
                  <a:lnTo>
                    <a:pt x="9675" y="3905"/>
                  </a:lnTo>
                  <a:lnTo>
                    <a:pt x="9678" y="3878"/>
                  </a:lnTo>
                  <a:lnTo>
                    <a:pt x="9678" y="3822"/>
                  </a:lnTo>
                  <a:lnTo>
                    <a:pt x="9678" y="3701"/>
                  </a:lnTo>
                  <a:lnTo>
                    <a:pt x="9678" y="3701"/>
                  </a:lnTo>
                  <a:lnTo>
                    <a:pt x="9675" y="3440"/>
                  </a:lnTo>
                  <a:lnTo>
                    <a:pt x="9675" y="3440"/>
                  </a:lnTo>
                  <a:lnTo>
                    <a:pt x="9672" y="3151"/>
                  </a:lnTo>
                  <a:lnTo>
                    <a:pt x="9667" y="2831"/>
                  </a:lnTo>
                  <a:lnTo>
                    <a:pt x="9654" y="2111"/>
                  </a:lnTo>
                  <a:lnTo>
                    <a:pt x="9654" y="2111"/>
                  </a:lnTo>
                  <a:lnTo>
                    <a:pt x="9637" y="1295"/>
                  </a:lnTo>
                  <a:lnTo>
                    <a:pt x="9637" y="1295"/>
                  </a:lnTo>
                  <a:lnTo>
                    <a:pt x="9630" y="852"/>
                  </a:lnTo>
                  <a:lnTo>
                    <a:pt x="9630" y="852"/>
                  </a:lnTo>
                  <a:lnTo>
                    <a:pt x="9624" y="621"/>
                  </a:lnTo>
                  <a:lnTo>
                    <a:pt x="9624" y="621"/>
                  </a:lnTo>
                  <a:lnTo>
                    <a:pt x="9624" y="564"/>
                  </a:lnTo>
                  <a:lnTo>
                    <a:pt x="9624" y="564"/>
                  </a:lnTo>
                  <a:lnTo>
                    <a:pt x="9621" y="540"/>
                  </a:lnTo>
                  <a:lnTo>
                    <a:pt x="9619" y="513"/>
                  </a:lnTo>
                  <a:lnTo>
                    <a:pt x="9619" y="513"/>
                  </a:lnTo>
                  <a:lnTo>
                    <a:pt x="9616" y="489"/>
                  </a:lnTo>
                  <a:lnTo>
                    <a:pt x="9608" y="465"/>
                  </a:lnTo>
                  <a:lnTo>
                    <a:pt x="9592" y="417"/>
                  </a:lnTo>
                  <a:lnTo>
                    <a:pt x="9592" y="417"/>
                  </a:lnTo>
                  <a:lnTo>
                    <a:pt x="9581" y="393"/>
                  </a:lnTo>
                  <a:lnTo>
                    <a:pt x="9570" y="371"/>
                  </a:lnTo>
                  <a:lnTo>
                    <a:pt x="9557" y="350"/>
                  </a:lnTo>
                  <a:lnTo>
                    <a:pt x="9541" y="328"/>
                  </a:lnTo>
                  <a:lnTo>
                    <a:pt x="9509" y="291"/>
                  </a:lnTo>
                  <a:lnTo>
                    <a:pt x="9471" y="253"/>
                  </a:lnTo>
                  <a:lnTo>
                    <a:pt x="9471" y="253"/>
                  </a:lnTo>
                  <a:lnTo>
                    <a:pt x="9450" y="239"/>
                  </a:lnTo>
                  <a:lnTo>
                    <a:pt x="9428" y="223"/>
                  </a:lnTo>
                  <a:lnTo>
                    <a:pt x="9382" y="199"/>
                  </a:lnTo>
                  <a:lnTo>
                    <a:pt x="9334" y="180"/>
                  </a:lnTo>
                  <a:lnTo>
                    <a:pt x="9286" y="170"/>
                  </a:lnTo>
                  <a:lnTo>
                    <a:pt x="9286" y="170"/>
                  </a:lnTo>
                  <a:lnTo>
                    <a:pt x="9261" y="164"/>
                  </a:lnTo>
                  <a:lnTo>
                    <a:pt x="9235" y="161"/>
                  </a:lnTo>
                  <a:lnTo>
                    <a:pt x="9176" y="161"/>
                  </a:lnTo>
                  <a:lnTo>
                    <a:pt x="9050" y="164"/>
                  </a:lnTo>
                  <a:lnTo>
                    <a:pt x="9050" y="164"/>
                  </a:lnTo>
                  <a:lnTo>
                    <a:pt x="8797" y="164"/>
                  </a:lnTo>
                  <a:lnTo>
                    <a:pt x="8797" y="164"/>
                  </a:lnTo>
                  <a:lnTo>
                    <a:pt x="7742" y="170"/>
                  </a:lnTo>
                  <a:lnTo>
                    <a:pt x="7742" y="170"/>
                  </a:lnTo>
                  <a:lnTo>
                    <a:pt x="7194" y="172"/>
                  </a:lnTo>
                  <a:lnTo>
                    <a:pt x="6630" y="172"/>
                  </a:lnTo>
                  <a:lnTo>
                    <a:pt x="6630" y="172"/>
                  </a:lnTo>
                  <a:lnTo>
                    <a:pt x="5464" y="170"/>
                  </a:lnTo>
                  <a:lnTo>
                    <a:pt x="5464" y="170"/>
                  </a:lnTo>
                  <a:lnTo>
                    <a:pt x="3032" y="156"/>
                  </a:lnTo>
                  <a:lnTo>
                    <a:pt x="3032" y="156"/>
                  </a:lnTo>
                  <a:lnTo>
                    <a:pt x="1780" y="145"/>
                  </a:lnTo>
                  <a:lnTo>
                    <a:pt x="1780" y="145"/>
                  </a:lnTo>
                  <a:lnTo>
                    <a:pt x="518" y="129"/>
                  </a:lnTo>
                  <a:lnTo>
                    <a:pt x="518" y="129"/>
                  </a:lnTo>
                  <a:lnTo>
                    <a:pt x="481" y="132"/>
                  </a:lnTo>
                  <a:lnTo>
                    <a:pt x="446" y="135"/>
                  </a:lnTo>
                  <a:lnTo>
                    <a:pt x="411" y="143"/>
                  </a:lnTo>
                  <a:lnTo>
                    <a:pt x="376" y="154"/>
                  </a:lnTo>
                  <a:lnTo>
                    <a:pt x="341" y="164"/>
                  </a:lnTo>
                  <a:lnTo>
                    <a:pt x="309" y="180"/>
                  </a:lnTo>
                  <a:lnTo>
                    <a:pt x="279" y="199"/>
                  </a:lnTo>
                  <a:lnTo>
                    <a:pt x="250" y="218"/>
                  </a:lnTo>
                  <a:lnTo>
                    <a:pt x="250" y="218"/>
                  </a:lnTo>
                  <a:lnTo>
                    <a:pt x="220" y="242"/>
                  </a:lnTo>
                  <a:lnTo>
                    <a:pt x="193" y="266"/>
                  </a:lnTo>
                  <a:lnTo>
                    <a:pt x="169" y="293"/>
                  </a:lnTo>
                  <a:lnTo>
                    <a:pt x="148" y="323"/>
                  </a:lnTo>
                  <a:lnTo>
                    <a:pt x="129" y="355"/>
                  </a:lnTo>
                  <a:lnTo>
                    <a:pt x="113" y="387"/>
                  </a:lnTo>
                  <a:lnTo>
                    <a:pt x="99" y="419"/>
                  </a:lnTo>
                  <a:lnTo>
                    <a:pt x="89" y="454"/>
                  </a:lnTo>
                  <a:lnTo>
                    <a:pt x="89" y="454"/>
                  </a:lnTo>
                  <a:lnTo>
                    <a:pt x="78" y="489"/>
                  </a:lnTo>
                  <a:lnTo>
                    <a:pt x="72" y="524"/>
                  </a:lnTo>
                  <a:lnTo>
                    <a:pt x="70" y="564"/>
                  </a:lnTo>
                  <a:lnTo>
                    <a:pt x="70" y="564"/>
                  </a:lnTo>
                  <a:lnTo>
                    <a:pt x="70" y="602"/>
                  </a:lnTo>
                  <a:lnTo>
                    <a:pt x="67" y="758"/>
                  </a:lnTo>
                  <a:lnTo>
                    <a:pt x="67" y="758"/>
                  </a:lnTo>
                  <a:lnTo>
                    <a:pt x="65" y="1075"/>
                  </a:lnTo>
                  <a:lnTo>
                    <a:pt x="65" y="1075"/>
                  </a:lnTo>
                  <a:lnTo>
                    <a:pt x="59" y="2326"/>
                  </a:lnTo>
                  <a:lnTo>
                    <a:pt x="59" y="2326"/>
                  </a:lnTo>
                  <a:lnTo>
                    <a:pt x="59" y="2635"/>
                  </a:lnTo>
                  <a:lnTo>
                    <a:pt x="59" y="2944"/>
                  </a:lnTo>
                  <a:lnTo>
                    <a:pt x="59" y="2944"/>
                  </a:lnTo>
                  <a:lnTo>
                    <a:pt x="65" y="3559"/>
                  </a:lnTo>
                  <a:lnTo>
                    <a:pt x="65" y="3559"/>
                  </a:lnTo>
                  <a:lnTo>
                    <a:pt x="65" y="3709"/>
                  </a:lnTo>
                  <a:lnTo>
                    <a:pt x="67" y="3859"/>
                  </a:lnTo>
                  <a:lnTo>
                    <a:pt x="67" y="3859"/>
                  </a:lnTo>
                  <a:lnTo>
                    <a:pt x="70" y="3894"/>
                  </a:lnTo>
                  <a:lnTo>
                    <a:pt x="75" y="3929"/>
                  </a:lnTo>
                  <a:lnTo>
                    <a:pt x="83" y="3964"/>
                  </a:lnTo>
                  <a:lnTo>
                    <a:pt x="97" y="3996"/>
                  </a:lnTo>
                  <a:lnTo>
                    <a:pt x="97" y="3996"/>
                  </a:lnTo>
                  <a:lnTo>
                    <a:pt x="110" y="4029"/>
                  </a:lnTo>
                  <a:lnTo>
                    <a:pt x="126" y="4061"/>
                  </a:lnTo>
                  <a:lnTo>
                    <a:pt x="145" y="4090"/>
                  </a:lnTo>
                  <a:lnTo>
                    <a:pt x="167" y="4117"/>
                  </a:lnTo>
                  <a:lnTo>
                    <a:pt x="167" y="4117"/>
                  </a:lnTo>
                  <a:lnTo>
                    <a:pt x="191" y="4144"/>
                  </a:lnTo>
                  <a:lnTo>
                    <a:pt x="215" y="4168"/>
                  </a:lnTo>
                  <a:lnTo>
                    <a:pt x="242" y="4190"/>
                  </a:lnTo>
                  <a:lnTo>
                    <a:pt x="269" y="4211"/>
                  </a:lnTo>
                  <a:lnTo>
                    <a:pt x="269" y="4211"/>
                  </a:lnTo>
                  <a:lnTo>
                    <a:pt x="298" y="4227"/>
                  </a:lnTo>
                  <a:lnTo>
                    <a:pt x="330" y="4243"/>
                  </a:lnTo>
                  <a:lnTo>
                    <a:pt x="363" y="4257"/>
                  </a:lnTo>
                  <a:lnTo>
                    <a:pt x="395" y="4268"/>
                  </a:lnTo>
                  <a:lnTo>
                    <a:pt x="427" y="4276"/>
                  </a:lnTo>
                  <a:lnTo>
                    <a:pt x="459" y="4278"/>
                  </a:lnTo>
                  <a:lnTo>
                    <a:pt x="459" y="4278"/>
                  </a:lnTo>
                  <a:lnTo>
                    <a:pt x="494" y="4281"/>
                  </a:lnTo>
                  <a:lnTo>
                    <a:pt x="529" y="4284"/>
                  </a:lnTo>
                  <a:lnTo>
                    <a:pt x="529" y="4284"/>
                  </a:lnTo>
                  <a:lnTo>
                    <a:pt x="680" y="4281"/>
                  </a:lnTo>
                  <a:lnTo>
                    <a:pt x="680" y="4281"/>
                  </a:lnTo>
                  <a:lnTo>
                    <a:pt x="1842" y="4265"/>
                  </a:lnTo>
                  <a:lnTo>
                    <a:pt x="1842" y="4265"/>
                  </a:lnTo>
                  <a:lnTo>
                    <a:pt x="2406" y="4257"/>
                  </a:lnTo>
                  <a:lnTo>
                    <a:pt x="2406" y="4257"/>
                  </a:lnTo>
                  <a:lnTo>
                    <a:pt x="2956" y="4254"/>
                  </a:lnTo>
                  <a:lnTo>
                    <a:pt x="2956" y="4254"/>
                  </a:lnTo>
                  <a:lnTo>
                    <a:pt x="3491" y="4251"/>
                  </a:lnTo>
                  <a:lnTo>
                    <a:pt x="4009" y="4251"/>
                  </a:lnTo>
                  <a:lnTo>
                    <a:pt x="4511" y="4254"/>
                  </a:lnTo>
                  <a:lnTo>
                    <a:pt x="4995" y="4259"/>
                  </a:lnTo>
                  <a:lnTo>
                    <a:pt x="4995" y="4259"/>
                  </a:lnTo>
                  <a:lnTo>
                    <a:pt x="5459" y="4268"/>
                  </a:lnTo>
                  <a:lnTo>
                    <a:pt x="5902" y="4276"/>
                  </a:lnTo>
                  <a:lnTo>
                    <a:pt x="6719" y="4289"/>
                  </a:lnTo>
                  <a:lnTo>
                    <a:pt x="6719" y="4289"/>
                  </a:lnTo>
                  <a:lnTo>
                    <a:pt x="7438" y="4303"/>
                  </a:lnTo>
                  <a:lnTo>
                    <a:pt x="7758" y="4308"/>
                  </a:lnTo>
                  <a:lnTo>
                    <a:pt x="8048" y="4311"/>
                  </a:lnTo>
                  <a:lnTo>
                    <a:pt x="8048" y="4311"/>
                  </a:lnTo>
                  <a:lnTo>
                    <a:pt x="8542" y="4313"/>
                  </a:lnTo>
                  <a:lnTo>
                    <a:pt x="8904" y="4316"/>
                  </a:lnTo>
                  <a:lnTo>
                    <a:pt x="8904" y="4316"/>
                  </a:lnTo>
                  <a:lnTo>
                    <a:pt x="9208" y="43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1"/>
            <p:cNvSpPr>
              <a:spLocks noChangeArrowheads="1"/>
            </p:cNvSpPr>
            <p:nvPr/>
          </p:nvSpPr>
          <p:spPr bwMode="auto">
            <a:xfrm>
              <a:off x="1064297" y="1057394"/>
              <a:ext cx="1416658" cy="621648"/>
            </a:xfrm>
            <a:prstGeom prst="roundRect">
              <a:avLst>
                <a:gd name="adj" fmla="val 119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2"/>
            <p:cNvSpPr>
              <a:spLocks noChangeArrowheads="1"/>
            </p:cNvSpPr>
            <p:nvPr/>
          </p:nvSpPr>
          <p:spPr bwMode="auto">
            <a:xfrm>
              <a:off x="1059122" y="1045103"/>
              <a:ext cx="1431536" cy="644935"/>
            </a:xfrm>
            <a:custGeom>
              <a:avLst/>
              <a:gdLst>
                <a:gd name="T0" fmla="*/ 8051 w 9757"/>
                <a:gd name="T1" fmla="*/ 4337 h 4397"/>
                <a:gd name="T2" fmla="*/ 5903 w 9757"/>
                <a:gd name="T3" fmla="*/ 4372 h 4397"/>
                <a:gd name="T4" fmla="*/ 3491 w 9757"/>
                <a:gd name="T5" fmla="*/ 4396 h 4397"/>
                <a:gd name="T6" fmla="*/ 1842 w 9757"/>
                <a:gd name="T7" fmla="*/ 4383 h 4397"/>
                <a:gd name="T8" fmla="*/ 454 w 9757"/>
                <a:gd name="T9" fmla="*/ 4358 h 4397"/>
                <a:gd name="T10" fmla="*/ 264 w 9757"/>
                <a:gd name="T11" fmla="*/ 4291 h 4397"/>
                <a:gd name="T12" fmla="*/ 113 w 9757"/>
                <a:gd name="T13" fmla="*/ 4160 h 4397"/>
                <a:gd name="T14" fmla="*/ 25 w 9757"/>
                <a:gd name="T15" fmla="*/ 3980 h 4397"/>
                <a:gd name="T16" fmla="*/ 8 w 9757"/>
                <a:gd name="T17" fmla="*/ 3555 h 4397"/>
                <a:gd name="T18" fmla="*/ 11 w 9757"/>
                <a:gd name="T19" fmla="*/ 2323 h 4397"/>
                <a:gd name="T20" fmla="*/ 0 w 9757"/>
                <a:gd name="T21" fmla="*/ 559 h 4397"/>
                <a:gd name="T22" fmla="*/ 30 w 9757"/>
                <a:gd name="T23" fmla="*/ 392 h 4397"/>
                <a:gd name="T24" fmla="*/ 169 w 9757"/>
                <a:gd name="T25" fmla="*/ 183 h 4397"/>
                <a:gd name="T26" fmla="*/ 349 w 9757"/>
                <a:gd name="T27" fmla="*/ 72 h 4397"/>
                <a:gd name="T28" fmla="*/ 1781 w 9757"/>
                <a:gd name="T29" fmla="*/ 24 h 4397"/>
                <a:gd name="T30" fmla="*/ 6630 w 9757"/>
                <a:gd name="T31" fmla="*/ 0 h 4397"/>
                <a:gd name="T32" fmla="*/ 8800 w 9757"/>
                <a:gd name="T33" fmla="*/ 5 h 4397"/>
                <a:gd name="T34" fmla="*/ 9243 w 9757"/>
                <a:gd name="T35" fmla="*/ 11 h 4397"/>
                <a:gd name="T36" fmla="*/ 9415 w 9757"/>
                <a:gd name="T37" fmla="*/ 54 h 4397"/>
                <a:gd name="T38" fmla="*/ 9563 w 9757"/>
                <a:gd name="T39" fmla="*/ 145 h 4397"/>
                <a:gd name="T40" fmla="*/ 9691 w 9757"/>
                <a:gd name="T41" fmla="*/ 304 h 4397"/>
                <a:gd name="T42" fmla="*/ 9748 w 9757"/>
                <a:gd name="T43" fmla="*/ 462 h 4397"/>
                <a:gd name="T44" fmla="*/ 9756 w 9757"/>
                <a:gd name="T45" fmla="*/ 620 h 4397"/>
                <a:gd name="T46" fmla="*/ 9726 w 9757"/>
                <a:gd name="T47" fmla="*/ 2111 h 4397"/>
                <a:gd name="T48" fmla="*/ 9705 w 9757"/>
                <a:gd name="T49" fmla="*/ 3701 h 4397"/>
                <a:gd name="T50" fmla="*/ 9694 w 9757"/>
                <a:gd name="T51" fmla="*/ 3934 h 4397"/>
                <a:gd name="T52" fmla="*/ 9557 w 9757"/>
                <a:gd name="T53" fmla="*/ 4186 h 4397"/>
                <a:gd name="T54" fmla="*/ 9407 w 9757"/>
                <a:gd name="T55" fmla="*/ 4288 h 4397"/>
                <a:gd name="T56" fmla="*/ 9230 w 9757"/>
                <a:gd name="T57" fmla="*/ 4329 h 4397"/>
                <a:gd name="T58" fmla="*/ 9227 w 9757"/>
                <a:gd name="T59" fmla="*/ 4313 h 4397"/>
                <a:gd name="T60" fmla="*/ 9402 w 9757"/>
                <a:gd name="T61" fmla="*/ 4273 h 4397"/>
                <a:gd name="T62" fmla="*/ 9544 w 9757"/>
                <a:gd name="T63" fmla="*/ 4173 h 4397"/>
                <a:gd name="T64" fmla="*/ 9673 w 9757"/>
                <a:gd name="T65" fmla="*/ 3929 h 4397"/>
                <a:gd name="T66" fmla="*/ 9678 w 9757"/>
                <a:gd name="T67" fmla="*/ 3701 h 4397"/>
                <a:gd name="T68" fmla="*/ 9654 w 9757"/>
                <a:gd name="T69" fmla="*/ 2111 h 4397"/>
                <a:gd name="T70" fmla="*/ 9627 w 9757"/>
                <a:gd name="T71" fmla="*/ 620 h 4397"/>
                <a:gd name="T72" fmla="*/ 9616 w 9757"/>
                <a:gd name="T73" fmla="*/ 489 h 4397"/>
                <a:gd name="T74" fmla="*/ 9557 w 9757"/>
                <a:gd name="T75" fmla="*/ 349 h 4397"/>
                <a:gd name="T76" fmla="*/ 9431 w 9757"/>
                <a:gd name="T77" fmla="*/ 223 h 4397"/>
                <a:gd name="T78" fmla="*/ 9235 w 9757"/>
                <a:gd name="T79" fmla="*/ 161 h 4397"/>
                <a:gd name="T80" fmla="*/ 7745 w 9757"/>
                <a:gd name="T81" fmla="*/ 169 h 4397"/>
                <a:gd name="T82" fmla="*/ 5468 w 9757"/>
                <a:gd name="T83" fmla="*/ 169 h 4397"/>
                <a:gd name="T84" fmla="*/ 519 w 9757"/>
                <a:gd name="T85" fmla="*/ 129 h 4397"/>
                <a:gd name="T86" fmla="*/ 312 w 9757"/>
                <a:gd name="T87" fmla="*/ 180 h 4397"/>
                <a:gd name="T88" fmla="*/ 172 w 9757"/>
                <a:gd name="T89" fmla="*/ 293 h 4397"/>
                <a:gd name="T90" fmla="*/ 89 w 9757"/>
                <a:gd name="T91" fmla="*/ 454 h 4397"/>
                <a:gd name="T92" fmla="*/ 70 w 9757"/>
                <a:gd name="T93" fmla="*/ 757 h 4397"/>
                <a:gd name="T94" fmla="*/ 62 w 9757"/>
                <a:gd name="T95" fmla="*/ 2634 h 4397"/>
                <a:gd name="T96" fmla="*/ 67 w 9757"/>
                <a:gd name="T97" fmla="*/ 3859 h 4397"/>
                <a:gd name="T98" fmla="*/ 97 w 9757"/>
                <a:gd name="T99" fmla="*/ 3996 h 4397"/>
                <a:gd name="T100" fmla="*/ 191 w 9757"/>
                <a:gd name="T101" fmla="*/ 4144 h 4397"/>
                <a:gd name="T102" fmla="*/ 330 w 9757"/>
                <a:gd name="T103" fmla="*/ 4243 h 4397"/>
                <a:gd name="T104" fmla="*/ 497 w 9757"/>
                <a:gd name="T105" fmla="*/ 4281 h 4397"/>
                <a:gd name="T106" fmla="*/ 1842 w 9757"/>
                <a:gd name="T107" fmla="*/ 4264 h 4397"/>
                <a:gd name="T108" fmla="*/ 4012 w 9757"/>
                <a:gd name="T109" fmla="*/ 4251 h 4397"/>
                <a:gd name="T110" fmla="*/ 6722 w 9757"/>
                <a:gd name="T111" fmla="*/ 4288 h 4397"/>
                <a:gd name="T112" fmla="*/ 8542 w 9757"/>
                <a:gd name="T113" fmla="*/ 4313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757" h="4397">
                  <a:moveTo>
                    <a:pt x="9208" y="4332"/>
                  </a:moveTo>
                  <a:lnTo>
                    <a:pt x="9208" y="4332"/>
                  </a:lnTo>
                  <a:lnTo>
                    <a:pt x="8905" y="4332"/>
                  </a:lnTo>
                  <a:lnTo>
                    <a:pt x="8905" y="4332"/>
                  </a:lnTo>
                  <a:lnTo>
                    <a:pt x="8542" y="4332"/>
                  </a:lnTo>
                  <a:lnTo>
                    <a:pt x="8051" y="4337"/>
                  </a:lnTo>
                  <a:lnTo>
                    <a:pt x="8051" y="4337"/>
                  </a:lnTo>
                  <a:lnTo>
                    <a:pt x="7758" y="4340"/>
                  </a:lnTo>
                  <a:lnTo>
                    <a:pt x="7441" y="4345"/>
                  </a:lnTo>
                  <a:lnTo>
                    <a:pt x="6722" y="4358"/>
                  </a:lnTo>
                  <a:lnTo>
                    <a:pt x="6722" y="4358"/>
                  </a:lnTo>
                  <a:lnTo>
                    <a:pt x="5903" y="4372"/>
                  </a:lnTo>
                  <a:lnTo>
                    <a:pt x="5459" y="4380"/>
                  </a:lnTo>
                  <a:lnTo>
                    <a:pt x="4998" y="4388"/>
                  </a:lnTo>
                  <a:lnTo>
                    <a:pt x="4998" y="4388"/>
                  </a:lnTo>
                  <a:lnTo>
                    <a:pt x="4514" y="4391"/>
                  </a:lnTo>
                  <a:lnTo>
                    <a:pt x="4012" y="4393"/>
                  </a:lnTo>
                  <a:lnTo>
                    <a:pt x="3491" y="4396"/>
                  </a:lnTo>
                  <a:lnTo>
                    <a:pt x="2957" y="4393"/>
                  </a:lnTo>
                  <a:lnTo>
                    <a:pt x="2957" y="4393"/>
                  </a:lnTo>
                  <a:lnTo>
                    <a:pt x="2406" y="4391"/>
                  </a:lnTo>
                  <a:lnTo>
                    <a:pt x="2406" y="4391"/>
                  </a:lnTo>
                  <a:lnTo>
                    <a:pt x="1842" y="4383"/>
                  </a:lnTo>
                  <a:lnTo>
                    <a:pt x="1842" y="4383"/>
                  </a:lnTo>
                  <a:lnTo>
                    <a:pt x="680" y="4366"/>
                  </a:lnTo>
                  <a:lnTo>
                    <a:pt x="680" y="4366"/>
                  </a:lnTo>
                  <a:lnTo>
                    <a:pt x="532" y="4364"/>
                  </a:lnTo>
                  <a:lnTo>
                    <a:pt x="532" y="4364"/>
                  </a:lnTo>
                  <a:lnTo>
                    <a:pt x="492" y="4361"/>
                  </a:lnTo>
                  <a:lnTo>
                    <a:pt x="454" y="4358"/>
                  </a:lnTo>
                  <a:lnTo>
                    <a:pt x="414" y="4350"/>
                  </a:lnTo>
                  <a:lnTo>
                    <a:pt x="373" y="4340"/>
                  </a:lnTo>
                  <a:lnTo>
                    <a:pt x="373" y="4340"/>
                  </a:lnTo>
                  <a:lnTo>
                    <a:pt x="336" y="4326"/>
                  </a:lnTo>
                  <a:lnTo>
                    <a:pt x="298" y="4310"/>
                  </a:lnTo>
                  <a:lnTo>
                    <a:pt x="264" y="4291"/>
                  </a:lnTo>
                  <a:lnTo>
                    <a:pt x="228" y="4270"/>
                  </a:lnTo>
                  <a:lnTo>
                    <a:pt x="228" y="4270"/>
                  </a:lnTo>
                  <a:lnTo>
                    <a:pt x="196" y="4246"/>
                  </a:lnTo>
                  <a:lnTo>
                    <a:pt x="167" y="4219"/>
                  </a:lnTo>
                  <a:lnTo>
                    <a:pt x="140" y="4192"/>
                  </a:lnTo>
                  <a:lnTo>
                    <a:pt x="113" y="4160"/>
                  </a:lnTo>
                  <a:lnTo>
                    <a:pt x="113" y="4160"/>
                  </a:lnTo>
                  <a:lnTo>
                    <a:pt x="89" y="4127"/>
                  </a:lnTo>
                  <a:lnTo>
                    <a:pt x="70" y="4093"/>
                  </a:lnTo>
                  <a:lnTo>
                    <a:pt x="51" y="4058"/>
                  </a:lnTo>
                  <a:lnTo>
                    <a:pt x="35" y="4020"/>
                  </a:lnTo>
                  <a:lnTo>
                    <a:pt x="25" y="3980"/>
                  </a:lnTo>
                  <a:lnTo>
                    <a:pt x="14" y="3942"/>
                  </a:lnTo>
                  <a:lnTo>
                    <a:pt x="8" y="3902"/>
                  </a:lnTo>
                  <a:lnTo>
                    <a:pt x="6" y="3862"/>
                  </a:lnTo>
                  <a:lnTo>
                    <a:pt x="6" y="3862"/>
                  </a:lnTo>
                  <a:lnTo>
                    <a:pt x="6" y="3708"/>
                  </a:lnTo>
                  <a:lnTo>
                    <a:pt x="8" y="3555"/>
                  </a:lnTo>
                  <a:lnTo>
                    <a:pt x="8" y="3555"/>
                  </a:lnTo>
                  <a:lnTo>
                    <a:pt x="11" y="2943"/>
                  </a:lnTo>
                  <a:lnTo>
                    <a:pt x="11" y="2943"/>
                  </a:lnTo>
                  <a:lnTo>
                    <a:pt x="11" y="2634"/>
                  </a:lnTo>
                  <a:lnTo>
                    <a:pt x="11" y="2323"/>
                  </a:lnTo>
                  <a:lnTo>
                    <a:pt x="11" y="2323"/>
                  </a:lnTo>
                  <a:lnTo>
                    <a:pt x="6" y="1071"/>
                  </a:lnTo>
                  <a:lnTo>
                    <a:pt x="6" y="1071"/>
                  </a:lnTo>
                  <a:lnTo>
                    <a:pt x="3" y="757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0" y="559"/>
                  </a:lnTo>
                  <a:lnTo>
                    <a:pt x="3" y="518"/>
                  </a:lnTo>
                  <a:lnTo>
                    <a:pt x="3" y="518"/>
                  </a:lnTo>
                  <a:lnTo>
                    <a:pt x="8" y="475"/>
                  </a:lnTo>
                  <a:lnTo>
                    <a:pt x="16" y="435"/>
                  </a:lnTo>
                  <a:lnTo>
                    <a:pt x="16" y="435"/>
                  </a:lnTo>
                  <a:lnTo>
                    <a:pt x="30" y="392"/>
                  </a:lnTo>
                  <a:lnTo>
                    <a:pt x="46" y="354"/>
                  </a:lnTo>
                  <a:lnTo>
                    <a:pt x="65" y="314"/>
                  </a:lnTo>
                  <a:lnTo>
                    <a:pt x="86" y="279"/>
                  </a:lnTo>
                  <a:lnTo>
                    <a:pt x="110" y="244"/>
                  </a:lnTo>
                  <a:lnTo>
                    <a:pt x="137" y="212"/>
                  </a:lnTo>
                  <a:lnTo>
                    <a:pt x="169" y="183"/>
                  </a:lnTo>
                  <a:lnTo>
                    <a:pt x="202" y="153"/>
                  </a:lnTo>
                  <a:lnTo>
                    <a:pt x="202" y="153"/>
                  </a:lnTo>
                  <a:lnTo>
                    <a:pt x="237" y="129"/>
                  </a:lnTo>
                  <a:lnTo>
                    <a:pt x="271" y="107"/>
                  </a:lnTo>
                  <a:lnTo>
                    <a:pt x="312" y="86"/>
                  </a:lnTo>
                  <a:lnTo>
                    <a:pt x="349" y="72"/>
                  </a:lnTo>
                  <a:lnTo>
                    <a:pt x="392" y="59"/>
                  </a:lnTo>
                  <a:lnTo>
                    <a:pt x="432" y="48"/>
                  </a:lnTo>
                  <a:lnTo>
                    <a:pt x="476" y="43"/>
                  </a:lnTo>
                  <a:lnTo>
                    <a:pt x="519" y="40"/>
                  </a:lnTo>
                  <a:lnTo>
                    <a:pt x="519" y="40"/>
                  </a:lnTo>
                  <a:lnTo>
                    <a:pt x="1781" y="24"/>
                  </a:lnTo>
                  <a:lnTo>
                    <a:pt x="1781" y="24"/>
                  </a:lnTo>
                  <a:lnTo>
                    <a:pt x="3032" y="13"/>
                  </a:lnTo>
                  <a:lnTo>
                    <a:pt x="3032" y="13"/>
                  </a:lnTo>
                  <a:lnTo>
                    <a:pt x="5468" y="3"/>
                  </a:lnTo>
                  <a:lnTo>
                    <a:pt x="5468" y="3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7194" y="0"/>
                  </a:lnTo>
                  <a:lnTo>
                    <a:pt x="7745" y="0"/>
                  </a:lnTo>
                  <a:lnTo>
                    <a:pt x="7745" y="0"/>
                  </a:lnTo>
                  <a:lnTo>
                    <a:pt x="8800" y="5"/>
                  </a:lnTo>
                  <a:lnTo>
                    <a:pt x="8800" y="5"/>
                  </a:lnTo>
                  <a:lnTo>
                    <a:pt x="9052" y="8"/>
                  </a:lnTo>
                  <a:lnTo>
                    <a:pt x="9052" y="8"/>
                  </a:lnTo>
                  <a:lnTo>
                    <a:pt x="9176" y="11"/>
                  </a:lnTo>
                  <a:lnTo>
                    <a:pt x="9208" y="11"/>
                  </a:lnTo>
                  <a:lnTo>
                    <a:pt x="9243" y="11"/>
                  </a:lnTo>
                  <a:lnTo>
                    <a:pt x="9243" y="11"/>
                  </a:lnTo>
                  <a:lnTo>
                    <a:pt x="9275" y="16"/>
                  </a:lnTo>
                  <a:lnTo>
                    <a:pt x="9313" y="22"/>
                  </a:lnTo>
                  <a:lnTo>
                    <a:pt x="9313" y="22"/>
                  </a:lnTo>
                  <a:lnTo>
                    <a:pt x="9348" y="30"/>
                  </a:lnTo>
                  <a:lnTo>
                    <a:pt x="9383" y="40"/>
                  </a:lnTo>
                  <a:lnTo>
                    <a:pt x="9415" y="54"/>
                  </a:lnTo>
                  <a:lnTo>
                    <a:pt x="9447" y="67"/>
                  </a:lnTo>
                  <a:lnTo>
                    <a:pt x="9479" y="83"/>
                  </a:lnTo>
                  <a:lnTo>
                    <a:pt x="9509" y="102"/>
                  </a:lnTo>
                  <a:lnTo>
                    <a:pt x="9536" y="124"/>
                  </a:lnTo>
                  <a:lnTo>
                    <a:pt x="9563" y="145"/>
                  </a:lnTo>
                  <a:lnTo>
                    <a:pt x="9563" y="145"/>
                  </a:lnTo>
                  <a:lnTo>
                    <a:pt x="9590" y="167"/>
                  </a:lnTo>
                  <a:lnTo>
                    <a:pt x="9614" y="193"/>
                  </a:lnTo>
                  <a:lnTo>
                    <a:pt x="9635" y="217"/>
                  </a:lnTo>
                  <a:lnTo>
                    <a:pt x="9656" y="247"/>
                  </a:lnTo>
                  <a:lnTo>
                    <a:pt x="9675" y="274"/>
                  </a:lnTo>
                  <a:lnTo>
                    <a:pt x="9691" y="304"/>
                  </a:lnTo>
                  <a:lnTo>
                    <a:pt x="9708" y="333"/>
                  </a:lnTo>
                  <a:lnTo>
                    <a:pt x="9721" y="365"/>
                  </a:lnTo>
                  <a:lnTo>
                    <a:pt x="9721" y="365"/>
                  </a:lnTo>
                  <a:lnTo>
                    <a:pt x="9732" y="397"/>
                  </a:lnTo>
                  <a:lnTo>
                    <a:pt x="9740" y="430"/>
                  </a:lnTo>
                  <a:lnTo>
                    <a:pt x="9748" y="462"/>
                  </a:lnTo>
                  <a:lnTo>
                    <a:pt x="9753" y="494"/>
                  </a:lnTo>
                  <a:lnTo>
                    <a:pt x="9753" y="494"/>
                  </a:lnTo>
                  <a:lnTo>
                    <a:pt x="9756" y="529"/>
                  </a:lnTo>
                  <a:lnTo>
                    <a:pt x="9756" y="561"/>
                  </a:lnTo>
                  <a:lnTo>
                    <a:pt x="9756" y="561"/>
                  </a:lnTo>
                  <a:lnTo>
                    <a:pt x="9756" y="620"/>
                  </a:lnTo>
                  <a:lnTo>
                    <a:pt x="9756" y="620"/>
                  </a:lnTo>
                  <a:lnTo>
                    <a:pt x="9751" y="849"/>
                  </a:lnTo>
                  <a:lnTo>
                    <a:pt x="9751" y="849"/>
                  </a:lnTo>
                  <a:lnTo>
                    <a:pt x="9743" y="1292"/>
                  </a:lnTo>
                  <a:lnTo>
                    <a:pt x="9743" y="1292"/>
                  </a:lnTo>
                  <a:lnTo>
                    <a:pt x="9726" y="2111"/>
                  </a:lnTo>
                  <a:lnTo>
                    <a:pt x="9726" y="2111"/>
                  </a:lnTo>
                  <a:lnTo>
                    <a:pt x="9716" y="2830"/>
                  </a:lnTo>
                  <a:lnTo>
                    <a:pt x="9710" y="3147"/>
                  </a:lnTo>
                  <a:lnTo>
                    <a:pt x="9708" y="3440"/>
                  </a:lnTo>
                  <a:lnTo>
                    <a:pt x="9708" y="3440"/>
                  </a:lnTo>
                  <a:lnTo>
                    <a:pt x="9705" y="3701"/>
                  </a:lnTo>
                  <a:lnTo>
                    <a:pt x="9705" y="3701"/>
                  </a:lnTo>
                  <a:lnTo>
                    <a:pt x="9702" y="3821"/>
                  </a:lnTo>
                  <a:lnTo>
                    <a:pt x="9700" y="3878"/>
                  </a:lnTo>
                  <a:lnTo>
                    <a:pt x="9697" y="3905"/>
                  </a:lnTo>
                  <a:lnTo>
                    <a:pt x="9694" y="3934"/>
                  </a:lnTo>
                  <a:lnTo>
                    <a:pt x="9694" y="3934"/>
                  </a:lnTo>
                  <a:lnTo>
                    <a:pt x="9681" y="3985"/>
                  </a:lnTo>
                  <a:lnTo>
                    <a:pt x="9662" y="4034"/>
                  </a:lnTo>
                  <a:lnTo>
                    <a:pt x="9641" y="4079"/>
                  </a:lnTo>
                  <a:lnTo>
                    <a:pt x="9614" y="4120"/>
                  </a:lnTo>
                  <a:lnTo>
                    <a:pt x="9587" y="4154"/>
                  </a:lnTo>
                  <a:lnTo>
                    <a:pt x="9557" y="4186"/>
                  </a:lnTo>
                  <a:lnTo>
                    <a:pt x="9528" y="4214"/>
                  </a:lnTo>
                  <a:lnTo>
                    <a:pt x="9495" y="4238"/>
                  </a:lnTo>
                  <a:lnTo>
                    <a:pt x="9495" y="4238"/>
                  </a:lnTo>
                  <a:lnTo>
                    <a:pt x="9466" y="4259"/>
                  </a:lnTo>
                  <a:lnTo>
                    <a:pt x="9436" y="4275"/>
                  </a:lnTo>
                  <a:lnTo>
                    <a:pt x="9407" y="4288"/>
                  </a:lnTo>
                  <a:lnTo>
                    <a:pt x="9380" y="4299"/>
                  </a:lnTo>
                  <a:lnTo>
                    <a:pt x="9329" y="4316"/>
                  </a:lnTo>
                  <a:lnTo>
                    <a:pt x="9286" y="4323"/>
                  </a:lnTo>
                  <a:lnTo>
                    <a:pt x="9286" y="4323"/>
                  </a:lnTo>
                  <a:lnTo>
                    <a:pt x="9254" y="4329"/>
                  </a:lnTo>
                  <a:lnTo>
                    <a:pt x="9230" y="4329"/>
                  </a:lnTo>
                  <a:lnTo>
                    <a:pt x="9230" y="4329"/>
                  </a:lnTo>
                  <a:lnTo>
                    <a:pt x="9208" y="4332"/>
                  </a:lnTo>
                  <a:close/>
                  <a:moveTo>
                    <a:pt x="9208" y="4316"/>
                  </a:moveTo>
                  <a:lnTo>
                    <a:pt x="9208" y="4316"/>
                  </a:lnTo>
                  <a:lnTo>
                    <a:pt x="9227" y="4313"/>
                  </a:lnTo>
                  <a:lnTo>
                    <a:pt x="9227" y="4313"/>
                  </a:lnTo>
                  <a:lnTo>
                    <a:pt x="9251" y="4313"/>
                  </a:lnTo>
                  <a:lnTo>
                    <a:pt x="9283" y="4307"/>
                  </a:lnTo>
                  <a:lnTo>
                    <a:pt x="9283" y="4307"/>
                  </a:lnTo>
                  <a:lnTo>
                    <a:pt x="9326" y="4299"/>
                  </a:lnTo>
                  <a:lnTo>
                    <a:pt x="9375" y="4283"/>
                  </a:lnTo>
                  <a:lnTo>
                    <a:pt x="9402" y="4273"/>
                  </a:lnTo>
                  <a:lnTo>
                    <a:pt x="9428" y="4259"/>
                  </a:lnTo>
                  <a:lnTo>
                    <a:pt x="9458" y="4243"/>
                  </a:lnTo>
                  <a:lnTo>
                    <a:pt x="9485" y="4221"/>
                  </a:lnTo>
                  <a:lnTo>
                    <a:pt x="9485" y="4221"/>
                  </a:lnTo>
                  <a:lnTo>
                    <a:pt x="9514" y="4200"/>
                  </a:lnTo>
                  <a:lnTo>
                    <a:pt x="9544" y="4173"/>
                  </a:lnTo>
                  <a:lnTo>
                    <a:pt x="9571" y="4141"/>
                  </a:lnTo>
                  <a:lnTo>
                    <a:pt x="9597" y="4106"/>
                  </a:lnTo>
                  <a:lnTo>
                    <a:pt x="9622" y="4068"/>
                  </a:lnTo>
                  <a:lnTo>
                    <a:pt x="9643" y="4025"/>
                  </a:lnTo>
                  <a:lnTo>
                    <a:pt x="9659" y="3980"/>
                  </a:lnTo>
                  <a:lnTo>
                    <a:pt x="9673" y="3929"/>
                  </a:lnTo>
                  <a:lnTo>
                    <a:pt x="9673" y="3929"/>
                  </a:lnTo>
                  <a:lnTo>
                    <a:pt x="9675" y="3902"/>
                  </a:lnTo>
                  <a:lnTo>
                    <a:pt x="9678" y="3875"/>
                  </a:lnTo>
                  <a:lnTo>
                    <a:pt x="9681" y="3821"/>
                  </a:lnTo>
                  <a:lnTo>
                    <a:pt x="9678" y="3701"/>
                  </a:lnTo>
                  <a:lnTo>
                    <a:pt x="9678" y="3701"/>
                  </a:lnTo>
                  <a:lnTo>
                    <a:pt x="9675" y="3440"/>
                  </a:lnTo>
                  <a:lnTo>
                    <a:pt x="9675" y="3440"/>
                  </a:lnTo>
                  <a:lnTo>
                    <a:pt x="9673" y="3147"/>
                  </a:lnTo>
                  <a:lnTo>
                    <a:pt x="9667" y="2830"/>
                  </a:lnTo>
                  <a:lnTo>
                    <a:pt x="9654" y="2111"/>
                  </a:lnTo>
                  <a:lnTo>
                    <a:pt x="9654" y="2111"/>
                  </a:lnTo>
                  <a:lnTo>
                    <a:pt x="9641" y="1292"/>
                  </a:lnTo>
                  <a:lnTo>
                    <a:pt x="9641" y="1292"/>
                  </a:lnTo>
                  <a:lnTo>
                    <a:pt x="9630" y="849"/>
                  </a:lnTo>
                  <a:lnTo>
                    <a:pt x="9630" y="849"/>
                  </a:lnTo>
                  <a:lnTo>
                    <a:pt x="9627" y="620"/>
                  </a:lnTo>
                  <a:lnTo>
                    <a:pt x="9627" y="620"/>
                  </a:lnTo>
                  <a:lnTo>
                    <a:pt x="9627" y="564"/>
                  </a:lnTo>
                  <a:lnTo>
                    <a:pt x="9627" y="564"/>
                  </a:lnTo>
                  <a:lnTo>
                    <a:pt x="9625" y="537"/>
                  </a:lnTo>
                  <a:lnTo>
                    <a:pt x="9622" y="513"/>
                  </a:lnTo>
                  <a:lnTo>
                    <a:pt x="9622" y="513"/>
                  </a:lnTo>
                  <a:lnTo>
                    <a:pt x="9616" y="489"/>
                  </a:lnTo>
                  <a:lnTo>
                    <a:pt x="9611" y="465"/>
                  </a:lnTo>
                  <a:lnTo>
                    <a:pt x="9595" y="416"/>
                  </a:lnTo>
                  <a:lnTo>
                    <a:pt x="9595" y="416"/>
                  </a:lnTo>
                  <a:lnTo>
                    <a:pt x="9584" y="392"/>
                  </a:lnTo>
                  <a:lnTo>
                    <a:pt x="9571" y="371"/>
                  </a:lnTo>
                  <a:lnTo>
                    <a:pt x="9557" y="349"/>
                  </a:lnTo>
                  <a:lnTo>
                    <a:pt x="9544" y="328"/>
                  </a:lnTo>
                  <a:lnTo>
                    <a:pt x="9509" y="287"/>
                  </a:lnTo>
                  <a:lnTo>
                    <a:pt x="9471" y="252"/>
                  </a:lnTo>
                  <a:lnTo>
                    <a:pt x="9471" y="252"/>
                  </a:lnTo>
                  <a:lnTo>
                    <a:pt x="9453" y="236"/>
                  </a:lnTo>
                  <a:lnTo>
                    <a:pt x="9431" y="223"/>
                  </a:lnTo>
                  <a:lnTo>
                    <a:pt x="9386" y="199"/>
                  </a:lnTo>
                  <a:lnTo>
                    <a:pt x="9337" y="180"/>
                  </a:lnTo>
                  <a:lnTo>
                    <a:pt x="9286" y="167"/>
                  </a:lnTo>
                  <a:lnTo>
                    <a:pt x="9286" y="167"/>
                  </a:lnTo>
                  <a:lnTo>
                    <a:pt x="9262" y="164"/>
                  </a:lnTo>
                  <a:lnTo>
                    <a:pt x="9235" y="161"/>
                  </a:lnTo>
                  <a:lnTo>
                    <a:pt x="9176" y="161"/>
                  </a:lnTo>
                  <a:lnTo>
                    <a:pt x="9052" y="161"/>
                  </a:lnTo>
                  <a:lnTo>
                    <a:pt x="9052" y="161"/>
                  </a:lnTo>
                  <a:lnTo>
                    <a:pt x="8800" y="164"/>
                  </a:lnTo>
                  <a:lnTo>
                    <a:pt x="8800" y="164"/>
                  </a:lnTo>
                  <a:lnTo>
                    <a:pt x="7745" y="169"/>
                  </a:lnTo>
                  <a:lnTo>
                    <a:pt x="7745" y="169"/>
                  </a:lnTo>
                  <a:lnTo>
                    <a:pt x="7194" y="172"/>
                  </a:lnTo>
                  <a:lnTo>
                    <a:pt x="6630" y="172"/>
                  </a:lnTo>
                  <a:lnTo>
                    <a:pt x="6630" y="172"/>
                  </a:lnTo>
                  <a:lnTo>
                    <a:pt x="5468" y="169"/>
                  </a:lnTo>
                  <a:lnTo>
                    <a:pt x="5468" y="169"/>
                  </a:lnTo>
                  <a:lnTo>
                    <a:pt x="3032" y="156"/>
                  </a:lnTo>
                  <a:lnTo>
                    <a:pt x="3032" y="156"/>
                  </a:lnTo>
                  <a:lnTo>
                    <a:pt x="1781" y="145"/>
                  </a:lnTo>
                  <a:lnTo>
                    <a:pt x="1781" y="145"/>
                  </a:lnTo>
                  <a:lnTo>
                    <a:pt x="519" y="129"/>
                  </a:lnTo>
                  <a:lnTo>
                    <a:pt x="519" y="129"/>
                  </a:lnTo>
                  <a:lnTo>
                    <a:pt x="484" y="132"/>
                  </a:lnTo>
                  <a:lnTo>
                    <a:pt x="449" y="134"/>
                  </a:lnTo>
                  <a:lnTo>
                    <a:pt x="411" y="142"/>
                  </a:lnTo>
                  <a:lnTo>
                    <a:pt x="379" y="150"/>
                  </a:lnTo>
                  <a:lnTo>
                    <a:pt x="344" y="164"/>
                  </a:lnTo>
                  <a:lnTo>
                    <a:pt x="312" y="180"/>
                  </a:lnTo>
                  <a:lnTo>
                    <a:pt x="280" y="196"/>
                  </a:lnTo>
                  <a:lnTo>
                    <a:pt x="250" y="217"/>
                  </a:lnTo>
                  <a:lnTo>
                    <a:pt x="250" y="217"/>
                  </a:lnTo>
                  <a:lnTo>
                    <a:pt x="223" y="242"/>
                  </a:lnTo>
                  <a:lnTo>
                    <a:pt x="196" y="266"/>
                  </a:lnTo>
                  <a:lnTo>
                    <a:pt x="172" y="293"/>
                  </a:lnTo>
                  <a:lnTo>
                    <a:pt x="151" y="322"/>
                  </a:lnTo>
                  <a:lnTo>
                    <a:pt x="132" y="352"/>
                  </a:lnTo>
                  <a:lnTo>
                    <a:pt x="113" y="384"/>
                  </a:lnTo>
                  <a:lnTo>
                    <a:pt x="100" y="419"/>
                  </a:lnTo>
                  <a:lnTo>
                    <a:pt x="89" y="454"/>
                  </a:lnTo>
                  <a:lnTo>
                    <a:pt x="89" y="454"/>
                  </a:lnTo>
                  <a:lnTo>
                    <a:pt x="81" y="489"/>
                  </a:lnTo>
                  <a:lnTo>
                    <a:pt x="75" y="524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99"/>
                  </a:lnTo>
                  <a:lnTo>
                    <a:pt x="70" y="757"/>
                  </a:lnTo>
                  <a:lnTo>
                    <a:pt x="70" y="757"/>
                  </a:lnTo>
                  <a:lnTo>
                    <a:pt x="67" y="1071"/>
                  </a:lnTo>
                  <a:lnTo>
                    <a:pt x="67" y="1071"/>
                  </a:lnTo>
                  <a:lnTo>
                    <a:pt x="62" y="2323"/>
                  </a:lnTo>
                  <a:lnTo>
                    <a:pt x="62" y="2323"/>
                  </a:lnTo>
                  <a:lnTo>
                    <a:pt x="62" y="2634"/>
                  </a:lnTo>
                  <a:lnTo>
                    <a:pt x="62" y="2943"/>
                  </a:lnTo>
                  <a:lnTo>
                    <a:pt x="62" y="2943"/>
                  </a:lnTo>
                  <a:lnTo>
                    <a:pt x="65" y="3555"/>
                  </a:lnTo>
                  <a:lnTo>
                    <a:pt x="65" y="3555"/>
                  </a:lnTo>
                  <a:lnTo>
                    <a:pt x="67" y="3708"/>
                  </a:lnTo>
                  <a:lnTo>
                    <a:pt x="67" y="3859"/>
                  </a:lnTo>
                  <a:lnTo>
                    <a:pt x="67" y="3859"/>
                  </a:lnTo>
                  <a:lnTo>
                    <a:pt x="73" y="3894"/>
                  </a:lnTo>
                  <a:lnTo>
                    <a:pt x="78" y="3929"/>
                  </a:lnTo>
                  <a:lnTo>
                    <a:pt x="86" y="3964"/>
                  </a:lnTo>
                  <a:lnTo>
                    <a:pt x="97" y="3996"/>
                  </a:lnTo>
                  <a:lnTo>
                    <a:pt x="97" y="3996"/>
                  </a:lnTo>
                  <a:lnTo>
                    <a:pt x="113" y="4028"/>
                  </a:lnTo>
                  <a:lnTo>
                    <a:pt x="129" y="4060"/>
                  </a:lnTo>
                  <a:lnTo>
                    <a:pt x="148" y="4090"/>
                  </a:lnTo>
                  <a:lnTo>
                    <a:pt x="167" y="4117"/>
                  </a:lnTo>
                  <a:lnTo>
                    <a:pt x="167" y="4117"/>
                  </a:lnTo>
                  <a:lnTo>
                    <a:pt x="191" y="4144"/>
                  </a:lnTo>
                  <a:lnTo>
                    <a:pt x="215" y="4168"/>
                  </a:lnTo>
                  <a:lnTo>
                    <a:pt x="242" y="4189"/>
                  </a:lnTo>
                  <a:lnTo>
                    <a:pt x="271" y="4211"/>
                  </a:lnTo>
                  <a:lnTo>
                    <a:pt x="271" y="4211"/>
                  </a:lnTo>
                  <a:lnTo>
                    <a:pt x="301" y="4227"/>
                  </a:lnTo>
                  <a:lnTo>
                    <a:pt x="330" y="4243"/>
                  </a:lnTo>
                  <a:lnTo>
                    <a:pt x="363" y="4257"/>
                  </a:lnTo>
                  <a:lnTo>
                    <a:pt x="395" y="4264"/>
                  </a:lnTo>
                  <a:lnTo>
                    <a:pt x="430" y="4273"/>
                  </a:lnTo>
                  <a:lnTo>
                    <a:pt x="462" y="4278"/>
                  </a:lnTo>
                  <a:lnTo>
                    <a:pt x="462" y="4278"/>
                  </a:lnTo>
                  <a:lnTo>
                    <a:pt x="497" y="4281"/>
                  </a:lnTo>
                  <a:lnTo>
                    <a:pt x="532" y="4281"/>
                  </a:lnTo>
                  <a:lnTo>
                    <a:pt x="532" y="4281"/>
                  </a:lnTo>
                  <a:lnTo>
                    <a:pt x="680" y="4281"/>
                  </a:lnTo>
                  <a:lnTo>
                    <a:pt x="680" y="4281"/>
                  </a:lnTo>
                  <a:lnTo>
                    <a:pt x="1842" y="4264"/>
                  </a:lnTo>
                  <a:lnTo>
                    <a:pt x="1842" y="4264"/>
                  </a:lnTo>
                  <a:lnTo>
                    <a:pt x="2406" y="4257"/>
                  </a:lnTo>
                  <a:lnTo>
                    <a:pt x="2406" y="4257"/>
                  </a:lnTo>
                  <a:lnTo>
                    <a:pt x="2957" y="4251"/>
                  </a:lnTo>
                  <a:lnTo>
                    <a:pt x="2957" y="4251"/>
                  </a:lnTo>
                  <a:lnTo>
                    <a:pt x="3491" y="4251"/>
                  </a:lnTo>
                  <a:lnTo>
                    <a:pt x="4012" y="4251"/>
                  </a:lnTo>
                  <a:lnTo>
                    <a:pt x="4514" y="4254"/>
                  </a:lnTo>
                  <a:lnTo>
                    <a:pt x="4998" y="4259"/>
                  </a:lnTo>
                  <a:lnTo>
                    <a:pt x="4998" y="4259"/>
                  </a:lnTo>
                  <a:lnTo>
                    <a:pt x="5459" y="4264"/>
                  </a:lnTo>
                  <a:lnTo>
                    <a:pt x="5903" y="4273"/>
                  </a:lnTo>
                  <a:lnTo>
                    <a:pt x="6722" y="4288"/>
                  </a:lnTo>
                  <a:lnTo>
                    <a:pt x="6722" y="4288"/>
                  </a:lnTo>
                  <a:lnTo>
                    <a:pt x="7441" y="4299"/>
                  </a:lnTo>
                  <a:lnTo>
                    <a:pt x="7758" y="4305"/>
                  </a:lnTo>
                  <a:lnTo>
                    <a:pt x="8051" y="4307"/>
                  </a:lnTo>
                  <a:lnTo>
                    <a:pt x="8051" y="4307"/>
                  </a:lnTo>
                  <a:lnTo>
                    <a:pt x="8542" y="4313"/>
                  </a:lnTo>
                  <a:lnTo>
                    <a:pt x="8905" y="4313"/>
                  </a:lnTo>
                  <a:lnTo>
                    <a:pt x="8905" y="4313"/>
                  </a:lnTo>
                  <a:lnTo>
                    <a:pt x="9208" y="4316"/>
                  </a:lnTo>
                  <a:close/>
                </a:path>
              </a:pathLst>
            </a:custGeom>
            <a:solidFill>
              <a:srgbClr val="851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75267" y="1241088"/>
              <a:ext cx="1388533" cy="2276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ru-RU" sz="1600" dirty="0">
                  <a:solidFill>
                    <a:schemeClr val="bg2"/>
                  </a:solidFill>
                  <a:latin typeface="+mj-lt"/>
                </a:rPr>
                <a:t>Открытость</a:t>
              </a:r>
              <a:endParaRPr lang="en-US" sz="16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81868" y="1938865"/>
              <a:ext cx="1422399" cy="39315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ru-RU" sz="1600" dirty="0">
                  <a:solidFill>
                    <a:schemeClr val="accent3"/>
                  </a:solidFill>
                  <a:latin typeface="+mj-lt"/>
                </a:rPr>
                <a:t>Ставка на ПО, </a:t>
              </a:r>
              <a:r>
                <a:rPr lang="ru-RU" sz="1600" dirty="0" err="1">
                  <a:solidFill>
                    <a:schemeClr val="accent3"/>
                  </a:solidFill>
                  <a:latin typeface="+mj-lt"/>
                </a:rPr>
                <a:t>Инновационность</a:t>
              </a:r>
              <a:endParaRPr lang="en-US" sz="16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16202" y="3365502"/>
              <a:ext cx="1413931" cy="2276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ru-RU" sz="1600" dirty="0">
                  <a:solidFill>
                    <a:schemeClr val="accent5"/>
                  </a:solidFill>
                  <a:latin typeface="+mj-lt"/>
                </a:rPr>
                <a:t>Экосистема</a:t>
              </a:r>
              <a:endParaRPr lang="en-US" sz="16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9601" y="2954870"/>
              <a:ext cx="1405466" cy="39315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ru-RU" sz="1600" dirty="0">
                  <a:solidFill>
                    <a:schemeClr val="accent6"/>
                  </a:solidFill>
                  <a:latin typeface="+mj-lt"/>
                </a:rPr>
                <a:t>Ваши ИТ– </a:t>
              </a:r>
              <a:br>
                <a:rPr lang="ru-RU" sz="1600" dirty="0">
                  <a:solidFill>
                    <a:schemeClr val="accent6"/>
                  </a:solidFill>
                  <a:latin typeface="+mj-lt"/>
                </a:rPr>
              </a:br>
              <a:r>
                <a:rPr lang="ru-RU" sz="1600" dirty="0">
                  <a:solidFill>
                    <a:schemeClr val="accent6"/>
                  </a:solidFill>
                  <a:latin typeface="+mj-lt"/>
                </a:rPr>
                <a:t>ваши условия</a:t>
              </a:r>
              <a:endParaRPr lang="en-US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1801" y="2288465"/>
              <a:ext cx="2374899" cy="4565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933" dirty="0"/>
                <a:t>Новый подход </a:t>
              </a:r>
            </a:p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933" dirty="0"/>
                <a:t>к ведению ИТ-операций</a:t>
              </a:r>
              <a:endParaRPr lang="en-US" sz="1933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 BROCADE COMMUNICATIONS SYSTEMS, INC. COMPANY PROPRIETARY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6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ЦОД будущего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Brocade: </a:t>
            </a:r>
            <a:r>
              <a:rPr lang="ru-RU" dirty="0"/>
              <a:t>Не нужно ждать – всё готово уже сегодня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7245" y="6541472"/>
            <a:ext cx="5632961" cy="124619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© 2015 BROCADE COMMUNICATIONS SYSTEMS, INC. COMPANY PROPRIETARY INFORMATION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1489" y="5428204"/>
            <a:ext cx="172835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Физическая </a:t>
            </a:r>
          </a:p>
          <a:p>
            <a:pPr defTabSz="1219170"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инфраструктура</a:t>
            </a:r>
            <a:endParaRPr lang="en-US" sz="1600" dirty="0">
              <a:solidFill>
                <a:srgbClr val="000000"/>
              </a:solidFill>
              <a:latin typeface="Dual 400" panose="02000603000000020004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23209" y="5975126"/>
            <a:ext cx="3239532" cy="147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lnSpc>
                <a:spcPct val="90000"/>
              </a:lnSpc>
            </a:pPr>
            <a:r>
              <a:rPr lang="en-US" sz="1067" dirty="0">
                <a:solidFill>
                  <a:srgbClr val="000000"/>
                </a:solidFill>
                <a:latin typeface="Dual 400" panose="02000603000000020004" pitchFamily="2" charset="0"/>
              </a:rPr>
              <a:t>Ethernet Fabric, L3 Router, Fibre Channel SAN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84916" y="4543544"/>
            <a:ext cx="16033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Виртуализация</a:t>
            </a:r>
            <a:endParaRPr lang="en-US" sz="1600" dirty="0">
              <a:solidFill>
                <a:srgbClr val="000000"/>
              </a:solidFill>
              <a:latin typeface="Dual 400" panose="02000603000000020004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339485" y="5074621"/>
            <a:ext cx="2793608" cy="16414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noAutofit/>
          </a:bodyPr>
          <a:lstStyle/>
          <a:p>
            <a:pPr defTabSz="1219170"/>
            <a:r>
              <a:rPr lang="en-US" sz="1067" dirty="0">
                <a:solidFill>
                  <a:schemeClr val="bg1"/>
                </a:solidFill>
                <a:latin typeface="Dual 400" panose="02000603000000020004" pitchFamily="2" charset="0"/>
              </a:rPr>
              <a:t>NV: OpenFlow,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84915" y="2859723"/>
            <a:ext cx="137409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Приложения</a:t>
            </a:r>
            <a:endParaRPr lang="en-US" sz="1600" dirty="0">
              <a:solidFill>
                <a:srgbClr val="000000"/>
              </a:solidFill>
              <a:latin typeface="Dual 400" panose="02000603000000020004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84915" y="3670345"/>
            <a:ext cx="137569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Управление </a:t>
            </a:r>
          </a:p>
          <a:p>
            <a:pPr defTabSz="1219170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ресурсами</a:t>
            </a:r>
            <a:endParaRPr lang="en-US" sz="1600" dirty="0">
              <a:solidFill>
                <a:srgbClr val="000000"/>
              </a:solidFill>
              <a:latin typeface="Dual 400" panose="02000603000000020004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10898" y="4010494"/>
            <a:ext cx="888997" cy="164212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 defTabSz="0"/>
            <a:r>
              <a:rPr lang="en-US" sz="1067" dirty="0">
                <a:solidFill>
                  <a:srgbClr val="000000"/>
                </a:solidFill>
                <a:latin typeface="Dual 400" panose="02000603000000020004" pitchFamily="2" charset="0"/>
              </a:rPr>
              <a:t>OpenDaylight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10898" y="2404630"/>
            <a:ext cx="690895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>
              <a:lnSpc>
                <a:spcPct val="90000"/>
              </a:lnSpc>
            </a:pPr>
            <a:r>
              <a:rPr lang="en-US" sz="1067" dirty="0">
                <a:solidFill>
                  <a:srgbClr val="000000"/>
                </a:solidFill>
                <a:latin typeface="Dual 400" panose="02000603000000020004" pitchFamily="2" charset="0"/>
              </a:rPr>
              <a:t>OpenStack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94747" y="1901027"/>
            <a:ext cx="137569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Управление </a:t>
            </a:r>
          </a:p>
          <a:p>
            <a:pPr defTabSz="1219170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Dual 400" panose="02000603000000020004" pitchFamily="2" charset="0"/>
              </a:rPr>
              <a:t>сервисами</a:t>
            </a:r>
            <a:endParaRPr lang="en-US" sz="1600" dirty="0">
              <a:solidFill>
                <a:srgbClr val="000000"/>
              </a:solidFill>
              <a:latin typeface="Dual 400" panose="02000603000000020004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10898" y="3232813"/>
            <a:ext cx="3811941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>
              <a:lnSpc>
                <a:spcPct val="90000"/>
              </a:lnSpc>
            </a:pPr>
            <a:r>
              <a:rPr lang="en-US" sz="1067" dirty="0">
                <a:solidFill>
                  <a:srgbClr val="000000"/>
                </a:solidFill>
                <a:latin typeface="Dual 400" panose="02000603000000020004" pitchFamily="2" charset="0"/>
              </a:rPr>
              <a:t>Service Chaining, Network Analytics, Traffic Engineering, etc.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8389038" y="4971769"/>
            <a:ext cx="661727" cy="220475"/>
          </a:xfrm>
          <a:prstGeom prst="roundRect">
            <a:avLst>
              <a:gd name="adj" fmla="val 5421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80000"/>
              </a:lnSpc>
            </a:pPr>
            <a:r>
              <a:rPr lang="en-US" sz="1200" dirty="0">
                <a:latin typeface="Dual 300"/>
                <a:cs typeface="Dual 300"/>
              </a:rPr>
              <a:t>Vyatta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9125463" y="4971016"/>
            <a:ext cx="661727" cy="220475"/>
          </a:xfrm>
          <a:prstGeom prst="roundRect">
            <a:avLst>
              <a:gd name="adj" fmla="val 5421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80000"/>
              </a:lnSpc>
            </a:pPr>
            <a:r>
              <a:rPr lang="en-US" sz="1200" dirty="0" err="1">
                <a:latin typeface="Dual 300"/>
                <a:cs typeface="Dual 300"/>
              </a:rPr>
              <a:t>vAD</a:t>
            </a:r>
            <a:r>
              <a:rPr lang="ru-RU" sz="1200" dirty="0">
                <a:latin typeface="Dual 300"/>
                <a:cs typeface="Dual 300"/>
              </a:rPr>
              <a:t>С</a:t>
            </a:r>
            <a:endParaRPr lang="en-US" sz="1200" dirty="0">
              <a:latin typeface="Dual 300"/>
              <a:cs typeface="Dual 300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9561559" y="6176285"/>
            <a:ext cx="661727" cy="220475"/>
          </a:xfrm>
          <a:prstGeom prst="roundRect">
            <a:avLst>
              <a:gd name="adj" fmla="val 5421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80000"/>
              </a:lnSpc>
            </a:pPr>
            <a:r>
              <a:rPr lang="en-US" sz="1200" dirty="0" err="1"/>
              <a:t>MLXe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186403" y="5091032"/>
            <a:ext cx="1766253" cy="201693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noAutofit/>
          </a:bodyPr>
          <a:lstStyle/>
          <a:p>
            <a:pPr defTabSz="1219170"/>
            <a:r>
              <a:rPr lang="en-US" sz="1067" dirty="0">
                <a:solidFill>
                  <a:srgbClr val="000000"/>
                </a:solidFill>
                <a:latin typeface="Dual 400" panose="02000603000000020004" pitchFamily="2" charset="0"/>
              </a:rPr>
              <a:t>  VxLAN/NVGRE/STT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245434" y="4572925"/>
            <a:ext cx="1396804" cy="176247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noAutofit/>
          </a:bodyPr>
          <a:lstStyle/>
          <a:p>
            <a:pPr defTabSz="1219170"/>
            <a:r>
              <a:rPr lang="en-US" sz="1067" dirty="0">
                <a:solidFill>
                  <a:srgbClr val="000000"/>
                </a:solidFill>
                <a:latin typeface="Dual 400" panose="02000603000000020004" pitchFamily="2" charset="0"/>
              </a:rPr>
              <a:t>NFV: vRouting, </a:t>
            </a:r>
            <a:r>
              <a:rPr lang="en-US" sz="1067" dirty="0" err="1">
                <a:solidFill>
                  <a:srgbClr val="000000"/>
                </a:solidFill>
                <a:latin typeface="Dual 400" panose="02000603000000020004" pitchFamily="2" charset="0"/>
              </a:rPr>
              <a:t>vAD</a:t>
            </a:r>
            <a:r>
              <a:rPr lang="ru-RU" sz="1067" dirty="0">
                <a:solidFill>
                  <a:srgbClr val="000000"/>
                </a:solidFill>
                <a:latin typeface="Dual 400" panose="02000603000000020004" pitchFamily="2" charset="0"/>
              </a:rPr>
              <a:t>С</a:t>
            </a:r>
            <a:endParaRPr lang="en-US" sz="1067" dirty="0">
              <a:solidFill>
                <a:srgbClr val="000000"/>
              </a:solidFill>
              <a:latin typeface="Dual 400" panose="02000603000000020004" pitchFamily="2" charset="0"/>
            </a:endParaRPr>
          </a:p>
        </p:txBody>
      </p:sp>
      <p:sp>
        <p:nvSpPr>
          <p:cNvPr id="144" name="Freeform 13"/>
          <p:cNvSpPr>
            <a:spLocks noEditPoints="1"/>
          </p:cNvSpPr>
          <p:nvPr/>
        </p:nvSpPr>
        <p:spPr bwMode="auto">
          <a:xfrm>
            <a:off x="2712914" y="2016062"/>
            <a:ext cx="376567" cy="275133"/>
          </a:xfrm>
          <a:custGeom>
            <a:avLst/>
            <a:gdLst>
              <a:gd name="T0" fmla="*/ 494 w 533"/>
              <a:gd name="T1" fmla="*/ 194 h 388"/>
              <a:gd name="T2" fmla="*/ 533 w 533"/>
              <a:gd name="T3" fmla="*/ 110 h 388"/>
              <a:gd name="T4" fmla="*/ 424 w 533"/>
              <a:gd name="T5" fmla="*/ 0 h 388"/>
              <a:gd name="T6" fmla="*/ 0 w 533"/>
              <a:gd name="T7" fmla="*/ 0 h 388"/>
              <a:gd name="T8" fmla="*/ 293 w 533"/>
              <a:gd name="T9" fmla="*/ 194 h 388"/>
              <a:gd name="T10" fmla="*/ 0 w 533"/>
              <a:gd name="T11" fmla="*/ 388 h 388"/>
              <a:gd name="T12" fmla="*/ 424 w 533"/>
              <a:gd name="T13" fmla="*/ 388 h 388"/>
              <a:gd name="T14" fmla="*/ 533 w 533"/>
              <a:gd name="T15" fmla="*/ 279 h 388"/>
              <a:gd name="T16" fmla="*/ 494 w 533"/>
              <a:gd name="T17" fmla="*/ 194 h 388"/>
              <a:gd name="T18" fmla="*/ 418 w 533"/>
              <a:gd name="T19" fmla="*/ 329 h 388"/>
              <a:gd name="T20" fmla="*/ 165 w 533"/>
              <a:gd name="T21" fmla="*/ 329 h 388"/>
              <a:gd name="T22" fmla="*/ 418 w 533"/>
              <a:gd name="T23" fmla="*/ 228 h 388"/>
              <a:gd name="T24" fmla="*/ 469 w 533"/>
              <a:gd name="T25" fmla="*/ 279 h 388"/>
              <a:gd name="T26" fmla="*/ 418 w 533"/>
              <a:gd name="T27" fmla="*/ 329 h 388"/>
              <a:gd name="T28" fmla="*/ 418 w 533"/>
              <a:gd name="T29" fmla="*/ 160 h 388"/>
              <a:gd name="T30" fmla="*/ 165 w 533"/>
              <a:gd name="T31" fmla="*/ 60 h 388"/>
              <a:gd name="T32" fmla="*/ 418 w 533"/>
              <a:gd name="T33" fmla="*/ 60 h 388"/>
              <a:gd name="T34" fmla="*/ 469 w 533"/>
              <a:gd name="T35" fmla="*/ 110 h 388"/>
              <a:gd name="T36" fmla="*/ 418 w 533"/>
              <a:gd name="T37" fmla="*/ 16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3" h="388">
                <a:moveTo>
                  <a:pt x="494" y="194"/>
                </a:moveTo>
                <a:cubicBezTo>
                  <a:pt x="518" y="174"/>
                  <a:pt x="533" y="144"/>
                  <a:pt x="533" y="110"/>
                </a:cubicBezTo>
                <a:cubicBezTo>
                  <a:pt x="533" y="49"/>
                  <a:pt x="484" y="0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108" y="110"/>
                  <a:pt x="212" y="166"/>
                  <a:pt x="293" y="194"/>
                </a:cubicBezTo>
                <a:cubicBezTo>
                  <a:pt x="212" y="222"/>
                  <a:pt x="108" y="278"/>
                  <a:pt x="0" y="388"/>
                </a:cubicBezTo>
                <a:cubicBezTo>
                  <a:pt x="424" y="388"/>
                  <a:pt x="424" y="388"/>
                  <a:pt x="424" y="388"/>
                </a:cubicBezTo>
                <a:cubicBezTo>
                  <a:pt x="484" y="388"/>
                  <a:pt x="533" y="339"/>
                  <a:pt x="533" y="279"/>
                </a:cubicBezTo>
                <a:cubicBezTo>
                  <a:pt x="533" y="245"/>
                  <a:pt x="518" y="214"/>
                  <a:pt x="494" y="194"/>
                </a:cubicBezTo>
                <a:close/>
                <a:moveTo>
                  <a:pt x="418" y="329"/>
                </a:moveTo>
                <a:cubicBezTo>
                  <a:pt x="165" y="329"/>
                  <a:pt x="165" y="329"/>
                  <a:pt x="165" y="329"/>
                </a:cubicBezTo>
                <a:cubicBezTo>
                  <a:pt x="261" y="261"/>
                  <a:pt x="345" y="228"/>
                  <a:pt x="418" y="228"/>
                </a:cubicBezTo>
                <a:cubicBezTo>
                  <a:pt x="446" y="228"/>
                  <a:pt x="469" y="251"/>
                  <a:pt x="469" y="279"/>
                </a:cubicBezTo>
                <a:cubicBezTo>
                  <a:pt x="469" y="306"/>
                  <a:pt x="446" y="329"/>
                  <a:pt x="418" y="329"/>
                </a:cubicBezTo>
                <a:close/>
                <a:moveTo>
                  <a:pt x="418" y="160"/>
                </a:moveTo>
                <a:cubicBezTo>
                  <a:pt x="345" y="160"/>
                  <a:pt x="261" y="127"/>
                  <a:pt x="165" y="60"/>
                </a:cubicBezTo>
                <a:cubicBezTo>
                  <a:pt x="418" y="60"/>
                  <a:pt x="418" y="60"/>
                  <a:pt x="418" y="60"/>
                </a:cubicBezTo>
                <a:cubicBezTo>
                  <a:pt x="446" y="60"/>
                  <a:pt x="469" y="82"/>
                  <a:pt x="469" y="110"/>
                </a:cubicBezTo>
                <a:cubicBezTo>
                  <a:pt x="469" y="137"/>
                  <a:pt x="446" y="160"/>
                  <a:pt x="418" y="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9" name="Freeform 13"/>
          <p:cNvSpPr>
            <a:spLocks noEditPoints="1"/>
          </p:cNvSpPr>
          <p:nvPr/>
        </p:nvSpPr>
        <p:spPr bwMode="auto">
          <a:xfrm>
            <a:off x="2712914" y="2844195"/>
            <a:ext cx="376567" cy="275133"/>
          </a:xfrm>
          <a:custGeom>
            <a:avLst/>
            <a:gdLst>
              <a:gd name="T0" fmla="*/ 494 w 533"/>
              <a:gd name="T1" fmla="*/ 194 h 388"/>
              <a:gd name="T2" fmla="*/ 533 w 533"/>
              <a:gd name="T3" fmla="*/ 110 h 388"/>
              <a:gd name="T4" fmla="*/ 424 w 533"/>
              <a:gd name="T5" fmla="*/ 0 h 388"/>
              <a:gd name="T6" fmla="*/ 0 w 533"/>
              <a:gd name="T7" fmla="*/ 0 h 388"/>
              <a:gd name="T8" fmla="*/ 293 w 533"/>
              <a:gd name="T9" fmla="*/ 194 h 388"/>
              <a:gd name="T10" fmla="*/ 0 w 533"/>
              <a:gd name="T11" fmla="*/ 388 h 388"/>
              <a:gd name="T12" fmla="*/ 424 w 533"/>
              <a:gd name="T13" fmla="*/ 388 h 388"/>
              <a:gd name="T14" fmla="*/ 533 w 533"/>
              <a:gd name="T15" fmla="*/ 279 h 388"/>
              <a:gd name="T16" fmla="*/ 494 w 533"/>
              <a:gd name="T17" fmla="*/ 194 h 388"/>
              <a:gd name="T18" fmla="*/ 418 w 533"/>
              <a:gd name="T19" fmla="*/ 329 h 388"/>
              <a:gd name="T20" fmla="*/ 165 w 533"/>
              <a:gd name="T21" fmla="*/ 329 h 388"/>
              <a:gd name="T22" fmla="*/ 418 w 533"/>
              <a:gd name="T23" fmla="*/ 228 h 388"/>
              <a:gd name="T24" fmla="*/ 469 w 533"/>
              <a:gd name="T25" fmla="*/ 279 h 388"/>
              <a:gd name="T26" fmla="*/ 418 w 533"/>
              <a:gd name="T27" fmla="*/ 329 h 388"/>
              <a:gd name="T28" fmla="*/ 418 w 533"/>
              <a:gd name="T29" fmla="*/ 160 h 388"/>
              <a:gd name="T30" fmla="*/ 165 w 533"/>
              <a:gd name="T31" fmla="*/ 60 h 388"/>
              <a:gd name="T32" fmla="*/ 418 w 533"/>
              <a:gd name="T33" fmla="*/ 60 h 388"/>
              <a:gd name="T34" fmla="*/ 469 w 533"/>
              <a:gd name="T35" fmla="*/ 110 h 388"/>
              <a:gd name="T36" fmla="*/ 418 w 533"/>
              <a:gd name="T37" fmla="*/ 16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3" h="388">
                <a:moveTo>
                  <a:pt x="494" y="194"/>
                </a:moveTo>
                <a:cubicBezTo>
                  <a:pt x="518" y="174"/>
                  <a:pt x="533" y="144"/>
                  <a:pt x="533" y="110"/>
                </a:cubicBezTo>
                <a:cubicBezTo>
                  <a:pt x="533" y="49"/>
                  <a:pt x="484" y="0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108" y="110"/>
                  <a:pt x="212" y="166"/>
                  <a:pt x="293" y="194"/>
                </a:cubicBezTo>
                <a:cubicBezTo>
                  <a:pt x="212" y="222"/>
                  <a:pt x="108" y="278"/>
                  <a:pt x="0" y="388"/>
                </a:cubicBezTo>
                <a:cubicBezTo>
                  <a:pt x="424" y="388"/>
                  <a:pt x="424" y="388"/>
                  <a:pt x="424" y="388"/>
                </a:cubicBezTo>
                <a:cubicBezTo>
                  <a:pt x="484" y="388"/>
                  <a:pt x="533" y="339"/>
                  <a:pt x="533" y="279"/>
                </a:cubicBezTo>
                <a:cubicBezTo>
                  <a:pt x="533" y="245"/>
                  <a:pt x="518" y="214"/>
                  <a:pt x="494" y="194"/>
                </a:cubicBezTo>
                <a:close/>
                <a:moveTo>
                  <a:pt x="418" y="329"/>
                </a:moveTo>
                <a:cubicBezTo>
                  <a:pt x="165" y="329"/>
                  <a:pt x="165" y="329"/>
                  <a:pt x="165" y="329"/>
                </a:cubicBezTo>
                <a:cubicBezTo>
                  <a:pt x="261" y="261"/>
                  <a:pt x="345" y="228"/>
                  <a:pt x="418" y="228"/>
                </a:cubicBezTo>
                <a:cubicBezTo>
                  <a:pt x="446" y="228"/>
                  <a:pt x="469" y="251"/>
                  <a:pt x="469" y="279"/>
                </a:cubicBezTo>
                <a:cubicBezTo>
                  <a:pt x="469" y="306"/>
                  <a:pt x="446" y="329"/>
                  <a:pt x="418" y="329"/>
                </a:cubicBezTo>
                <a:close/>
                <a:moveTo>
                  <a:pt x="418" y="160"/>
                </a:moveTo>
                <a:cubicBezTo>
                  <a:pt x="345" y="160"/>
                  <a:pt x="261" y="127"/>
                  <a:pt x="165" y="60"/>
                </a:cubicBezTo>
                <a:cubicBezTo>
                  <a:pt x="418" y="60"/>
                  <a:pt x="418" y="60"/>
                  <a:pt x="418" y="60"/>
                </a:cubicBezTo>
                <a:cubicBezTo>
                  <a:pt x="446" y="60"/>
                  <a:pt x="469" y="82"/>
                  <a:pt x="469" y="110"/>
                </a:cubicBezTo>
                <a:cubicBezTo>
                  <a:pt x="469" y="137"/>
                  <a:pt x="446" y="160"/>
                  <a:pt x="418" y="160"/>
                </a:cubicBezTo>
                <a:close/>
              </a:path>
            </a:pathLst>
          </a:custGeom>
          <a:solidFill>
            <a:srgbClr val="AF0007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2" name="Freeform 13"/>
          <p:cNvSpPr>
            <a:spLocks noEditPoints="1"/>
          </p:cNvSpPr>
          <p:nvPr/>
        </p:nvSpPr>
        <p:spPr bwMode="auto">
          <a:xfrm>
            <a:off x="2712914" y="3656262"/>
            <a:ext cx="376567" cy="275133"/>
          </a:xfrm>
          <a:custGeom>
            <a:avLst/>
            <a:gdLst>
              <a:gd name="T0" fmla="*/ 494 w 533"/>
              <a:gd name="T1" fmla="*/ 194 h 388"/>
              <a:gd name="T2" fmla="*/ 533 w 533"/>
              <a:gd name="T3" fmla="*/ 110 h 388"/>
              <a:gd name="T4" fmla="*/ 424 w 533"/>
              <a:gd name="T5" fmla="*/ 0 h 388"/>
              <a:gd name="T6" fmla="*/ 0 w 533"/>
              <a:gd name="T7" fmla="*/ 0 h 388"/>
              <a:gd name="T8" fmla="*/ 293 w 533"/>
              <a:gd name="T9" fmla="*/ 194 h 388"/>
              <a:gd name="T10" fmla="*/ 0 w 533"/>
              <a:gd name="T11" fmla="*/ 388 h 388"/>
              <a:gd name="T12" fmla="*/ 424 w 533"/>
              <a:gd name="T13" fmla="*/ 388 h 388"/>
              <a:gd name="T14" fmla="*/ 533 w 533"/>
              <a:gd name="T15" fmla="*/ 279 h 388"/>
              <a:gd name="T16" fmla="*/ 494 w 533"/>
              <a:gd name="T17" fmla="*/ 194 h 388"/>
              <a:gd name="T18" fmla="*/ 418 w 533"/>
              <a:gd name="T19" fmla="*/ 329 h 388"/>
              <a:gd name="T20" fmla="*/ 165 w 533"/>
              <a:gd name="T21" fmla="*/ 329 h 388"/>
              <a:gd name="T22" fmla="*/ 418 w 533"/>
              <a:gd name="T23" fmla="*/ 228 h 388"/>
              <a:gd name="T24" fmla="*/ 469 w 533"/>
              <a:gd name="T25" fmla="*/ 279 h 388"/>
              <a:gd name="T26" fmla="*/ 418 w 533"/>
              <a:gd name="T27" fmla="*/ 329 h 388"/>
              <a:gd name="T28" fmla="*/ 418 w 533"/>
              <a:gd name="T29" fmla="*/ 160 h 388"/>
              <a:gd name="T30" fmla="*/ 165 w 533"/>
              <a:gd name="T31" fmla="*/ 60 h 388"/>
              <a:gd name="T32" fmla="*/ 418 w 533"/>
              <a:gd name="T33" fmla="*/ 60 h 388"/>
              <a:gd name="T34" fmla="*/ 469 w 533"/>
              <a:gd name="T35" fmla="*/ 110 h 388"/>
              <a:gd name="T36" fmla="*/ 418 w 533"/>
              <a:gd name="T37" fmla="*/ 16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3" h="388">
                <a:moveTo>
                  <a:pt x="494" y="194"/>
                </a:moveTo>
                <a:cubicBezTo>
                  <a:pt x="518" y="174"/>
                  <a:pt x="533" y="144"/>
                  <a:pt x="533" y="110"/>
                </a:cubicBezTo>
                <a:cubicBezTo>
                  <a:pt x="533" y="49"/>
                  <a:pt x="484" y="0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108" y="110"/>
                  <a:pt x="212" y="166"/>
                  <a:pt x="293" y="194"/>
                </a:cubicBezTo>
                <a:cubicBezTo>
                  <a:pt x="212" y="222"/>
                  <a:pt x="108" y="278"/>
                  <a:pt x="0" y="388"/>
                </a:cubicBezTo>
                <a:cubicBezTo>
                  <a:pt x="424" y="388"/>
                  <a:pt x="424" y="388"/>
                  <a:pt x="424" y="388"/>
                </a:cubicBezTo>
                <a:cubicBezTo>
                  <a:pt x="484" y="388"/>
                  <a:pt x="533" y="339"/>
                  <a:pt x="533" y="279"/>
                </a:cubicBezTo>
                <a:cubicBezTo>
                  <a:pt x="533" y="245"/>
                  <a:pt x="518" y="214"/>
                  <a:pt x="494" y="194"/>
                </a:cubicBezTo>
                <a:close/>
                <a:moveTo>
                  <a:pt x="418" y="329"/>
                </a:moveTo>
                <a:cubicBezTo>
                  <a:pt x="165" y="329"/>
                  <a:pt x="165" y="329"/>
                  <a:pt x="165" y="329"/>
                </a:cubicBezTo>
                <a:cubicBezTo>
                  <a:pt x="261" y="261"/>
                  <a:pt x="345" y="228"/>
                  <a:pt x="418" y="228"/>
                </a:cubicBezTo>
                <a:cubicBezTo>
                  <a:pt x="446" y="228"/>
                  <a:pt x="469" y="251"/>
                  <a:pt x="469" y="279"/>
                </a:cubicBezTo>
                <a:cubicBezTo>
                  <a:pt x="469" y="306"/>
                  <a:pt x="446" y="329"/>
                  <a:pt x="418" y="329"/>
                </a:cubicBezTo>
                <a:close/>
                <a:moveTo>
                  <a:pt x="418" y="160"/>
                </a:moveTo>
                <a:cubicBezTo>
                  <a:pt x="345" y="160"/>
                  <a:pt x="261" y="127"/>
                  <a:pt x="165" y="60"/>
                </a:cubicBezTo>
                <a:cubicBezTo>
                  <a:pt x="418" y="60"/>
                  <a:pt x="418" y="60"/>
                  <a:pt x="418" y="60"/>
                </a:cubicBezTo>
                <a:cubicBezTo>
                  <a:pt x="446" y="60"/>
                  <a:pt x="469" y="82"/>
                  <a:pt x="469" y="110"/>
                </a:cubicBezTo>
                <a:cubicBezTo>
                  <a:pt x="469" y="137"/>
                  <a:pt x="446" y="160"/>
                  <a:pt x="418" y="160"/>
                </a:cubicBezTo>
                <a:close/>
              </a:path>
            </a:pathLst>
          </a:custGeom>
          <a:solidFill>
            <a:srgbClr val="AF0007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4" name="Freeform 13"/>
          <p:cNvSpPr>
            <a:spLocks noEditPoints="1"/>
          </p:cNvSpPr>
          <p:nvPr/>
        </p:nvSpPr>
        <p:spPr bwMode="auto">
          <a:xfrm>
            <a:off x="2712914" y="4327828"/>
            <a:ext cx="376567" cy="275133"/>
          </a:xfrm>
          <a:custGeom>
            <a:avLst/>
            <a:gdLst>
              <a:gd name="T0" fmla="*/ 494 w 533"/>
              <a:gd name="T1" fmla="*/ 194 h 388"/>
              <a:gd name="T2" fmla="*/ 533 w 533"/>
              <a:gd name="T3" fmla="*/ 110 h 388"/>
              <a:gd name="T4" fmla="*/ 424 w 533"/>
              <a:gd name="T5" fmla="*/ 0 h 388"/>
              <a:gd name="T6" fmla="*/ 0 w 533"/>
              <a:gd name="T7" fmla="*/ 0 h 388"/>
              <a:gd name="T8" fmla="*/ 293 w 533"/>
              <a:gd name="T9" fmla="*/ 194 h 388"/>
              <a:gd name="T10" fmla="*/ 0 w 533"/>
              <a:gd name="T11" fmla="*/ 388 h 388"/>
              <a:gd name="T12" fmla="*/ 424 w 533"/>
              <a:gd name="T13" fmla="*/ 388 h 388"/>
              <a:gd name="T14" fmla="*/ 533 w 533"/>
              <a:gd name="T15" fmla="*/ 279 h 388"/>
              <a:gd name="T16" fmla="*/ 494 w 533"/>
              <a:gd name="T17" fmla="*/ 194 h 388"/>
              <a:gd name="T18" fmla="*/ 418 w 533"/>
              <a:gd name="T19" fmla="*/ 329 h 388"/>
              <a:gd name="T20" fmla="*/ 165 w 533"/>
              <a:gd name="T21" fmla="*/ 329 h 388"/>
              <a:gd name="T22" fmla="*/ 418 w 533"/>
              <a:gd name="T23" fmla="*/ 228 h 388"/>
              <a:gd name="T24" fmla="*/ 469 w 533"/>
              <a:gd name="T25" fmla="*/ 279 h 388"/>
              <a:gd name="T26" fmla="*/ 418 w 533"/>
              <a:gd name="T27" fmla="*/ 329 h 388"/>
              <a:gd name="T28" fmla="*/ 418 w 533"/>
              <a:gd name="T29" fmla="*/ 160 h 388"/>
              <a:gd name="T30" fmla="*/ 165 w 533"/>
              <a:gd name="T31" fmla="*/ 60 h 388"/>
              <a:gd name="T32" fmla="*/ 418 w 533"/>
              <a:gd name="T33" fmla="*/ 60 h 388"/>
              <a:gd name="T34" fmla="*/ 469 w 533"/>
              <a:gd name="T35" fmla="*/ 110 h 388"/>
              <a:gd name="T36" fmla="*/ 418 w 533"/>
              <a:gd name="T37" fmla="*/ 16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3" h="388">
                <a:moveTo>
                  <a:pt x="494" y="194"/>
                </a:moveTo>
                <a:cubicBezTo>
                  <a:pt x="518" y="174"/>
                  <a:pt x="533" y="144"/>
                  <a:pt x="533" y="110"/>
                </a:cubicBezTo>
                <a:cubicBezTo>
                  <a:pt x="533" y="49"/>
                  <a:pt x="484" y="0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108" y="110"/>
                  <a:pt x="212" y="166"/>
                  <a:pt x="293" y="194"/>
                </a:cubicBezTo>
                <a:cubicBezTo>
                  <a:pt x="212" y="222"/>
                  <a:pt x="108" y="278"/>
                  <a:pt x="0" y="388"/>
                </a:cubicBezTo>
                <a:cubicBezTo>
                  <a:pt x="424" y="388"/>
                  <a:pt x="424" y="388"/>
                  <a:pt x="424" y="388"/>
                </a:cubicBezTo>
                <a:cubicBezTo>
                  <a:pt x="484" y="388"/>
                  <a:pt x="533" y="339"/>
                  <a:pt x="533" y="279"/>
                </a:cubicBezTo>
                <a:cubicBezTo>
                  <a:pt x="533" y="245"/>
                  <a:pt x="518" y="214"/>
                  <a:pt x="494" y="194"/>
                </a:cubicBezTo>
                <a:close/>
                <a:moveTo>
                  <a:pt x="418" y="329"/>
                </a:moveTo>
                <a:cubicBezTo>
                  <a:pt x="165" y="329"/>
                  <a:pt x="165" y="329"/>
                  <a:pt x="165" y="329"/>
                </a:cubicBezTo>
                <a:cubicBezTo>
                  <a:pt x="261" y="261"/>
                  <a:pt x="345" y="228"/>
                  <a:pt x="418" y="228"/>
                </a:cubicBezTo>
                <a:cubicBezTo>
                  <a:pt x="446" y="228"/>
                  <a:pt x="469" y="251"/>
                  <a:pt x="469" y="279"/>
                </a:cubicBezTo>
                <a:cubicBezTo>
                  <a:pt x="469" y="306"/>
                  <a:pt x="446" y="329"/>
                  <a:pt x="418" y="329"/>
                </a:cubicBezTo>
                <a:close/>
                <a:moveTo>
                  <a:pt x="418" y="160"/>
                </a:moveTo>
                <a:cubicBezTo>
                  <a:pt x="345" y="160"/>
                  <a:pt x="261" y="127"/>
                  <a:pt x="165" y="60"/>
                </a:cubicBezTo>
                <a:cubicBezTo>
                  <a:pt x="418" y="60"/>
                  <a:pt x="418" y="60"/>
                  <a:pt x="418" y="60"/>
                </a:cubicBezTo>
                <a:cubicBezTo>
                  <a:pt x="446" y="60"/>
                  <a:pt x="469" y="82"/>
                  <a:pt x="469" y="110"/>
                </a:cubicBezTo>
                <a:cubicBezTo>
                  <a:pt x="469" y="137"/>
                  <a:pt x="446" y="160"/>
                  <a:pt x="418" y="160"/>
                </a:cubicBezTo>
                <a:close/>
              </a:path>
            </a:pathLst>
          </a:custGeom>
          <a:solidFill>
            <a:srgbClr val="AF0007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5" name="Freeform 13"/>
          <p:cNvSpPr>
            <a:spLocks noEditPoints="1"/>
          </p:cNvSpPr>
          <p:nvPr/>
        </p:nvSpPr>
        <p:spPr bwMode="auto">
          <a:xfrm>
            <a:off x="2712914" y="4813774"/>
            <a:ext cx="376567" cy="275133"/>
          </a:xfrm>
          <a:custGeom>
            <a:avLst/>
            <a:gdLst>
              <a:gd name="T0" fmla="*/ 494 w 533"/>
              <a:gd name="T1" fmla="*/ 194 h 388"/>
              <a:gd name="T2" fmla="*/ 533 w 533"/>
              <a:gd name="T3" fmla="*/ 110 h 388"/>
              <a:gd name="T4" fmla="*/ 424 w 533"/>
              <a:gd name="T5" fmla="*/ 0 h 388"/>
              <a:gd name="T6" fmla="*/ 0 w 533"/>
              <a:gd name="T7" fmla="*/ 0 h 388"/>
              <a:gd name="T8" fmla="*/ 293 w 533"/>
              <a:gd name="T9" fmla="*/ 194 h 388"/>
              <a:gd name="T10" fmla="*/ 0 w 533"/>
              <a:gd name="T11" fmla="*/ 388 h 388"/>
              <a:gd name="T12" fmla="*/ 424 w 533"/>
              <a:gd name="T13" fmla="*/ 388 h 388"/>
              <a:gd name="T14" fmla="*/ 533 w 533"/>
              <a:gd name="T15" fmla="*/ 279 h 388"/>
              <a:gd name="T16" fmla="*/ 494 w 533"/>
              <a:gd name="T17" fmla="*/ 194 h 388"/>
              <a:gd name="T18" fmla="*/ 418 w 533"/>
              <a:gd name="T19" fmla="*/ 329 h 388"/>
              <a:gd name="T20" fmla="*/ 165 w 533"/>
              <a:gd name="T21" fmla="*/ 329 h 388"/>
              <a:gd name="T22" fmla="*/ 418 w 533"/>
              <a:gd name="T23" fmla="*/ 228 h 388"/>
              <a:gd name="T24" fmla="*/ 469 w 533"/>
              <a:gd name="T25" fmla="*/ 279 h 388"/>
              <a:gd name="T26" fmla="*/ 418 w 533"/>
              <a:gd name="T27" fmla="*/ 329 h 388"/>
              <a:gd name="T28" fmla="*/ 418 w 533"/>
              <a:gd name="T29" fmla="*/ 160 h 388"/>
              <a:gd name="T30" fmla="*/ 165 w 533"/>
              <a:gd name="T31" fmla="*/ 60 h 388"/>
              <a:gd name="T32" fmla="*/ 418 w 533"/>
              <a:gd name="T33" fmla="*/ 60 h 388"/>
              <a:gd name="T34" fmla="*/ 469 w 533"/>
              <a:gd name="T35" fmla="*/ 110 h 388"/>
              <a:gd name="T36" fmla="*/ 418 w 533"/>
              <a:gd name="T37" fmla="*/ 16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3" h="388">
                <a:moveTo>
                  <a:pt x="494" y="194"/>
                </a:moveTo>
                <a:cubicBezTo>
                  <a:pt x="518" y="174"/>
                  <a:pt x="533" y="144"/>
                  <a:pt x="533" y="110"/>
                </a:cubicBezTo>
                <a:cubicBezTo>
                  <a:pt x="533" y="49"/>
                  <a:pt x="484" y="0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108" y="110"/>
                  <a:pt x="212" y="166"/>
                  <a:pt x="293" y="194"/>
                </a:cubicBezTo>
                <a:cubicBezTo>
                  <a:pt x="212" y="222"/>
                  <a:pt x="108" y="278"/>
                  <a:pt x="0" y="388"/>
                </a:cubicBezTo>
                <a:cubicBezTo>
                  <a:pt x="424" y="388"/>
                  <a:pt x="424" y="388"/>
                  <a:pt x="424" y="388"/>
                </a:cubicBezTo>
                <a:cubicBezTo>
                  <a:pt x="484" y="388"/>
                  <a:pt x="533" y="339"/>
                  <a:pt x="533" y="279"/>
                </a:cubicBezTo>
                <a:cubicBezTo>
                  <a:pt x="533" y="245"/>
                  <a:pt x="518" y="214"/>
                  <a:pt x="494" y="194"/>
                </a:cubicBezTo>
                <a:close/>
                <a:moveTo>
                  <a:pt x="418" y="329"/>
                </a:moveTo>
                <a:cubicBezTo>
                  <a:pt x="165" y="329"/>
                  <a:pt x="165" y="329"/>
                  <a:pt x="165" y="329"/>
                </a:cubicBezTo>
                <a:cubicBezTo>
                  <a:pt x="261" y="261"/>
                  <a:pt x="345" y="228"/>
                  <a:pt x="418" y="228"/>
                </a:cubicBezTo>
                <a:cubicBezTo>
                  <a:pt x="446" y="228"/>
                  <a:pt x="469" y="251"/>
                  <a:pt x="469" y="279"/>
                </a:cubicBezTo>
                <a:cubicBezTo>
                  <a:pt x="469" y="306"/>
                  <a:pt x="446" y="329"/>
                  <a:pt x="418" y="329"/>
                </a:cubicBezTo>
                <a:close/>
                <a:moveTo>
                  <a:pt x="418" y="160"/>
                </a:moveTo>
                <a:cubicBezTo>
                  <a:pt x="345" y="160"/>
                  <a:pt x="261" y="127"/>
                  <a:pt x="165" y="60"/>
                </a:cubicBezTo>
                <a:cubicBezTo>
                  <a:pt x="418" y="60"/>
                  <a:pt x="418" y="60"/>
                  <a:pt x="418" y="60"/>
                </a:cubicBezTo>
                <a:cubicBezTo>
                  <a:pt x="446" y="60"/>
                  <a:pt x="469" y="82"/>
                  <a:pt x="469" y="110"/>
                </a:cubicBezTo>
                <a:cubicBezTo>
                  <a:pt x="469" y="137"/>
                  <a:pt x="446" y="160"/>
                  <a:pt x="418" y="160"/>
                </a:cubicBezTo>
                <a:close/>
              </a:path>
            </a:pathLst>
          </a:custGeom>
          <a:solidFill>
            <a:srgbClr val="AF0007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6" name="Freeform 13"/>
          <p:cNvSpPr>
            <a:spLocks noEditPoints="1"/>
          </p:cNvSpPr>
          <p:nvPr/>
        </p:nvSpPr>
        <p:spPr bwMode="auto">
          <a:xfrm>
            <a:off x="2712914" y="5566823"/>
            <a:ext cx="376567" cy="275133"/>
          </a:xfrm>
          <a:custGeom>
            <a:avLst/>
            <a:gdLst>
              <a:gd name="T0" fmla="*/ 494 w 533"/>
              <a:gd name="T1" fmla="*/ 194 h 388"/>
              <a:gd name="T2" fmla="*/ 533 w 533"/>
              <a:gd name="T3" fmla="*/ 110 h 388"/>
              <a:gd name="T4" fmla="*/ 424 w 533"/>
              <a:gd name="T5" fmla="*/ 0 h 388"/>
              <a:gd name="T6" fmla="*/ 0 w 533"/>
              <a:gd name="T7" fmla="*/ 0 h 388"/>
              <a:gd name="T8" fmla="*/ 293 w 533"/>
              <a:gd name="T9" fmla="*/ 194 h 388"/>
              <a:gd name="T10" fmla="*/ 0 w 533"/>
              <a:gd name="T11" fmla="*/ 388 h 388"/>
              <a:gd name="T12" fmla="*/ 424 w 533"/>
              <a:gd name="T13" fmla="*/ 388 h 388"/>
              <a:gd name="T14" fmla="*/ 533 w 533"/>
              <a:gd name="T15" fmla="*/ 279 h 388"/>
              <a:gd name="T16" fmla="*/ 494 w 533"/>
              <a:gd name="T17" fmla="*/ 194 h 388"/>
              <a:gd name="T18" fmla="*/ 418 w 533"/>
              <a:gd name="T19" fmla="*/ 329 h 388"/>
              <a:gd name="T20" fmla="*/ 165 w 533"/>
              <a:gd name="T21" fmla="*/ 329 h 388"/>
              <a:gd name="T22" fmla="*/ 418 w 533"/>
              <a:gd name="T23" fmla="*/ 228 h 388"/>
              <a:gd name="T24" fmla="*/ 469 w 533"/>
              <a:gd name="T25" fmla="*/ 279 h 388"/>
              <a:gd name="T26" fmla="*/ 418 w 533"/>
              <a:gd name="T27" fmla="*/ 329 h 388"/>
              <a:gd name="T28" fmla="*/ 418 w 533"/>
              <a:gd name="T29" fmla="*/ 160 h 388"/>
              <a:gd name="T30" fmla="*/ 165 w 533"/>
              <a:gd name="T31" fmla="*/ 60 h 388"/>
              <a:gd name="T32" fmla="*/ 418 w 533"/>
              <a:gd name="T33" fmla="*/ 60 h 388"/>
              <a:gd name="T34" fmla="*/ 469 w 533"/>
              <a:gd name="T35" fmla="*/ 110 h 388"/>
              <a:gd name="T36" fmla="*/ 418 w 533"/>
              <a:gd name="T37" fmla="*/ 16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3" h="388">
                <a:moveTo>
                  <a:pt x="494" y="194"/>
                </a:moveTo>
                <a:cubicBezTo>
                  <a:pt x="518" y="174"/>
                  <a:pt x="533" y="144"/>
                  <a:pt x="533" y="110"/>
                </a:cubicBezTo>
                <a:cubicBezTo>
                  <a:pt x="533" y="49"/>
                  <a:pt x="484" y="0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108" y="110"/>
                  <a:pt x="212" y="166"/>
                  <a:pt x="293" y="194"/>
                </a:cubicBezTo>
                <a:cubicBezTo>
                  <a:pt x="212" y="222"/>
                  <a:pt x="108" y="278"/>
                  <a:pt x="0" y="388"/>
                </a:cubicBezTo>
                <a:cubicBezTo>
                  <a:pt x="424" y="388"/>
                  <a:pt x="424" y="388"/>
                  <a:pt x="424" y="388"/>
                </a:cubicBezTo>
                <a:cubicBezTo>
                  <a:pt x="484" y="388"/>
                  <a:pt x="533" y="339"/>
                  <a:pt x="533" y="279"/>
                </a:cubicBezTo>
                <a:cubicBezTo>
                  <a:pt x="533" y="245"/>
                  <a:pt x="518" y="214"/>
                  <a:pt x="494" y="194"/>
                </a:cubicBezTo>
                <a:close/>
                <a:moveTo>
                  <a:pt x="418" y="329"/>
                </a:moveTo>
                <a:cubicBezTo>
                  <a:pt x="165" y="329"/>
                  <a:pt x="165" y="329"/>
                  <a:pt x="165" y="329"/>
                </a:cubicBezTo>
                <a:cubicBezTo>
                  <a:pt x="261" y="261"/>
                  <a:pt x="345" y="228"/>
                  <a:pt x="418" y="228"/>
                </a:cubicBezTo>
                <a:cubicBezTo>
                  <a:pt x="446" y="228"/>
                  <a:pt x="469" y="251"/>
                  <a:pt x="469" y="279"/>
                </a:cubicBezTo>
                <a:cubicBezTo>
                  <a:pt x="469" y="306"/>
                  <a:pt x="446" y="329"/>
                  <a:pt x="418" y="329"/>
                </a:cubicBezTo>
                <a:close/>
                <a:moveTo>
                  <a:pt x="418" y="160"/>
                </a:moveTo>
                <a:cubicBezTo>
                  <a:pt x="345" y="160"/>
                  <a:pt x="261" y="127"/>
                  <a:pt x="165" y="60"/>
                </a:cubicBezTo>
                <a:cubicBezTo>
                  <a:pt x="418" y="60"/>
                  <a:pt x="418" y="60"/>
                  <a:pt x="418" y="60"/>
                </a:cubicBezTo>
                <a:cubicBezTo>
                  <a:pt x="446" y="60"/>
                  <a:pt x="469" y="82"/>
                  <a:pt x="469" y="110"/>
                </a:cubicBezTo>
                <a:cubicBezTo>
                  <a:pt x="469" y="137"/>
                  <a:pt x="446" y="160"/>
                  <a:pt x="418" y="160"/>
                </a:cubicBezTo>
                <a:close/>
              </a:path>
            </a:pathLst>
          </a:custGeom>
          <a:solidFill>
            <a:srgbClr val="AF0007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3245434" y="1977341"/>
            <a:ext cx="4617799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dirty="0">
                <a:solidFill>
                  <a:schemeClr val="bg2"/>
                </a:solidFill>
                <a:latin typeface="Dual 400" panose="02000603000000020004" pitchFamily="2" charset="0"/>
              </a:rPr>
              <a:t>Платформа управления ИТ-сервисами</a:t>
            </a:r>
            <a:endParaRPr lang="en-US" sz="1467" dirty="0">
              <a:solidFill>
                <a:schemeClr val="bg2"/>
              </a:solidFill>
              <a:latin typeface="Dual 400" panose="02000603000000020004" pitchFamily="2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364205" y="2793375"/>
            <a:ext cx="4380256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dirty="0">
                <a:solidFill>
                  <a:schemeClr val="accent2">
                    <a:lumMod val="75000"/>
                  </a:schemeClr>
                </a:solidFill>
                <a:latin typeface="Dual 400" panose="02000603000000020004" pitchFamily="2" charset="0"/>
              </a:rPr>
              <a:t>Прикладные системы</a:t>
            </a:r>
            <a:endParaRPr lang="en-US" sz="1467" dirty="0">
              <a:solidFill>
                <a:schemeClr val="accent2">
                  <a:lumMod val="75000"/>
                </a:schemeClr>
              </a:solidFill>
              <a:latin typeface="Dual 400" panose="02000603000000020004" pitchFamily="2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11515" y="3616531"/>
            <a:ext cx="2642531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467" dirty="0">
                <a:solidFill>
                  <a:schemeClr val="accent3"/>
                </a:solidFill>
                <a:latin typeface="Dual 400" panose="02000603000000020004" pitchFamily="2" charset="0"/>
              </a:rPr>
              <a:t>Network Controller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954044" y="3535247"/>
            <a:ext cx="1130056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333" dirty="0">
                <a:solidFill>
                  <a:schemeClr val="accent3"/>
                </a:solidFill>
                <a:latin typeface="Dual 400" panose="02000603000000020004" pitchFamily="2" charset="0"/>
              </a:rPr>
              <a:t>Server Controller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6961715" y="3535247"/>
            <a:ext cx="980019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333" dirty="0">
                <a:solidFill>
                  <a:schemeClr val="accent3"/>
                </a:solidFill>
                <a:latin typeface="Dual 400" panose="02000603000000020004" pitchFamily="2" charset="0"/>
              </a:rPr>
              <a:t>Storage Controller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156528" y="4290893"/>
            <a:ext cx="2952504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467" dirty="0">
                <a:solidFill>
                  <a:schemeClr val="accent6"/>
                </a:solidFill>
                <a:latin typeface="Dual 400" panose="02000603000000020004" pitchFamily="2" charset="0"/>
              </a:rPr>
              <a:t>Network Function Virtualization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5963568" y="4452341"/>
            <a:ext cx="11300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Dual 400" panose="02000603000000020004" pitchFamily="2" charset="0"/>
              </a:rPr>
              <a:t>Server </a:t>
            </a:r>
            <a:br>
              <a:rPr lang="en-US" sz="1333" dirty="0">
                <a:solidFill>
                  <a:schemeClr val="accent6"/>
                </a:solidFill>
                <a:latin typeface="Dual 400" panose="02000603000000020004" pitchFamily="2" charset="0"/>
              </a:rPr>
            </a:br>
            <a:r>
              <a:rPr lang="en-US" sz="1067" dirty="0">
                <a:solidFill>
                  <a:schemeClr val="accent6"/>
                </a:solidFill>
                <a:latin typeface="Dual 400" panose="02000603000000020004" pitchFamily="2" charset="0"/>
              </a:rPr>
              <a:t>Virtualization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881289" y="4452341"/>
            <a:ext cx="11300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Dual 400" panose="02000603000000020004" pitchFamily="2" charset="0"/>
              </a:rPr>
              <a:t>Storage</a:t>
            </a:r>
            <a:br>
              <a:rPr lang="en-US" sz="1333" dirty="0">
                <a:solidFill>
                  <a:schemeClr val="accent6"/>
                </a:solidFill>
                <a:latin typeface="Dual 400" panose="02000603000000020004" pitchFamily="2" charset="0"/>
              </a:rPr>
            </a:br>
            <a:r>
              <a:rPr lang="en-US" sz="1067" dirty="0">
                <a:solidFill>
                  <a:schemeClr val="accent6"/>
                </a:solidFill>
                <a:latin typeface="Dual 400" panose="02000603000000020004" pitchFamily="2" charset="0"/>
              </a:rPr>
              <a:t>Virtualization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156528" y="4791211"/>
            <a:ext cx="2952504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467" dirty="0">
                <a:solidFill>
                  <a:schemeClr val="accent6"/>
                </a:solidFill>
                <a:latin typeface="Dual 400" panose="02000603000000020004" pitchFamily="2" charset="0"/>
              </a:rPr>
              <a:t>Network Function Virtualization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3248086" y="5550093"/>
            <a:ext cx="2769388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dirty="0">
                <a:solidFill>
                  <a:schemeClr val="accent4"/>
                </a:solidFill>
                <a:latin typeface="Dual 400" panose="02000603000000020004" pitchFamily="2" charset="0"/>
              </a:rPr>
              <a:t>Сеть</a:t>
            </a:r>
            <a:endParaRPr lang="en-US" sz="1467" dirty="0">
              <a:solidFill>
                <a:schemeClr val="accent4"/>
              </a:solidFill>
              <a:latin typeface="Dual 400" panose="02000603000000020004" pitchFamily="2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954044" y="5561706"/>
            <a:ext cx="1130056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333" dirty="0">
                <a:solidFill>
                  <a:schemeClr val="accent4"/>
                </a:solidFill>
                <a:latin typeface="Dual 400" panose="02000603000000020004" pitchFamily="2" charset="0"/>
              </a:rPr>
              <a:t>Серверы</a:t>
            </a:r>
            <a:endParaRPr lang="en-US" sz="1333" dirty="0">
              <a:solidFill>
                <a:schemeClr val="accent4"/>
              </a:solidFill>
              <a:latin typeface="Dual 400" panose="02000603000000020004" pitchFamily="2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886696" y="5561706"/>
            <a:ext cx="1130056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333" dirty="0">
                <a:solidFill>
                  <a:schemeClr val="accent4"/>
                </a:solidFill>
                <a:latin typeface="Dual 400" panose="02000603000000020004" pitchFamily="2" charset="0"/>
              </a:rPr>
              <a:t>СХД</a:t>
            </a:r>
            <a:endParaRPr lang="en-US" sz="1333" dirty="0">
              <a:solidFill>
                <a:schemeClr val="accent4"/>
              </a:solidFill>
              <a:latin typeface="Dual 400" panose="02000603000000020004" pitchFamily="2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8182678" y="5370258"/>
            <a:ext cx="1233121" cy="831599"/>
            <a:chOff x="3325813" y="5203825"/>
            <a:chExt cx="1096962" cy="739775"/>
          </a:xfrm>
          <a:solidFill>
            <a:schemeClr val="tx1"/>
          </a:solidFill>
        </p:grpSpPr>
        <p:sp>
          <p:nvSpPr>
            <p:cNvPr id="187" name="Freeform 61"/>
            <p:cNvSpPr>
              <a:spLocks noChangeArrowheads="1"/>
            </p:cNvSpPr>
            <p:nvPr/>
          </p:nvSpPr>
          <p:spPr bwMode="auto">
            <a:xfrm>
              <a:off x="3697288" y="5457825"/>
              <a:ext cx="26987" cy="19050"/>
            </a:xfrm>
            <a:custGeom>
              <a:avLst/>
              <a:gdLst>
                <a:gd name="T0" fmla="*/ 35 w 76"/>
                <a:gd name="T1" fmla="*/ 21 h 52"/>
                <a:gd name="T2" fmla="*/ 35 w 76"/>
                <a:gd name="T3" fmla="*/ 21 h 52"/>
                <a:gd name="T4" fmla="*/ 11 w 76"/>
                <a:gd name="T5" fmla="*/ 40 h 52"/>
                <a:gd name="T6" fmla="*/ 11 w 76"/>
                <a:gd name="T7" fmla="*/ 40 h 52"/>
                <a:gd name="T8" fmla="*/ 0 w 76"/>
                <a:gd name="T9" fmla="*/ 51 h 52"/>
                <a:gd name="T10" fmla="*/ 0 w 76"/>
                <a:gd name="T11" fmla="*/ 51 h 52"/>
                <a:gd name="T12" fmla="*/ 14 w 76"/>
                <a:gd name="T13" fmla="*/ 45 h 52"/>
                <a:gd name="T14" fmla="*/ 14 w 76"/>
                <a:gd name="T15" fmla="*/ 45 h 52"/>
                <a:gd name="T16" fmla="*/ 40 w 76"/>
                <a:gd name="T17" fmla="*/ 32 h 52"/>
                <a:gd name="T18" fmla="*/ 40 w 76"/>
                <a:gd name="T19" fmla="*/ 32 h 52"/>
                <a:gd name="T20" fmla="*/ 64 w 76"/>
                <a:gd name="T21" fmla="*/ 11 h 52"/>
                <a:gd name="T22" fmla="*/ 64 w 76"/>
                <a:gd name="T23" fmla="*/ 11 h 52"/>
                <a:gd name="T24" fmla="*/ 75 w 76"/>
                <a:gd name="T25" fmla="*/ 0 h 52"/>
                <a:gd name="T26" fmla="*/ 75 w 76"/>
                <a:gd name="T27" fmla="*/ 0 h 52"/>
                <a:gd name="T28" fmla="*/ 62 w 76"/>
                <a:gd name="T29" fmla="*/ 5 h 52"/>
                <a:gd name="T30" fmla="*/ 62 w 76"/>
                <a:gd name="T31" fmla="*/ 5 h 52"/>
                <a:gd name="T32" fmla="*/ 35 w 76"/>
                <a:gd name="T3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2">
                  <a:moveTo>
                    <a:pt x="35" y="21"/>
                  </a:moveTo>
                  <a:lnTo>
                    <a:pt x="35" y="2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35" y="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8" name="Freeform 62"/>
            <p:cNvSpPr>
              <a:spLocks noChangeArrowheads="1"/>
            </p:cNvSpPr>
            <p:nvPr/>
          </p:nvSpPr>
          <p:spPr bwMode="auto">
            <a:xfrm>
              <a:off x="3811588" y="5462588"/>
              <a:ext cx="22225" cy="15875"/>
            </a:xfrm>
            <a:custGeom>
              <a:avLst/>
              <a:gdLst>
                <a:gd name="T0" fmla="*/ 54 w 60"/>
                <a:gd name="T1" fmla="*/ 11 h 44"/>
                <a:gd name="T2" fmla="*/ 54 w 60"/>
                <a:gd name="T3" fmla="*/ 11 h 44"/>
                <a:gd name="T4" fmla="*/ 59 w 60"/>
                <a:gd name="T5" fmla="*/ 0 h 44"/>
                <a:gd name="T6" fmla="*/ 59 w 60"/>
                <a:gd name="T7" fmla="*/ 0 h 44"/>
                <a:gd name="T8" fmla="*/ 49 w 60"/>
                <a:gd name="T9" fmla="*/ 6 h 44"/>
                <a:gd name="T10" fmla="*/ 49 w 60"/>
                <a:gd name="T11" fmla="*/ 6 h 44"/>
                <a:gd name="T12" fmla="*/ 27 w 60"/>
                <a:gd name="T13" fmla="*/ 19 h 44"/>
                <a:gd name="T14" fmla="*/ 27 w 60"/>
                <a:gd name="T15" fmla="*/ 19 h 44"/>
                <a:gd name="T16" fmla="*/ 9 w 60"/>
                <a:gd name="T17" fmla="*/ 35 h 44"/>
                <a:gd name="T18" fmla="*/ 9 w 60"/>
                <a:gd name="T19" fmla="*/ 35 h 44"/>
                <a:gd name="T20" fmla="*/ 0 w 60"/>
                <a:gd name="T21" fmla="*/ 43 h 44"/>
                <a:gd name="T22" fmla="*/ 0 w 60"/>
                <a:gd name="T23" fmla="*/ 43 h 44"/>
                <a:gd name="T24" fmla="*/ 11 w 60"/>
                <a:gd name="T25" fmla="*/ 40 h 44"/>
                <a:gd name="T26" fmla="*/ 11 w 60"/>
                <a:gd name="T27" fmla="*/ 40 h 44"/>
                <a:gd name="T28" fmla="*/ 33 w 60"/>
                <a:gd name="T29" fmla="*/ 27 h 44"/>
                <a:gd name="T30" fmla="*/ 33 w 60"/>
                <a:gd name="T31" fmla="*/ 27 h 44"/>
                <a:gd name="T32" fmla="*/ 54 w 60"/>
                <a:gd name="T3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44">
                  <a:moveTo>
                    <a:pt x="54" y="11"/>
                  </a:moveTo>
                  <a:lnTo>
                    <a:pt x="54" y="1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54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9" name="Freeform 63"/>
            <p:cNvSpPr>
              <a:spLocks noChangeArrowheads="1"/>
            </p:cNvSpPr>
            <p:nvPr/>
          </p:nvSpPr>
          <p:spPr bwMode="auto">
            <a:xfrm>
              <a:off x="3922713" y="5462588"/>
              <a:ext cx="26987" cy="19050"/>
            </a:xfrm>
            <a:custGeom>
              <a:avLst/>
              <a:gdLst>
                <a:gd name="T0" fmla="*/ 8 w 76"/>
                <a:gd name="T1" fmla="*/ 43 h 55"/>
                <a:gd name="T2" fmla="*/ 8 w 76"/>
                <a:gd name="T3" fmla="*/ 43 h 55"/>
                <a:gd name="T4" fmla="*/ 0 w 76"/>
                <a:gd name="T5" fmla="*/ 54 h 55"/>
                <a:gd name="T6" fmla="*/ 0 w 76"/>
                <a:gd name="T7" fmla="*/ 54 h 55"/>
                <a:gd name="T8" fmla="*/ 13 w 76"/>
                <a:gd name="T9" fmla="*/ 49 h 55"/>
                <a:gd name="T10" fmla="*/ 13 w 76"/>
                <a:gd name="T11" fmla="*/ 49 h 55"/>
                <a:gd name="T12" fmla="*/ 40 w 76"/>
                <a:gd name="T13" fmla="*/ 32 h 55"/>
                <a:gd name="T14" fmla="*/ 40 w 76"/>
                <a:gd name="T15" fmla="*/ 32 h 55"/>
                <a:gd name="T16" fmla="*/ 64 w 76"/>
                <a:gd name="T17" fmla="*/ 11 h 55"/>
                <a:gd name="T18" fmla="*/ 64 w 76"/>
                <a:gd name="T19" fmla="*/ 11 h 55"/>
                <a:gd name="T20" fmla="*/ 75 w 76"/>
                <a:gd name="T21" fmla="*/ 0 h 55"/>
                <a:gd name="T22" fmla="*/ 75 w 76"/>
                <a:gd name="T23" fmla="*/ 0 h 55"/>
                <a:gd name="T24" fmla="*/ 61 w 76"/>
                <a:gd name="T25" fmla="*/ 6 h 55"/>
                <a:gd name="T26" fmla="*/ 61 w 76"/>
                <a:gd name="T27" fmla="*/ 6 h 55"/>
                <a:gd name="T28" fmla="*/ 32 w 76"/>
                <a:gd name="T29" fmla="*/ 22 h 55"/>
                <a:gd name="T30" fmla="*/ 32 w 76"/>
                <a:gd name="T31" fmla="*/ 22 h 55"/>
                <a:gd name="T32" fmla="*/ 8 w 76"/>
                <a:gd name="T33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5">
                  <a:moveTo>
                    <a:pt x="8" y="43"/>
                  </a:moveTo>
                  <a:lnTo>
                    <a:pt x="8" y="4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8" y="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0" name="Freeform 64"/>
            <p:cNvSpPr>
              <a:spLocks noChangeArrowheads="1"/>
            </p:cNvSpPr>
            <p:nvPr/>
          </p:nvSpPr>
          <p:spPr bwMode="auto">
            <a:xfrm>
              <a:off x="4041775" y="5464175"/>
              <a:ext cx="22225" cy="14288"/>
            </a:xfrm>
            <a:custGeom>
              <a:avLst/>
              <a:gdLst>
                <a:gd name="T0" fmla="*/ 9 w 60"/>
                <a:gd name="T1" fmla="*/ 29 h 41"/>
                <a:gd name="T2" fmla="*/ 9 w 60"/>
                <a:gd name="T3" fmla="*/ 29 h 41"/>
                <a:gd name="T4" fmla="*/ 0 w 60"/>
                <a:gd name="T5" fmla="*/ 40 h 41"/>
                <a:gd name="T6" fmla="*/ 0 w 60"/>
                <a:gd name="T7" fmla="*/ 40 h 41"/>
                <a:gd name="T8" fmla="*/ 11 w 60"/>
                <a:gd name="T9" fmla="*/ 34 h 41"/>
                <a:gd name="T10" fmla="*/ 11 w 60"/>
                <a:gd name="T11" fmla="*/ 34 h 41"/>
                <a:gd name="T12" fmla="*/ 33 w 60"/>
                <a:gd name="T13" fmla="*/ 24 h 41"/>
                <a:gd name="T14" fmla="*/ 33 w 60"/>
                <a:gd name="T15" fmla="*/ 24 h 41"/>
                <a:gd name="T16" fmla="*/ 51 w 60"/>
                <a:gd name="T17" fmla="*/ 8 h 41"/>
                <a:gd name="T18" fmla="*/ 51 w 60"/>
                <a:gd name="T19" fmla="*/ 8 h 41"/>
                <a:gd name="T20" fmla="*/ 59 w 60"/>
                <a:gd name="T21" fmla="*/ 0 h 41"/>
                <a:gd name="T22" fmla="*/ 59 w 60"/>
                <a:gd name="T23" fmla="*/ 0 h 41"/>
                <a:gd name="T24" fmla="*/ 49 w 60"/>
                <a:gd name="T25" fmla="*/ 2 h 41"/>
                <a:gd name="T26" fmla="*/ 49 w 60"/>
                <a:gd name="T27" fmla="*/ 2 h 41"/>
                <a:gd name="T28" fmla="*/ 27 w 60"/>
                <a:gd name="T29" fmla="*/ 16 h 41"/>
                <a:gd name="T30" fmla="*/ 27 w 60"/>
                <a:gd name="T31" fmla="*/ 16 h 41"/>
                <a:gd name="T32" fmla="*/ 9 w 60"/>
                <a:gd name="T3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41">
                  <a:moveTo>
                    <a:pt x="9" y="29"/>
                  </a:moveTo>
                  <a:lnTo>
                    <a:pt x="9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1" name="Freeform 65"/>
            <p:cNvSpPr>
              <a:spLocks noChangeArrowheads="1"/>
            </p:cNvSpPr>
            <p:nvPr/>
          </p:nvSpPr>
          <p:spPr bwMode="auto">
            <a:xfrm>
              <a:off x="3867150" y="5551488"/>
              <a:ext cx="53975" cy="49212"/>
            </a:xfrm>
            <a:custGeom>
              <a:avLst/>
              <a:gdLst>
                <a:gd name="T0" fmla="*/ 43 w 149"/>
                <a:gd name="T1" fmla="*/ 99 h 135"/>
                <a:gd name="T2" fmla="*/ 43 w 149"/>
                <a:gd name="T3" fmla="*/ 99 h 135"/>
                <a:gd name="T4" fmla="*/ 22 w 149"/>
                <a:gd name="T5" fmla="*/ 115 h 135"/>
                <a:gd name="T6" fmla="*/ 22 w 149"/>
                <a:gd name="T7" fmla="*/ 115 h 135"/>
                <a:gd name="T8" fmla="*/ 0 w 149"/>
                <a:gd name="T9" fmla="*/ 134 h 135"/>
                <a:gd name="T10" fmla="*/ 0 w 149"/>
                <a:gd name="T11" fmla="*/ 134 h 135"/>
                <a:gd name="T12" fmla="*/ 24 w 149"/>
                <a:gd name="T13" fmla="*/ 120 h 135"/>
                <a:gd name="T14" fmla="*/ 24 w 149"/>
                <a:gd name="T15" fmla="*/ 120 h 135"/>
                <a:gd name="T16" fmla="*/ 49 w 149"/>
                <a:gd name="T17" fmla="*/ 107 h 135"/>
                <a:gd name="T18" fmla="*/ 49 w 149"/>
                <a:gd name="T19" fmla="*/ 107 h 135"/>
                <a:gd name="T20" fmla="*/ 75 w 149"/>
                <a:gd name="T21" fmla="*/ 88 h 135"/>
                <a:gd name="T22" fmla="*/ 75 w 149"/>
                <a:gd name="T23" fmla="*/ 88 h 135"/>
                <a:gd name="T24" fmla="*/ 97 w 149"/>
                <a:gd name="T25" fmla="*/ 72 h 135"/>
                <a:gd name="T26" fmla="*/ 97 w 149"/>
                <a:gd name="T27" fmla="*/ 72 h 135"/>
                <a:gd name="T28" fmla="*/ 99 w 149"/>
                <a:gd name="T29" fmla="*/ 75 h 135"/>
                <a:gd name="T30" fmla="*/ 99 w 149"/>
                <a:gd name="T31" fmla="*/ 75 h 135"/>
                <a:gd name="T32" fmla="*/ 124 w 149"/>
                <a:gd name="T33" fmla="*/ 91 h 135"/>
                <a:gd name="T34" fmla="*/ 124 w 149"/>
                <a:gd name="T35" fmla="*/ 91 h 135"/>
                <a:gd name="T36" fmla="*/ 148 w 149"/>
                <a:gd name="T37" fmla="*/ 104 h 135"/>
                <a:gd name="T38" fmla="*/ 148 w 149"/>
                <a:gd name="T39" fmla="*/ 104 h 135"/>
                <a:gd name="T40" fmla="*/ 129 w 149"/>
                <a:gd name="T41" fmla="*/ 86 h 135"/>
                <a:gd name="T42" fmla="*/ 129 w 149"/>
                <a:gd name="T43" fmla="*/ 86 h 135"/>
                <a:gd name="T44" fmla="*/ 108 w 149"/>
                <a:gd name="T45" fmla="*/ 69 h 135"/>
                <a:gd name="T46" fmla="*/ 105 w 149"/>
                <a:gd name="T47" fmla="*/ 67 h 135"/>
                <a:gd name="T48" fmla="*/ 105 w 149"/>
                <a:gd name="T49" fmla="*/ 67 h 135"/>
                <a:gd name="T50" fmla="*/ 121 w 149"/>
                <a:gd name="T51" fmla="*/ 53 h 135"/>
                <a:gd name="T52" fmla="*/ 121 w 149"/>
                <a:gd name="T53" fmla="*/ 53 h 135"/>
                <a:gd name="T54" fmla="*/ 142 w 149"/>
                <a:gd name="T55" fmla="*/ 35 h 135"/>
                <a:gd name="T56" fmla="*/ 142 w 149"/>
                <a:gd name="T57" fmla="*/ 35 h 135"/>
                <a:gd name="T58" fmla="*/ 118 w 149"/>
                <a:gd name="T59" fmla="*/ 48 h 135"/>
                <a:gd name="T60" fmla="*/ 118 w 149"/>
                <a:gd name="T61" fmla="*/ 48 h 135"/>
                <a:gd name="T62" fmla="*/ 97 w 149"/>
                <a:gd name="T63" fmla="*/ 61 h 135"/>
                <a:gd name="T64" fmla="*/ 97 w 149"/>
                <a:gd name="T65" fmla="*/ 61 h 135"/>
                <a:gd name="T66" fmla="*/ 81 w 149"/>
                <a:gd name="T67" fmla="*/ 48 h 135"/>
                <a:gd name="T68" fmla="*/ 81 w 149"/>
                <a:gd name="T69" fmla="*/ 48 h 135"/>
                <a:gd name="T70" fmla="*/ 54 w 149"/>
                <a:gd name="T71" fmla="*/ 29 h 135"/>
                <a:gd name="T72" fmla="*/ 54 w 149"/>
                <a:gd name="T73" fmla="*/ 29 h 135"/>
                <a:gd name="T74" fmla="*/ 30 w 149"/>
                <a:gd name="T75" fmla="*/ 13 h 135"/>
                <a:gd name="T76" fmla="*/ 30 w 149"/>
                <a:gd name="T77" fmla="*/ 13 h 135"/>
                <a:gd name="T78" fmla="*/ 6 w 149"/>
                <a:gd name="T79" fmla="*/ 0 h 135"/>
                <a:gd name="T80" fmla="*/ 6 w 149"/>
                <a:gd name="T81" fmla="*/ 0 h 135"/>
                <a:gd name="T82" fmla="*/ 27 w 149"/>
                <a:gd name="T83" fmla="*/ 18 h 135"/>
                <a:gd name="T84" fmla="*/ 27 w 149"/>
                <a:gd name="T85" fmla="*/ 18 h 135"/>
                <a:gd name="T86" fmla="*/ 49 w 149"/>
                <a:gd name="T87" fmla="*/ 37 h 135"/>
                <a:gd name="T88" fmla="*/ 49 w 149"/>
                <a:gd name="T89" fmla="*/ 37 h 135"/>
                <a:gd name="T90" fmla="*/ 75 w 149"/>
                <a:gd name="T91" fmla="*/ 56 h 135"/>
                <a:gd name="T92" fmla="*/ 75 w 149"/>
                <a:gd name="T93" fmla="*/ 56 h 135"/>
                <a:gd name="T94" fmla="*/ 89 w 149"/>
                <a:gd name="T95" fmla="*/ 67 h 135"/>
                <a:gd name="T96" fmla="*/ 89 w 149"/>
                <a:gd name="T97" fmla="*/ 67 h 135"/>
                <a:gd name="T98" fmla="*/ 67 w 149"/>
                <a:gd name="T99" fmla="*/ 80 h 135"/>
                <a:gd name="T100" fmla="*/ 67 w 149"/>
                <a:gd name="T101" fmla="*/ 80 h 135"/>
                <a:gd name="T102" fmla="*/ 43 w 149"/>
                <a:gd name="T103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5">
                  <a:moveTo>
                    <a:pt x="43" y="99"/>
                  </a:moveTo>
                  <a:lnTo>
                    <a:pt x="43" y="99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08" y="69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6" y="0"/>
                  </a:lnTo>
                  <a:lnTo>
                    <a:pt x="6" y="0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43" y="9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2" name="Freeform 66"/>
            <p:cNvSpPr>
              <a:spLocks noChangeArrowheads="1"/>
            </p:cNvSpPr>
            <p:nvPr/>
          </p:nvSpPr>
          <p:spPr bwMode="auto">
            <a:xfrm>
              <a:off x="3760788" y="5637213"/>
              <a:ext cx="63500" cy="44450"/>
            </a:xfrm>
            <a:custGeom>
              <a:avLst/>
              <a:gdLst>
                <a:gd name="T0" fmla="*/ 19 w 176"/>
                <a:gd name="T1" fmla="*/ 83 h 125"/>
                <a:gd name="T2" fmla="*/ 19 w 176"/>
                <a:gd name="T3" fmla="*/ 83 h 125"/>
                <a:gd name="T4" fmla="*/ 0 w 176"/>
                <a:gd name="T5" fmla="*/ 102 h 125"/>
                <a:gd name="T6" fmla="*/ 0 w 176"/>
                <a:gd name="T7" fmla="*/ 102 h 125"/>
                <a:gd name="T8" fmla="*/ 24 w 176"/>
                <a:gd name="T9" fmla="*/ 89 h 125"/>
                <a:gd name="T10" fmla="*/ 24 w 176"/>
                <a:gd name="T11" fmla="*/ 89 h 125"/>
                <a:gd name="T12" fmla="*/ 49 w 176"/>
                <a:gd name="T13" fmla="*/ 73 h 125"/>
                <a:gd name="T14" fmla="*/ 49 w 176"/>
                <a:gd name="T15" fmla="*/ 73 h 125"/>
                <a:gd name="T16" fmla="*/ 76 w 176"/>
                <a:gd name="T17" fmla="*/ 57 h 125"/>
                <a:gd name="T18" fmla="*/ 78 w 176"/>
                <a:gd name="T19" fmla="*/ 57 h 125"/>
                <a:gd name="T20" fmla="*/ 78 w 176"/>
                <a:gd name="T21" fmla="*/ 57 h 125"/>
                <a:gd name="T22" fmla="*/ 102 w 176"/>
                <a:gd name="T23" fmla="*/ 75 h 125"/>
                <a:gd name="T24" fmla="*/ 102 w 176"/>
                <a:gd name="T25" fmla="*/ 75 h 125"/>
                <a:gd name="T26" fmla="*/ 126 w 176"/>
                <a:gd name="T27" fmla="*/ 94 h 125"/>
                <a:gd name="T28" fmla="*/ 126 w 176"/>
                <a:gd name="T29" fmla="*/ 94 h 125"/>
                <a:gd name="T30" fmla="*/ 151 w 176"/>
                <a:gd name="T31" fmla="*/ 110 h 125"/>
                <a:gd name="T32" fmla="*/ 151 w 176"/>
                <a:gd name="T33" fmla="*/ 110 h 125"/>
                <a:gd name="T34" fmla="*/ 175 w 176"/>
                <a:gd name="T35" fmla="*/ 124 h 125"/>
                <a:gd name="T36" fmla="*/ 175 w 176"/>
                <a:gd name="T37" fmla="*/ 124 h 125"/>
                <a:gd name="T38" fmla="*/ 153 w 176"/>
                <a:gd name="T39" fmla="*/ 105 h 125"/>
                <a:gd name="T40" fmla="*/ 153 w 176"/>
                <a:gd name="T41" fmla="*/ 105 h 125"/>
                <a:gd name="T42" fmla="*/ 132 w 176"/>
                <a:gd name="T43" fmla="*/ 86 h 125"/>
                <a:gd name="T44" fmla="*/ 132 w 176"/>
                <a:gd name="T45" fmla="*/ 86 h 125"/>
                <a:gd name="T46" fmla="*/ 108 w 176"/>
                <a:gd name="T47" fmla="*/ 67 h 125"/>
                <a:gd name="T48" fmla="*/ 108 w 176"/>
                <a:gd name="T49" fmla="*/ 67 h 125"/>
                <a:gd name="T50" fmla="*/ 83 w 176"/>
                <a:gd name="T51" fmla="*/ 51 h 125"/>
                <a:gd name="T52" fmla="*/ 83 w 176"/>
                <a:gd name="T53" fmla="*/ 51 h 125"/>
                <a:gd name="T54" fmla="*/ 102 w 176"/>
                <a:gd name="T55" fmla="*/ 38 h 125"/>
                <a:gd name="T56" fmla="*/ 102 w 176"/>
                <a:gd name="T57" fmla="*/ 38 h 125"/>
                <a:gd name="T58" fmla="*/ 124 w 176"/>
                <a:gd name="T59" fmla="*/ 19 h 125"/>
                <a:gd name="T60" fmla="*/ 124 w 176"/>
                <a:gd name="T61" fmla="*/ 19 h 125"/>
                <a:gd name="T62" fmla="*/ 145 w 176"/>
                <a:gd name="T63" fmla="*/ 0 h 125"/>
                <a:gd name="T64" fmla="*/ 145 w 176"/>
                <a:gd name="T65" fmla="*/ 0 h 125"/>
                <a:gd name="T66" fmla="*/ 121 w 176"/>
                <a:gd name="T67" fmla="*/ 14 h 125"/>
                <a:gd name="T68" fmla="*/ 121 w 176"/>
                <a:gd name="T69" fmla="*/ 14 h 125"/>
                <a:gd name="T70" fmla="*/ 97 w 176"/>
                <a:gd name="T71" fmla="*/ 30 h 125"/>
                <a:gd name="T72" fmla="*/ 97 w 176"/>
                <a:gd name="T73" fmla="*/ 30 h 125"/>
                <a:gd name="T74" fmla="*/ 73 w 176"/>
                <a:gd name="T75" fmla="*/ 43 h 125"/>
                <a:gd name="T76" fmla="*/ 73 w 176"/>
                <a:gd name="T77" fmla="*/ 43 h 125"/>
                <a:gd name="T78" fmla="*/ 59 w 176"/>
                <a:gd name="T79" fmla="*/ 35 h 125"/>
                <a:gd name="T80" fmla="*/ 59 w 176"/>
                <a:gd name="T81" fmla="*/ 35 h 125"/>
                <a:gd name="T82" fmla="*/ 35 w 176"/>
                <a:gd name="T83" fmla="*/ 22 h 125"/>
                <a:gd name="T84" fmla="*/ 35 w 176"/>
                <a:gd name="T85" fmla="*/ 22 h 125"/>
                <a:gd name="T86" fmla="*/ 57 w 176"/>
                <a:gd name="T87" fmla="*/ 41 h 125"/>
                <a:gd name="T88" fmla="*/ 57 w 176"/>
                <a:gd name="T89" fmla="*/ 41 h 125"/>
                <a:gd name="T90" fmla="*/ 67 w 176"/>
                <a:gd name="T91" fmla="*/ 49 h 125"/>
                <a:gd name="T92" fmla="*/ 67 w 176"/>
                <a:gd name="T93" fmla="*/ 49 h 125"/>
                <a:gd name="T94" fmla="*/ 43 w 176"/>
                <a:gd name="T95" fmla="*/ 67 h 125"/>
                <a:gd name="T96" fmla="*/ 43 w 176"/>
                <a:gd name="T97" fmla="*/ 67 h 125"/>
                <a:gd name="T98" fmla="*/ 19 w 176"/>
                <a:gd name="T99" fmla="*/ 8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25">
                  <a:moveTo>
                    <a:pt x="19" y="83"/>
                  </a:moveTo>
                  <a:lnTo>
                    <a:pt x="19" y="8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26" y="94"/>
                  </a:lnTo>
                  <a:lnTo>
                    <a:pt x="126" y="94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53" y="105"/>
                  </a:lnTo>
                  <a:lnTo>
                    <a:pt x="153" y="105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19" y="8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3" name="Freeform 67"/>
            <p:cNvSpPr>
              <a:spLocks noChangeArrowheads="1"/>
            </p:cNvSpPr>
            <p:nvPr/>
          </p:nvSpPr>
          <p:spPr bwMode="auto">
            <a:xfrm>
              <a:off x="3975100" y="5594350"/>
              <a:ext cx="17463" cy="11113"/>
            </a:xfrm>
            <a:custGeom>
              <a:avLst/>
              <a:gdLst>
                <a:gd name="T0" fmla="*/ 43 w 49"/>
                <a:gd name="T1" fmla="*/ 8 h 33"/>
                <a:gd name="T2" fmla="*/ 43 w 49"/>
                <a:gd name="T3" fmla="*/ 8 h 33"/>
                <a:gd name="T4" fmla="*/ 48 w 49"/>
                <a:gd name="T5" fmla="*/ 0 h 33"/>
                <a:gd name="T6" fmla="*/ 48 w 49"/>
                <a:gd name="T7" fmla="*/ 0 h 33"/>
                <a:gd name="T8" fmla="*/ 38 w 49"/>
                <a:gd name="T9" fmla="*/ 3 h 33"/>
                <a:gd name="T10" fmla="*/ 38 w 49"/>
                <a:gd name="T11" fmla="*/ 3 h 33"/>
                <a:gd name="T12" fmla="*/ 22 w 49"/>
                <a:gd name="T13" fmla="*/ 11 h 33"/>
                <a:gd name="T14" fmla="*/ 22 w 49"/>
                <a:gd name="T15" fmla="*/ 11 h 33"/>
                <a:gd name="T16" fmla="*/ 6 w 49"/>
                <a:gd name="T17" fmla="*/ 27 h 33"/>
                <a:gd name="T18" fmla="*/ 6 w 49"/>
                <a:gd name="T19" fmla="*/ 27 h 33"/>
                <a:gd name="T20" fmla="*/ 0 w 49"/>
                <a:gd name="T21" fmla="*/ 32 h 33"/>
                <a:gd name="T22" fmla="*/ 0 w 49"/>
                <a:gd name="T23" fmla="*/ 32 h 33"/>
                <a:gd name="T24" fmla="*/ 8 w 49"/>
                <a:gd name="T25" fmla="*/ 30 h 33"/>
                <a:gd name="T26" fmla="*/ 8 w 49"/>
                <a:gd name="T27" fmla="*/ 30 h 33"/>
                <a:gd name="T28" fmla="*/ 27 w 49"/>
                <a:gd name="T29" fmla="*/ 21 h 33"/>
                <a:gd name="T30" fmla="*/ 27 w 49"/>
                <a:gd name="T31" fmla="*/ 21 h 33"/>
                <a:gd name="T32" fmla="*/ 43 w 49"/>
                <a:gd name="T3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3">
                  <a:moveTo>
                    <a:pt x="43" y="8"/>
                  </a:moveTo>
                  <a:lnTo>
                    <a:pt x="43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43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4" name="Freeform 68"/>
            <p:cNvSpPr>
              <a:spLocks noChangeArrowheads="1"/>
            </p:cNvSpPr>
            <p:nvPr/>
          </p:nvSpPr>
          <p:spPr bwMode="auto">
            <a:xfrm>
              <a:off x="3862388" y="5670550"/>
              <a:ext cx="19050" cy="14288"/>
            </a:xfrm>
            <a:custGeom>
              <a:avLst/>
              <a:gdLst>
                <a:gd name="T0" fmla="*/ 48 w 54"/>
                <a:gd name="T1" fmla="*/ 9 h 39"/>
                <a:gd name="T2" fmla="*/ 48 w 54"/>
                <a:gd name="T3" fmla="*/ 9 h 39"/>
                <a:gd name="T4" fmla="*/ 53 w 54"/>
                <a:gd name="T5" fmla="*/ 0 h 39"/>
                <a:gd name="T6" fmla="*/ 53 w 54"/>
                <a:gd name="T7" fmla="*/ 0 h 39"/>
                <a:gd name="T8" fmla="*/ 43 w 54"/>
                <a:gd name="T9" fmla="*/ 3 h 39"/>
                <a:gd name="T10" fmla="*/ 43 w 54"/>
                <a:gd name="T11" fmla="*/ 3 h 39"/>
                <a:gd name="T12" fmla="*/ 24 w 54"/>
                <a:gd name="T13" fmla="*/ 14 h 39"/>
                <a:gd name="T14" fmla="*/ 24 w 54"/>
                <a:gd name="T15" fmla="*/ 14 h 39"/>
                <a:gd name="T16" fmla="*/ 8 w 54"/>
                <a:gd name="T17" fmla="*/ 30 h 39"/>
                <a:gd name="T18" fmla="*/ 8 w 54"/>
                <a:gd name="T19" fmla="*/ 30 h 39"/>
                <a:gd name="T20" fmla="*/ 0 w 54"/>
                <a:gd name="T21" fmla="*/ 38 h 39"/>
                <a:gd name="T22" fmla="*/ 0 w 54"/>
                <a:gd name="T23" fmla="*/ 38 h 39"/>
                <a:gd name="T24" fmla="*/ 11 w 54"/>
                <a:gd name="T25" fmla="*/ 35 h 39"/>
                <a:gd name="T26" fmla="*/ 11 w 54"/>
                <a:gd name="T27" fmla="*/ 35 h 39"/>
                <a:gd name="T28" fmla="*/ 29 w 54"/>
                <a:gd name="T29" fmla="*/ 25 h 39"/>
                <a:gd name="T30" fmla="*/ 29 w 54"/>
                <a:gd name="T31" fmla="*/ 25 h 39"/>
                <a:gd name="T32" fmla="*/ 48 w 54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9">
                  <a:moveTo>
                    <a:pt x="48" y="9"/>
                  </a:moveTo>
                  <a:lnTo>
                    <a:pt x="48" y="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48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5" name="Freeform 69"/>
            <p:cNvSpPr>
              <a:spLocks noChangeArrowheads="1"/>
            </p:cNvSpPr>
            <p:nvPr/>
          </p:nvSpPr>
          <p:spPr bwMode="auto">
            <a:xfrm>
              <a:off x="3670300" y="5784850"/>
              <a:ext cx="46038" cy="33338"/>
            </a:xfrm>
            <a:custGeom>
              <a:avLst/>
              <a:gdLst>
                <a:gd name="T0" fmla="*/ 43 w 130"/>
                <a:gd name="T1" fmla="*/ 67 h 92"/>
                <a:gd name="T2" fmla="*/ 43 w 130"/>
                <a:gd name="T3" fmla="*/ 67 h 92"/>
                <a:gd name="T4" fmla="*/ 67 w 130"/>
                <a:gd name="T5" fmla="*/ 51 h 92"/>
                <a:gd name="T6" fmla="*/ 67 w 130"/>
                <a:gd name="T7" fmla="*/ 51 h 92"/>
                <a:gd name="T8" fmla="*/ 91 w 130"/>
                <a:gd name="T9" fmla="*/ 32 h 92"/>
                <a:gd name="T10" fmla="*/ 91 w 130"/>
                <a:gd name="T11" fmla="*/ 32 h 92"/>
                <a:gd name="T12" fmla="*/ 110 w 130"/>
                <a:gd name="T13" fmla="*/ 16 h 92"/>
                <a:gd name="T14" fmla="*/ 110 w 130"/>
                <a:gd name="T15" fmla="*/ 16 h 92"/>
                <a:gd name="T16" fmla="*/ 129 w 130"/>
                <a:gd name="T17" fmla="*/ 0 h 92"/>
                <a:gd name="T18" fmla="*/ 129 w 130"/>
                <a:gd name="T19" fmla="*/ 0 h 92"/>
                <a:gd name="T20" fmla="*/ 107 w 130"/>
                <a:gd name="T21" fmla="*/ 13 h 92"/>
                <a:gd name="T22" fmla="*/ 107 w 130"/>
                <a:gd name="T23" fmla="*/ 13 h 92"/>
                <a:gd name="T24" fmla="*/ 86 w 130"/>
                <a:gd name="T25" fmla="*/ 24 h 92"/>
                <a:gd name="T26" fmla="*/ 86 w 130"/>
                <a:gd name="T27" fmla="*/ 24 h 92"/>
                <a:gd name="T28" fmla="*/ 62 w 130"/>
                <a:gd name="T29" fmla="*/ 40 h 92"/>
                <a:gd name="T30" fmla="*/ 62 w 130"/>
                <a:gd name="T31" fmla="*/ 40 h 92"/>
                <a:gd name="T32" fmla="*/ 38 w 130"/>
                <a:gd name="T33" fmla="*/ 59 h 92"/>
                <a:gd name="T34" fmla="*/ 38 w 130"/>
                <a:gd name="T35" fmla="*/ 59 h 92"/>
                <a:gd name="T36" fmla="*/ 19 w 130"/>
                <a:gd name="T37" fmla="*/ 75 h 92"/>
                <a:gd name="T38" fmla="*/ 19 w 130"/>
                <a:gd name="T39" fmla="*/ 75 h 92"/>
                <a:gd name="T40" fmla="*/ 0 w 130"/>
                <a:gd name="T41" fmla="*/ 91 h 92"/>
                <a:gd name="T42" fmla="*/ 0 w 130"/>
                <a:gd name="T43" fmla="*/ 91 h 92"/>
                <a:gd name="T44" fmla="*/ 21 w 130"/>
                <a:gd name="T45" fmla="*/ 80 h 92"/>
                <a:gd name="T46" fmla="*/ 21 w 130"/>
                <a:gd name="T47" fmla="*/ 80 h 92"/>
                <a:gd name="T48" fmla="*/ 43 w 130"/>
                <a:gd name="T49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92">
                  <a:moveTo>
                    <a:pt x="43" y="67"/>
                  </a:moveTo>
                  <a:lnTo>
                    <a:pt x="43" y="67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43" y="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6" name="Freeform 70"/>
            <p:cNvSpPr>
              <a:spLocks noChangeArrowheads="1"/>
            </p:cNvSpPr>
            <p:nvPr/>
          </p:nvSpPr>
          <p:spPr bwMode="auto">
            <a:xfrm>
              <a:off x="3975100" y="5670550"/>
              <a:ext cx="22225" cy="15875"/>
            </a:xfrm>
            <a:custGeom>
              <a:avLst/>
              <a:gdLst>
                <a:gd name="T0" fmla="*/ 59 w 60"/>
                <a:gd name="T1" fmla="*/ 0 h 44"/>
                <a:gd name="T2" fmla="*/ 59 w 60"/>
                <a:gd name="T3" fmla="*/ 0 h 44"/>
                <a:gd name="T4" fmla="*/ 48 w 60"/>
                <a:gd name="T5" fmla="*/ 6 h 44"/>
                <a:gd name="T6" fmla="*/ 48 w 60"/>
                <a:gd name="T7" fmla="*/ 6 h 44"/>
                <a:gd name="T8" fmla="*/ 27 w 60"/>
                <a:gd name="T9" fmla="*/ 17 h 44"/>
                <a:gd name="T10" fmla="*/ 27 w 60"/>
                <a:gd name="T11" fmla="*/ 17 h 44"/>
                <a:gd name="T12" fmla="*/ 8 w 60"/>
                <a:gd name="T13" fmla="*/ 33 h 44"/>
                <a:gd name="T14" fmla="*/ 8 w 60"/>
                <a:gd name="T15" fmla="*/ 33 h 44"/>
                <a:gd name="T16" fmla="*/ 0 w 60"/>
                <a:gd name="T17" fmla="*/ 43 h 44"/>
                <a:gd name="T18" fmla="*/ 0 w 60"/>
                <a:gd name="T19" fmla="*/ 43 h 44"/>
                <a:gd name="T20" fmla="*/ 11 w 60"/>
                <a:gd name="T21" fmla="*/ 38 h 44"/>
                <a:gd name="T22" fmla="*/ 11 w 60"/>
                <a:gd name="T23" fmla="*/ 38 h 44"/>
                <a:gd name="T24" fmla="*/ 32 w 60"/>
                <a:gd name="T25" fmla="*/ 27 h 44"/>
                <a:gd name="T26" fmla="*/ 32 w 60"/>
                <a:gd name="T27" fmla="*/ 27 h 44"/>
                <a:gd name="T28" fmla="*/ 51 w 60"/>
                <a:gd name="T29" fmla="*/ 11 h 44"/>
                <a:gd name="T30" fmla="*/ 51 w 60"/>
                <a:gd name="T31" fmla="*/ 11 h 44"/>
                <a:gd name="T32" fmla="*/ 59 w 6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44">
                  <a:moveTo>
                    <a:pt x="59" y="0"/>
                  </a:moveTo>
                  <a:lnTo>
                    <a:pt x="59" y="0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7" name="Freeform 71"/>
            <p:cNvSpPr>
              <a:spLocks noChangeArrowheads="1"/>
            </p:cNvSpPr>
            <p:nvPr/>
          </p:nvSpPr>
          <p:spPr bwMode="auto">
            <a:xfrm>
              <a:off x="3698875" y="5289550"/>
              <a:ext cx="703263" cy="636588"/>
            </a:xfrm>
            <a:custGeom>
              <a:avLst/>
              <a:gdLst>
                <a:gd name="T0" fmla="*/ 1708 w 1953"/>
                <a:gd name="T1" fmla="*/ 1421 h 1768"/>
                <a:gd name="T2" fmla="*/ 1834 w 1953"/>
                <a:gd name="T3" fmla="*/ 1285 h 1768"/>
                <a:gd name="T4" fmla="*/ 1665 w 1953"/>
                <a:gd name="T5" fmla="*/ 1156 h 1768"/>
                <a:gd name="T6" fmla="*/ 1823 w 1953"/>
                <a:gd name="T7" fmla="*/ 1043 h 1768"/>
                <a:gd name="T8" fmla="*/ 1818 w 1953"/>
                <a:gd name="T9" fmla="*/ 821 h 1768"/>
                <a:gd name="T10" fmla="*/ 1684 w 1953"/>
                <a:gd name="T11" fmla="*/ 711 h 1768"/>
                <a:gd name="T12" fmla="*/ 1668 w 1953"/>
                <a:gd name="T13" fmla="*/ 480 h 1768"/>
                <a:gd name="T14" fmla="*/ 1767 w 1953"/>
                <a:gd name="T15" fmla="*/ 408 h 1768"/>
                <a:gd name="T16" fmla="*/ 1794 w 1953"/>
                <a:gd name="T17" fmla="*/ 343 h 1768"/>
                <a:gd name="T18" fmla="*/ 1673 w 1953"/>
                <a:gd name="T19" fmla="*/ 247 h 1768"/>
                <a:gd name="T20" fmla="*/ 1517 w 1953"/>
                <a:gd name="T21" fmla="*/ 129 h 1768"/>
                <a:gd name="T22" fmla="*/ 1357 w 1953"/>
                <a:gd name="T23" fmla="*/ 16 h 1768"/>
                <a:gd name="T24" fmla="*/ 1110 w 1953"/>
                <a:gd name="T25" fmla="*/ 62 h 1768"/>
                <a:gd name="T26" fmla="*/ 1177 w 1953"/>
                <a:gd name="T27" fmla="*/ 153 h 1768"/>
                <a:gd name="T28" fmla="*/ 1185 w 1953"/>
                <a:gd name="T29" fmla="*/ 343 h 1768"/>
                <a:gd name="T30" fmla="*/ 1349 w 1953"/>
                <a:gd name="T31" fmla="*/ 472 h 1768"/>
                <a:gd name="T32" fmla="*/ 1349 w 1953"/>
                <a:gd name="T33" fmla="*/ 695 h 1768"/>
                <a:gd name="T34" fmla="*/ 1075 w 1953"/>
                <a:gd name="T35" fmla="*/ 719 h 1768"/>
                <a:gd name="T36" fmla="*/ 1338 w 1953"/>
                <a:gd name="T37" fmla="*/ 923 h 1768"/>
                <a:gd name="T38" fmla="*/ 1083 w 1953"/>
                <a:gd name="T39" fmla="*/ 1108 h 1768"/>
                <a:gd name="T40" fmla="*/ 1185 w 1953"/>
                <a:gd name="T41" fmla="*/ 1258 h 1768"/>
                <a:gd name="T42" fmla="*/ 1204 w 1953"/>
                <a:gd name="T43" fmla="*/ 1277 h 1768"/>
                <a:gd name="T44" fmla="*/ 1075 w 1953"/>
                <a:gd name="T45" fmla="*/ 1405 h 1768"/>
                <a:gd name="T46" fmla="*/ 952 w 1953"/>
                <a:gd name="T47" fmla="*/ 1537 h 1768"/>
                <a:gd name="T48" fmla="*/ 869 w 1953"/>
                <a:gd name="T49" fmla="*/ 1475 h 1768"/>
                <a:gd name="T50" fmla="*/ 820 w 1953"/>
                <a:gd name="T51" fmla="*/ 1507 h 1768"/>
                <a:gd name="T52" fmla="*/ 652 w 1953"/>
                <a:gd name="T53" fmla="*/ 1408 h 1768"/>
                <a:gd name="T54" fmla="*/ 434 w 1953"/>
                <a:gd name="T55" fmla="*/ 1387 h 1768"/>
                <a:gd name="T56" fmla="*/ 289 w 1953"/>
                <a:gd name="T57" fmla="*/ 1499 h 1768"/>
                <a:gd name="T58" fmla="*/ 238 w 1953"/>
                <a:gd name="T59" fmla="*/ 1464 h 1768"/>
                <a:gd name="T60" fmla="*/ 158 w 1953"/>
                <a:gd name="T61" fmla="*/ 1521 h 1768"/>
                <a:gd name="T62" fmla="*/ 75 w 1953"/>
                <a:gd name="T63" fmla="*/ 1582 h 1768"/>
                <a:gd name="T64" fmla="*/ 206 w 1953"/>
                <a:gd name="T65" fmla="*/ 1716 h 1768"/>
                <a:gd name="T66" fmla="*/ 281 w 1953"/>
                <a:gd name="T67" fmla="*/ 1668 h 1768"/>
                <a:gd name="T68" fmla="*/ 453 w 1953"/>
                <a:gd name="T69" fmla="*/ 1767 h 1768"/>
                <a:gd name="T70" fmla="*/ 713 w 1953"/>
                <a:gd name="T71" fmla="*/ 1596 h 1768"/>
                <a:gd name="T72" fmla="*/ 893 w 1953"/>
                <a:gd name="T73" fmla="*/ 1505 h 1768"/>
                <a:gd name="T74" fmla="*/ 1024 w 1953"/>
                <a:gd name="T75" fmla="*/ 1596 h 1768"/>
                <a:gd name="T76" fmla="*/ 1338 w 1953"/>
                <a:gd name="T77" fmla="*/ 1601 h 1768"/>
                <a:gd name="T78" fmla="*/ 230 w 1953"/>
                <a:gd name="T79" fmla="*/ 1684 h 1768"/>
                <a:gd name="T80" fmla="*/ 284 w 1953"/>
                <a:gd name="T81" fmla="*/ 1507 h 1768"/>
                <a:gd name="T82" fmla="*/ 442 w 1953"/>
                <a:gd name="T83" fmla="*/ 1561 h 1768"/>
                <a:gd name="T84" fmla="*/ 1509 w 1953"/>
                <a:gd name="T85" fmla="*/ 1475 h 1768"/>
                <a:gd name="T86" fmla="*/ 1649 w 1953"/>
                <a:gd name="T87" fmla="*/ 1379 h 1768"/>
                <a:gd name="T88" fmla="*/ 1641 w 1953"/>
                <a:gd name="T89" fmla="*/ 1172 h 1768"/>
                <a:gd name="T90" fmla="*/ 1651 w 1953"/>
                <a:gd name="T91" fmla="*/ 1153 h 1768"/>
                <a:gd name="T92" fmla="*/ 1617 w 1953"/>
                <a:gd name="T93" fmla="*/ 966 h 1768"/>
                <a:gd name="T94" fmla="*/ 1357 w 1953"/>
                <a:gd name="T95" fmla="*/ 923 h 1768"/>
                <a:gd name="T96" fmla="*/ 1662 w 1953"/>
                <a:gd name="T97" fmla="*/ 923 h 1768"/>
                <a:gd name="T98" fmla="*/ 1660 w 1953"/>
                <a:gd name="T99" fmla="*/ 250 h 1768"/>
                <a:gd name="T100" fmla="*/ 1571 w 1953"/>
                <a:gd name="T101" fmla="*/ 185 h 1768"/>
                <a:gd name="T102" fmla="*/ 1485 w 1953"/>
                <a:gd name="T103" fmla="*/ 118 h 1768"/>
                <a:gd name="T104" fmla="*/ 1357 w 1953"/>
                <a:gd name="T105" fmla="*/ 252 h 1768"/>
                <a:gd name="T106" fmla="*/ 1429 w 1953"/>
                <a:gd name="T107" fmla="*/ 426 h 1768"/>
                <a:gd name="T108" fmla="*/ 1509 w 1953"/>
                <a:gd name="T109" fmla="*/ 593 h 1768"/>
                <a:gd name="T110" fmla="*/ 1327 w 1953"/>
                <a:gd name="T111" fmla="*/ 904 h 1768"/>
                <a:gd name="T112" fmla="*/ 1327 w 1953"/>
                <a:gd name="T113" fmla="*/ 904 h 1768"/>
                <a:gd name="T114" fmla="*/ 1346 w 1953"/>
                <a:gd name="T115" fmla="*/ 1143 h 1768"/>
                <a:gd name="T116" fmla="*/ 1491 w 1953"/>
                <a:gd name="T117" fmla="*/ 1263 h 1768"/>
                <a:gd name="T118" fmla="*/ 1306 w 1953"/>
                <a:gd name="T119" fmla="*/ 1405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53" h="1768">
                  <a:moveTo>
                    <a:pt x="1499" y="1497"/>
                  </a:moveTo>
                  <a:lnTo>
                    <a:pt x="1499" y="1497"/>
                  </a:lnTo>
                  <a:lnTo>
                    <a:pt x="1544" y="1526"/>
                  </a:lnTo>
                  <a:lnTo>
                    <a:pt x="1544" y="1526"/>
                  </a:lnTo>
                  <a:lnTo>
                    <a:pt x="1563" y="1539"/>
                  </a:lnTo>
                  <a:lnTo>
                    <a:pt x="1563" y="1539"/>
                  </a:lnTo>
                  <a:lnTo>
                    <a:pt x="1544" y="1526"/>
                  </a:lnTo>
                  <a:lnTo>
                    <a:pt x="1544" y="1526"/>
                  </a:lnTo>
                  <a:lnTo>
                    <a:pt x="1504" y="1491"/>
                  </a:lnTo>
                  <a:lnTo>
                    <a:pt x="1504" y="1491"/>
                  </a:lnTo>
                  <a:lnTo>
                    <a:pt x="1515" y="1483"/>
                  </a:lnTo>
                  <a:lnTo>
                    <a:pt x="1515" y="1483"/>
                  </a:lnTo>
                  <a:lnTo>
                    <a:pt x="1633" y="1403"/>
                  </a:lnTo>
                  <a:lnTo>
                    <a:pt x="1633" y="1403"/>
                  </a:lnTo>
                  <a:lnTo>
                    <a:pt x="1657" y="1387"/>
                  </a:lnTo>
                  <a:lnTo>
                    <a:pt x="1657" y="1387"/>
                  </a:lnTo>
                  <a:lnTo>
                    <a:pt x="1708" y="1421"/>
                  </a:lnTo>
                  <a:lnTo>
                    <a:pt x="1708" y="1421"/>
                  </a:lnTo>
                  <a:lnTo>
                    <a:pt x="1735" y="1440"/>
                  </a:lnTo>
                  <a:lnTo>
                    <a:pt x="1735" y="1440"/>
                  </a:lnTo>
                  <a:lnTo>
                    <a:pt x="1708" y="1419"/>
                  </a:lnTo>
                  <a:lnTo>
                    <a:pt x="1708" y="1419"/>
                  </a:lnTo>
                  <a:lnTo>
                    <a:pt x="1662" y="1381"/>
                  </a:lnTo>
                  <a:lnTo>
                    <a:pt x="1662" y="1381"/>
                  </a:lnTo>
                  <a:lnTo>
                    <a:pt x="1748" y="1322"/>
                  </a:lnTo>
                  <a:lnTo>
                    <a:pt x="1748" y="1322"/>
                  </a:lnTo>
                  <a:lnTo>
                    <a:pt x="1815" y="1274"/>
                  </a:lnTo>
                  <a:lnTo>
                    <a:pt x="1815" y="1274"/>
                  </a:lnTo>
                  <a:lnTo>
                    <a:pt x="1834" y="1285"/>
                  </a:lnTo>
                  <a:lnTo>
                    <a:pt x="1834" y="1285"/>
                  </a:lnTo>
                  <a:lnTo>
                    <a:pt x="1869" y="1311"/>
                  </a:lnTo>
                  <a:lnTo>
                    <a:pt x="1869" y="1311"/>
                  </a:lnTo>
                  <a:lnTo>
                    <a:pt x="1834" y="1285"/>
                  </a:lnTo>
                  <a:lnTo>
                    <a:pt x="1834" y="1285"/>
                  </a:lnTo>
                  <a:lnTo>
                    <a:pt x="1818" y="1271"/>
                  </a:lnTo>
                  <a:lnTo>
                    <a:pt x="1818" y="1271"/>
                  </a:lnTo>
                  <a:lnTo>
                    <a:pt x="1847" y="1250"/>
                  </a:lnTo>
                  <a:lnTo>
                    <a:pt x="1847" y="1250"/>
                  </a:lnTo>
                  <a:lnTo>
                    <a:pt x="1920" y="1199"/>
                  </a:lnTo>
                  <a:lnTo>
                    <a:pt x="1920" y="1199"/>
                  </a:lnTo>
                  <a:lnTo>
                    <a:pt x="1947" y="1177"/>
                  </a:lnTo>
                  <a:lnTo>
                    <a:pt x="1947" y="1177"/>
                  </a:lnTo>
                  <a:lnTo>
                    <a:pt x="1917" y="1196"/>
                  </a:lnTo>
                  <a:lnTo>
                    <a:pt x="1917" y="1196"/>
                  </a:lnTo>
                  <a:lnTo>
                    <a:pt x="1845" y="1245"/>
                  </a:lnTo>
                  <a:lnTo>
                    <a:pt x="1845" y="1245"/>
                  </a:lnTo>
                  <a:lnTo>
                    <a:pt x="1813" y="1266"/>
                  </a:lnTo>
                  <a:lnTo>
                    <a:pt x="1813" y="1266"/>
                  </a:lnTo>
                  <a:lnTo>
                    <a:pt x="1745" y="1215"/>
                  </a:lnTo>
                  <a:lnTo>
                    <a:pt x="1745" y="1215"/>
                  </a:lnTo>
                  <a:lnTo>
                    <a:pt x="1665" y="1156"/>
                  </a:lnTo>
                  <a:lnTo>
                    <a:pt x="1665" y="1156"/>
                  </a:lnTo>
                  <a:lnTo>
                    <a:pt x="1786" y="1070"/>
                  </a:lnTo>
                  <a:lnTo>
                    <a:pt x="1786" y="1070"/>
                  </a:lnTo>
                  <a:lnTo>
                    <a:pt x="1815" y="1049"/>
                  </a:lnTo>
                  <a:lnTo>
                    <a:pt x="1815" y="1049"/>
                  </a:lnTo>
                  <a:lnTo>
                    <a:pt x="1850" y="1073"/>
                  </a:lnTo>
                  <a:lnTo>
                    <a:pt x="1850" y="1073"/>
                  </a:lnTo>
                  <a:lnTo>
                    <a:pt x="1922" y="1124"/>
                  </a:lnTo>
                  <a:lnTo>
                    <a:pt x="1922" y="1124"/>
                  </a:lnTo>
                  <a:lnTo>
                    <a:pt x="1952" y="1143"/>
                  </a:lnTo>
                  <a:lnTo>
                    <a:pt x="1952" y="1143"/>
                  </a:lnTo>
                  <a:lnTo>
                    <a:pt x="1925" y="1124"/>
                  </a:lnTo>
                  <a:lnTo>
                    <a:pt x="1925" y="1124"/>
                  </a:lnTo>
                  <a:lnTo>
                    <a:pt x="1853" y="1068"/>
                  </a:lnTo>
                  <a:lnTo>
                    <a:pt x="1853" y="1068"/>
                  </a:lnTo>
                  <a:lnTo>
                    <a:pt x="1823" y="1043"/>
                  </a:lnTo>
                  <a:lnTo>
                    <a:pt x="1823" y="1043"/>
                  </a:lnTo>
                  <a:lnTo>
                    <a:pt x="1888" y="998"/>
                  </a:lnTo>
                  <a:lnTo>
                    <a:pt x="1888" y="998"/>
                  </a:lnTo>
                  <a:lnTo>
                    <a:pt x="1925" y="968"/>
                  </a:lnTo>
                  <a:lnTo>
                    <a:pt x="1925" y="968"/>
                  </a:lnTo>
                  <a:lnTo>
                    <a:pt x="1888" y="995"/>
                  </a:lnTo>
                  <a:lnTo>
                    <a:pt x="1888" y="995"/>
                  </a:lnTo>
                  <a:lnTo>
                    <a:pt x="1818" y="1041"/>
                  </a:lnTo>
                  <a:lnTo>
                    <a:pt x="1818" y="1041"/>
                  </a:lnTo>
                  <a:lnTo>
                    <a:pt x="1751" y="990"/>
                  </a:lnTo>
                  <a:lnTo>
                    <a:pt x="1751" y="990"/>
                  </a:lnTo>
                  <a:lnTo>
                    <a:pt x="1670" y="928"/>
                  </a:lnTo>
                  <a:lnTo>
                    <a:pt x="1670" y="928"/>
                  </a:lnTo>
                  <a:lnTo>
                    <a:pt x="1729" y="885"/>
                  </a:lnTo>
                  <a:lnTo>
                    <a:pt x="1729" y="885"/>
                  </a:lnTo>
                  <a:lnTo>
                    <a:pt x="1810" y="826"/>
                  </a:lnTo>
                  <a:lnTo>
                    <a:pt x="1810" y="826"/>
                  </a:lnTo>
                  <a:lnTo>
                    <a:pt x="1818" y="821"/>
                  </a:lnTo>
                  <a:lnTo>
                    <a:pt x="1818" y="821"/>
                  </a:lnTo>
                  <a:lnTo>
                    <a:pt x="1893" y="875"/>
                  </a:lnTo>
                  <a:lnTo>
                    <a:pt x="1893" y="875"/>
                  </a:lnTo>
                  <a:lnTo>
                    <a:pt x="1925" y="896"/>
                  </a:lnTo>
                  <a:lnTo>
                    <a:pt x="1925" y="896"/>
                  </a:lnTo>
                  <a:lnTo>
                    <a:pt x="1893" y="872"/>
                  </a:lnTo>
                  <a:lnTo>
                    <a:pt x="1893" y="872"/>
                  </a:lnTo>
                  <a:lnTo>
                    <a:pt x="1823" y="818"/>
                  </a:lnTo>
                  <a:lnTo>
                    <a:pt x="1823" y="818"/>
                  </a:lnTo>
                  <a:lnTo>
                    <a:pt x="1842" y="805"/>
                  </a:lnTo>
                  <a:lnTo>
                    <a:pt x="1842" y="805"/>
                  </a:lnTo>
                  <a:lnTo>
                    <a:pt x="1823" y="816"/>
                  </a:lnTo>
                  <a:lnTo>
                    <a:pt x="1823" y="816"/>
                  </a:lnTo>
                  <a:lnTo>
                    <a:pt x="1807" y="805"/>
                  </a:lnTo>
                  <a:lnTo>
                    <a:pt x="1807" y="805"/>
                  </a:lnTo>
                  <a:lnTo>
                    <a:pt x="1684" y="711"/>
                  </a:lnTo>
                  <a:lnTo>
                    <a:pt x="1684" y="711"/>
                  </a:lnTo>
                  <a:lnTo>
                    <a:pt x="1670" y="700"/>
                  </a:lnTo>
                  <a:lnTo>
                    <a:pt x="1670" y="700"/>
                  </a:lnTo>
                  <a:lnTo>
                    <a:pt x="1700" y="679"/>
                  </a:lnTo>
                  <a:lnTo>
                    <a:pt x="1700" y="679"/>
                  </a:lnTo>
                  <a:lnTo>
                    <a:pt x="1726" y="660"/>
                  </a:lnTo>
                  <a:lnTo>
                    <a:pt x="1726" y="660"/>
                  </a:lnTo>
                  <a:lnTo>
                    <a:pt x="1700" y="679"/>
                  </a:lnTo>
                  <a:lnTo>
                    <a:pt x="1700" y="679"/>
                  </a:lnTo>
                  <a:lnTo>
                    <a:pt x="1668" y="697"/>
                  </a:lnTo>
                  <a:lnTo>
                    <a:pt x="1668" y="697"/>
                  </a:lnTo>
                  <a:lnTo>
                    <a:pt x="1542" y="604"/>
                  </a:lnTo>
                  <a:lnTo>
                    <a:pt x="1542" y="604"/>
                  </a:lnTo>
                  <a:lnTo>
                    <a:pt x="1517" y="588"/>
                  </a:lnTo>
                  <a:lnTo>
                    <a:pt x="1517" y="588"/>
                  </a:lnTo>
                  <a:lnTo>
                    <a:pt x="1592" y="534"/>
                  </a:lnTo>
                  <a:lnTo>
                    <a:pt x="1592" y="534"/>
                  </a:lnTo>
                  <a:lnTo>
                    <a:pt x="1668" y="480"/>
                  </a:lnTo>
                  <a:lnTo>
                    <a:pt x="1668" y="480"/>
                  </a:lnTo>
                  <a:lnTo>
                    <a:pt x="1737" y="531"/>
                  </a:lnTo>
                  <a:lnTo>
                    <a:pt x="1737" y="531"/>
                  </a:lnTo>
                  <a:lnTo>
                    <a:pt x="1767" y="550"/>
                  </a:lnTo>
                  <a:lnTo>
                    <a:pt x="1767" y="550"/>
                  </a:lnTo>
                  <a:lnTo>
                    <a:pt x="1740" y="529"/>
                  </a:lnTo>
                  <a:lnTo>
                    <a:pt x="1740" y="529"/>
                  </a:lnTo>
                  <a:lnTo>
                    <a:pt x="1673" y="478"/>
                  </a:lnTo>
                  <a:lnTo>
                    <a:pt x="1673" y="478"/>
                  </a:lnTo>
                  <a:lnTo>
                    <a:pt x="1695" y="461"/>
                  </a:lnTo>
                  <a:lnTo>
                    <a:pt x="1695" y="461"/>
                  </a:lnTo>
                  <a:lnTo>
                    <a:pt x="1767" y="408"/>
                  </a:lnTo>
                  <a:lnTo>
                    <a:pt x="1767" y="408"/>
                  </a:lnTo>
                  <a:lnTo>
                    <a:pt x="1794" y="389"/>
                  </a:lnTo>
                  <a:lnTo>
                    <a:pt x="1794" y="389"/>
                  </a:lnTo>
                  <a:lnTo>
                    <a:pt x="1767" y="408"/>
                  </a:lnTo>
                  <a:lnTo>
                    <a:pt x="1767" y="408"/>
                  </a:lnTo>
                  <a:lnTo>
                    <a:pt x="1692" y="456"/>
                  </a:lnTo>
                  <a:lnTo>
                    <a:pt x="1692" y="456"/>
                  </a:lnTo>
                  <a:lnTo>
                    <a:pt x="1668" y="472"/>
                  </a:lnTo>
                  <a:lnTo>
                    <a:pt x="1665" y="472"/>
                  </a:lnTo>
                  <a:lnTo>
                    <a:pt x="1665" y="472"/>
                  </a:lnTo>
                  <a:lnTo>
                    <a:pt x="1563" y="392"/>
                  </a:lnTo>
                  <a:lnTo>
                    <a:pt x="1563" y="392"/>
                  </a:lnTo>
                  <a:lnTo>
                    <a:pt x="1520" y="362"/>
                  </a:lnTo>
                  <a:lnTo>
                    <a:pt x="1520" y="362"/>
                  </a:lnTo>
                  <a:lnTo>
                    <a:pt x="1598" y="308"/>
                  </a:lnTo>
                  <a:lnTo>
                    <a:pt x="1598" y="308"/>
                  </a:lnTo>
                  <a:lnTo>
                    <a:pt x="1670" y="255"/>
                  </a:lnTo>
                  <a:lnTo>
                    <a:pt x="1670" y="255"/>
                  </a:lnTo>
                  <a:lnTo>
                    <a:pt x="1670" y="255"/>
                  </a:lnTo>
                  <a:lnTo>
                    <a:pt x="1740" y="306"/>
                  </a:lnTo>
                  <a:lnTo>
                    <a:pt x="1740" y="306"/>
                  </a:lnTo>
                  <a:lnTo>
                    <a:pt x="1794" y="343"/>
                  </a:lnTo>
                  <a:lnTo>
                    <a:pt x="1794" y="343"/>
                  </a:lnTo>
                  <a:lnTo>
                    <a:pt x="1815" y="360"/>
                  </a:lnTo>
                  <a:lnTo>
                    <a:pt x="1815" y="360"/>
                  </a:lnTo>
                  <a:lnTo>
                    <a:pt x="1796" y="343"/>
                  </a:lnTo>
                  <a:lnTo>
                    <a:pt x="1796" y="343"/>
                  </a:lnTo>
                  <a:lnTo>
                    <a:pt x="1743" y="301"/>
                  </a:lnTo>
                  <a:lnTo>
                    <a:pt x="1743" y="301"/>
                  </a:lnTo>
                  <a:lnTo>
                    <a:pt x="1678" y="250"/>
                  </a:lnTo>
                  <a:lnTo>
                    <a:pt x="1678" y="250"/>
                  </a:lnTo>
                  <a:lnTo>
                    <a:pt x="1721" y="217"/>
                  </a:lnTo>
                  <a:lnTo>
                    <a:pt x="1721" y="217"/>
                  </a:lnTo>
                  <a:lnTo>
                    <a:pt x="1740" y="204"/>
                  </a:lnTo>
                  <a:lnTo>
                    <a:pt x="1740" y="204"/>
                  </a:lnTo>
                  <a:lnTo>
                    <a:pt x="1719" y="217"/>
                  </a:lnTo>
                  <a:lnTo>
                    <a:pt x="1719" y="217"/>
                  </a:lnTo>
                  <a:lnTo>
                    <a:pt x="1673" y="247"/>
                  </a:lnTo>
                  <a:lnTo>
                    <a:pt x="1673" y="247"/>
                  </a:lnTo>
                  <a:lnTo>
                    <a:pt x="1668" y="242"/>
                  </a:lnTo>
                  <a:lnTo>
                    <a:pt x="1668" y="242"/>
                  </a:lnTo>
                  <a:lnTo>
                    <a:pt x="1579" y="174"/>
                  </a:lnTo>
                  <a:lnTo>
                    <a:pt x="1579" y="174"/>
                  </a:lnTo>
                  <a:lnTo>
                    <a:pt x="1523" y="134"/>
                  </a:lnTo>
                  <a:lnTo>
                    <a:pt x="1523" y="134"/>
                  </a:lnTo>
                  <a:lnTo>
                    <a:pt x="1533" y="126"/>
                  </a:lnTo>
                  <a:lnTo>
                    <a:pt x="1533" y="126"/>
                  </a:lnTo>
                  <a:lnTo>
                    <a:pt x="1585" y="89"/>
                  </a:lnTo>
                  <a:lnTo>
                    <a:pt x="1585" y="89"/>
                  </a:lnTo>
                  <a:lnTo>
                    <a:pt x="1603" y="75"/>
                  </a:lnTo>
                  <a:lnTo>
                    <a:pt x="1603" y="75"/>
                  </a:lnTo>
                  <a:lnTo>
                    <a:pt x="1582" y="89"/>
                  </a:lnTo>
                  <a:lnTo>
                    <a:pt x="1582" y="89"/>
                  </a:lnTo>
                  <a:lnTo>
                    <a:pt x="1531" y="121"/>
                  </a:lnTo>
                  <a:lnTo>
                    <a:pt x="1531" y="121"/>
                  </a:lnTo>
                  <a:lnTo>
                    <a:pt x="1517" y="129"/>
                  </a:lnTo>
                  <a:lnTo>
                    <a:pt x="1517" y="129"/>
                  </a:lnTo>
                  <a:lnTo>
                    <a:pt x="1491" y="110"/>
                  </a:lnTo>
                  <a:lnTo>
                    <a:pt x="1491" y="110"/>
                  </a:lnTo>
                  <a:lnTo>
                    <a:pt x="1413" y="54"/>
                  </a:lnTo>
                  <a:lnTo>
                    <a:pt x="1413" y="54"/>
                  </a:lnTo>
                  <a:lnTo>
                    <a:pt x="1362" y="19"/>
                  </a:lnTo>
                  <a:lnTo>
                    <a:pt x="1362" y="19"/>
                  </a:lnTo>
                  <a:lnTo>
                    <a:pt x="1367" y="16"/>
                  </a:lnTo>
                  <a:lnTo>
                    <a:pt x="1367" y="16"/>
                  </a:lnTo>
                  <a:lnTo>
                    <a:pt x="1381" y="6"/>
                  </a:lnTo>
                  <a:lnTo>
                    <a:pt x="1381" y="6"/>
                  </a:lnTo>
                  <a:lnTo>
                    <a:pt x="1367" y="14"/>
                  </a:lnTo>
                  <a:lnTo>
                    <a:pt x="1367" y="14"/>
                  </a:lnTo>
                  <a:lnTo>
                    <a:pt x="1359" y="19"/>
                  </a:lnTo>
                  <a:lnTo>
                    <a:pt x="1359" y="19"/>
                  </a:lnTo>
                  <a:lnTo>
                    <a:pt x="1357" y="16"/>
                  </a:lnTo>
                  <a:lnTo>
                    <a:pt x="1357" y="16"/>
                  </a:lnTo>
                  <a:lnTo>
                    <a:pt x="1335" y="0"/>
                  </a:lnTo>
                  <a:lnTo>
                    <a:pt x="1335" y="0"/>
                  </a:lnTo>
                  <a:lnTo>
                    <a:pt x="1354" y="16"/>
                  </a:lnTo>
                  <a:lnTo>
                    <a:pt x="1357" y="19"/>
                  </a:lnTo>
                  <a:lnTo>
                    <a:pt x="1357" y="19"/>
                  </a:lnTo>
                  <a:lnTo>
                    <a:pt x="1332" y="35"/>
                  </a:lnTo>
                  <a:lnTo>
                    <a:pt x="1332" y="35"/>
                  </a:lnTo>
                  <a:lnTo>
                    <a:pt x="1281" y="67"/>
                  </a:lnTo>
                  <a:lnTo>
                    <a:pt x="1281" y="67"/>
                  </a:lnTo>
                  <a:lnTo>
                    <a:pt x="1228" y="105"/>
                  </a:lnTo>
                  <a:lnTo>
                    <a:pt x="1228" y="105"/>
                  </a:lnTo>
                  <a:lnTo>
                    <a:pt x="1198" y="126"/>
                  </a:lnTo>
                  <a:lnTo>
                    <a:pt x="1198" y="126"/>
                  </a:lnTo>
                  <a:lnTo>
                    <a:pt x="1139" y="83"/>
                  </a:lnTo>
                  <a:lnTo>
                    <a:pt x="1139" y="83"/>
                  </a:lnTo>
                  <a:lnTo>
                    <a:pt x="1110" y="62"/>
                  </a:lnTo>
                  <a:lnTo>
                    <a:pt x="1110" y="62"/>
                  </a:lnTo>
                  <a:lnTo>
                    <a:pt x="1137" y="83"/>
                  </a:lnTo>
                  <a:lnTo>
                    <a:pt x="1137" y="83"/>
                  </a:lnTo>
                  <a:lnTo>
                    <a:pt x="1196" y="129"/>
                  </a:lnTo>
                  <a:lnTo>
                    <a:pt x="1196" y="129"/>
                  </a:lnTo>
                  <a:lnTo>
                    <a:pt x="1172" y="145"/>
                  </a:lnTo>
                  <a:lnTo>
                    <a:pt x="1172" y="145"/>
                  </a:lnTo>
                  <a:lnTo>
                    <a:pt x="1126" y="180"/>
                  </a:lnTo>
                  <a:lnTo>
                    <a:pt x="1126" y="180"/>
                  </a:lnTo>
                  <a:lnTo>
                    <a:pt x="1091" y="204"/>
                  </a:lnTo>
                  <a:lnTo>
                    <a:pt x="1091" y="204"/>
                  </a:lnTo>
                  <a:lnTo>
                    <a:pt x="1080" y="215"/>
                  </a:lnTo>
                  <a:lnTo>
                    <a:pt x="1080" y="215"/>
                  </a:lnTo>
                  <a:lnTo>
                    <a:pt x="1094" y="207"/>
                  </a:lnTo>
                  <a:lnTo>
                    <a:pt x="1094" y="207"/>
                  </a:lnTo>
                  <a:lnTo>
                    <a:pt x="1129" y="185"/>
                  </a:lnTo>
                  <a:lnTo>
                    <a:pt x="1129" y="185"/>
                  </a:lnTo>
                  <a:lnTo>
                    <a:pt x="1177" y="153"/>
                  </a:lnTo>
                  <a:lnTo>
                    <a:pt x="1177" y="153"/>
                  </a:lnTo>
                  <a:lnTo>
                    <a:pt x="1204" y="134"/>
                  </a:lnTo>
                  <a:lnTo>
                    <a:pt x="1204" y="134"/>
                  </a:lnTo>
                  <a:lnTo>
                    <a:pt x="1212" y="142"/>
                  </a:lnTo>
                  <a:lnTo>
                    <a:pt x="1212" y="142"/>
                  </a:lnTo>
                  <a:lnTo>
                    <a:pt x="1316" y="220"/>
                  </a:lnTo>
                  <a:lnTo>
                    <a:pt x="1316" y="220"/>
                  </a:lnTo>
                  <a:lnTo>
                    <a:pt x="1349" y="244"/>
                  </a:lnTo>
                  <a:lnTo>
                    <a:pt x="1349" y="244"/>
                  </a:lnTo>
                  <a:lnTo>
                    <a:pt x="1292" y="284"/>
                  </a:lnTo>
                  <a:lnTo>
                    <a:pt x="1292" y="284"/>
                  </a:lnTo>
                  <a:lnTo>
                    <a:pt x="1220" y="338"/>
                  </a:lnTo>
                  <a:lnTo>
                    <a:pt x="1220" y="338"/>
                  </a:lnTo>
                  <a:lnTo>
                    <a:pt x="1198" y="354"/>
                  </a:lnTo>
                  <a:lnTo>
                    <a:pt x="1198" y="354"/>
                  </a:lnTo>
                  <a:lnTo>
                    <a:pt x="1185" y="343"/>
                  </a:lnTo>
                  <a:lnTo>
                    <a:pt x="1185" y="343"/>
                  </a:lnTo>
                  <a:lnTo>
                    <a:pt x="1150" y="322"/>
                  </a:lnTo>
                  <a:lnTo>
                    <a:pt x="1150" y="322"/>
                  </a:lnTo>
                  <a:lnTo>
                    <a:pt x="1182" y="346"/>
                  </a:lnTo>
                  <a:lnTo>
                    <a:pt x="1182" y="346"/>
                  </a:lnTo>
                  <a:lnTo>
                    <a:pt x="1196" y="354"/>
                  </a:lnTo>
                  <a:lnTo>
                    <a:pt x="1196" y="354"/>
                  </a:lnTo>
                  <a:lnTo>
                    <a:pt x="1169" y="376"/>
                  </a:lnTo>
                  <a:lnTo>
                    <a:pt x="1169" y="376"/>
                  </a:lnTo>
                  <a:lnTo>
                    <a:pt x="1150" y="389"/>
                  </a:lnTo>
                  <a:lnTo>
                    <a:pt x="1150" y="389"/>
                  </a:lnTo>
                  <a:lnTo>
                    <a:pt x="1172" y="376"/>
                  </a:lnTo>
                  <a:lnTo>
                    <a:pt x="1172" y="376"/>
                  </a:lnTo>
                  <a:lnTo>
                    <a:pt x="1198" y="360"/>
                  </a:lnTo>
                  <a:lnTo>
                    <a:pt x="1198" y="360"/>
                  </a:lnTo>
                  <a:lnTo>
                    <a:pt x="1271" y="413"/>
                  </a:lnTo>
                  <a:lnTo>
                    <a:pt x="1271" y="413"/>
                  </a:lnTo>
                  <a:lnTo>
                    <a:pt x="1349" y="472"/>
                  </a:lnTo>
                  <a:lnTo>
                    <a:pt x="1349" y="472"/>
                  </a:lnTo>
                  <a:lnTo>
                    <a:pt x="1298" y="510"/>
                  </a:lnTo>
                  <a:lnTo>
                    <a:pt x="1298" y="510"/>
                  </a:lnTo>
                  <a:lnTo>
                    <a:pt x="1279" y="523"/>
                  </a:lnTo>
                  <a:lnTo>
                    <a:pt x="1279" y="523"/>
                  </a:lnTo>
                  <a:lnTo>
                    <a:pt x="1300" y="510"/>
                  </a:lnTo>
                  <a:lnTo>
                    <a:pt x="1300" y="510"/>
                  </a:lnTo>
                  <a:lnTo>
                    <a:pt x="1351" y="475"/>
                  </a:lnTo>
                  <a:lnTo>
                    <a:pt x="1351" y="475"/>
                  </a:lnTo>
                  <a:lnTo>
                    <a:pt x="1394" y="507"/>
                  </a:lnTo>
                  <a:lnTo>
                    <a:pt x="1394" y="507"/>
                  </a:lnTo>
                  <a:lnTo>
                    <a:pt x="1502" y="588"/>
                  </a:lnTo>
                  <a:lnTo>
                    <a:pt x="1502" y="588"/>
                  </a:lnTo>
                  <a:lnTo>
                    <a:pt x="1467" y="609"/>
                  </a:lnTo>
                  <a:lnTo>
                    <a:pt x="1467" y="609"/>
                  </a:lnTo>
                  <a:lnTo>
                    <a:pt x="1349" y="692"/>
                  </a:lnTo>
                  <a:lnTo>
                    <a:pt x="1349" y="695"/>
                  </a:lnTo>
                  <a:lnTo>
                    <a:pt x="1349" y="695"/>
                  </a:lnTo>
                  <a:lnTo>
                    <a:pt x="1340" y="687"/>
                  </a:lnTo>
                  <a:lnTo>
                    <a:pt x="1340" y="687"/>
                  </a:lnTo>
                  <a:lnTo>
                    <a:pt x="1311" y="668"/>
                  </a:lnTo>
                  <a:lnTo>
                    <a:pt x="1311" y="668"/>
                  </a:lnTo>
                  <a:lnTo>
                    <a:pt x="1338" y="689"/>
                  </a:lnTo>
                  <a:lnTo>
                    <a:pt x="1338" y="689"/>
                  </a:lnTo>
                  <a:lnTo>
                    <a:pt x="1346" y="695"/>
                  </a:lnTo>
                  <a:lnTo>
                    <a:pt x="1346" y="695"/>
                  </a:lnTo>
                  <a:lnTo>
                    <a:pt x="1247" y="767"/>
                  </a:lnTo>
                  <a:lnTo>
                    <a:pt x="1247" y="767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10" y="746"/>
                  </a:lnTo>
                  <a:lnTo>
                    <a:pt x="1110" y="746"/>
                  </a:lnTo>
                  <a:lnTo>
                    <a:pt x="1075" y="719"/>
                  </a:lnTo>
                  <a:lnTo>
                    <a:pt x="1075" y="719"/>
                  </a:lnTo>
                  <a:lnTo>
                    <a:pt x="1107" y="746"/>
                  </a:lnTo>
                  <a:lnTo>
                    <a:pt x="1107" y="746"/>
                  </a:lnTo>
                  <a:lnTo>
                    <a:pt x="1188" y="807"/>
                  </a:lnTo>
                  <a:lnTo>
                    <a:pt x="1188" y="807"/>
                  </a:lnTo>
                  <a:lnTo>
                    <a:pt x="1174" y="818"/>
                  </a:lnTo>
                  <a:lnTo>
                    <a:pt x="1174" y="818"/>
                  </a:lnTo>
                  <a:lnTo>
                    <a:pt x="1147" y="840"/>
                  </a:lnTo>
                  <a:lnTo>
                    <a:pt x="1147" y="840"/>
                  </a:lnTo>
                  <a:lnTo>
                    <a:pt x="1174" y="821"/>
                  </a:lnTo>
                  <a:lnTo>
                    <a:pt x="1174" y="821"/>
                  </a:lnTo>
                  <a:lnTo>
                    <a:pt x="1190" y="810"/>
                  </a:lnTo>
                  <a:lnTo>
                    <a:pt x="1190" y="810"/>
                  </a:lnTo>
                  <a:lnTo>
                    <a:pt x="1196" y="816"/>
                  </a:lnTo>
                  <a:lnTo>
                    <a:pt x="1196" y="816"/>
                  </a:lnTo>
                  <a:lnTo>
                    <a:pt x="1322" y="912"/>
                  </a:lnTo>
                  <a:lnTo>
                    <a:pt x="1322" y="912"/>
                  </a:lnTo>
                  <a:lnTo>
                    <a:pt x="1338" y="923"/>
                  </a:lnTo>
                  <a:lnTo>
                    <a:pt x="1338" y="923"/>
                  </a:lnTo>
                  <a:lnTo>
                    <a:pt x="1284" y="963"/>
                  </a:lnTo>
                  <a:lnTo>
                    <a:pt x="1284" y="963"/>
                  </a:lnTo>
                  <a:lnTo>
                    <a:pt x="1188" y="1030"/>
                  </a:lnTo>
                  <a:lnTo>
                    <a:pt x="1188" y="1030"/>
                  </a:lnTo>
                  <a:lnTo>
                    <a:pt x="1158" y="1009"/>
                  </a:lnTo>
                  <a:lnTo>
                    <a:pt x="1158" y="1009"/>
                  </a:lnTo>
                  <a:lnTo>
                    <a:pt x="1131" y="990"/>
                  </a:lnTo>
                  <a:lnTo>
                    <a:pt x="1131" y="990"/>
                  </a:lnTo>
                  <a:lnTo>
                    <a:pt x="1156" y="1011"/>
                  </a:lnTo>
                  <a:lnTo>
                    <a:pt x="1156" y="1011"/>
                  </a:lnTo>
                  <a:lnTo>
                    <a:pt x="1185" y="1033"/>
                  </a:lnTo>
                  <a:lnTo>
                    <a:pt x="1182" y="1035"/>
                  </a:lnTo>
                  <a:lnTo>
                    <a:pt x="1182" y="1035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083" y="1108"/>
                  </a:lnTo>
                  <a:lnTo>
                    <a:pt x="1083" y="1108"/>
                  </a:lnTo>
                  <a:lnTo>
                    <a:pt x="1110" y="1089"/>
                  </a:lnTo>
                  <a:lnTo>
                    <a:pt x="1110" y="1089"/>
                  </a:lnTo>
                  <a:lnTo>
                    <a:pt x="1185" y="1041"/>
                  </a:lnTo>
                  <a:lnTo>
                    <a:pt x="1185" y="1041"/>
                  </a:lnTo>
                  <a:lnTo>
                    <a:pt x="1190" y="1038"/>
                  </a:lnTo>
                  <a:lnTo>
                    <a:pt x="1190" y="1038"/>
                  </a:lnTo>
                  <a:lnTo>
                    <a:pt x="1222" y="1062"/>
                  </a:lnTo>
                  <a:lnTo>
                    <a:pt x="1222" y="1062"/>
                  </a:lnTo>
                  <a:lnTo>
                    <a:pt x="1319" y="1137"/>
                  </a:lnTo>
                  <a:lnTo>
                    <a:pt x="1319" y="1137"/>
                  </a:lnTo>
                  <a:lnTo>
                    <a:pt x="1335" y="1148"/>
                  </a:lnTo>
                  <a:lnTo>
                    <a:pt x="1335" y="1148"/>
                  </a:lnTo>
                  <a:lnTo>
                    <a:pt x="1233" y="1223"/>
                  </a:lnTo>
                  <a:lnTo>
                    <a:pt x="1233" y="1223"/>
                  </a:lnTo>
                  <a:lnTo>
                    <a:pt x="1185" y="1258"/>
                  </a:lnTo>
                  <a:lnTo>
                    <a:pt x="1185" y="1258"/>
                  </a:lnTo>
                  <a:lnTo>
                    <a:pt x="1158" y="1239"/>
                  </a:lnTo>
                  <a:lnTo>
                    <a:pt x="1158" y="1239"/>
                  </a:lnTo>
                  <a:lnTo>
                    <a:pt x="1139" y="1226"/>
                  </a:lnTo>
                  <a:lnTo>
                    <a:pt x="1139" y="1226"/>
                  </a:lnTo>
                  <a:lnTo>
                    <a:pt x="1158" y="1239"/>
                  </a:lnTo>
                  <a:lnTo>
                    <a:pt x="1158" y="1239"/>
                  </a:lnTo>
                  <a:lnTo>
                    <a:pt x="1182" y="1261"/>
                  </a:lnTo>
                  <a:lnTo>
                    <a:pt x="1182" y="1261"/>
                  </a:lnTo>
                  <a:lnTo>
                    <a:pt x="1153" y="1282"/>
                  </a:lnTo>
                  <a:lnTo>
                    <a:pt x="1153" y="1282"/>
                  </a:lnTo>
                  <a:lnTo>
                    <a:pt x="1121" y="1304"/>
                  </a:lnTo>
                  <a:lnTo>
                    <a:pt x="1121" y="1304"/>
                  </a:lnTo>
                  <a:lnTo>
                    <a:pt x="1153" y="1282"/>
                  </a:lnTo>
                  <a:lnTo>
                    <a:pt x="1153" y="1282"/>
                  </a:lnTo>
                  <a:lnTo>
                    <a:pt x="1185" y="1263"/>
                  </a:lnTo>
                  <a:lnTo>
                    <a:pt x="1185" y="1263"/>
                  </a:lnTo>
                  <a:lnTo>
                    <a:pt x="1204" y="1277"/>
                  </a:lnTo>
                  <a:lnTo>
                    <a:pt x="1204" y="1277"/>
                  </a:lnTo>
                  <a:lnTo>
                    <a:pt x="1271" y="1328"/>
                  </a:lnTo>
                  <a:lnTo>
                    <a:pt x="1271" y="1328"/>
                  </a:lnTo>
                  <a:lnTo>
                    <a:pt x="1332" y="1376"/>
                  </a:lnTo>
                  <a:lnTo>
                    <a:pt x="1332" y="1376"/>
                  </a:lnTo>
                  <a:lnTo>
                    <a:pt x="1300" y="1397"/>
                  </a:lnTo>
                  <a:lnTo>
                    <a:pt x="1300" y="1397"/>
                  </a:lnTo>
                  <a:lnTo>
                    <a:pt x="1185" y="1480"/>
                  </a:lnTo>
                  <a:lnTo>
                    <a:pt x="1185" y="1480"/>
                  </a:lnTo>
                  <a:lnTo>
                    <a:pt x="1163" y="1467"/>
                  </a:lnTo>
                  <a:lnTo>
                    <a:pt x="1163" y="1467"/>
                  </a:lnTo>
                  <a:lnTo>
                    <a:pt x="1118" y="1435"/>
                  </a:lnTo>
                  <a:lnTo>
                    <a:pt x="1118" y="1435"/>
                  </a:lnTo>
                  <a:lnTo>
                    <a:pt x="1086" y="1414"/>
                  </a:lnTo>
                  <a:lnTo>
                    <a:pt x="1086" y="1414"/>
                  </a:lnTo>
                  <a:lnTo>
                    <a:pt x="1075" y="1405"/>
                  </a:lnTo>
                  <a:lnTo>
                    <a:pt x="1075" y="1405"/>
                  </a:lnTo>
                  <a:lnTo>
                    <a:pt x="1086" y="1414"/>
                  </a:lnTo>
                  <a:lnTo>
                    <a:pt x="1086" y="1414"/>
                  </a:lnTo>
                  <a:lnTo>
                    <a:pt x="1115" y="1440"/>
                  </a:lnTo>
                  <a:lnTo>
                    <a:pt x="1115" y="1440"/>
                  </a:lnTo>
                  <a:lnTo>
                    <a:pt x="1158" y="1475"/>
                  </a:lnTo>
                  <a:lnTo>
                    <a:pt x="1158" y="1475"/>
                  </a:lnTo>
                  <a:lnTo>
                    <a:pt x="1174" y="1486"/>
                  </a:lnTo>
                  <a:lnTo>
                    <a:pt x="1174" y="1486"/>
                  </a:lnTo>
                  <a:lnTo>
                    <a:pt x="1153" y="1502"/>
                  </a:lnTo>
                  <a:lnTo>
                    <a:pt x="1153" y="1502"/>
                  </a:lnTo>
                  <a:lnTo>
                    <a:pt x="1051" y="1574"/>
                  </a:lnTo>
                  <a:lnTo>
                    <a:pt x="1051" y="1574"/>
                  </a:lnTo>
                  <a:lnTo>
                    <a:pt x="1024" y="1596"/>
                  </a:lnTo>
                  <a:lnTo>
                    <a:pt x="1024" y="1596"/>
                  </a:lnTo>
                  <a:lnTo>
                    <a:pt x="997" y="1572"/>
                  </a:lnTo>
                  <a:lnTo>
                    <a:pt x="997" y="1572"/>
                  </a:lnTo>
                  <a:lnTo>
                    <a:pt x="952" y="1537"/>
                  </a:lnTo>
                  <a:lnTo>
                    <a:pt x="952" y="1537"/>
                  </a:lnTo>
                  <a:lnTo>
                    <a:pt x="898" y="1497"/>
                  </a:lnTo>
                  <a:lnTo>
                    <a:pt x="898" y="1497"/>
                  </a:lnTo>
                  <a:lnTo>
                    <a:pt x="876" y="1480"/>
                  </a:lnTo>
                  <a:lnTo>
                    <a:pt x="876" y="1480"/>
                  </a:lnTo>
                  <a:lnTo>
                    <a:pt x="911" y="1454"/>
                  </a:lnTo>
                  <a:lnTo>
                    <a:pt x="911" y="1454"/>
                  </a:lnTo>
                  <a:lnTo>
                    <a:pt x="973" y="1408"/>
                  </a:lnTo>
                  <a:lnTo>
                    <a:pt x="973" y="1408"/>
                  </a:lnTo>
                  <a:lnTo>
                    <a:pt x="995" y="1392"/>
                  </a:lnTo>
                  <a:lnTo>
                    <a:pt x="995" y="1392"/>
                  </a:lnTo>
                  <a:lnTo>
                    <a:pt x="970" y="1408"/>
                  </a:lnTo>
                  <a:lnTo>
                    <a:pt x="970" y="1408"/>
                  </a:lnTo>
                  <a:lnTo>
                    <a:pt x="909" y="1448"/>
                  </a:lnTo>
                  <a:lnTo>
                    <a:pt x="909" y="1448"/>
                  </a:lnTo>
                  <a:lnTo>
                    <a:pt x="869" y="1475"/>
                  </a:lnTo>
                  <a:lnTo>
                    <a:pt x="869" y="1475"/>
                  </a:lnTo>
                  <a:lnTo>
                    <a:pt x="845" y="1456"/>
                  </a:lnTo>
                  <a:lnTo>
                    <a:pt x="845" y="1456"/>
                  </a:lnTo>
                  <a:lnTo>
                    <a:pt x="799" y="1424"/>
                  </a:lnTo>
                  <a:lnTo>
                    <a:pt x="799" y="1424"/>
                  </a:lnTo>
                  <a:lnTo>
                    <a:pt x="764" y="1403"/>
                  </a:lnTo>
                  <a:lnTo>
                    <a:pt x="764" y="1403"/>
                  </a:lnTo>
                  <a:lnTo>
                    <a:pt x="753" y="1395"/>
                  </a:lnTo>
                  <a:lnTo>
                    <a:pt x="753" y="1395"/>
                  </a:lnTo>
                  <a:lnTo>
                    <a:pt x="764" y="1403"/>
                  </a:lnTo>
                  <a:lnTo>
                    <a:pt x="764" y="1403"/>
                  </a:lnTo>
                  <a:lnTo>
                    <a:pt x="796" y="1430"/>
                  </a:lnTo>
                  <a:lnTo>
                    <a:pt x="796" y="1430"/>
                  </a:lnTo>
                  <a:lnTo>
                    <a:pt x="839" y="1464"/>
                  </a:lnTo>
                  <a:lnTo>
                    <a:pt x="839" y="1464"/>
                  </a:lnTo>
                  <a:lnTo>
                    <a:pt x="861" y="1480"/>
                  </a:lnTo>
                  <a:lnTo>
                    <a:pt x="861" y="1480"/>
                  </a:lnTo>
                  <a:lnTo>
                    <a:pt x="820" y="1507"/>
                  </a:lnTo>
                  <a:lnTo>
                    <a:pt x="820" y="1507"/>
                  </a:lnTo>
                  <a:lnTo>
                    <a:pt x="721" y="1574"/>
                  </a:lnTo>
                  <a:lnTo>
                    <a:pt x="721" y="1574"/>
                  </a:lnTo>
                  <a:lnTo>
                    <a:pt x="708" y="1585"/>
                  </a:lnTo>
                  <a:lnTo>
                    <a:pt x="708" y="1585"/>
                  </a:lnTo>
                  <a:lnTo>
                    <a:pt x="686" y="1569"/>
                  </a:lnTo>
                  <a:lnTo>
                    <a:pt x="686" y="1569"/>
                  </a:lnTo>
                  <a:lnTo>
                    <a:pt x="638" y="1532"/>
                  </a:lnTo>
                  <a:lnTo>
                    <a:pt x="638" y="1532"/>
                  </a:lnTo>
                  <a:lnTo>
                    <a:pt x="579" y="1489"/>
                  </a:lnTo>
                  <a:lnTo>
                    <a:pt x="579" y="1489"/>
                  </a:lnTo>
                  <a:lnTo>
                    <a:pt x="563" y="1475"/>
                  </a:lnTo>
                  <a:lnTo>
                    <a:pt x="563" y="1475"/>
                  </a:lnTo>
                  <a:lnTo>
                    <a:pt x="600" y="1446"/>
                  </a:lnTo>
                  <a:lnTo>
                    <a:pt x="600" y="1446"/>
                  </a:lnTo>
                  <a:lnTo>
                    <a:pt x="652" y="1408"/>
                  </a:lnTo>
                  <a:lnTo>
                    <a:pt x="652" y="1408"/>
                  </a:lnTo>
                  <a:lnTo>
                    <a:pt x="670" y="1395"/>
                  </a:lnTo>
                  <a:lnTo>
                    <a:pt x="670" y="1395"/>
                  </a:lnTo>
                  <a:lnTo>
                    <a:pt x="649" y="1408"/>
                  </a:lnTo>
                  <a:lnTo>
                    <a:pt x="649" y="1408"/>
                  </a:lnTo>
                  <a:lnTo>
                    <a:pt x="595" y="1443"/>
                  </a:lnTo>
                  <a:lnTo>
                    <a:pt x="595" y="1443"/>
                  </a:lnTo>
                  <a:lnTo>
                    <a:pt x="555" y="1470"/>
                  </a:lnTo>
                  <a:lnTo>
                    <a:pt x="555" y="1470"/>
                  </a:lnTo>
                  <a:lnTo>
                    <a:pt x="523" y="1446"/>
                  </a:lnTo>
                  <a:lnTo>
                    <a:pt x="523" y="1446"/>
                  </a:lnTo>
                  <a:lnTo>
                    <a:pt x="472" y="1411"/>
                  </a:lnTo>
                  <a:lnTo>
                    <a:pt x="472" y="1411"/>
                  </a:lnTo>
                  <a:lnTo>
                    <a:pt x="437" y="1387"/>
                  </a:lnTo>
                  <a:lnTo>
                    <a:pt x="437" y="1387"/>
                  </a:lnTo>
                  <a:lnTo>
                    <a:pt x="421" y="1376"/>
                  </a:lnTo>
                  <a:lnTo>
                    <a:pt x="421" y="1376"/>
                  </a:lnTo>
                  <a:lnTo>
                    <a:pt x="434" y="1387"/>
                  </a:lnTo>
                  <a:lnTo>
                    <a:pt x="434" y="1387"/>
                  </a:lnTo>
                  <a:lnTo>
                    <a:pt x="469" y="1416"/>
                  </a:lnTo>
                  <a:lnTo>
                    <a:pt x="469" y="1416"/>
                  </a:lnTo>
                  <a:lnTo>
                    <a:pt x="517" y="1454"/>
                  </a:lnTo>
                  <a:lnTo>
                    <a:pt x="517" y="1454"/>
                  </a:lnTo>
                  <a:lnTo>
                    <a:pt x="547" y="1475"/>
                  </a:lnTo>
                  <a:lnTo>
                    <a:pt x="547" y="1475"/>
                  </a:lnTo>
                  <a:lnTo>
                    <a:pt x="520" y="1491"/>
                  </a:lnTo>
                  <a:lnTo>
                    <a:pt x="520" y="1491"/>
                  </a:lnTo>
                  <a:lnTo>
                    <a:pt x="434" y="1550"/>
                  </a:lnTo>
                  <a:lnTo>
                    <a:pt x="434" y="1550"/>
                  </a:lnTo>
                  <a:lnTo>
                    <a:pt x="394" y="1580"/>
                  </a:lnTo>
                  <a:lnTo>
                    <a:pt x="394" y="1580"/>
                  </a:lnTo>
                  <a:lnTo>
                    <a:pt x="367" y="1558"/>
                  </a:lnTo>
                  <a:lnTo>
                    <a:pt x="367" y="1558"/>
                  </a:lnTo>
                  <a:lnTo>
                    <a:pt x="289" y="1499"/>
                  </a:lnTo>
                  <a:lnTo>
                    <a:pt x="289" y="1499"/>
                  </a:lnTo>
                  <a:lnTo>
                    <a:pt x="247" y="1470"/>
                  </a:lnTo>
                  <a:lnTo>
                    <a:pt x="247" y="1470"/>
                  </a:lnTo>
                  <a:lnTo>
                    <a:pt x="276" y="1448"/>
                  </a:lnTo>
                  <a:lnTo>
                    <a:pt x="276" y="1448"/>
                  </a:lnTo>
                  <a:lnTo>
                    <a:pt x="327" y="1414"/>
                  </a:lnTo>
                  <a:lnTo>
                    <a:pt x="327" y="1414"/>
                  </a:lnTo>
                  <a:lnTo>
                    <a:pt x="359" y="1387"/>
                  </a:lnTo>
                  <a:lnTo>
                    <a:pt x="359" y="1387"/>
                  </a:lnTo>
                  <a:lnTo>
                    <a:pt x="372" y="1376"/>
                  </a:lnTo>
                  <a:lnTo>
                    <a:pt x="372" y="1376"/>
                  </a:lnTo>
                  <a:lnTo>
                    <a:pt x="359" y="1387"/>
                  </a:lnTo>
                  <a:lnTo>
                    <a:pt x="359" y="1387"/>
                  </a:lnTo>
                  <a:lnTo>
                    <a:pt x="322" y="1408"/>
                  </a:lnTo>
                  <a:lnTo>
                    <a:pt x="322" y="1408"/>
                  </a:lnTo>
                  <a:lnTo>
                    <a:pt x="271" y="1440"/>
                  </a:lnTo>
                  <a:lnTo>
                    <a:pt x="271" y="1440"/>
                  </a:lnTo>
                  <a:lnTo>
                    <a:pt x="238" y="1464"/>
                  </a:lnTo>
                  <a:lnTo>
                    <a:pt x="238" y="1464"/>
                  </a:lnTo>
                  <a:lnTo>
                    <a:pt x="220" y="1451"/>
                  </a:lnTo>
                  <a:lnTo>
                    <a:pt x="220" y="1451"/>
                  </a:lnTo>
                  <a:lnTo>
                    <a:pt x="169" y="1416"/>
                  </a:lnTo>
                  <a:lnTo>
                    <a:pt x="169" y="1416"/>
                  </a:lnTo>
                  <a:lnTo>
                    <a:pt x="150" y="1403"/>
                  </a:lnTo>
                  <a:lnTo>
                    <a:pt x="150" y="1403"/>
                  </a:lnTo>
                  <a:lnTo>
                    <a:pt x="169" y="1419"/>
                  </a:lnTo>
                  <a:lnTo>
                    <a:pt x="169" y="1419"/>
                  </a:lnTo>
                  <a:lnTo>
                    <a:pt x="214" y="1456"/>
                  </a:lnTo>
                  <a:lnTo>
                    <a:pt x="214" y="1456"/>
                  </a:lnTo>
                  <a:lnTo>
                    <a:pt x="233" y="1467"/>
                  </a:lnTo>
                  <a:lnTo>
                    <a:pt x="233" y="1467"/>
                  </a:lnTo>
                  <a:lnTo>
                    <a:pt x="214" y="1480"/>
                  </a:lnTo>
                  <a:lnTo>
                    <a:pt x="214" y="1480"/>
                  </a:lnTo>
                  <a:lnTo>
                    <a:pt x="158" y="1521"/>
                  </a:lnTo>
                  <a:lnTo>
                    <a:pt x="158" y="1521"/>
                  </a:lnTo>
                  <a:lnTo>
                    <a:pt x="110" y="1556"/>
                  </a:lnTo>
                  <a:lnTo>
                    <a:pt x="110" y="1556"/>
                  </a:lnTo>
                  <a:lnTo>
                    <a:pt x="83" y="1577"/>
                  </a:lnTo>
                  <a:lnTo>
                    <a:pt x="83" y="1577"/>
                  </a:lnTo>
                  <a:lnTo>
                    <a:pt x="54" y="1556"/>
                  </a:lnTo>
                  <a:lnTo>
                    <a:pt x="54" y="1556"/>
                  </a:lnTo>
                  <a:lnTo>
                    <a:pt x="13" y="1529"/>
                  </a:lnTo>
                  <a:lnTo>
                    <a:pt x="13" y="1529"/>
                  </a:lnTo>
                  <a:lnTo>
                    <a:pt x="0" y="1518"/>
                  </a:lnTo>
                  <a:lnTo>
                    <a:pt x="0" y="1518"/>
                  </a:lnTo>
                  <a:lnTo>
                    <a:pt x="13" y="1532"/>
                  </a:lnTo>
                  <a:lnTo>
                    <a:pt x="13" y="1532"/>
                  </a:lnTo>
                  <a:lnTo>
                    <a:pt x="48" y="1561"/>
                  </a:lnTo>
                  <a:lnTo>
                    <a:pt x="48" y="1561"/>
                  </a:lnTo>
                  <a:lnTo>
                    <a:pt x="75" y="1582"/>
                  </a:lnTo>
                  <a:lnTo>
                    <a:pt x="75" y="1582"/>
                  </a:lnTo>
                  <a:lnTo>
                    <a:pt x="75" y="1582"/>
                  </a:lnTo>
                  <a:lnTo>
                    <a:pt x="61" y="1593"/>
                  </a:lnTo>
                  <a:lnTo>
                    <a:pt x="61" y="1593"/>
                  </a:lnTo>
                  <a:lnTo>
                    <a:pt x="75" y="1585"/>
                  </a:lnTo>
                  <a:lnTo>
                    <a:pt x="78" y="1582"/>
                  </a:lnTo>
                  <a:lnTo>
                    <a:pt x="78" y="1582"/>
                  </a:lnTo>
                  <a:lnTo>
                    <a:pt x="102" y="1601"/>
                  </a:lnTo>
                  <a:lnTo>
                    <a:pt x="102" y="1601"/>
                  </a:lnTo>
                  <a:lnTo>
                    <a:pt x="163" y="1647"/>
                  </a:lnTo>
                  <a:lnTo>
                    <a:pt x="163" y="1647"/>
                  </a:lnTo>
                  <a:lnTo>
                    <a:pt x="225" y="1692"/>
                  </a:lnTo>
                  <a:lnTo>
                    <a:pt x="225" y="1692"/>
                  </a:lnTo>
                  <a:lnTo>
                    <a:pt x="230" y="1698"/>
                  </a:lnTo>
                  <a:lnTo>
                    <a:pt x="230" y="1698"/>
                  </a:lnTo>
                  <a:lnTo>
                    <a:pt x="225" y="1703"/>
                  </a:lnTo>
                  <a:lnTo>
                    <a:pt x="225" y="1703"/>
                  </a:lnTo>
                  <a:lnTo>
                    <a:pt x="206" y="1716"/>
                  </a:lnTo>
                  <a:lnTo>
                    <a:pt x="206" y="1716"/>
                  </a:lnTo>
                  <a:lnTo>
                    <a:pt x="228" y="1703"/>
                  </a:lnTo>
                  <a:lnTo>
                    <a:pt x="228" y="1703"/>
                  </a:lnTo>
                  <a:lnTo>
                    <a:pt x="233" y="1701"/>
                  </a:lnTo>
                  <a:lnTo>
                    <a:pt x="233" y="1701"/>
                  </a:lnTo>
                  <a:lnTo>
                    <a:pt x="281" y="1732"/>
                  </a:lnTo>
                  <a:lnTo>
                    <a:pt x="281" y="1732"/>
                  </a:lnTo>
                  <a:lnTo>
                    <a:pt x="319" y="1760"/>
                  </a:lnTo>
                  <a:lnTo>
                    <a:pt x="319" y="1760"/>
                  </a:lnTo>
                  <a:lnTo>
                    <a:pt x="335" y="1767"/>
                  </a:lnTo>
                  <a:lnTo>
                    <a:pt x="335" y="1767"/>
                  </a:lnTo>
                  <a:lnTo>
                    <a:pt x="322" y="1757"/>
                  </a:lnTo>
                  <a:lnTo>
                    <a:pt x="322" y="1757"/>
                  </a:lnTo>
                  <a:lnTo>
                    <a:pt x="284" y="1727"/>
                  </a:lnTo>
                  <a:lnTo>
                    <a:pt x="284" y="1727"/>
                  </a:lnTo>
                  <a:lnTo>
                    <a:pt x="241" y="1695"/>
                  </a:lnTo>
                  <a:lnTo>
                    <a:pt x="241" y="1695"/>
                  </a:lnTo>
                  <a:lnTo>
                    <a:pt x="281" y="1668"/>
                  </a:lnTo>
                  <a:lnTo>
                    <a:pt x="281" y="1668"/>
                  </a:lnTo>
                  <a:lnTo>
                    <a:pt x="356" y="1617"/>
                  </a:lnTo>
                  <a:lnTo>
                    <a:pt x="356" y="1617"/>
                  </a:lnTo>
                  <a:lnTo>
                    <a:pt x="394" y="1591"/>
                  </a:lnTo>
                  <a:lnTo>
                    <a:pt x="394" y="1591"/>
                  </a:lnTo>
                  <a:lnTo>
                    <a:pt x="440" y="1625"/>
                  </a:lnTo>
                  <a:lnTo>
                    <a:pt x="440" y="1625"/>
                  </a:lnTo>
                  <a:lnTo>
                    <a:pt x="509" y="1673"/>
                  </a:lnTo>
                  <a:lnTo>
                    <a:pt x="509" y="1673"/>
                  </a:lnTo>
                  <a:lnTo>
                    <a:pt x="547" y="1701"/>
                  </a:lnTo>
                  <a:lnTo>
                    <a:pt x="547" y="1701"/>
                  </a:lnTo>
                  <a:lnTo>
                    <a:pt x="536" y="1706"/>
                  </a:lnTo>
                  <a:lnTo>
                    <a:pt x="536" y="1706"/>
                  </a:lnTo>
                  <a:lnTo>
                    <a:pt x="477" y="1751"/>
                  </a:lnTo>
                  <a:lnTo>
                    <a:pt x="477" y="1751"/>
                  </a:lnTo>
                  <a:lnTo>
                    <a:pt x="453" y="1767"/>
                  </a:lnTo>
                  <a:lnTo>
                    <a:pt x="453" y="1767"/>
                  </a:lnTo>
                  <a:lnTo>
                    <a:pt x="477" y="1754"/>
                  </a:lnTo>
                  <a:lnTo>
                    <a:pt x="477" y="1754"/>
                  </a:lnTo>
                  <a:lnTo>
                    <a:pt x="539" y="1711"/>
                  </a:lnTo>
                  <a:lnTo>
                    <a:pt x="539" y="1711"/>
                  </a:lnTo>
                  <a:lnTo>
                    <a:pt x="552" y="1703"/>
                  </a:lnTo>
                  <a:lnTo>
                    <a:pt x="552" y="1703"/>
                  </a:lnTo>
                  <a:lnTo>
                    <a:pt x="558" y="1708"/>
                  </a:lnTo>
                  <a:lnTo>
                    <a:pt x="558" y="1708"/>
                  </a:lnTo>
                  <a:lnTo>
                    <a:pt x="579" y="1722"/>
                  </a:lnTo>
                  <a:lnTo>
                    <a:pt x="579" y="1722"/>
                  </a:lnTo>
                  <a:lnTo>
                    <a:pt x="560" y="1706"/>
                  </a:lnTo>
                  <a:lnTo>
                    <a:pt x="560" y="1706"/>
                  </a:lnTo>
                  <a:lnTo>
                    <a:pt x="555" y="1703"/>
                  </a:lnTo>
                  <a:lnTo>
                    <a:pt x="555" y="1703"/>
                  </a:lnTo>
                  <a:lnTo>
                    <a:pt x="627" y="1652"/>
                  </a:lnTo>
                  <a:lnTo>
                    <a:pt x="627" y="1652"/>
                  </a:lnTo>
                  <a:lnTo>
                    <a:pt x="713" y="1596"/>
                  </a:lnTo>
                  <a:lnTo>
                    <a:pt x="713" y="1596"/>
                  </a:lnTo>
                  <a:lnTo>
                    <a:pt x="718" y="1598"/>
                  </a:lnTo>
                  <a:lnTo>
                    <a:pt x="718" y="1598"/>
                  </a:lnTo>
                  <a:lnTo>
                    <a:pt x="732" y="1607"/>
                  </a:lnTo>
                  <a:lnTo>
                    <a:pt x="732" y="1607"/>
                  </a:lnTo>
                  <a:lnTo>
                    <a:pt x="718" y="1596"/>
                  </a:lnTo>
                  <a:lnTo>
                    <a:pt x="718" y="1596"/>
                  </a:lnTo>
                  <a:lnTo>
                    <a:pt x="716" y="1593"/>
                  </a:lnTo>
                  <a:lnTo>
                    <a:pt x="716" y="1593"/>
                  </a:lnTo>
                  <a:lnTo>
                    <a:pt x="727" y="1585"/>
                  </a:lnTo>
                  <a:lnTo>
                    <a:pt x="727" y="1585"/>
                  </a:lnTo>
                  <a:lnTo>
                    <a:pt x="826" y="1515"/>
                  </a:lnTo>
                  <a:lnTo>
                    <a:pt x="826" y="1515"/>
                  </a:lnTo>
                  <a:lnTo>
                    <a:pt x="866" y="1486"/>
                  </a:lnTo>
                  <a:lnTo>
                    <a:pt x="866" y="1486"/>
                  </a:lnTo>
                  <a:lnTo>
                    <a:pt x="893" y="1505"/>
                  </a:lnTo>
                  <a:lnTo>
                    <a:pt x="893" y="1505"/>
                  </a:lnTo>
                  <a:lnTo>
                    <a:pt x="946" y="1545"/>
                  </a:lnTo>
                  <a:lnTo>
                    <a:pt x="946" y="1545"/>
                  </a:lnTo>
                  <a:lnTo>
                    <a:pt x="992" y="1577"/>
                  </a:lnTo>
                  <a:lnTo>
                    <a:pt x="992" y="1577"/>
                  </a:lnTo>
                  <a:lnTo>
                    <a:pt x="1021" y="1596"/>
                  </a:lnTo>
                  <a:lnTo>
                    <a:pt x="1021" y="1596"/>
                  </a:lnTo>
                  <a:lnTo>
                    <a:pt x="1013" y="1604"/>
                  </a:lnTo>
                  <a:lnTo>
                    <a:pt x="1013" y="1604"/>
                  </a:lnTo>
                  <a:lnTo>
                    <a:pt x="1021" y="1596"/>
                  </a:lnTo>
                  <a:lnTo>
                    <a:pt x="1021" y="1596"/>
                  </a:lnTo>
                  <a:lnTo>
                    <a:pt x="1027" y="1598"/>
                  </a:lnTo>
                  <a:lnTo>
                    <a:pt x="1027" y="1598"/>
                  </a:lnTo>
                  <a:lnTo>
                    <a:pt x="1040" y="1607"/>
                  </a:lnTo>
                  <a:lnTo>
                    <a:pt x="1040" y="1607"/>
                  </a:lnTo>
                  <a:lnTo>
                    <a:pt x="1027" y="1598"/>
                  </a:lnTo>
                  <a:lnTo>
                    <a:pt x="1024" y="1596"/>
                  </a:lnTo>
                  <a:lnTo>
                    <a:pt x="1024" y="1596"/>
                  </a:lnTo>
                  <a:lnTo>
                    <a:pt x="1054" y="1577"/>
                  </a:lnTo>
                  <a:lnTo>
                    <a:pt x="1054" y="1577"/>
                  </a:lnTo>
                  <a:lnTo>
                    <a:pt x="1158" y="1507"/>
                  </a:lnTo>
                  <a:lnTo>
                    <a:pt x="1158" y="1507"/>
                  </a:lnTo>
                  <a:lnTo>
                    <a:pt x="1180" y="1491"/>
                  </a:lnTo>
                  <a:lnTo>
                    <a:pt x="1180" y="1491"/>
                  </a:lnTo>
                  <a:lnTo>
                    <a:pt x="1209" y="1513"/>
                  </a:lnTo>
                  <a:lnTo>
                    <a:pt x="1209" y="1513"/>
                  </a:lnTo>
                  <a:lnTo>
                    <a:pt x="1260" y="1550"/>
                  </a:lnTo>
                  <a:lnTo>
                    <a:pt x="1260" y="1550"/>
                  </a:lnTo>
                  <a:lnTo>
                    <a:pt x="1306" y="1582"/>
                  </a:lnTo>
                  <a:lnTo>
                    <a:pt x="1306" y="1582"/>
                  </a:lnTo>
                  <a:lnTo>
                    <a:pt x="1335" y="1601"/>
                  </a:lnTo>
                  <a:lnTo>
                    <a:pt x="1335" y="1601"/>
                  </a:lnTo>
                  <a:lnTo>
                    <a:pt x="1311" y="1620"/>
                  </a:lnTo>
                  <a:lnTo>
                    <a:pt x="1311" y="1620"/>
                  </a:lnTo>
                  <a:lnTo>
                    <a:pt x="1338" y="1601"/>
                  </a:lnTo>
                  <a:lnTo>
                    <a:pt x="1340" y="1604"/>
                  </a:lnTo>
                  <a:lnTo>
                    <a:pt x="1340" y="1604"/>
                  </a:lnTo>
                  <a:lnTo>
                    <a:pt x="1351" y="1612"/>
                  </a:lnTo>
                  <a:lnTo>
                    <a:pt x="1351" y="1612"/>
                  </a:lnTo>
                  <a:lnTo>
                    <a:pt x="1340" y="1601"/>
                  </a:lnTo>
                  <a:lnTo>
                    <a:pt x="1340" y="1601"/>
                  </a:lnTo>
                  <a:lnTo>
                    <a:pt x="1340" y="1601"/>
                  </a:lnTo>
                  <a:lnTo>
                    <a:pt x="1413" y="1553"/>
                  </a:lnTo>
                  <a:lnTo>
                    <a:pt x="1413" y="1553"/>
                  </a:lnTo>
                  <a:lnTo>
                    <a:pt x="1499" y="1497"/>
                  </a:lnTo>
                  <a:close/>
                  <a:moveTo>
                    <a:pt x="351" y="1609"/>
                  </a:moveTo>
                  <a:lnTo>
                    <a:pt x="351" y="1609"/>
                  </a:lnTo>
                  <a:lnTo>
                    <a:pt x="276" y="1663"/>
                  </a:lnTo>
                  <a:lnTo>
                    <a:pt x="276" y="1663"/>
                  </a:lnTo>
                  <a:lnTo>
                    <a:pt x="238" y="1692"/>
                  </a:lnTo>
                  <a:lnTo>
                    <a:pt x="238" y="1692"/>
                  </a:lnTo>
                  <a:lnTo>
                    <a:pt x="230" y="1684"/>
                  </a:lnTo>
                  <a:lnTo>
                    <a:pt x="230" y="1684"/>
                  </a:lnTo>
                  <a:lnTo>
                    <a:pt x="169" y="1639"/>
                  </a:lnTo>
                  <a:lnTo>
                    <a:pt x="169" y="1639"/>
                  </a:lnTo>
                  <a:lnTo>
                    <a:pt x="107" y="1593"/>
                  </a:lnTo>
                  <a:lnTo>
                    <a:pt x="107" y="1593"/>
                  </a:lnTo>
                  <a:lnTo>
                    <a:pt x="85" y="1577"/>
                  </a:lnTo>
                  <a:lnTo>
                    <a:pt x="85" y="1577"/>
                  </a:lnTo>
                  <a:lnTo>
                    <a:pt x="112" y="1561"/>
                  </a:lnTo>
                  <a:lnTo>
                    <a:pt x="112" y="1561"/>
                  </a:lnTo>
                  <a:lnTo>
                    <a:pt x="163" y="1529"/>
                  </a:lnTo>
                  <a:lnTo>
                    <a:pt x="163" y="1529"/>
                  </a:lnTo>
                  <a:lnTo>
                    <a:pt x="220" y="1489"/>
                  </a:lnTo>
                  <a:lnTo>
                    <a:pt x="220" y="1489"/>
                  </a:lnTo>
                  <a:lnTo>
                    <a:pt x="241" y="1475"/>
                  </a:lnTo>
                  <a:lnTo>
                    <a:pt x="241" y="1475"/>
                  </a:lnTo>
                  <a:lnTo>
                    <a:pt x="284" y="1507"/>
                  </a:lnTo>
                  <a:lnTo>
                    <a:pt x="284" y="1507"/>
                  </a:lnTo>
                  <a:lnTo>
                    <a:pt x="362" y="1566"/>
                  </a:lnTo>
                  <a:lnTo>
                    <a:pt x="362" y="1566"/>
                  </a:lnTo>
                  <a:lnTo>
                    <a:pt x="386" y="1585"/>
                  </a:lnTo>
                  <a:lnTo>
                    <a:pt x="386" y="1585"/>
                  </a:lnTo>
                  <a:lnTo>
                    <a:pt x="351" y="1609"/>
                  </a:lnTo>
                  <a:close/>
                  <a:moveTo>
                    <a:pt x="622" y="1644"/>
                  </a:moveTo>
                  <a:lnTo>
                    <a:pt x="622" y="1644"/>
                  </a:lnTo>
                  <a:lnTo>
                    <a:pt x="549" y="1698"/>
                  </a:lnTo>
                  <a:lnTo>
                    <a:pt x="549" y="1698"/>
                  </a:lnTo>
                  <a:lnTo>
                    <a:pt x="512" y="1668"/>
                  </a:lnTo>
                  <a:lnTo>
                    <a:pt x="512" y="1668"/>
                  </a:lnTo>
                  <a:lnTo>
                    <a:pt x="445" y="1617"/>
                  </a:lnTo>
                  <a:lnTo>
                    <a:pt x="445" y="1617"/>
                  </a:lnTo>
                  <a:lnTo>
                    <a:pt x="405" y="1585"/>
                  </a:lnTo>
                  <a:lnTo>
                    <a:pt x="405" y="1585"/>
                  </a:lnTo>
                  <a:lnTo>
                    <a:pt x="442" y="1561"/>
                  </a:lnTo>
                  <a:lnTo>
                    <a:pt x="442" y="1561"/>
                  </a:lnTo>
                  <a:lnTo>
                    <a:pt x="525" y="1499"/>
                  </a:lnTo>
                  <a:lnTo>
                    <a:pt x="525" y="1499"/>
                  </a:lnTo>
                  <a:lnTo>
                    <a:pt x="552" y="1480"/>
                  </a:lnTo>
                  <a:lnTo>
                    <a:pt x="552" y="1480"/>
                  </a:lnTo>
                  <a:lnTo>
                    <a:pt x="574" y="1497"/>
                  </a:lnTo>
                  <a:lnTo>
                    <a:pt x="574" y="1497"/>
                  </a:lnTo>
                  <a:lnTo>
                    <a:pt x="630" y="1539"/>
                  </a:lnTo>
                  <a:lnTo>
                    <a:pt x="630" y="1539"/>
                  </a:lnTo>
                  <a:lnTo>
                    <a:pt x="681" y="1574"/>
                  </a:lnTo>
                  <a:lnTo>
                    <a:pt x="681" y="1574"/>
                  </a:lnTo>
                  <a:lnTo>
                    <a:pt x="702" y="1588"/>
                  </a:lnTo>
                  <a:lnTo>
                    <a:pt x="702" y="1588"/>
                  </a:lnTo>
                  <a:lnTo>
                    <a:pt x="622" y="1644"/>
                  </a:lnTo>
                  <a:close/>
                  <a:moveTo>
                    <a:pt x="1625" y="1395"/>
                  </a:moveTo>
                  <a:lnTo>
                    <a:pt x="1625" y="1395"/>
                  </a:lnTo>
                  <a:lnTo>
                    <a:pt x="1509" y="1475"/>
                  </a:lnTo>
                  <a:lnTo>
                    <a:pt x="1509" y="1475"/>
                  </a:lnTo>
                  <a:lnTo>
                    <a:pt x="1496" y="1486"/>
                  </a:lnTo>
                  <a:lnTo>
                    <a:pt x="1496" y="1486"/>
                  </a:lnTo>
                  <a:lnTo>
                    <a:pt x="1432" y="1435"/>
                  </a:lnTo>
                  <a:lnTo>
                    <a:pt x="1432" y="1435"/>
                  </a:lnTo>
                  <a:lnTo>
                    <a:pt x="1354" y="1379"/>
                  </a:lnTo>
                  <a:lnTo>
                    <a:pt x="1354" y="1379"/>
                  </a:lnTo>
                  <a:lnTo>
                    <a:pt x="1351" y="1376"/>
                  </a:lnTo>
                  <a:lnTo>
                    <a:pt x="1351" y="1376"/>
                  </a:lnTo>
                  <a:lnTo>
                    <a:pt x="1472" y="1290"/>
                  </a:lnTo>
                  <a:lnTo>
                    <a:pt x="1472" y="1290"/>
                  </a:lnTo>
                  <a:lnTo>
                    <a:pt x="1499" y="1271"/>
                  </a:lnTo>
                  <a:lnTo>
                    <a:pt x="1499" y="1271"/>
                  </a:lnTo>
                  <a:lnTo>
                    <a:pt x="1542" y="1301"/>
                  </a:lnTo>
                  <a:lnTo>
                    <a:pt x="1542" y="1301"/>
                  </a:lnTo>
                  <a:lnTo>
                    <a:pt x="1638" y="1371"/>
                  </a:lnTo>
                  <a:lnTo>
                    <a:pt x="1638" y="1371"/>
                  </a:lnTo>
                  <a:lnTo>
                    <a:pt x="1649" y="1379"/>
                  </a:lnTo>
                  <a:lnTo>
                    <a:pt x="1649" y="1379"/>
                  </a:lnTo>
                  <a:lnTo>
                    <a:pt x="1625" y="1395"/>
                  </a:lnTo>
                  <a:close/>
                  <a:moveTo>
                    <a:pt x="1743" y="1221"/>
                  </a:moveTo>
                  <a:lnTo>
                    <a:pt x="1743" y="1221"/>
                  </a:lnTo>
                  <a:lnTo>
                    <a:pt x="1810" y="1269"/>
                  </a:lnTo>
                  <a:lnTo>
                    <a:pt x="1810" y="1269"/>
                  </a:lnTo>
                  <a:lnTo>
                    <a:pt x="1743" y="1314"/>
                  </a:lnTo>
                  <a:lnTo>
                    <a:pt x="1743" y="1314"/>
                  </a:lnTo>
                  <a:lnTo>
                    <a:pt x="1654" y="1376"/>
                  </a:lnTo>
                  <a:lnTo>
                    <a:pt x="1654" y="1376"/>
                  </a:lnTo>
                  <a:lnTo>
                    <a:pt x="1641" y="1365"/>
                  </a:lnTo>
                  <a:lnTo>
                    <a:pt x="1641" y="1365"/>
                  </a:lnTo>
                  <a:lnTo>
                    <a:pt x="1547" y="1293"/>
                  </a:lnTo>
                  <a:lnTo>
                    <a:pt x="1547" y="1293"/>
                  </a:lnTo>
                  <a:lnTo>
                    <a:pt x="1509" y="1266"/>
                  </a:lnTo>
                  <a:lnTo>
                    <a:pt x="1509" y="1266"/>
                  </a:lnTo>
                  <a:lnTo>
                    <a:pt x="1641" y="1172"/>
                  </a:lnTo>
                  <a:lnTo>
                    <a:pt x="1641" y="1172"/>
                  </a:lnTo>
                  <a:lnTo>
                    <a:pt x="1660" y="1161"/>
                  </a:lnTo>
                  <a:lnTo>
                    <a:pt x="1660" y="1161"/>
                  </a:lnTo>
                  <a:lnTo>
                    <a:pt x="1743" y="1221"/>
                  </a:lnTo>
                  <a:close/>
                  <a:moveTo>
                    <a:pt x="1499" y="1258"/>
                  </a:moveTo>
                  <a:lnTo>
                    <a:pt x="1499" y="1258"/>
                  </a:lnTo>
                  <a:lnTo>
                    <a:pt x="1437" y="1210"/>
                  </a:lnTo>
                  <a:lnTo>
                    <a:pt x="1437" y="1210"/>
                  </a:lnTo>
                  <a:lnTo>
                    <a:pt x="1351" y="1151"/>
                  </a:lnTo>
                  <a:lnTo>
                    <a:pt x="1351" y="1151"/>
                  </a:lnTo>
                  <a:lnTo>
                    <a:pt x="1485" y="1059"/>
                  </a:lnTo>
                  <a:lnTo>
                    <a:pt x="1485" y="1059"/>
                  </a:lnTo>
                  <a:lnTo>
                    <a:pt x="1504" y="1046"/>
                  </a:lnTo>
                  <a:lnTo>
                    <a:pt x="1504" y="1046"/>
                  </a:lnTo>
                  <a:lnTo>
                    <a:pt x="1614" y="1127"/>
                  </a:lnTo>
                  <a:lnTo>
                    <a:pt x="1614" y="1127"/>
                  </a:lnTo>
                  <a:lnTo>
                    <a:pt x="1651" y="1153"/>
                  </a:lnTo>
                  <a:lnTo>
                    <a:pt x="1651" y="1153"/>
                  </a:lnTo>
                  <a:lnTo>
                    <a:pt x="1636" y="1167"/>
                  </a:lnTo>
                  <a:lnTo>
                    <a:pt x="1636" y="1167"/>
                  </a:lnTo>
                  <a:lnTo>
                    <a:pt x="1499" y="1258"/>
                  </a:lnTo>
                  <a:close/>
                  <a:moveTo>
                    <a:pt x="1745" y="998"/>
                  </a:moveTo>
                  <a:lnTo>
                    <a:pt x="1745" y="998"/>
                  </a:lnTo>
                  <a:lnTo>
                    <a:pt x="1813" y="1046"/>
                  </a:lnTo>
                  <a:lnTo>
                    <a:pt x="1813" y="1046"/>
                  </a:lnTo>
                  <a:lnTo>
                    <a:pt x="1783" y="1065"/>
                  </a:lnTo>
                  <a:lnTo>
                    <a:pt x="1783" y="1065"/>
                  </a:lnTo>
                  <a:lnTo>
                    <a:pt x="1660" y="1148"/>
                  </a:lnTo>
                  <a:lnTo>
                    <a:pt x="1660" y="1148"/>
                  </a:lnTo>
                  <a:lnTo>
                    <a:pt x="1619" y="1118"/>
                  </a:lnTo>
                  <a:lnTo>
                    <a:pt x="1619" y="1118"/>
                  </a:lnTo>
                  <a:lnTo>
                    <a:pt x="1512" y="1038"/>
                  </a:lnTo>
                  <a:lnTo>
                    <a:pt x="1512" y="1038"/>
                  </a:lnTo>
                  <a:lnTo>
                    <a:pt x="1617" y="966"/>
                  </a:lnTo>
                  <a:lnTo>
                    <a:pt x="1617" y="966"/>
                  </a:lnTo>
                  <a:lnTo>
                    <a:pt x="1660" y="934"/>
                  </a:lnTo>
                  <a:lnTo>
                    <a:pt x="1660" y="934"/>
                  </a:lnTo>
                  <a:lnTo>
                    <a:pt x="1745" y="998"/>
                  </a:lnTo>
                  <a:close/>
                  <a:moveTo>
                    <a:pt x="1512" y="823"/>
                  </a:moveTo>
                  <a:lnTo>
                    <a:pt x="1512" y="823"/>
                  </a:lnTo>
                  <a:lnTo>
                    <a:pt x="1627" y="909"/>
                  </a:lnTo>
                  <a:lnTo>
                    <a:pt x="1627" y="909"/>
                  </a:lnTo>
                  <a:lnTo>
                    <a:pt x="1654" y="928"/>
                  </a:lnTo>
                  <a:lnTo>
                    <a:pt x="1654" y="928"/>
                  </a:lnTo>
                  <a:lnTo>
                    <a:pt x="1611" y="958"/>
                  </a:lnTo>
                  <a:lnTo>
                    <a:pt x="1611" y="958"/>
                  </a:lnTo>
                  <a:lnTo>
                    <a:pt x="1504" y="1033"/>
                  </a:lnTo>
                  <a:lnTo>
                    <a:pt x="1504" y="1033"/>
                  </a:lnTo>
                  <a:lnTo>
                    <a:pt x="1474" y="1011"/>
                  </a:lnTo>
                  <a:lnTo>
                    <a:pt x="1474" y="1011"/>
                  </a:lnTo>
                  <a:lnTo>
                    <a:pt x="1357" y="923"/>
                  </a:lnTo>
                  <a:lnTo>
                    <a:pt x="1357" y="923"/>
                  </a:lnTo>
                  <a:lnTo>
                    <a:pt x="1408" y="888"/>
                  </a:lnTo>
                  <a:lnTo>
                    <a:pt x="1408" y="888"/>
                  </a:lnTo>
                  <a:lnTo>
                    <a:pt x="1507" y="818"/>
                  </a:lnTo>
                  <a:lnTo>
                    <a:pt x="1507" y="818"/>
                  </a:lnTo>
                  <a:lnTo>
                    <a:pt x="1512" y="823"/>
                  </a:lnTo>
                  <a:close/>
                  <a:moveTo>
                    <a:pt x="1678" y="719"/>
                  </a:moveTo>
                  <a:lnTo>
                    <a:pt x="1678" y="719"/>
                  </a:lnTo>
                  <a:lnTo>
                    <a:pt x="1804" y="810"/>
                  </a:lnTo>
                  <a:lnTo>
                    <a:pt x="1804" y="810"/>
                  </a:lnTo>
                  <a:lnTo>
                    <a:pt x="1818" y="821"/>
                  </a:lnTo>
                  <a:lnTo>
                    <a:pt x="1818" y="821"/>
                  </a:lnTo>
                  <a:lnTo>
                    <a:pt x="1810" y="826"/>
                  </a:lnTo>
                  <a:lnTo>
                    <a:pt x="1810" y="826"/>
                  </a:lnTo>
                  <a:lnTo>
                    <a:pt x="1726" y="880"/>
                  </a:lnTo>
                  <a:lnTo>
                    <a:pt x="1726" y="880"/>
                  </a:lnTo>
                  <a:lnTo>
                    <a:pt x="1662" y="923"/>
                  </a:lnTo>
                  <a:lnTo>
                    <a:pt x="1662" y="923"/>
                  </a:lnTo>
                  <a:lnTo>
                    <a:pt x="1636" y="901"/>
                  </a:lnTo>
                  <a:lnTo>
                    <a:pt x="1636" y="901"/>
                  </a:lnTo>
                  <a:lnTo>
                    <a:pt x="1517" y="816"/>
                  </a:lnTo>
                  <a:lnTo>
                    <a:pt x="1515" y="813"/>
                  </a:lnTo>
                  <a:lnTo>
                    <a:pt x="1515" y="813"/>
                  </a:lnTo>
                  <a:lnTo>
                    <a:pt x="1526" y="805"/>
                  </a:lnTo>
                  <a:lnTo>
                    <a:pt x="1526" y="805"/>
                  </a:lnTo>
                  <a:lnTo>
                    <a:pt x="1627" y="732"/>
                  </a:lnTo>
                  <a:lnTo>
                    <a:pt x="1627" y="732"/>
                  </a:lnTo>
                  <a:lnTo>
                    <a:pt x="1662" y="708"/>
                  </a:lnTo>
                  <a:lnTo>
                    <a:pt x="1662" y="708"/>
                  </a:lnTo>
                  <a:lnTo>
                    <a:pt x="1678" y="719"/>
                  </a:lnTo>
                  <a:close/>
                  <a:moveTo>
                    <a:pt x="1571" y="185"/>
                  </a:moveTo>
                  <a:lnTo>
                    <a:pt x="1571" y="185"/>
                  </a:lnTo>
                  <a:lnTo>
                    <a:pt x="1660" y="250"/>
                  </a:lnTo>
                  <a:lnTo>
                    <a:pt x="1660" y="250"/>
                  </a:lnTo>
                  <a:lnTo>
                    <a:pt x="1665" y="252"/>
                  </a:lnTo>
                  <a:lnTo>
                    <a:pt x="1665" y="252"/>
                  </a:lnTo>
                  <a:lnTo>
                    <a:pt x="1592" y="301"/>
                  </a:lnTo>
                  <a:lnTo>
                    <a:pt x="1592" y="301"/>
                  </a:lnTo>
                  <a:lnTo>
                    <a:pt x="1512" y="354"/>
                  </a:lnTo>
                  <a:lnTo>
                    <a:pt x="1512" y="354"/>
                  </a:lnTo>
                  <a:lnTo>
                    <a:pt x="1443" y="303"/>
                  </a:lnTo>
                  <a:lnTo>
                    <a:pt x="1443" y="303"/>
                  </a:lnTo>
                  <a:lnTo>
                    <a:pt x="1365" y="247"/>
                  </a:lnTo>
                  <a:lnTo>
                    <a:pt x="1365" y="247"/>
                  </a:lnTo>
                  <a:lnTo>
                    <a:pt x="1381" y="236"/>
                  </a:lnTo>
                  <a:lnTo>
                    <a:pt x="1381" y="236"/>
                  </a:lnTo>
                  <a:lnTo>
                    <a:pt x="1464" y="177"/>
                  </a:lnTo>
                  <a:lnTo>
                    <a:pt x="1464" y="177"/>
                  </a:lnTo>
                  <a:lnTo>
                    <a:pt x="1515" y="140"/>
                  </a:lnTo>
                  <a:lnTo>
                    <a:pt x="1515" y="140"/>
                  </a:lnTo>
                  <a:lnTo>
                    <a:pt x="1571" y="185"/>
                  </a:lnTo>
                  <a:close/>
                  <a:moveTo>
                    <a:pt x="1322" y="212"/>
                  </a:moveTo>
                  <a:lnTo>
                    <a:pt x="1322" y="212"/>
                  </a:lnTo>
                  <a:lnTo>
                    <a:pt x="1215" y="137"/>
                  </a:lnTo>
                  <a:lnTo>
                    <a:pt x="1215" y="137"/>
                  </a:lnTo>
                  <a:lnTo>
                    <a:pt x="1209" y="132"/>
                  </a:lnTo>
                  <a:lnTo>
                    <a:pt x="1209" y="132"/>
                  </a:lnTo>
                  <a:lnTo>
                    <a:pt x="1233" y="115"/>
                  </a:lnTo>
                  <a:lnTo>
                    <a:pt x="1233" y="115"/>
                  </a:lnTo>
                  <a:lnTo>
                    <a:pt x="1287" y="75"/>
                  </a:lnTo>
                  <a:lnTo>
                    <a:pt x="1287" y="75"/>
                  </a:lnTo>
                  <a:lnTo>
                    <a:pt x="1335" y="40"/>
                  </a:lnTo>
                  <a:lnTo>
                    <a:pt x="1335" y="40"/>
                  </a:lnTo>
                  <a:lnTo>
                    <a:pt x="1359" y="22"/>
                  </a:lnTo>
                  <a:lnTo>
                    <a:pt x="1359" y="22"/>
                  </a:lnTo>
                  <a:lnTo>
                    <a:pt x="1408" y="59"/>
                  </a:lnTo>
                  <a:lnTo>
                    <a:pt x="1408" y="59"/>
                  </a:lnTo>
                  <a:lnTo>
                    <a:pt x="1485" y="118"/>
                  </a:lnTo>
                  <a:lnTo>
                    <a:pt x="1485" y="118"/>
                  </a:lnTo>
                  <a:lnTo>
                    <a:pt x="1507" y="137"/>
                  </a:lnTo>
                  <a:lnTo>
                    <a:pt x="1507" y="137"/>
                  </a:lnTo>
                  <a:lnTo>
                    <a:pt x="1456" y="169"/>
                  </a:lnTo>
                  <a:lnTo>
                    <a:pt x="1456" y="169"/>
                  </a:lnTo>
                  <a:lnTo>
                    <a:pt x="1373" y="228"/>
                  </a:lnTo>
                  <a:lnTo>
                    <a:pt x="1373" y="228"/>
                  </a:lnTo>
                  <a:lnTo>
                    <a:pt x="1357" y="239"/>
                  </a:lnTo>
                  <a:lnTo>
                    <a:pt x="1357" y="239"/>
                  </a:lnTo>
                  <a:lnTo>
                    <a:pt x="1322" y="212"/>
                  </a:lnTo>
                  <a:close/>
                  <a:moveTo>
                    <a:pt x="1201" y="357"/>
                  </a:moveTo>
                  <a:lnTo>
                    <a:pt x="1201" y="357"/>
                  </a:lnTo>
                  <a:lnTo>
                    <a:pt x="1222" y="343"/>
                  </a:lnTo>
                  <a:lnTo>
                    <a:pt x="1222" y="343"/>
                  </a:lnTo>
                  <a:lnTo>
                    <a:pt x="1298" y="292"/>
                  </a:lnTo>
                  <a:lnTo>
                    <a:pt x="1298" y="292"/>
                  </a:lnTo>
                  <a:lnTo>
                    <a:pt x="1357" y="252"/>
                  </a:lnTo>
                  <a:lnTo>
                    <a:pt x="1357" y="252"/>
                  </a:lnTo>
                  <a:lnTo>
                    <a:pt x="1434" y="311"/>
                  </a:lnTo>
                  <a:lnTo>
                    <a:pt x="1434" y="311"/>
                  </a:lnTo>
                  <a:lnTo>
                    <a:pt x="1504" y="362"/>
                  </a:lnTo>
                  <a:lnTo>
                    <a:pt x="1504" y="362"/>
                  </a:lnTo>
                  <a:lnTo>
                    <a:pt x="1421" y="419"/>
                  </a:lnTo>
                  <a:lnTo>
                    <a:pt x="1421" y="419"/>
                  </a:lnTo>
                  <a:lnTo>
                    <a:pt x="1354" y="467"/>
                  </a:lnTo>
                  <a:lnTo>
                    <a:pt x="1354" y="467"/>
                  </a:lnTo>
                  <a:lnTo>
                    <a:pt x="1274" y="408"/>
                  </a:lnTo>
                  <a:lnTo>
                    <a:pt x="1274" y="408"/>
                  </a:lnTo>
                  <a:lnTo>
                    <a:pt x="1201" y="357"/>
                  </a:lnTo>
                  <a:close/>
                  <a:moveTo>
                    <a:pt x="1399" y="499"/>
                  </a:moveTo>
                  <a:lnTo>
                    <a:pt x="1399" y="499"/>
                  </a:lnTo>
                  <a:lnTo>
                    <a:pt x="1359" y="472"/>
                  </a:lnTo>
                  <a:lnTo>
                    <a:pt x="1359" y="472"/>
                  </a:lnTo>
                  <a:lnTo>
                    <a:pt x="1429" y="426"/>
                  </a:lnTo>
                  <a:lnTo>
                    <a:pt x="1429" y="426"/>
                  </a:lnTo>
                  <a:lnTo>
                    <a:pt x="1512" y="367"/>
                  </a:lnTo>
                  <a:lnTo>
                    <a:pt x="1512" y="367"/>
                  </a:lnTo>
                  <a:lnTo>
                    <a:pt x="1512" y="367"/>
                  </a:lnTo>
                  <a:lnTo>
                    <a:pt x="1555" y="400"/>
                  </a:lnTo>
                  <a:lnTo>
                    <a:pt x="1555" y="400"/>
                  </a:lnTo>
                  <a:lnTo>
                    <a:pt x="1662" y="478"/>
                  </a:lnTo>
                  <a:lnTo>
                    <a:pt x="1662" y="478"/>
                  </a:lnTo>
                  <a:lnTo>
                    <a:pt x="1587" y="529"/>
                  </a:lnTo>
                  <a:lnTo>
                    <a:pt x="1587" y="529"/>
                  </a:lnTo>
                  <a:lnTo>
                    <a:pt x="1509" y="579"/>
                  </a:lnTo>
                  <a:lnTo>
                    <a:pt x="1509" y="579"/>
                  </a:lnTo>
                  <a:lnTo>
                    <a:pt x="1399" y="499"/>
                  </a:lnTo>
                  <a:close/>
                  <a:moveTo>
                    <a:pt x="1474" y="617"/>
                  </a:moveTo>
                  <a:lnTo>
                    <a:pt x="1474" y="617"/>
                  </a:lnTo>
                  <a:lnTo>
                    <a:pt x="1509" y="593"/>
                  </a:lnTo>
                  <a:lnTo>
                    <a:pt x="1509" y="593"/>
                  </a:lnTo>
                  <a:lnTo>
                    <a:pt x="1536" y="614"/>
                  </a:lnTo>
                  <a:lnTo>
                    <a:pt x="1536" y="614"/>
                  </a:lnTo>
                  <a:lnTo>
                    <a:pt x="1660" y="706"/>
                  </a:lnTo>
                  <a:lnTo>
                    <a:pt x="1660" y="706"/>
                  </a:lnTo>
                  <a:lnTo>
                    <a:pt x="1625" y="727"/>
                  </a:lnTo>
                  <a:lnTo>
                    <a:pt x="1625" y="727"/>
                  </a:lnTo>
                  <a:lnTo>
                    <a:pt x="1520" y="797"/>
                  </a:lnTo>
                  <a:lnTo>
                    <a:pt x="1520" y="797"/>
                  </a:lnTo>
                  <a:lnTo>
                    <a:pt x="1507" y="807"/>
                  </a:lnTo>
                  <a:lnTo>
                    <a:pt x="1507" y="807"/>
                  </a:lnTo>
                  <a:lnTo>
                    <a:pt x="1413" y="740"/>
                  </a:lnTo>
                  <a:lnTo>
                    <a:pt x="1413" y="740"/>
                  </a:lnTo>
                  <a:lnTo>
                    <a:pt x="1357" y="700"/>
                  </a:lnTo>
                  <a:lnTo>
                    <a:pt x="1357" y="700"/>
                  </a:lnTo>
                  <a:lnTo>
                    <a:pt x="1474" y="617"/>
                  </a:lnTo>
                  <a:close/>
                  <a:moveTo>
                    <a:pt x="1327" y="904"/>
                  </a:moveTo>
                  <a:lnTo>
                    <a:pt x="1327" y="904"/>
                  </a:lnTo>
                  <a:lnTo>
                    <a:pt x="1201" y="810"/>
                  </a:lnTo>
                  <a:lnTo>
                    <a:pt x="1201" y="810"/>
                  </a:lnTo>
                  <a:lnTo>
                    <a:pt x="1196" y="807"/>
                  </a:lnTo>
                  <a:lnTo>
                    <a:pt x="1196" y="807"/>
                  </a:lnTo>
                  <a:lnTo>
                    <a:pt x="1249" y="770"/>
                  </a:lnTo>
                  <a:lnTo>
                    <a:pt x="1249" y="770"/>
                  </a:lnTo>
                  <a:lnTo>
                    <a:pt x="1354" y="700"/>
                  </a:lnTo>
                  <a:lnTo>
                    <a:pt x="1354" y="700"/>
                  </a:lnTo>
                  <a:lnTo>
                    <a:pt x="1410" y="746"/>
                  </a:lnTo>
                  <a:lnTo>
                    <a:pt x="1410" y="746"/>
                  </a:lnTo>
                  <a:lnTo>
                    <a:pt x="1499" y="813"/>
                  </a:lnTo>
                  <a:lnTo>
                    <a:pt x="1499" y="813"/>
                  </a:lnTo>
                  <a:lnTo>
                    <a:pt x="1402" y="880"/>
                  </a:lnTo>
                  <a:lnTo>
                    <a:pt x="1402" y="880"/>
                  </a:lnTo>
                  <a:lnTo>
                    <a:pt x="1349" y="917"/>
                  </a:lnTo>
                  <a:lnTo>
                    <a:pt x="1349" y="917"/>
                  </a:lnTo>
                  <a:lnTo>
                    <a:pt x="1327" y="904"/>
                  </a:lnTo>
                  <a:close/>
                  <a:moveTo>
                    <a:pt x="1324" y="1129"/>
                  </a:moveTo>
                  <a:lnTo>
                    <a:pt x="1324" y="1129"/>
                  </a:lnTo>
                  <a:lnTo>
                    <a:pt x="1228" y="1059"/>
                  </a:lnTo>
                  <a:lnTo>
                    <a:pt x="1228" y="1059"/>
                  </a:lnTo>
                  <a:lnTo>
                    <a:pt x="1193" y="1035"/>
                  </a:lnTo>
                  <a:lnTo>
                    <a:pt x="1193" y="1035"/>
                  </a:lnTo>
                  <a:lnTo>
                    <a:pt x="1290" y="968"/>
                  </a:lnTo>
                  <a:lnTo>
                    <a:pt x="1290" y="968"/>
                  </a:lnTo>
                  <a:lnTo>
                    <a:pt x="1349" y="931"/>
                  </a:lnTo>
                  <a:lnTo>
                    <a:pt x="1349" y="931"/>
                  </a:lnTo>
                  <a:lnTo>
                    <a:pt x="1467" y="1019"/>
                  </a:lnTo>
                  <a:lnTo>
                    <a:pt x="1467" y="1019"/>
                  </a:lnTo>
                  <a:lnTo>
                    <a:pt x="1493" y="1038"/>
                  </a:lnTo>
                  <a:lnTo>
                    <a:pt x="1493" y="1038"/>
                  </a:lnTo>
                  <a:lnTo>
                    <a:pt x="1477" y="1049"/>
                  </a:lnTo>
                  <a:lnTo>
                    <a:pt x="1477" y="1049"/>
                  </a:lnTo>
                  <a:lnTo>
                    <a:pt x="1346" y="1143"/>
                  </a:lnTo>
                  <a:lnTo>
                    <a:pt x="1343" y="1143"/>
                  </a:lnTo>
                  <a:lnTo>
                    <a:pt x="1343" y="1143"/>
                  </a:lnTo>
                  <a:lnTo>
                    <a:pt x="1324" y="1129"/>
                  </a:lnTo>
                  <a:close/>
                  <a:moveTo>
                    <a:pt x="1276" y="1322"/>
                  </a:moveTo>
                  <a:lnTo>
                    <a:pt x="1276" y="1322"/>
                  </a:lnTo>
                  <a:lnTo>
                    <a:pt x="1209" y="1271"/>
                  </a:lnTo>
                  <a:lnTo>
                    <a:pt x="1209" y="1271"/>
                  </a:lnTo>
                  <a:lnTo>
                    <a:pt x="1190" y="1261"/>
                  </a:lnTo>
                  <a:lnTo>
                    <a:pt x="1190" y="1261"/>
                  </a:lnTo>
                  <a:lnTo>
                    <a:pt x="1236" y="1228"/>
                  </a:lnTo>
                  <a:lnTo>
                    <a:pt x="1236" y="1228"/>
                  </a:lnTo>
                  <a:lnTo>
                    <a:pt x="1343" y="1156"/>
                  </a:lnTo>
                  <a:lnTo>
                    <a:pt x="1343" y="1156"/>
                  </a:lnTo>
                  <a:lnTo>
                    <a:pt x="1429" y="1221"/>
                  </a:lnTo>
                  <a:lnTo>
                    <a:pt x="1429" y="1221"/>
                  </a:lnTo>
                  <a:lnTo>
                    <a:pt x="1491" y="1263"/>
                  </a:lnTo>
                  <a:lnTo>
                    <a:pt x="1491" y="1263"/>
                  </a:lnTo>
                  <a:lnTo>
                    <a:pt x="1467" y="1282"/>
                  </a:lnTo>
                  <a:lnTo>
                    <a:pt x="1467" y="1282"/>
                  </a:lnTo>
                  <a:lnTo>
                    <a:pt x="1340" y="1368"/>
                  </a:lnTo>
                  <a:lnTo>
                    <a:pt x="1340" y="1368"/>
                  </a:lnTo>
                  <a:lnTo>
                    <a:pt x="1276" y="1322"/>
                  </a:lnTo>
                  <a:close/>
                  <a:moveTo>
                    <a:pt x="1338" y="1598"/>
                  </a:moveTo>
                  <a:lnTo>
                    <a:pt x="1338" y="1598"/>
                  </a:lnTo>
                  <a:lnTo>
                    <a:pt x="1311" y="1577"/>
                  </a:lnTo>
                  <a:lnTo>
                    <a:pt x="1311" y="1577"/>
                  </a:lnTo>
                  <a:lnTo>
                    <a:pt x="1268" y="1542"/>
                  </a:lnTo>
                  <a:lnTo>
                    <a:pt x="1268" y="1542"/>
                  </a:lnTo>
                  <a:lnTo>
                    <a:pt x="1217" y="1505"/>
                  </a:lnTo>
                  <a:lnTo>
                    <a:pt x="1217" y="1505"/>
                  </a:lnTo>
                  <a:lnTo>
                    <a:pt x="1190" y="1483"/>
                  </a:lnTo>
                  <a:lnTo>
                    <a:pt x="1190" y="1483"/>
                  </a:lnTo>
                  <a:lnTo>
                    <a:pt x="1306" y="1405"/>
                  </a:lnTo>
                  <a:lnTo>
                    <a:pt x="1306" y="1405"/>
                  </a:lnTo>
                  <a:lnTo>
                    <a:pt x="1340" y="1381"/>
                  </a:lnTo>
                  <a:lnTo>
                    <a:pt x="1340" y="1381"/>
                  </a:lnTo>
                  <a:lnTo>
                    <a:pt x="1349" y="1387"/>
                  </a:lnTo>
                  <a:lnTo>
                    <a:pt x="1349" y="1387"/>
                  </a:lnTo>
                  <a:lnTo>
                    <a:pt x="1426" y="1443"/>
                  </a:lnTo>
                  <a:lnTo>
                    <a:pt x="1426" y="1443"/>
                  </a:lnTo>
                  <a:lnTo>
                    <a:pt x="1491" y="1489"/>
                  </a:lnTo>
                  <a:lnTo>
                    <a:pt x="1491" y="1489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338" y="159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8" name="Freeform 72"/>
            <p:cNvSpPr>
              <a:spLocks noChangeArrowheads="1"/>
            </p:cNvSpPr>
            <p:nvPr/>
          </p:nvSpPr>
          <p:spPr bwMode="auto">
            <a:xfrm>
              <a:off x="3913188" y="5667375"/>
              <a:ext cx="26987" cy="20638"/>
            </a:xfrm>
            <a:custGeom>
              <a:avLst/>
              <a:gdLst>
                <a:gd name="T0" fmla="*/ 61 w 76"/>
                <a:gd name="T1" fmla="*/ 49 h 58"/>
                <a:gd name="T2" fmla="*/ 61 w 76"/>
                <a:gd name="T3" fmla="*/ 49 h 58"/>
                <a:gd name="T4" fmla="*/ 75 w 76"/>
                <a:gd name="T5" fmla="*/ 57 h 58"/>
                <a:gd name="T6" fmla="*/ 75 w 76"/>
                <a:gd name="T7" fmla="*/ 57 h 58"/>
                <a:gd name="T8" fmla="*/ 64 w 76"/>
                <a:gd name="T9" fmla="*/ 43 h 58"/>
                <a:gd name="T10" fmla="*/ 64 w 76"/>
                <a:gd name="T11" fmla="*/ 43 h 58"/>
                <a:gd name="T12" fmla="*/ 40 w 76"/>
                <a:gd name="T13" fmla="*/ 25 h 58"/>
                <a:gd name="T14" fmla="*/ 40 w 76"/>
                <a:gd name="T15" fmla="*/ 25 h 58"/>
                <a:gd name="T16" fmla="*/ 13 w 76"/>
                <a:gd name="T17" fmla="*/ 6 h 58"/>
                <a:gd name="T18" fmla="*/ 13 w 76"/>
                <a:gd name="T19" fmla="*/ 6 h 58"/>
                <a:gd name="T20" fmla="*/ 0 w 76"/>
                <a:gd name="T21" fmla="*/ 0 h 58"/>
                <a:gd name="T22" fmla="*/ 0 w 76"/>
                <a:gd name="T23" fmla="*/ 0 h 58"/>
                <a:gd name="T24" fmla="*/ 10 w 76"/>
                <a:gd name="T25" fmla="*/ 11 h 58"/>
                <a:gd name="T26" fmla="*/ 10 w 76"/>
                <a:gd name="T27" fmla="*/ 11 h 58"/>
                <a:gd name="T28" fmla="*/ 35 w 76"/>
                <a:gd name="T29" fmla="*/ 33 h 58"/>
                <a:gd name="T30" fmla="*/ 35 w 76"/>
                <a:gd name="T31" fmla="*/ 33 h 58"/>
                <a:gd name="T32" fmla="*/ 61 w 76"/>
                <a:gd name="T33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8">
                  <a:moveTo>
                    <a:pt x="61" y="49"/>
                  </a:moveTo>
                  <a:lnTo>
                    <a:pt x="61" y="49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61" y="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9" name="Freeform 73"/>
            <p:cNvSpPr>
              <a:spLocks noChangeArrowheads="1"/>
            </p:cNvSpPr>
            <p:nvPr/>
          </p:nvSpPr>
          <p:spPr bwMode="auto">
            <a:xfrm>
              <a:off x="4032250" y="5673725"/>
              <a:ext cx="14288" cy="11113"/>
            </a:xfrm>
            <a:custGeom>
              <a:avLst/>
              <a:gdLst>
                <a:gd name="T0" fmla="*/ 16 w 41"/>
                <a:gd name="T1" fmla="*/ 18 h 30"/>
                <a:gd name="T2" fmla="*/ 16 w 41"/>
                <a:gd name="T3" fmla="*/ 18 h 30"/>
                <a:gd name="T4" fmla="*/ 32 w 41"/>
                <a:gd name="T5" fmla="*/ 26 h 30"/>
                <a:gd name="T6" fmla="*/ 32 w 41"/>
                <a:gd name="T7" fmla="*/ 26 h 30"/>
                <a:gd name="T8" fmla="*/ 40 w 41"/>
                <a:gd name="T9" fmla="*/ 29 h 30"/>
                <a:gd name="T10" fmla="*/ 40 w 41"/>
                <a:gd name="T11" fmla="*/ 29 h 30"/>
                <a:gd name="T12" fmla="*/ 35 w 41"/>
                <a:gd name="T13" fmla="*/ 21 h 30"/>
                <a:gd name="T14" fmla="*/ 35 w 41"/>
                <a:gd name="T15" fmla="*/ 21 h 30"/>
                <a:gd name="T16" fmla="*/ 24 w 41"/>
                <a:gd name="T17" fmla="*/ 10 h 30"/>
                <a:gd name="T18" fmla="*/ 24 w 41"/>
                <a:gd name="T19" fmla="*/ 10 h 30"/>
                <a:gd name="T20" fmla="*/ 7 w 41"/>
                <a:gd name="T21" fmla="*/ 2 h 30"/>
                <a:gd name="T22" fmla="*/ 7 w 41"/>
                <a:gd name="T23" fmla="*/ 2 h 30"/>
                <a:gd name="T24" fmla="*/ 0 w 41"/>
                <a:gd name="T25" fmla="*/ 0 h 30"/>
                <a:gd name="T26" fmla="*/ 0 w 41"/>
                <a:gd name="T27" fmla="*/ 0 h 30"/>
                <a:gd name="T28" fmla="*/ 5 w 41"/>
                <a:gd name="T29" fmla="*/ 8 h 30"/>
                <a:gd name="T30" fmla="*/ 5 w 41"/>
                <a:gd name="T31" fmla="*/ 8 h 30"/>
                <a:gd name="T32" fmla="*/ 16 w 41"/>
                <a:gd name="T3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0">
                  <a:moveTo>
                    <a:pt x="16" y="18"/>
                  </a:moveTo>
                  <a:lnTo>
                    <a:pt x="16" y="1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8"/>
                  </a:lnTo>
                  <a:lnTo>
                    <a:pt x="5" y="8"/>
                  </a:lnTo>
                  <a:lnTo>
                    <a:pt x="16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0" name="Freeform 74"/>
            <p:cNvSpPr>
              <a:spLocks noChangeArrowheads="1"/>
            </p:cNvSpPr>
            <p:nvPr/>
          </p:nvSpPr>
          <p:spPr bwMode="auto">
            <a:xfrm>
              <a:off x="3856038" y="5461000"/>
              <a:ext cx="22225" cy="15875"/>
            </a:xfrm>
            <a:custGeom>
              <a:avLst/>
              <a:gdLst>
                <a:gd name="T0" fmla="*/ 8 w 60"/>
                <a:gd name="T1" fmla="*/ 11 h 44"/>
                <a:gd name="T2" fmla="*/ 8 w 60"/>
                <a:gd name="T3" fmla="*/ 11 h 44"/>
                <a:gd name="T4" fmla="*/ 27 w 60"/>
                <a:gd name="T5" fmla="*/ 27 h 44"/>
                <a:gd name="T6" fmla="*/ 27 w 60"/>
                <a:gd name="T7" fmla="*/ 27 h 44"/>
                <a:gd name="T8" fmla="*/ 48 w 60"/>
                <a:gd name="T9" fmla="*/ 40 h 44"/>
                <a:gd name="T10" fmla="*/ 48 w 60"/>
                <a:gd name="T11" fmla="*/ 40 h 44"/>
                <a:gd name="T12" fmla="*/ 59 w 60"/>
                <a:gd name="T13" fmla="*/ 43 h 44"/>
                <a:gd name="T14" fmla="*/ 59 w 60"/>
                <a:gd name="T15" fmla="*/ 43 h 44"/>
                <a:gd name="T16" fmla="*/ 51 w 60"/>
                <a:gd name="T17" fmla="*/ 35 h 44"/>
                <a:gd name="T18" fmla="*/ 51 w 60"/>
                <a:gd name="T19" fmla="*/ 35 h 44"/>
                <a:gd name="T20" fmla="*/ 32 w 60"/>
                <a:gd name="T21" fmla="*/ 19 h 44"/>
                <a:gd name="T22" fmla="*/ 32 w 60"/>
                <a:gd name="T23" fmla="*/ 19 h 44"/>
                <a:gd name="T24" fmla="*/ 11 w 60"/>
                <a:gd name="T25" fmla="*/ 5 h 44"/>
                <a:gd name="T26" fmla="*/ 11 w 60"/>
                <a:gd name="T27" fmla="*/ 5 h 44"/>
                <a:gd name="T28" fmla="*/ 0 w 60"/>
                <a:gd name="T29" fmla="*/ 0 h 44"/>
                <a:gd name="T30" fmla="*/ 0 w 60"/>
                <a:gd name="T31" fmla="*/ 0 h 44"/>
                <a:gd name="T32" fmla="*/ 8 w 60"/>
                <a:gd name="T3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44">
                  <a:moveTo>
                    <a:pt x="8" y="11"/>
                  </a:moveTo>
                  <a:lnTo>
                    <a:pt x="8" y="1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1" name="Freeform 75"/>
            <p:cNvSpPr>
              <a:spLocks noChangeArrowheads="1"/>
            </p:cNvSpPr>
            <p:nvPr/>
          </p:nvSpPr>
          <p:spPr bwMode="auto">
            <a:xfrm>
              <a:off x="3970338" y="5462588"/>
              <a:ext cx="20637" cy="15875"/>
            </a:xfrm>
            <a:custGeom>
              <a:avLst/>
              <a:gdLst>
                <a:gd name="T0" fmla="*/ 33 w 58"/>
                <a:gd name="T1" fmla="*/ 19 h 44"/>
                <a:gd name="T2" fmla="*/ 33 w 58"/>
                <a:gd name="T3" fmla="*/ 19 h 44"/>
                <a:gd name="T4" fmla="*/ 11 w 58"/>
                <a:gd name="T5" fmla="*/ 6 h 44"/>
                <a:gd name="T6" fmla="*/ 11 w 58"/>
                <a:gd name="T7" fmla="*/ 6 h 44"/>
                <a:gd name="T8" fmla="*/ 0 w 58"/>
                <a:gd name="T9" fmla="*/ 0 h 44"/>
                <a:gd name="T10" fmla="*/ 0 w 58"/>
                <a:gd name="T11" fmla="*/ 0 h 44"/>
                <a:gd name="T12" fmla="*/ 6 w 58"/>
                <a:gd name="T13" fmla="*/ 11 h 44"/>
                <a:gd name="T14" fmla="*/ 6 w 58"/>
                <a:gd name="T15" fmla="*/ 11 h 44"/>
                <a:gd name="T16" fmla="*/ 24 w 58"/>
                <a:gd name="T17" fmla="*/ 27 h 44"/>
                <a:gd name="T18" fmla="*/ 24 w 58"/>
                <a:gd name="T19" fmla="*/ 27 h 44"/>
                <a:gd name="T20" fmla="*/ 46 w 58"/>
                <a:gd name="T21" fmla="*/ 40 h 44"/>
                <a:gd name="T22" fmla="*/ 46 w 58"/>
                <a:gd name="T23" fmla="*/ 40 h 44"/>
                <a:gd name="T24" fmla="*/ 57 w 58"/>
                <a:gd name="T25" fmla="*/ 43 h 44"/>
                <a:gd name="T26" fmla="*/ 57 w 58"/>
                <a:gd name="T27" fmla="*/ 43 h 44"/>
                <a:gd name="T28" fmla="*/ 48 w 58"/>
                <a:gd name="T29" fmla="*/ 35 h 44"/>
                <a:gd name="T30" fmla="*/ 48 w 58"/>
                <a:gd name="T31" fmla="*/ 35 h 44"/>
                <a:gd name="T32" fmla="*/ 33 w 58"/>
                <a:gd name="T33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4">
                  <a:moveTo>
                    <a:pt x="33" y="19"/>
                  </a:moveTo>
                  <a:lnTo>
                    <a:pt x="33" y="1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33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2" name="Freeform 76"/>
            <p:cNvSpPr>
              <a:spLocks noChangeArrowheads="1"/>
            </p:cNvSpPr>
            <p:nvPr/>
          </p:nvSpPr>
          <p:spPr bwMode="auto">
            <a:xfrm>
              <a:off x="4079875" y="5462588"/>
              <a:ext cx="34925" cy="25400"/>
            </a:xfrm>
            <a:custGeom>
              <a:avLst/>
              <a:gdLst>
                <a:gd name="T0" fmla="*/ 78 w 95"/>
                <a:gd name="T1" fmla="*/ 62 h 71"/>
                <a:gd name="T2" fmla="*/ 78 w 95"/>
                <a:gd name="T3" fmla="*/ 62 h 71"/>
                <a:gd name="T4" fmla="*/ 94 w 95"/>
                <a:gd name="T5" fmla="*/ 70 h 71"/>
                <a:gd name="T6" fmla="*/ 94 w 95"/>
                <a:gd name="T7" fmla="*/ 70 h 71"/>
                <a:gd name="T8" fmla="*/ 80 w 95"/>
                <a:gd name="T9" fmla="*/ 57 h 71"/>
                <a:gd name="T10" fmla="*/ 80 w 95"/>
                <a:gd name="T11" fmla="*/ 57 h 71"/>
                <a:gd name="T12" fmla="*/ 67 w 95"/>
                <a:gd name="T13" fmla="*/ 46 h 71"/>
                <a:gd name="T14" fmla="*/ 67 w 95"/>
                <a:gd name="T15" fmla="*/ 46 h 71"/>
                <a:gd name="T16" fmla="*/ 51 w 95"/>
                <a:gd name="T17" fmla="*/ 32 h 71"/>
                <a:gd name="T18" fmla="*/ 51 w 95"/>
                <a:gd name="T19" fmla="*/ 32 h 71"/>
                <a:gd name="T20" fmla="*/ 32 w 95"/>
                <a:gd name="T21" fmla="*/ 19 h 71"/>
                <a:gd name="T22" fmla="*/ 32 w 95"/>
                <a:gd name="T23" fmla="*/ 19 h 71"/>
                <a:gd name="T24" fmla="*/ 16 w 95"/>
                <a:gd name="T25" fmla="*/ 11 h 71"/>
                <a:gd name="T26" fmla="*/ 16 w 95"/>
                <a:gd name="T27" fmla="*/ 11 h 71"/>
                <a:gd name="T28" fmla="*/ 0 w 95"/>
                <a:gd name="T29" fmla="*/ 0 h 71"/>
                <a:gd name="T30" fmla="*/ 0 w 95"/>
                <a:gd name="T31" fmla="*/ 0 h 71"/>
                <a:gd name="T32" fmla="*/ 13 w 95"/>
                <a:gd name="T33" fmla="*/ 14 h 71"/>
                <a:gd name="T34" fmla="*/ 13 w 95"/>
                <a:gd name="T35" fmla="*/ 14 h 71"/>
                <a:gd name="T36" fmla="*/ 27 w 95"/>
                <a:gd name="T37" fmla="*/ 27 h 71"/>
                <a:gd name="T38" fmla="*/ 27 w 95"/>
                <a:gd name="T39" fmla="*/ 27 h 71"/>
                <a:gd name="T40" fmla="*/ 43 w 95"/>
                <a:gd name="T41" fmla="*/ 40 h 71"/>
                <a:gd name="T42" fmla="*/ 43 w 95"/>
                <a:gd name="T43" fmla="*/ 40 h 71"/>
                <a:gd name="T44" fmla="*/ 62 w 95"/>
                <a:gd name="T45" fmla="*/ 51 h 71"/>
                <a:gd name="T46" fmla="*/ 62 w 95"/>
                <a:gd name="T47" fmla="*/ 51 h 71"/>
                <a:gd name="T48" fmla="*/ 78 w 95"/>
                <a:gd name="T49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71">
                  <a:moveTo>
                    <a:pt x="78" y="62"/>
                  </a:moveTo>
                  <a:lnTo>
                    <a:pt x="78" y="62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78" y="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3" name="Freeform 77"/>
            <p:cNvSpPr>
              <a:spLocks noChangeArrowheads="1"/>
            </p:cNvSpPr>
            <p:nvPr/>
          </p:nvSpPr>
          <p:spPr bwMode="auto">
            <a:xfrm>
              <a:off x="3325813" y="5203825"/>
              <a:ext cx="1096962" cy="739775"/>
            </a:xfrm>
            <a:custGeom>
              <a:avLst/>
              <a:gdLst>
                <a:gd name="T0" fmla="*/ 2839 w 3049"/>
                <a:gd name="T1" fmla="*/ 882 h 2055"/>
                <a:gd name="T2" fmla="*/ 2622 w 3049"/>
                <a:gd name="T3" fmla="*/ 225 h 2055"/>
                <a:gd name="T4" fmla="*/ 1772 w 3049"/>
                <a:gd name="T5" fmla="*/ 50 h 2055"/>
                <a:gd name="T6" fmla="*/ 1228 w 3049"/>
                <a:gd name="T7" fmla="*/ 42 h 2055"/>
                <a:gd name="T8" fmla="*/ 836 w 3049"/>
                <a:gd name="T9" fmla="*/ 300 h 2055"/>
                <a:gd name="T10" fmla="*/ 72 w 3049"/>
                <a:gd name="T11" fmla="*/ 544 h 2055"/>
                <a:gd name="T12" fmla="*/ 276 w 3049"/>
                <a:gd name="T13" fmla="*/ 1260 h 2055"/>
                <a:gd name="T14" fmla="*/ 531 w 3049"/>
                <a:gd name="T15" fmla="*/ 1713 h 2055"/>
                <a:gd name="T16" fmla="*/ 1198 w 3049"/>
                <a:gd name="T17" fmla="*/ 1998 h 2055"/>
                <a:gd name="T18" fmla="*/ 1939 w 3049"/>
                <a:gd name="T19" fmla="*/ 1839 h 2055"/>
                <a:gd name="T20" fmla="*/ 2284 w 3049"/>
                <a:gd name="T21" fmla="*/ 1890 h 2055"/>
                <a:gd name="T22" fmla="*/ 1880 w 3049"/>
                <a:gd name="T23" fmla="*/ 1799 h 2055"/>
                <a:gd name="T24" fmla="*/ 1214 w 3049"/>
                <a:gd name="T25" fmla="*/ 1970 h 2055"/>
                <a:gd name="T26" fmla="*/ 724 w 3049"/>
                <a:gd name="T27" fmla="*/ 1713 h 2055"/>
                <a:gd name="T28" fmla="*/ 536 w 3049"/>
                <a:gd name="T29" fmla="*/ 1391 h 2055"/>
                <a:gd name="T30" fmla="*/ 466 w 3049"/>
                <a:gd name="T31" fmla="*/ 1598 h 2055"/>
                <a:gd name="T32" fmla="*/ 496 w 3049"/>
                <a:gd name="T33" fmla="*/ 1579 h 2055"/>
                <a:gd name="T34" fmla="*/ 793 w 3049"/>
                <a:gd name="T35" fmla="*/ 1600 h 2055"/>
                <a:gd name="T36" fmla="*/ 868 w 3049"/>
                <a:gd name="T37" fmla="*/ 1536 h 2055"/>
                <a:gd name="T38" fmla="*/ 1064 w 3049"/>
                <a:gd name="T39" fmla="*/ 1324 h 2055"/>
                <a:gd name="T40" fmla="*/ 906 w 3049"/>
                <a:gd name="T41" fmla="*/ 1067 h 2055"/>
                <a:gd name="T42" fmla="*/ 860 w 3049"/>
                <a:gd name="T43" fmla="*/ 879 h 2055"/>
                <a:gd name="T44" fmla="*/ 911 w 3049"/>
                <a:gd name="T45" fmla="*/ 624 h 2055"/>
                <a:gd name="T46" fmla="*/ 1169 w 3049"/>
                <a:gd name="T47" fmla="*/ 692 h 2055"/>
                <a:gd name="T48" fmla="*/ 1094 w 3049"/>
                <a:gd name="T49" fmla="*/ 624 h 2055"/>
                <a:gd name="T50" fmla="*/ 1429 w 3049"/>
                <a:gd name="T51" fmla="*/ 453 h 2055"/>
                <a:gd name="T52" fmla="*/ 1453 w 3049"/>
                <a:gd name="T53" fmla="*/ 466 h 2055"/>
                <a:gd name="T54" fmla="*/ 1791 w 3049"/>
                <a:gd name="T55" fmla="*/ 273 h 2055"/>
                <a:gd name="T56" fmla="*/ 1968 w 3049"/>
                <a:gd name="T57" fmla="*/ 399 h 2055"/>
                <a:gd name="T58" fmla="*/ 1890 w 3049"/>
                <a:gd name="T59" fmla="*/ 335 h 2055"/>
                <a:gd name="T60" fmla="*/ 1611 w 3049"/>
                <a:gd name="T61" fmla="*/ 128 h 2055"/>
                <a:gd name="T62" fmla="*/ 1289 w 3049"/>
                <a:gd name="T63" fmla="*/ 123 h 2055"/>
                <a:gd name="T64" fmla="*/ 783 w 3049"/>
                <a:gd name="T65" fmla="*/ 426 h 2055"/>
                <a:gd name="T66" fmla="*/ 630 w 3049"/>
                <a:gd name="T67" fmla="*/ 364 h 2055"/>
                <a:gd name="T68" fmla="*/ 185 w 3049"/>
                <a:gd name="T69" fmla="*/ 670 h 2055"/>
                <a:gd name="T70" fmla="*/ 324 w 3049"/>
                <a:gd name="T71" fmla="*/ 399 h 2055"/>
                <a:gd name="T72" fmla="*/ 933 w 3049"/>
                <a:gd name="T73" fmla="*/ 321 h 2055"/>
                <a:gd name="T74" fmla="*/ 1346 w 3049"/>
                <a:gd name="T75" fmla="*/ 69 h 2055"/>
                <a:gd name="T76" fmla="*/ 1906 w 3049"/>
                <a:gd name="T77" fmla="*/ 169 h 2055"/>
                <a:gd name="T78" fmla="*/ 2641 w 3049"/>
                <a:gd name="T79" fmla="*/ 284 h 2055"/>
                <a:gd name="T80" fmla="*/ 2805 w 3049"/>
                <a:gd name="T81" fmla="*/ 892 h 2055"/>
                <a:gd name="T82" fmla="*/ 3022 w 3049"/>
                <a:gd name="T83" fmla="*/ 1295 h 2055"/>
                <a:gd name="T84" fmla="*/ 2893 w 3049"/>
                <a:gd name="T85" fmla="*/ 1635 h 2055"/>
                <a:gd name="T86" fmla="*/ 2614 w 3049"/>
                <a:gd name="T87" fmla="*/ 1826 h 2055"/>
                <a:gd name="T88" fmla="*/ 3022 w 3049"/>
                <a:gd name="T89" fmla="*/ 1464 h 2055"/>
                <a:gd name="T90" fmla="*/ 1228 w 3049"/>
                <a:gd name="T91" fmla="*/ 571 h 2055"/>
                <a:gd name="T92" fmla="*/ 152 w 3049"/>
                <a:gd name="T93" fmla="*/ 1113 h 2055"/>
                <a:gd name="T94" fmla="*/ 504 w 3049"/>
                <a:gd name="T95" fmla="*/ 683 h 2055"/>
                <a:gd name="T96" fmla="*/ 496 w 3049"/>
                <a:gd name="T97" fmla="*/ 1123 h 2055"/>
                <a:gd name="T98" fmla="*/ 244 w 3049"/>
                <a:gd name="T99" fmla="*/ 1190 h 2055"/>
                <a:gd name="T100" fmla="*/ 488 w 3049"/>
                <a:gd name="T101" fmla="*/ 1142 h 2055"/>
                <a:gd name="T102" fmla="*/ 716 w 3049"/>
                <a:gd name="T103" fmla="*/ 1418 h 2055"/>
                <a:gd name="T104" fmla="*/ 818 w 3049"/>
                <a:gd name="T105" fmla="*/ 1348 h 2055"/>
                <a:gd name="T106" fmla="*/ 654 w 3049"/>
                <a:gd name="T107" fmla="*/ 1027 h 2055"/>
                <a:gd name="T108" fmla="*/ 662 w 3049"/>
                <a:gd name="T109" fmla="*/ 574 h 2055"/>
                <a:gd name="T110" fmla="*/ 1043 w 3049"/>
                <a:gd name="T111" fmla="*/ 541 h 2055"/>
                <a:gd name="T112" fmla="*/ 1609 w 3049"/>
                <a:gd name="T113" fmla="*/ 134 h 2055"/>
                <a:gd name="T114" fmla="*/ 1341 w 3049"/>
                <a:gd name="T115" fmla="*/ 163 h 2055"/>
                <a:gd name="T116" fmla="*/ 1056 w 3049"/>
                <a:gd name="T117" fmla="*/ 410 h 2055"/>
                <a:gd name="T118" fmla="*/ 1180 w 3049"/>
                <a:gd name="T119" fmla="*/ 426 h 2055"/>
                <a:gd name="T120" fmla="*/ 767 w 3049"/>
                <a:gd name="T121" fmla="*/ 640 h 2055"/>
                <a:gd name="T122" fmla="*/ 348 w 3049"/>
                <a:gd name="T123" fmla="*/ 568 h 2055"/>
                <a:gd name="T124" fmla="*/ 255 w 3049"/>
                <a:gd name="T125" fmla="*/ 847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9" h="2055">
                  <a:moveTo>
                    <a:pt x="3046" y="1292"/>
                  </a:moveTo>
                  <a:lnTo>
                    <a:pt x="3046" y="1271"/>
                  </a:lnTo>
                  <a:lnTo>
                    <a:pt x="3046" y="1271"/>
                  </a:lnTo>
                  <a:lnTo>
                    <a:pt x="3043" y="1249"/>
                  </a:lnTo>
                  <a:lnTo>
                    <a:pt x="3038" y="1225"/>
                  </a:lnTo>
                  <a:lnTo>
                    <a:pt x="3032" y="1206"/>
                  </a:lnTo>
                  <a:lnTo>
                    <a:pt x="3027" y="1185"/>
                  </a:lnTo>
                  <a:lnTo>
                    <a:pt x="3022" y="1163"/>
                  </a:lnTo>
                  <a:lnTo>
                    <a:pt x="3014" y="1142"/>
                  </a:lnTo>
                  <a:lnTo>
                    <a:pt x="3014" y="1142"/>
                  </a:lnTo>
                  <a:lnTo>
                    <a:pt x="3006" y="1123"/>
                  </a:lnTo>
                  <a:lnTo>
                    <a:pt x="2998" y="1102"/>
                  </a:lnTo>
                  <a:lnTo>
                    <a:pt x="2998" y="1102"/>
                  </a:lnTo>
                  <a:lnTo>
                    <a:pt x="2987" y="1083"/>
                  </a:lnTo>
                  <a:lnTo>
                    <a:pt x="2976" y="1064"/>
                  </a:lnTo>
                  <a:lnTo>
                    <a:pt x="2971" y="1054"/>
                  </a:lnTo>
                  <a:lnTo>
                    <a:pt x="2965" y="1045"/>
                  </a:lnTo>
                  <a:lnTo>
                    <a:pt x="2965" y="1045"/>
                  </a:lnTo>
                  <a:lnTo>
                    <a:pt x="2941" y="1008"/>
                  </a:lnTo>
                  <a:lnTo>
                    <a:pt x="2917" y="973"/>
                  </a:lnTo>
                  <a:lnTo>
                    <a:pt x="2917" y="973"/>
                  </a:lnTo>
                  <a:lnTo>
                    <a:pt x="2904" y="954"/>
                  </a:lnTo>
                  <a:lnTo>
                    <a:pt x="2890" y="938"/>
                  </a:lnTo>
                  <a:lnTo>
                    <a:pt x="2877" y="922"/>
                  </a:lnTo>
                  <a:lnTo>
                    <a:pt x="2877" y="922"/>
                  </a:lnTo>
                  <a:lnTo>
                    <a:pt x="2861" y="906"/>
                  </a:lnTo>
                  <a:lnTo>
                    <a:pt x="2839" y="882"/>
                  </a:lnTo>
                  <a:lnTo>
                    <a:pt x="2839" y="882"/>
                  </a:lnTo>
                  <a:lnTo>
                    <a:pt x="2855" y="850"/>
                  </a:lnTo>
                  <a:lnTo>
                    <a:pt x="2869" y="817"/>
                  </a:lnTo>
                  <a:lnTo>
                    <a:pt x="2869" y="817"/>
                  </a:lnTo>
                  <a:lnTo>
                    <a:pt x="2882" y="777"/>
                  </a:lnTo>
                  <a:lnTo>
                    <a:pt x="2893" y="737"/>
                  </a:lnTo>
                  <a:lnTo>
                    <a:pt x="2893" y="737"/>
                  </a:lnTo>
                  <a:lnTo>
                    <a:pt x="2901" y="697"/>
                  </a:lnTo>
                  <a:lnTo>
                    <a:pt x="2904" y="654"/>
                  </a:lnTo>
                  <a:lnTo>
                    <a:pt x="2904" y="654"/>
                  </a:lnTo>
                  <a:lnTo>
                    <a:pt x="2907" y="611"/>
                  </a:lnTo>
                  <a:lnTo>
                    <a:pt x="2904" y="568"/>
                  </a:lnTo>
                  <a:lnTo>
                    <a:pt x="2904" y="568"/>
                  </a:lnTo>
                  <a:lnTo>
                    <a:pt x="2896" y="528"/>
                  </a:lnTo>
                  <a:lnTo>
                    <a:pt x="2885" y="485"/>
                  </a:lnTo>
                  <a:lnTo>
                    <a:pt x="2885" y="485"/>
                  </a:lnTo>
                  <a:lnTo>
                    <a:pt x="2869" y="447"/>
                  </a:lnTo>
                  <a:lnTo>
                    <a:pt x="2850" y="410"/>
                  </a:lnTo>
                  <a:lnTo>
                    <a:pt x="2850" y="410"/>
                  </a:lnTo>
                  <a:lnTo>
                    <a:pt x="2826" y="372"/>
                  </a:lnTo>
                  <a:lnTo>
                    <a:pt x="2796" y="340"/>
                  </a:lnTo>
                  <a:lnTo>
                    <a:pt x="2767" y="311"/>
                  </a:lnTo>
                  <a:lnTo>
                    <a:pt x="2732" y="287"/>
                  </a:lnTo>
                  <a:lnTo>
                    <a:pt x="2732" y="287"/>
                  </a:lnTo>
                  <a:lnTo>
                    <a:pt x="2697" y="262"/>
                  </a:lnTo>
                  <a:lnTo>
                    <a:pt x="2660" y="241"/>
                  </a:lnTo>
                  <a:lnTo>
                    <a:pt x="2622" y="225"/>
                  </a:lnTo>
                  <a:lnTo>
                    <a:pt x="2582" y="209"/>
                  </a:lnTo>
                  <a:lnTo>
                    <a:pt x="2582" y="209"/>
                  </a:lnTo>
                  <a:lnTo>
                    <a:pt x="2542" y="198"/>
                  </a:lnTo>
                  <a:lnTo>
                    <a:pt x="2502" y="187"/>
                  </a:lnTo>
                  <a:lnTo>
                    <a:pt x="2461" y="182"/>
                  </a:lnTo>
                  <a:lnTo>
                    <a:pt x="2418" y="177"/>
                  </a:lnTo>
                  <a:lnTo>
                    <a:pt x="2418" y="177"/>
                  </a:lnTo>
                  <a:lnTo>
                    <a:pt x="2378" y="174"/>
                  </a:lnTo>
                  <a:lnTo>
                    <a:pt x="2335" y="174"/>
                  </a:lnTo>
                  <a:lnTo>
                    <a:pt x="2292" y="177"/>
                  </a:lnTo>
                  <a:lnTo>
                    <a:pt x="2252" y="182"/>
                  </a:lnTo>
                  <a:lnTo>
                    <a:pt x="2252" y="182"/>
                  </a:lnTo>
                  <a:lnTo>
                    <a:pt x="2215" y="190"/>
                  </a:lnTo>
                  <a:lnTo>
                    <a:pt x="2177" y="198"/>
                  </a:lnTo>
                  <a:lnTo>
                    <a:pt x="2139" y="211"/>
                  </a:lnTo>
                  <a:lnTo>
                    <a:pt x="2105" y="225"/>
                  </a:lnTo>
                  <a:lnTo>
                    <a:pt x="2046" y="184"/>
                  </a:lnTo>
                  <a:lnTo>
                    <a:pt x="2046" y="184"/>
                  </a:lnTo>
                  <a:lnTo>
                    <a:pt x="1970" y="142"/>
                  </a:lnTo>
                  <a:lnTo>
                    <a:pt x="1933" y="120"/>
                  </a:lnTo>
                  <a:lnTo>
                    <a:pt x="1911" y="109"/>
                  </a:lnTo>
                  <a:lnTo>
                    <a:pt x="1911" y="109"/>
                  </a:lnTo>
                  <a:lnTo>
                    <a:pt x="1893" y="101"/>
                  </a:lnTo>
                  <a:lnTo>
                    <a:pt x="1852" y="83"/>
                  </a:lnTo>
                  <a:lnTo>
                    <a:pt x="1834" y="75"/>
                  </a:lnTo>
                  <a:lnTo>
                    <a:pt x="1812" y="66"/>
                  </a:lnTo>
                  <a:lnTo>
                    <a:pt x="1772" y="50"/>
                  </a:lnTo>
                  <a:lnTo>
                    <a:pt x="1772" y="50"/>
                  </a:lnTo>
                  <a:lnTo>
                    <a:pt x="1729" y="37"/>
                  </a:lnTo>
                  <a:lnTo>
                    <a:pt x="1729" y="37"/>
                  </a:lnTo>
                  <a:lnTo>
                    <a:pt x="1687" y="24"/>
                  </a:lnTo>
                  <a:lnTo>
                    <a:pt x="1643" y="16"/>
                  </a:lnTo>
                  <a:lnTo>
                    <a:pt x="1643" y="16"/>
                  </a:lnTo>
                  <a:lnTo>
                    <a:pt x="1600" y="7"/>
                  </a:lnTo>
                  <a:lnTo>
                    <a:pt x="1600" y="7"/>
                  </a:lnTo>
                  <a:lnTo>
                    <a:pt x="1579" y="5"/>
                  </a:lnTo>
                  <a:lnTo>
                    <a:pt x="1558" y="2"/>
                  </a:lnTo>
                  <a:lnTo>
                    <a:pt x="1534" y="0"/>
                  </a:lnTo>
                  <a:lnTo>
                    <a:pt x="1523" y="0"/>
                  </a:lnTo>
                  <a:lnTo>
                    <a:pt x="1512" y="0"/>
                  </a:lnTo>
                  <a:lnTo>
                    <a:pt x="1469" y="0"/>
                  </a:lnTo>
                  <a:lnTo>
                    <a:pt x="1424" y="2"/>
                  </a:lnTo>
                  <a:lnTo>
                    <a:pt x="1424" y="2"/>
                  </a:lnTo>
                  <a:lnTo>
                    <a:pt x="1402" y="2"/>
                  </a:lnTo>
                  <a:lnTo>
                    <a:pt x="1381" y="5"/>
                  </a:lnTo>
                  <a:lnTo>
                    <a:pt x="1381" y="5"/>
                  </a:lnTo>
                  <a:lnTo>
                    <a:pt x="1357" y="10"/>
                  </a:lnTo>
                  <a:lnTo>
                    <a:pt x="1335" y="13"/>
                  </a:lnTo>
                  <a:lnTo>
                    <a:pt x="1335" y="13"/>
                  </a:lnTo>
                  <a:lnTo>
                    <a:pt x="1314" y="18"/>
                  </a:lnTo>
                  <a:lnTo>
                    <a:pt x="1292" y="24"/>
                  </a:lnTo>
                  <a:lnTo>
                    <a:pt x="1271" y="29"/>
                  </a:lnTo>
                  <a:lnTo>
                    <a:pt x="1249" y="37"/>
                  </a:lnTo>
                  <a:lnTo>
                    <a:pt x="1228" y="42"/>
                  </a:lnTo>
                  <a:lnTo>
                    <a:pt x="1228" y="42"/>
                  </a:lnTo>
                  <a:lnTo>
                    <a:pt x="1209" y="53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166" y="69"/>
                  </a:lnTo>
                  <a:lnTo>
                    <a:pt x="1147" y="80"/>
                  </a:lnTo>
                  <a:lnTo>
                    <a:pt x="1129" y="91"/>
                  </a:lnTo>
                  <a:lnTo>
                    <a:pt x="1129" y="91"/>
                  </a:lnTo>
                  <a:lnTo>
                    <a:pt x="1107" y="101"/>
                  </a:lnTo>
                  <a:lnTo>
                    <a:pt x="1089" y="112"/>
                  </a:lnTo>
                  <a:lnTo>
                    <a:pt x="1089" y="112"/>
                  </a:lnTo>
                  <a:lnTo>
                    <a:pt x="1051" y="136"/>
                  </a:lnTo>
                  <a:lnTo>
                    <a:pt x="1051" y="136"/>
                  </a:lnTo>
                  <a:lnTo>
                    <a:pt x="1016" y="163"/>
                  </a:lnTo>
                  <a:lnTo>
                    <a:pt x="1016" y="163"/>
                  </a:lnTo>
                  <a:lnTo>
                    <a:pt x="981" y="190"/>
                  </a:lnTo>
                  <a:lnTo>
                    <a:pt x="981" y="190"/>
                  </a:lnTo>
                  <a:lnTo>
                    <a:pt x="949" y="219"/>
                  </a:lnTo>
                  <a:lnTo>
                    <a:pt x="917" y="252"/>
                  </a:lnTo>
                  <a:lnTo>
                    <a:pt x="917" y="252"/>
                  </a:lnTo>
                  <a:lnTo>
                    <a:pt x="890" y="287"/>
                  </a:lnTo>
                  <a:lnTo>
                    <a:pt x="890" y="287"/>
                  </a:lnTo>
                  <a:lnTo>
                    <a:pt x="874" y="303"/>
                  </a:lnTo>
                  <a:lnTo>
                    <a:pt x="874" y="303"/>
                  </a:lnTo>
                  <a:lnTo>
                    <a:pt x="871" y="305"/>
                  </a:lnTo>
                  <a:lnTo>
                    <a:pt x="836" y="300"/>
                  </a:lnTo>
                  <a:lnTo>
                    <a:pt x="836" y="300"/>
                  </a:lnTo>
                  <a:lnTo>
                    <a:pt x="783" y="294"/>
                  </a:lnTo>
                  <a:lnTo>
                    <a:pt x="783" y="294"/>
                  </a:lnTo>
                  <a:lnTo>
                    <a:pt x="729" y="289"/>
                  </a:lnTo>
                  <a:lnTo>
                    <a:pt x="702" y="287"/>
                  </a:lnTo>
                  <a:lnTo>
                    <a:pt x="702" y="287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22" y="284"/>
                  </a:lnTo>
                  <a:lnTo>
                    <a:pt x="568" y="287"/>
                  </a:lnTo>
                  <a:lnTo>
                    <a:pt x="568" y="287"/>
                  </a:lnTo>
                  <a:lnTo>
                    <a:pt x="515" y="292"/>
                  </a:lnTo>
                  <a:lnTo>
                    <a:pt x="458" y="300"/>
                  </a:lnTo>
                  <a:lnTo>
                    <a:pt x="458" y="300"/>
                  </a:lnTo>
                  <a:lnTo>
                    <a:pt x="407" y="311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03" y="348"/>
                  </a:lnTo>
                  <a:lnTo>
                    <a:pt x="252" y="372"/>
                  </a:lnTo>
                  <a:lnTo>
                    <a:pt x="252" y="372"/>
                  </a:lnTo>
                  <a:lnTo>
                    <a:pt x="206" y="402"/>
                  </a:lnTo>
                  <a:lnTo>
                    <a:pt x="161" y="437"/>
                  </a:lnTo>
                  <a:lnTo>
                    <a:pt x="142" y="455"/>
                  </a:lnTo>
                  <a:lnTo>
                    <a:pt x="123" y="477"/>
                  </a:lnTo>
                  <a:lnTo>
                    <a:pt x="104" y="498"/>
                  </a:lnTo>
                  <a:lnTo>
                    <a:pt x="88" y="520"/>
                  </a:lnTo>
                  <a:lnTo>
                    <a:pt x="88" y="520"/>
                  </a:lnTo>
                  <a:lnTo>
                    <a:pt x="72" y="544"/>
                  </a:lnTo>
                  <a:lnTo>
                    <a:pt x="59" y="568"/>
                  </a:lnTo>
                  <a:lnTo>
                    <a:pt x="34" y="619"/>
                  </a:lnTo>
                  <a:lnTo>
                    <a:pt x="16" y="673"/>
                  </a:lnTo>
                  <a:lnTo>
                    <a:pt x="5" y="726"/>
                  </a:lnTo>
                  <a:lnTo>
                    <a:pt x="5" y="726"/>
                  </a:lnTo>
                  <a:lnTo>
                    <a:pt x="0" y="783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" y="892"/>
                  </a:lnTo>
                  <a:lnTo>
                    <a:pt x="16" y="946"/>
                  </a:lnTo>
                  <a:lnTo>
                    <a:pt x="16" y="946"/>
                  </a:lnTo>
                  <a:lnTo>
                    <a:pt x="32" y="1000"/>
                  </a:lnTo>
                  <a:lnTo>
                    <a:pt x="51" y="1051"/>
                  </a:lnTo>
                  <a:lnTo>
                    <a:pt x="51" y="1051"/>
                  </a:lnTo>
                  <a:lnTo>
                    <a:pt x="80" y="1102"/>
                  </a:lnTo>
                  <a:lnTo>
                    <a:pt x="93" y="1123"/>
                  </a:lnTo>
                  <a:lnTo>
                    <a:pt x="112" y="1147"/>
                  </a:lnTo>
                  <a:lnTo>
                    <a:pt x="112" y="1147"/>
                  </a:lnTo>
                  <a:lnTo>
                    <a:pt x="131" y="1166"/>
                  </a:lnTo>
                  <a:lnTo>
                    <a:pt x="150" y="1188"/>
                  </a:lnTo>
                  <a:lnTo>
                    <a:pt x="171" y="1206"/>
                  </a:lnTo>
                  <a:lnTo>
                    <a:pt x="195" y="1222"/>
                  </a:lnTo>
                  <a:lnTo>
                    <a:pt x="195" y="1222"/>
                  </a:lnTo>
                  <a:lnTo>
                    <a:pt x="214" y="1233"/>
                  </a:lnTo>
                  <a:lnTo>
                    <a:pt x="236" y="1244"/>
                  </a:lnTo>
                  <a:lnTo>
                    <a:pt x="255" y="1252"/>
                  </a:lnTo>
                  <a:lnTo>
                    <a:pt x="276" y="1260"/>
                  </a:lnTo>
                  <a:lnTo>
                    <a:pt x="276" y="1260"/>
                  </a:lnTo>
                  <a:lnTo>
                    <a:pt x="276" y="1268"/>
                  </a:lnTo>
                  <a:lnTo>
                    <a:pt x="276" y="1268"/>
                  </a:lnTo>
                  <a:lnTo>
                    <a:pt x="270" y="1300"/>
                  </a:lnTo>
                  <a:lnTo>
                    <a:pt x="268" y="1316"/>
                  </a:lnTo>
                  <a:lnTo>
                    <a:pt x="268" y="1332"/>
                  </a:lnTo>
                  <a:lnTo>
                    <a:pt x="268" y="1332"/>
                  </a:lnTo>
                  <a:lnTo>
                    <a:pt x="268" y="1365"/>
                  </a:lnTo>
                  <a:lnTo>
                    <a:pt x="268" y="1365"/>
                  </a:lnTo>
                  <a:lnTo>
                    <a:pt x="268" y="1399"/>
                  </a:lnTo>
                  <a:lnTo>
                    <a:pt x="273" y="1431"/>
                  </a:lnTo>
                  <a:lnTo>
                    <a:pt x="273" y="1431"/>
                  </a:lnTo>
                  <a:lnTo>
                    <a:pt x="279" y="1464"/>
                  </a:lnTo>
                  <a:lnTo>
                    <a:pt x="289" y="1496"/>
                  </a:lnTo>
                  <a:lnTo>
                    <a:pt x="289" y="1496"/>
                  </a:lnTo>
                  <a:lnTo>
                    <a:pt x="303" y="1528"/>
                  </a:lnTo>
                  <a:lnTo>
                    <a:pt x="319" y="1558"/>
                  </a:lnTo>
                  <a:lnTo>
                    <a:pt x="340" y="1584"/>
                  </a:lnTo>
                  <a:lnTo>
                    <a:pt x="362" y="1611"/>
                  </a:lnTo>
                  <a:lnTo>
                    <a:pt x="362" y="1611"/>
                  </a:lnTo>
                  <a:lnTo>
                    <a:pt x="386" y="1633"/>
                  </a:lnTo>
                  <a:lnTo>
                    <a:pt x="413" y="1654"/>
                  </a:lnTo>
                  <a:lnTo>
                    <a:pt x="439" y="1670"/>
                  </a:lnTo>
                  <a:lnTo>
                    <a:pt x="469" y="1686"/>
                  </a:lnTo>
                  <a:lnTo>
                    <a:pt x="469" y="1686"/>
                  </a:lnTo>
                  <a:lnTo>
                    <a:pt x="498" y="1702"/>
                  </a:lnTo>
                  <a:lnTo>
                    <a:pt x="531" y="1713"/>
                  </a:lnTo>
                  <a:lnTo>
                    <a:pt x="592" y="1732"/>
                  </a:lnTo>
                  <a:lnTo>
                    <a:pt x="592" y="1732"/>
                  </a:lnTo>
                  <a:lnTo>
                    <a:pt x="654" y="1745"/>
                  </a:lnTo>
                  <a:lnTo>
                    <a:pt x="718" y="1756"/>
                  </a:lnTo>
                  <a:lnTo>
                    <a:pt x="718" y="1756"/>
                  </a:lnTo>
                  <a:lnTo>
                    <a:pt x="783" y="1761"/>
                  </a:lnTo>
                  <a:lnTo>
                    <a:pt x="844" y="1761"/>
                  </a:lnTo>
                  <a:lnTo>
                    <a:pt x="844" y="1761"/>
                  </a:lnTo>
                  <a:lnTo>
                    <a:pt x="909" y="1761"/>
                  </a:lnTo>
                  <a:lnTo>
                    <a:pt x="909" y="1761"/>
                  </a:lnTo>
                  <a:lnTo>
                    <a:pt x="962" y="1759"/>
                  </a:lnTo>
                  <a:lnTo>
                    <a:pt x="973" y="1777"/>
                  </a:lnTo>
                  <a:lnTo>
                    <a:pt x="995" y="1807"/>
                  </a:lnTo>
                  <a:lnTo>
                    <a:pt x="995" y="1807"/>
                  </a:lnTo>
                  <a:lnTo>
                    <a:pt x="1037" y="1861"/>
                  </a:lnTo>
                  <a:lnTo>
                    <a:pt x="1037" y="1861"/>
                  </a:lnTo>
                  <a:lnTo>
                    <a:pt x="1059" y="1887"/>
                  </a:lnTo>
                  <a:lnTo>
                    <a:pt x="1059" y="1887"/>
                  </a:lnTo>
                  <a:lnTo>
                    <a:pt x="1086" y="1914"/>
                  </a:lnTo>
                  <a:lnTo>
                    <a:pt x="1086" y="1914"/>
                  </a:lnTo>
                  <a:lnTo>
                    <a:pt x="1110" y="1939"/>
                  </a:lnTo>
                  <a:lnTo>
                    <a:pt x="1110" y="1939"/>
                  </a:lnTo>
                  <a:lnTo>
                    <a:pt x="1139" y="1960"/>
                  </a:lnTo>
                  <a:lnTo>
                    <a:pt x="1139" y="1960"/>
                  </a:lnTo>
                  <a:lnTo>
                    <a:pt x="1166" y="1981"/>
                  </a:lnTo>
                  <a:lnTo>
                    <a:pt x="1198" y="1998"/>
                  </a:lnTo>
                  <a:lnTo>
                    <a:pt x="1198" y="1998"/>
                  </a:lnTo>
                  <a:lnTo>
                    <a:pt x="1230" y="2014"/>
                  </a:lnTo>
                  <a:lnTo>
                    <a:pt x="1263" y="2027"/>
                  </a:lnTo>
                  <a:lnTo>
                    <a:pt x="1263" y="2027"/>
                  </a:lnTo>
                  <a:lnTo>
                    <a:pt x="1298" y="2038"/>
                  </a:lnTo>
                  <a:lnTo>
                    <a:pt x="1332" y="2046"/>
                  </a:lnTo>
                  <a:lnTo>
                    <a:pt x="1332" y="2046"/>
                  </a:lnTo>
                  <a:lnTo>
                    <a:pt x="1367" y="2051"/>
                  </a:lnTo>
                  <a:lnTo>
                    <a:pt x="1402" y="2054"/>
                  </a:lnTo>
                  <a:lnTo>
                    <a:pt x="1402" y="2054"/>
                  </a:lnTo>
                  <a:lnTo>
                    <a:pt x="1437" y="2051"/>
                  </a:lnTo>
                  <a:lnTo>
                    <a:pt x="1472" y="2048"/>
                  </a:lnTo>
                  <a:lnTo>
                    <a:pt x="1507" y="2040"/>
                  </a:lnTo>
                  <a:lnTo>
                    <a:pt x="1541" y="2032"/>
                  </a:lnTo>
                  <a:lnTo>
                    <a:pt x="1541" y="2032"/>
                  </a:lnTo>
                  <a:lnTo>
                    <a:pt x="1576" y="2022"/>
                  </a:lnTo>
                  <a:lnTo>
                    <a:pt x="1609" y="2008"/>
                  </a:lnTo>
                  <a:lnTo>
                    <a:pt x="1641" y="1995"/>
                  </a:lnTo>
                  <a:lnTo>
                    <a:pt x="1670" y="1979"/>
                  </a:lnTo>
                  <a:lnTo>
                    <a:pt x="1670" y="1979"/>
                  </a:lnTo>
                  <a:lnTo>
                    <a:pt x="1732" y="1941"/>
                  </a:lnTo>
                  <a:lnTo>
                    <a:pt x="1788" y="1901"/>
                  </a:lnTo>
                  <a:lnTo>
                    <a:pt x="1788" y="1901"/>
                  </a:lnTo>
                  <a:lnTo>
                    <a:pt x="1842" y="1858"/>
                  </a:lnTo>
                  <a:lnTo>
                    <a:pt x="1842" y="1858"/>
                  </a:lnTo>
                  <a:lnTo>
                    <a:pt x="1887" y="1812"/>
                  </a:lnTo>
                  <a:lnTo>
                    <a:pt x="1909" y="1826"/>
                  </a:lnTo>
                  <a:lnTo>
                    <a:pt x="1939" y="1839"/>
                  </a:lnTo>
                  <a:lnTo>
                    <a:pt x="1939" y="1839"/>
                  </a:lnTo>
                  <a:lnTo>
                    <a:pt x="1970" y="1850"/>
                  </a:lnTo>
                  <a:lnTo>
                    <a:pt x="1970" y="1850"/>
                  </a:lnTo>
                  <a:lnTo>
                    <a:pt x="2000" y="1861"/>
                  </a:lnTo>
                  <a:lnTo>
                    <a:pt x="2000" y="1861"/>
                  </a:lnTo>
                  <a:lnTo>
                    <a:pt x="2032" y="1869"/>
                  </a:lnTo>
                  <a:lnTo>
                    <a:pt x="2032" y="1869"/>
                  </a:lnTo>
                  <a:lnTo>
                    <a:pt x="2062" y="1877"/>
                  </a:lnTo>
                  <a:lnTo>
                    <a:pt x="2062" y="1877"/>
                  </a:lnTo>
                  <a:lnTo>
                    <a:pt x="2094" y="1882"/>
                  </a:lnTo>
                  <a:lnTo>
                    <a:pt x="2094" y="1882"/>
                  </a:lnTo>
                  <a:lnTo>
                    <a:pt x="2126" y="1887"/>
                  </a:lnTo>
                  <a:lnTo>
                    <a:pt x="2126" y="1887"/>
                  </a:lnTo>
                  <a:lnTo>
                    <a:pt x="2156" y="1890"/>
                  </a:lnTo>
                  <a:lnTo>
                    <a:pt x="2156" y="1890"/>
                  </a:lnTo>
                  <a:lnTo>
                    <a:pt x="2188" y="1893"/>
                  </a:lnTo>
                  <a:lnTo>
                    <a:pt x="2188" y="1893"/>
                  </a:lnTo>
                  <a:lnTo>
                    <a:pt x="2220" y="1893"/>
                  </a:lnTo>
                  <a:lnTo>
                    <a:pt x="2220" y="1893"/>
                  </a:lnTo>
                  <a:lnTo>
                    <a:pt x="2252" y="1893"/>
                  </a:lnTo>
                  <a:lnTo>
                    <a:pt x="2284" y="1893"/>
                  </a:lnTo>
                  <a:lnTo>
                    <a:pt x="2316" y="1890"/>
                  </a:lnTo>
                  <a:lnTo>
                    <a:pt x="2349" y="1887"/>
                  </a:lnTo>
                  <a:lnTo>
                    <a:pt x="2378" y="1885"/>
                  </a:lnTo>
                  <a:lnTo>
                    <a:pt x="2349" y="1887"/>
                  </a:lnTo>
                  <a:lnTo>
                    <a:pt x="2316" y="1890"/>
                  </a:lnTo>
                  <a:lnTo>
                    <a:pt x="2284" y="1890"/>
                  </a:lnTo>
                  <a:lnTo>
                    <a:pt x="2252" y="1890"/>
                  </a:lnTo>
                  <a:lnTo>
                    <a:pt x="2252" y="1890"/>
                  </a:lnTo>
                  <a:lnTo>
                    <a:pt x="2220" y="1887"/>
                  </a:lnTo>
                  <a:lnTo>
                    <a:pt x="2220" y="1887"/>
                  </a:lnTo>
                  <a:lnTo>
                    <a:pt x="2191" y="1887"/>
                  </a:lnTo>
                  <a:lnTo>
                    <a:pt x="2191" y="1887"/>
                  </a:lnTo>
                  <a:lnTo>
                    <a:pt x="2158" y="1882"/>
                  </a:lnTo>
                  <a:lnTo>
                    <a:pt x="2158" y="1882"/>
                  </a:lnTo>
                  <a:lnTo>
                    <a:pt x="2126" y="1879"/>
                  </a:lnTo>
                  <a:lnTo>
                    <a:pt x="2126" y="1879"/>
                  </a:lnTo>
                  <a:lnTo>
                    <a:pt x="2097" y="1874"/>
                  </a:lnTo>
                  <a:lnTo>
                    <a:pt x="2097" y="1874"/>
                  </a:lnTo>
                  <a:lnTo>
                    <a:pt x="2064" y="1866"/>
                  </a:lnTo>
                  <a:lnTo>
                    <a:pt x="2064" y="1866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03" y="1847"/>
                  </a:lnTo>
                  <a:lnTo>
                    <a:pt x="2003" y="1847"/>
                  </a:lnTo>
                  <a:lnTo>
                    <a:pt x="1973" y="1836"/>
                  </a:lnTo>
                  <a:lnTo>
                    <a:pt x="1973" y="1836"/>
                  </a:lnTo>
                  <a:lnTo>
                    <a:pt x="1946" y="1826"/>
                  </a:lnTo>
                  <a:lnTo>
                    <a:pt x="1917" y="1812"/>
                  </a:lnTo>
                  <a:lnTo>
                    <a:pt x="1890" y="1796"/>
                  </a:lnTo>
                  <a:lnTo>
                    <a:pt x="1890" y="1796"/>
                  </a:lnTo>
                  <a:lnTo>
                    <a:pt x="1885" y="1796"/>
                  </a:lnTo>
                  <a:lnTo>
                    <a:pt x="1880" y="1799"/>
                  </a:lnTo>
                  <a:lnTo>
                    <a:pt x="1880" y="1799"/>
                  </a:lnTo>
                  <a:lnTo>
                    <a:pt x="1880" y="1799"/>
                  </a:lnTo>
                  <a:lnTo>
                    <a:pt x="1855" y="1823"/>
                  </a:lnTo>
                  <a:lnTo>
                    <a:pt x="1828" y="1845"/>
                  </a:lnTo>
                  <a:lnTo>
                    <a:pt x="1828" y="1845"/>
                  </a:lnTo>
                  <a:lnTo>
                    <a:pt x="1775" y="1887"/>
                  </a:lnTo>
                  <a:lnTo>
                    <a:pt x="1775" y="1887"/>
                  </a:lnTo>
                  <a:lnTo>
                    <a:pt x="1718" y="1925"/>
                  </a:lnTo>
                  <a:lnTo>
                    <a:pt x="1659" y="1957"/>
                  </a:lnTo>
                  <a:lnTo>
                    <a:pt x="1659" y="1957"/>
                  </a:lnTo>
                  <a:lnTo>
                    <a:pt x="1630" y="1973"/>
                  </a:lnTo>
                  <a:lnTo>
                    <a:pt x="1598" y="1987"/>
                  </a:lnTo>
                  <a:lnTo>
                    <a:pt x="1568" y="1998"/>
                  </a:lnTo>
                  <a:lnTo>
                    <a:pt x="1536" y="2008"/>
                  </a:lnTo>
                  <a:lnTo>
                    <a:pt x="1536" y="2008"/>
                  </a:lnTo>
                  <a:lnTo>
                    <a:pt x="1501" y="2016"/>
                  </a:lnTo>
                  <a:lnTo>
                    <a:pt x="1469" y="2022"/>
                  </a:lnTo>
                  <a:lnTo>
                    <a:pt x="1437" y="2024"/>
                  </a:lnTo>
                  <a:lnTo>
                    <a:pt x="1402" y="2024"/>
                  </a:lnTo>
                  <a:lnTo>
                    <a:pt x="1402" y="2024"/>
                  </a:lnTo>
                  <a:lnTo>
                    <a:pt x="1370" y="2022"/>
                  </a:lnTo>
                  <a:lnTo>
                    <a:pt x="1338" y="2016"/>
                  </a:lnTo>
                  <a:lnTo>
                    <a:pt x="1338" y="2016"/>
                  </a:lnTo>
                  <a:lnTo>
                    <a:pt x="1306" y="2008"/>
                  </a:lnTo>
                  <a:lnTo>
                    <a:pt x="1273" y="2000"/>
                  </a:lnTo>
                  <a:lnTo>
                    <a:pt x="1273" y="2000"/>
                  </a:lnTo>
                  <a:lnTo>
                    <a:pt x="1244" y="1987"/>
                  </a:lnTo>
                  <a:lnTo>
                    <a:pt x="1214" y="1970"/>
                  </a:lnTo>
                  <a:lnTo>
                    <a:pt x="1214" y="1970"/>
                  </a:lnTo>
                  <a:lnTo>
                    <a:pt x="1185" y="1952"/>
                  </a:lnTo>
                  <a:lnTo>
                    <a:pt x="1158" y="1933"/>
                  </a:lnTo>
                  <a:lnTo>
                    <a:pt x="1158" y="1933"/>
                  </a:lnTo>
                  <a:lnTo>
                    <a:pt x="1134" y="1911"/>
                  </a:lnTo>
                  <a:lnTo>
                    <a:pt x="1134" y="1911"/>
                  </a:lnTo>
                  <a:lnTo>
                    <a:pt x="1110" y="1887"/>
                  </a:lnTo>
                  <a:lnTo>
                    <a:pt x="1110" y="1887"/>
                  </a:lnTo>
                  <a:lnTo>
                    <a:pt x="1086" y="1863"/>
                  </a:lnTo>
                  <a:lnTo>
                    <a:pt x="1086" y="1863"/>
                  </a:lnTo>
                  <a:lnTo>
                    <a:pt x="1064" y="1839"/>
                  </a:lnTo>
                  <a:lnTo>
                    <a:pt x="1064" y="1839"/>
                  </a:lnTo>
                  <a:lnTo>
                    <a:pt x="1024" y="1786"/>
                  </a:lnTo>
                  <a:lnTo>
                    <a:pt x="1005" y="1756"/>
                  </a:lnTo>
                  <a:lnTo>
                    <a:pt x="989" y="1727"/>
                  </a:lnTo>
                  <a:lnTo>
                    <a:pt x="989" y="1727"/>
                  </a:lnTo>
                  <a:lnTo>
                    <a:pt x="981" y="1721"/>
                  </a:lnTo>
                  <a:lnTo>
                    <a:pt x="976" y="1718"/>
                  </a:lnTo>
                  <a:lnTo>
                    <a:pt x="971" y="1718"/>
                  </a:lnTo>
                  <a:lnTo>
                    <a:pt x="968" y="1718"/>
                  </a:lnTo>
                  <a:lnTo>
                    <a:pt x="968" y="1718"/>
                  </a:lnTo>
                  <a:lnTo>
                    <a:pt x="909" y="1721"/>
                  </a:lnTo>
                  <a:lnTo>
                    <a:pt x="909" y="1721"/>
                  </a:lnTo>
                  <a:lnTo>
                    <a:pt x="847" y="1721"/>
                  </a:lnTo>
                  <a:lnTo>
                    <a:pt x="847" y="1721"/>
                  </a:lnTo>
                  <a:lnTo>
                    <a:pt x="785" y="1718"/>
                  </a:lnTo>
                  <a:lnTo>
                    <a:pt x="724" y="1713"/>
                  </a:lnTo>
                  <a:lnTo>
                    <a:pt x="724" y="1713"/>
                  </a:lnTo>
                  <a:lnTo>
                    <a:pt x="662" y="1702"/>
                  </a:lnTo>
                  <a:lnTo>
                    <a:pt x="603" y="1689"/>
                  </a:lnTo>
                  <a:lnTo>
                    <a:pt x="603" y="1689"/>
                  </a:lnTo>
                  <a:lnTo>
                    <a:pt x="544" y="1670"/>
                  </a:lnTo>
                  <a:lnTo>
                    <a:pt x="517" y="1659"/>
                  </a:lnTo>
                  <a:lnTo>
                    <a:pt x="491" y="1646"/>
                  </a:lnTo>
                  <a:lnTo>
                    <a:pt x="491" y="1646"/>
                  </a:lnTo>
                  <a:lnTo>
                    <a:pt x="464" y="1633"/>
                  </a:lnTo>
                  <a:lnTo>
                    <a:pt x="439" y="1617"/>
                  </a:lnTo>
                  <a:lnTo>
                    <a:pt x="418" y="1598"/>
                  </a:lnTo>
                  <a:lnTo>
                    <a:pt x="397" y="1576"/>
                  </a:lnTo>
                  <a:lnTo>
                    <a:pt x="397" y="1576"/>
                  </a:lnTo>
                  <a:lnTo>
                    <a:pt x="378" y="1555"/>
                  </a:lnTo>
                  <a:lnTo>
                    <a:pt x="359" y="1531"/>
                  </a:lnTo>
                  <a:lnTo>
                    <a:pt x="345" y="1507"/>
                  </a:lnTo>
                  <a:lnTo>
                    <a:pt x="335" y="1480"/>
                  </a:lnTo>
                  <a:lnTo>
                    <a:pt x="335" y="1480"/>
                  </a:lnTo>
                  <a:lnTo>
                    <a:pt x="332" y="1469"/>
                  </a:lnTo>
                  <a:lnTo>
                    <a:pt x="332" y="1469"/>
                  </a:lnTo>
                  <a:lnTo>
                    <a:pt x="338" y="1464"/>
                  </a:lnTo>
                  <a:lnTo>
                    <a:pt x="338" y="1464"/>
                  </a:lnTo>
                  <a:lnTo>
                    <a:pt x="410" y="1418"/>
                  </a:lnTo>
                  <a:lnTo>
                    <a:pt x="410" y="1418"/>
                  </a:lnTo>
                  <a:lnTo>
                    <a:pt x="493" y="1362"/>
                  </a:lnTo>
                  <a:lnTo>
                    <a:pt x="493" y="1362"/>
                  </a:lnTo>
                  <a:lnTo>
                    <a:pt x="536" y="1391"/>
                  </a:lnTo>
                  <a:lnTo>
                    <a:pt x="536" y="1391"/>
                  </a:lnTo>
                  <a:lnTo>
                    <a:pt x="638" y="1469"/>
                  </a:lnTo>
                  <a:lnTo>
                    <a:pt x="641" y="1472"/>
                  </a:lnTo>
                  <a:lnTo>
                    <a:pt x="641" y="1472"/>
                  </a:lnTo>
                  <a:lnTo>
                    <a:pt x="614" y="1488"/>
                  </a:lnTo>
                  <a:lnTo>
                    <a:pt x="614" y="1488"/>
                  </a:lnTo>
                  <a:lnTo>
                    <a:pt x="528" y="1552"/>
                  </a:lnTo>
                  <a:lnTo>
                    <a:pt x="528" y="1552"/>
                  </a:lnTo>
                  <a:lnTo>
                    <a:pt x="493" y="1576"/>
                  </a:lnTo>
                  <a:lnTo>
                    <a:pt x="493" y="1576"/>
                  </a:lnTo>
                  <a:lnTo>
                    <a:pt x="456" y="1549"/>
                  </a:lnTo>
                  <a:lnTo>
                    <a:pt x="456" y="1549"/>
                  </a:lnTo>
                  <a:lnTo>
                    <a:pt x="415" y="1520"/>
                  </a:lnTo>
                  <a:lnTo>
                    <a:pt x="415" y="1520"/>
                  </a:lnTo>
                  <a:lnTo>
                    <a:pt x="386" y="1501"/>
                  </a:lnTo>
                  <a:lnTo>
                    <a:pt x="386" y="1501"/>
                  </a:lnTo>
                  <a:lnTo>
                    <a:pt x="373" y="1493"/>
                  </a:lnTo>
                  <a:lnTo>
                    <a:pt x="373" y="1493"/>
                  </a:lnTo>
                  <a:lnTo>
                    <a:pt x="383" y="1504"/>
                  </a:lnTo>
                  <a:lnTo>
                    <a:pt x="383" y="1504"/>
                  </a:lnTo>
                  <a:lnTo>
                    <a:pt x="410" y="1525"/>
                  </a:lnTo>
                  <a:lnTo>
                    <a:pt x="410" y="1525"/>
                  </a:lnTo>
                  <a:lnTo>
                    <a:pt x="450" y="1558"/>
                  </a:lnTo>
                  <a:lnTo>
                    <a:pt x="450" y="1558"/>
                  </a:lnTo>
                  <a:lnTo>
                    <a:pt x="485" y="1584"/>
                  </a:lnTo>
                  <a:lnTo>
                    <a:pt x="485" y="1584"/>
                  </a:lnTo>
                  <a:lnTo>
                    <a:pt x="466" y="1598"/>
                  </a:lnTo>
                  <a:lnTo>
                    <a:pt x="466" y="1598"/>
                  </a:lnTo>
                  <a:lnTo>
                    <a:pt x="442" y="1614"/>
                  </a:lnTo>
                  <a:lnTo>
                    <a:pt x="442" y="1614"/>
                  </a:lnTo>
                  <a:lnTo>
                    <a:pt x="466" y="1600"/>
                  </a:lnTo>
                  <a:lnTo>
                    <a:pt x="466" y="1600"/>
                  </a:lnTo>
                  <a:lnTo>
                    <a:pt x="488" y="1584"/>
                  </a:lnTo>
                  <a:lnTo>
                    <a:pt x="488" y="1584"/>
                  </a:lnTo>
                  <a:lnTo>
                    <a:pt x="498" y="1593"/>
                  </a:lnTo>
                  <a:lnTo>
                    <a:pt x="498" y="1593"/>
                  </a:lnTo>
                  <a:lnTo>
                    <a:pt x="544" y="1627"/>
                  </a:lnTo>
                  <a:lnTo>
                    <a:pt x="544" y="1627"/>
                  </a:lnTo>
                  <a:lnTo>
                    <a:pt x="587" y="1657"/>
                  </a:lnTo>
                  <a:lnTo>
                    <a:pt x="587" y="1657"/>
                  </a:lnTo>
                  <a:lnTo>
                    <a:pt x="616" y="1676"/>
                  </a:lnTo>
                  <a:lnTo>
                    <a:pt x="616" y="1676"/>
                  </a:lnTo>
                  <a:lnTo>
                    <a:pt x="627" y="1684"/>
                  </a:lnTo>
                  <a:lnTo>
                    <a:pt x="627" y="1684"/>
                  </a:lnTo>
                  <a:lnTo>
                    <a:pt x="619" y="1676"/>
                  </a:lnTo>
                  <a:lnTo>
                    <a:pt x="619" y="1676"/>
                  </a:lnTo>
                  <a:lnTo>
                    <a:pt x="590" y="1652"/>
                  </a:lnTo>
                  <a:lnTo>
                    <a:pt x="590" y="1652"/>
                  </a:lnTo>
                  <a:lnTo>
                    <a:pt x="549" y="1619"/>
                  </a:lnTo>
                  <a:lnTo>
                    <a:pt x="549" y="1619"/>
                  </a:lnTo>
                  <a:lnTo>
                    <a:pt x="504" y="1584"/>
                  </a:lnTo>
                  <a:lnTo>
                    <a:pt x="504" y="1584"/>
                  </a:lnTo>
                  <a:lnTo>
                    <a:pt x="496" y="1579"/>
                  </a:lnTo>
                  <a:lnTo>
                    <a:pt x="496" y="1579"/>
                  </a:lnTo>
                  <a:lnTo>
                    <a:pt x="531" y="1558"/>
                  </a:lnTo>
                  <a:lnTo>
                    <a:pt x="531" y="1558"/>
                  </a:lnTo>
                  <a:lnTo>
                    <a:pt x="619" y="1496"/>
                  </a:lnTo>
                  <a:lnTo>
                    <a:pt x="619" y="1496"/>
                  </a:lnTo>
                  <a:lnTo>
                    <a:pt x="649" y="1477"/>
                  </a:lnTo>
                  <a:lnTo>
                    <a:pt x="649" y="1477"/>
                  </a:lnTo>
                  <a:lnTo>
                    <a:pt x="740" y="1544"/>
                  </a:lnTo>
                  <a:lnTo>
                    <a:pt x="740" y="1544"/>
                  </a:lnTo>
                  <a:lnTo>
                    <a:pt x="796" y="1584"/>
                  </a:lnTo>
                  <a:lnTo>
                    <a:pt x="796" y="1584"/>
                  </a:lnTo>
                  <a:lnTo>
                    <a:pt x="788" y="1593"/>
                  </a:lnTo>
                  <a:lnTo>
                    <a:pt x="788" y="1593"/>
                  </a:lnTo>
                  <a:lnTo>
                    <a:pt x="745" y="1622"/>
                  </a:lnTo>
                  <a:lnTo>
                    <a:pt x="745" y="1622"/>
                  </a:lnTo>
                  <a:lnTo>
                    <a:pt x="710" y="1649"/>
                  </a:lnTo>
                  <a:lnTo>
                    <a:pt x="710" y="1649"/>
                  </a:lnTo>
                  <a:lnTo>
                    <a:pt x="684" y="1670"/>
                  </a:lnTo>
                  <a:lnTo>
                    <a:pt x="684" y="1670"/>
                  </a:lnTo>
                  <a:lnTo>
                    <a:pt x="675" y="1678"/>
                  </a:lnTo>
                  <a:lnTo>
                    <a:pt x="675" y="1678"/>
                  </a:lnTo>
                  <a:lnTo>
                    <a:pt x="686" y="1670"/>
                  </a:lnTo>
                  <a:lnTo>
                    <a:pt x="686" y="1670"/>
                  </a:lnTo>
                  <a:lnTo>
                    <a:pt x="713" y="1654"/>
                  </a:lnTo>
                  <a:lnTo>
                    <a:pt x="713" y="1654"/>
                  </a:lnTo>
                  <a:lnTo>
                    <a:pt x="750" y="1630"/>
                  </a:lnTo>
                  <a:lnTo>
                    <a:pt x="750" y="1630"/>
                  </a:lnTo>
                  <a:lnTo>
                    <a:pt x="793" y="1600"/>
                  </a:lnTo>
                  <a:lnTo>
                    <a:pt x="793" y="1600"/>
                  </a:lnTo>
                  <a:lnTo>
                    <a:pt x="807" y="1593"/>
                  </a:lnTo>
                  <a:lnTo>
                    <a:pt x="807" y="1593"/>
                  </a:lnTo>
                  <a:lnTo>
                    <a:pt x="831" y="1609"/>
                  </a:lnTo>
                  <a:lnTo>
                    <a:pt x="831" y="1609"/>
                  </a:lnTo>
                  <a:lnTo>
                    <a:pt x="895" y="1654"/>
                  </a:lnTo>
                  <a:lnTo>
                    <a:pt x="895" y="1654"/>
                  </a:lnTo>
                  <a:lnTo>
                    <a:pt x="919" y="1673"/>
                  </a:lnTo>
                  <a:lnTo>
                    <a:pt x="919" y="1673"/>
                  </a:lnTo>
                  <a:lnTo>
                    <a:pt x="895" y="1654"/>
                  </a:lnTo>
                  <a:lnTo>
                    <a:pt x="895" y="1654"/>
                  </a:lnTo>
                  <a:lnTo>
                    <a:pt x="834" y="1606"/>
                  </a:lnTo>
                  <a:lnTo>
                    <a:pt x="834" y="1606"/>
                  </a:lnTo>
                  <a:lnTo>
                    <a:pt x="812" y="1587"/>
                  </a:lnTo>
                  <a:lnTo>
                    <a:pt x="812" y="1587"/>
                  </a:lnTo>
                  <a:lnTo>
                    <a:pt x="836" y="1571"/>
                  </a:lnTo>
                  <a:lnTo>
                    <a:pt x="836" y="1571"/>
                  </a:lnTo>
                  <a:lnTo>
                    <a:pt x="874" y="1542"/>
                  </a:lnTo>
                  <a:lnTo>
                    <a:pt x="874" y="1542"/>
                  </a:lnTo>
                  <a:lnTo>
                    <a:pt x="898" y="1523"/>
                  </a:lnTo>
                  <a:lnTo>
                    <a:pt x="898" y="1523"/>
                  </a:lnTo>
                  <a:lnTo>
                    <a:pt x="909" y="1515"/>
                  </a:lnTo>
                  <a:lnTo>
                    <a:pt x="909" y="1515"/>
                  </a:lnTo>
                  <a:lnTo>
                    <a:pt x="898" y="1520"/>
                  </a:lnTo>
                  <a:lnTo>
                    <a:pt x="898" y="1520"/>
                  </a:lnTo>
                  <a:lnTo>
                    <a:pt x="868" y="1536"/>
                  </a:lnTo>
                  <a:lnTo>
                    <a:pt x="868" y="1536"/>
                  </a:lnTo>
                  <a:lnTo>
                    <a:pt x="831" y="1563"/>
                  </a:lnTo>
                  <a:lnTo>
                    <a:pt x="831" y="1563"/>
                  </a:lnTo>
                  <a:lnTo>
                    <a:pt x="804" y="1582"/>
                  </a:lnTo>
                  <a:lnTo>
                    <a:pt x="804" y="1582"/>
                  </a:lnTo>
                  <a:lnTo>
                    <a:pt x="745" y="1536"/>
                  </a:lnTo>
                  <a:lnTo>
                    <a:pt x="745" y="1536"/>
                  </a:lnTo>
                  <a:lnTo>
                    <a:pt x="657" y="1472"/>
                  </a:lnTo>
                  <a:lnTo>
                    <a:pt x="657" y="1472"/>
                  </a:lnTo>
                  <a:lnTo>
                    <a:pt x="724" y="1426"/>
                  </a:lnTo>
                  <a:lnTo>
                    <a:pt x="724" y="1426"/>
                  </a:lnTo>
                  <a:lnTo>
                    <a:pt x="809" y="1365"/>
                  </a:lnTo>
                  <a:lnTo>
                    <a:pt x="809" y="1365"/>
                  </a:lnTo>
                  <a:lnTo>
                    <a:pt x="871" y="1410"/>
                  </a:lnTo>
                  <a:lnTo>
                    <a:pt x="871" y="1410"/>
                  </a:lnTo>
                  <a:lnTo>
                    <a:pt x="909" y="1434"/>
                  </a:lnTo>
                  <a:lnTo>
                    <a:pt x="909" y="1434"/>
                  </a:lnTo>
                  <a:lnTo>
                    <a:pt x="871" y="1407"/>
                  </a:lnTo>
                  <a:lnTo>
                    <a:pt x="871" y="1407"/>
                  </a:lnTo>
                  <a:lnTo>
                    <a:pt x="815" y="1362"/>
                  </a:lnTo>
                  <a:lnTo>
                    <a:pt x="815" y="1362"/>
                  </a:lnTo>
                  <a:lnTo>
                    <a:pt x="826" y="1354"/>
                  </a:lnTo>
                  <a:lnTo>
                    <a:pt x="826" y="1354"/>
                  </a:lnTo>
                  <a:lnTo>
                    <a:pt x="911" y="1292"/>
                  </a:lnTo>
                  <a:lnTo>
                    <a:pt x="911" y="1292"/>
                  </a:lnTo>
                  <a:lnTo>
                    <a:pt x="965" y="1252"/>
                  </a:lnTo>
                  <a:lnTo>
                    <a:pt x="965" y="1252"/>
                  </a:lnTo>
                  <a:lnTo>
                    <a:pt x="1064" y="1324"/>
                  </a:lnTo>
                  <a:lnTo>
                    <a:pt x="1064" y="1324"/>
                  </a:lnTo>
                  <a:lnTo>
                    <a:pt x="1107" y="1354"/>
                  </a:lnTo>
                  <a:lnTo>
                    <a:pt x="1107" y="1354"/>
                  </a:lnTo>
                  <a:lnTo>
                    <a:pt x="1064" y="1322"/>
                  </a:lnTo>
                  <a:lnTo>
                    <a:pt x="1064" y="1322"/>
                  </a:lnTo>
                  <a:lnTo>
                    <a:pt x="971" y="1249"/>
                  </a:lnTo>
                  <a:lnTo>
                    <a:pt x="971" y="1249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97" y="1228"/>
                  </a:lnTo>
                  <a:lnTo>
                    <a:pt x="997" y="1228"/>
                  </a:lnTo>
                  <a:lnTo>
                    <a:pt x="973" y="1244"/>
                  </a:lnTo>
                  <a:lnTo>
                    <a:pt x="973" y="1244"/>
                  </a:lnTo>
                  <a:lnTo>
                    <a:pt x="968" y="1249"/>
                  </a:lnTo>
                  <a:lnTo>
                    <a:pt x="968" y="1249"/>
                  </a:lnTo>
                  <a:lnTo>
                    <a:pt x="954" y="1238"/>
                  </a:lnTo>
                  <a:lnTo>
                    <a:pt x="954" y="1238"/>
                  </a:lnTo>
                  <a:lnTo>
                    <a:pt x="818" y="1134"/>
                  </a:lnTo>
                  <a:lnTo>
                    <a:pt x="818" y="1134"/>
                  </a:lnTo>
                  <a:lnTo>
                    <a:pt x="836" y="1120"/>
                  </a:lnTo>
                  <a:lnTo>
                    <a:pt x="836" y="1120"/>
                  </a:lnTo>
                  <a:lnTo>
                    <a:pt x="906" y="1069"/>
                  </a:lnTo>
                  <a:lnTo>
                    <a:pt x="906" y="1069"/>
                  </a:lnTo>
                  <a:lnTo>
                    <a:pt x="933" y="1051"/>
                  </a:lnTo>
                  <a:lnTo>
                    <a:pt x="933" y="1051"/>
                  </a:lnTo>
                  <a:lnTo>
                    <a:pt x="906" y="1067"/>
                  </a:lnTo>
                  <a:lnTo>
                    <a:pt x="906" y="1067"/>
                  </a:lnTo>
                  <a:lnTo>
                    <a:pt x="834" y="1115"/>
                  </a:lnTo>
                  <a:lnTo>
                    <a:pt x="834" y="1115"/>
                  </a:lnTo>
                  <a:lnTo>
                    <a:pt x="812" y="1131"/>
                  </a:lnTo>
                  <a:lnTo>
                    <a:pt x="812" y="1131"/>
                  </a:lnTo>
                  <a:lnTo>
                    <a:pt x="799" y="1120"/>
                  </a:lnTo>
                  <a:lnTo>
                    <a:pt x="799" y="1120"/>
                  </a:lnTo>
                  <a:lnTo>
                    <a:pt x="665" y="1019"/>
                  </a:lnTo>
                  <a:lnTo>
                    <a:pt x="665" y="1019"/>
                  </a:lnTo>
                  <a:lnTo>
                    <a:pt x="702" y="992"/>
                  </a:lnTo>
                  <a:lnTo>
                    <a:pt x="702" y="992"/>
                  </a:lnTo>
                  <a:lnTo>
                    <a:pt x="793" y="927"/>
                  </a:lnTo>
                  <a:lnTo>
                    <a:pt x="793" y="927"/>
                  </a:lnTo>
                  <a:lnTo>
                    <a:pt x="812" y="911"/>
                  </a:lnTo>
                  <a:lnTo>
                    <a:pt x="812" y="911"/>
                  </a:lnTo>
                  <a:lnTo>
                    <a:pt x="820" y="919"/>
                  </a:lnTo>
                  <a:lnTo>
                    <a:pt x="820" y="919"/>
                  </a:lnTo>
                  <a:lnTo>
                    <a:pt x="898" y="973"/>
                  </a:lnTo>
                  <a:lnTo>
                    <a:pt x="898" y="973"/>
                  </a:lnTo>
                  <a:lnTo>
                    <a:pt x="927" y="992"/>
                  </a:lnTo>
                  <a:lnTo>
                    <a:pt x="927" y="992"/>
                  </a:lnTo>
                  <a:lnTo>
                    <a:pt x="898" y="970"/>
                  </a:lnTo>
                  <a:lnTo>
                    <a:pt x="898" y="970"/>
                  </a:lnTo>
                  <a:lnTo>
                    <a:pt x="826" y="914"/>
                  </a:lnTo>
                  <a:lnTo>
                    <a:pt x="826" y="914"/>
                  </a:lnTo>
                  <a:lnTo>
                    <a:pt x="818" y="909"/>
                  </a:lnTo>
                  <a:lnTo>
                    <a:pt x="818" y="909"/>
                  </a:lnTo>
                  <a:lnTo>
                    <a:pt x="860" y="879"/>
                  </a:lnTo>
                  <a:lnTo>
                    <a:pt x="860" y="879"/>
                  </a:lnTo>
                  <a:lnTo>
                    <a:pt x="885" y="860"/>
                  </a:lnTo>
                  <a:lnTo>
                    <a:pt x="885" y="860"/>
                  </a:lnTo>
                  <a:lnTo>
                    <a:pt x="858" y="876"/>
                  </a:lnTo>
                  <a:lnTo>
                    <a:pt x="858" y="876"/>
                  </a:lnTo>
                  <a:lnTo>
                    <a:pt x="815" y="906"/>
                  </a:lnTo>
                  <a:lnTo>
                    <a:pt x="815" y="906"/>
                  </a:lnTo>
                  <a:lnTo>
                    <a:pt x="718" y="833"/>
                  </a:lnTo>
                  <a:lnTo>
                    <a:pt x="718" y="83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818" y="689"/>
                  </a:lnTo>
                  <a:lnTo>
                    <a:pt x="818" y="689"/>
                  </a:lnTo>
                  <a:lnTo>
                    <a:pt x="842" y="705"/>
                  </a:lnTo>
                  <a:lnTo>
                    <a:pt x="842" y="705"/>
                  </a:lnTo>
                  <a:lnTo>
                    <a:pt x="898" y="745"/>
                  </a:lnTo>
                  <a:lnTo>
                    <a:pt x="898" y="745"/>
                  </a:lnTo>
                  <a:lnTo>
                    <a:pt x="919" y="758"/>
                  </a:lnTo>
                  <a:lnTo>
                    <a:pt x="919" y="758"/>
                  </a:lnTo>
                  <a:lnTo>
                    <a:pt x="898" y="742"/>
                  </a:lnTo>
                  <a:lnTo>
                    <a:pt x="898" y="742"/>
                  </a:lnTo>
                  <a:lnTo>
                    <a:pt x="844" y="699"/>
                  </a:lnTo>
                  <a:lnTo>
                    <a:pt x="844" y="699"/>
                  </a:lnTo>
                  <a:lnTo>
                    <a:pt x="826" y="683"/>
                  </a:lnTo>
                  <a:lnTo>
                    <a:pt x="826" y="683"/>
                  </a:lnTo>
                  <a:lnTo>
                    <a:pt x="911" y="624"/>
                  </a:lnTo>
                  <a:lnTo>
                    <a:pt x="911" y="624"/>
                  </a:lnTo>
                  <a:lnTo>
                    <a:pt x="938" y="605"/>
                  </a:lnTo>
                  <a:lnTo>
                    <a:pt x="938" y="692"/>
                  </a:lnTo>
                  <a:lnTo>
                    <a:pt x="1027" y="692"/>
                  </a:lnTo>
                  <a:lnTo>
                    <a:pt x="1027" y="692"/>
                  </a:lnTo>
                  <a:lnTo>
                    <a:pt x="1046" y="692"/>
                  </a:lnTo>
                  <a:lnTo>
                    <a:pt x="1059" y="689"/>
                  </a:lnTo>
                  <a:lnTo>
                    <a:pt x="1072" y="683"/>
                  </a:lnTo>
                  <a:lnTo>
                    <a:pt x="1080" y="675"/>
                  </a:lnTo>
                  <a:lnTo>
                    <a:pt x="1080" y="675"/>
                  </a:lnTo>
                  <a:lnTo>
                    <a:pt x="1091" y="664"/>
                  </a:lnTo>
                  <a:lnTo>
                    <a:pt x="1091" y="664"/>
                  </a:lnTo>
                  <a:lnTo>
                    <a:pt x="1123" y="686"/>
                  </a:lnTo>
                  <a:lnTo>
                    <a:pt x="1123" y="692"/>
                  </a:lnTo>
                  <a:lnTo>
                    <a:pt x="1129" y="692"/>
                  </a:lnTo>
                  <a:lnTo>
                    <a:pt x="1129" y="692"/>
                  </a:lnTo>
                  <a:lnTo>
                    <a:pt x="1145" y="702"/>
                  </a:lnTo>
                  <a:lnTo>
                    <a:pt x="1145" y="702"/>
                  </a:lnTo>
                  <a:lnTo>
                    <a:pt x="1206" y="745"/>
                  </a:lnTo>
                  <a:lnTo>
                    <a:pt x="1206" y="745"/>
                  </a:lnTo>
                  <a:lnTo>
                    <a:pt x="1228" y="761"/>
                  </a:lnTo>
                  <a:lnTo>
                    <a:pt x="1228" y="761"/>
                  </a:lnTo>
                  <a:lnTo>
                    <a:pt x="1206" y="742"/>
                  </a:lnTo>
                  <a:lnTo>
                    <a:pt x="1206" y="742"/>
                  </a:lnTo>
                  <a:lnTo>
                    <a:pt x="1147" y="697"/>
                  </a:lnTo>
                  <a:lnTo>
                    <a:pt x="1147" y="697"/>
                  </a:lnTo>
                  <a:lnTo>
                    <a:pt x="1142" y="692"/>
                  </a:lnTo>
                  <a:lnTo>
                    <a:pt x="1169" y="692"/>
                  </a:lnTo>
                  <a:lnTo>
                    <a:pt x="1169" y="616"/>
                  </a:lnTo>
                  <a:lnTo>
                    <a:pt x="1201" y="616"/>
                  </a:lnTo>
                  <a:lnTo>
                    <a:pt x="1230" y="692"/>
                  </a:lnTo>
                  <a:lnTo>
                    <a:pt x="1282" y="692"/>
                  </a:lnTo>
                  <a:lnTo>
                    <a:pt x="1244" y="605"/>
                  </a:lnTo>
                  <a:lnTo>
                    <a:pt x="1244" y="605"/>
                  </a:lnTo>
                  <a:lnTo>
                    <a:pt x="1260" y="598"/>
                  </a:lnTo>
                  <a:lnTo>
                    <a:pt x="1271" y="587"/>
                  </a:lnTo>
                  <a:lnTo>
                    <a:pt x="1276" y="574"/>
                  </a:lnTo>
                  <a:lnTo>
                    <a:pt x="1279" y="557"/>
                  </a:lnTo>
                  <a:lnTo>
                    <a:pt x="1279" y="557"/>
                  </a:lnTo>
                  <a:lnTo>
                    <a:pt x="1276" y="539"/>
                  </a:lnTo>
                  <a:lnTo>
                    <a:pt x="1268" y="525"/>
                  </a:lnTo>
                  <a:lnTo>
                    <a:pt x="1268" y="525"/>
                  </a:lnTo>
                  <a:lnTo>
                    <a:pt x="1257" y="512"/>
                  </a:lnTo>
                  <a:lnTo>
                    <a:pt x="1247" y="504"/>
                  </a:lnTo>
                  <a:lnTo>
                    <a:pt x="1247" y="504"/>
                  </a:lnTo>
                  <a:lnTo>
                    <a:pt x="1228" y="501"/>
                  </a:lnTo>
                  <a:lnTo>
                    <a:pt x="1209" y="498"/>
                  </a:lnTo>
                  <a:lnTo>
                    <a:pt x="1123" y="498"/>
                  </a:lnTo>
                  <a:lnTo>
                    <a:pt x="1123" y="678"/>
                  </a:lnTo>
                  <a:lnTo>
                    <a:pt x="1123" y="678"/>
                  </a:lnTo>
                  <a:lnTo>
                    <a:pt x="1094" y="657"/>
                  </a:lnTo>
                  <a:lnTo>
                    <a:pt x="1094" y="657"/>
                  </a:lnTo>
                  <a:lnTo>
                    <a:pt x="1096" y="638"/>
                  </a:lnTo>
                  <a:lnTo>
                    <a:pt x="1096" y="638"/>
                  </a:lnTo>
                  <a:lnTo>
                    <a:pt x="1094" y="624"/>
                  </a:lnTo>
                  <a:lnTo>
                    <a:pt x="1089" y="608"/>
                  </a:lnTo>
                  <a:lnTo>
                    <a:pt x="1089" y="608"/>
                  </a:lnTo>
                  <a:lnTo>
                    <a:pt x="1083" y="603"/>
                  </a:lnTo>
                  <a:lnTo>
                    <a:pt x="1075" y="598"/>
                  </a:lnTo>
                  <a:lnTo>
                    <a:pt x="1056" y="592"/>
                  </a:lnTo>
                  <a:lnTo>
                    <a:pt x="1056" y="592"/>
                  </a:lnTo>
                  <a:lnTo>
                    <a:pt x="1072" y="584"/>
                  </a:lnTo>
                  <a:lnTo>
                    <a:pt x="1083" y="576"/>
                  </a:lnTo>
                  <a:lnTo>
                    <a:pt x="1091" y="563"/>
                  </a:lnTo>
                  <a:lnTo>
                    <a:pt x="1091" y="549"/>
                  </a:lnTo>
                  <a:lnTo>
                    <a:pt x="1091" y="549"/>
                  </a:lnTo>
                  <a:lnTo>
                    <a:pt x="1091" y="533"/>
                  </a:lnTo>
                  <a:lnTo>
                    <a:pt x="1083" y="522"/>
                  </a:lnTo>
                  <a:lnTo>
                    <a:pt x="1083" y="522"/>
                  </a:lnTo>
                  <a:lnTo>
                    <a:pt x="1072" y="512"/>
                  </a:lnTo>
                  <a:lnTo>
                    <a:pt x="1072" y="512"/>
                  </a:lnTo>
                  <a:lnTo>
                    <a:pt x="1185" y="434"/>
                  </a:lnTo>
                  <a:lnTo>
                    <a:pt x="1185" y="434"/>
                  </a:lnTo>
                  <a:lnTo>
                    <a:pt x="1292" y="359"/>
                  </a:lnTo>
                  <a:lnTo>
                    <a:pt x="1292" y="359"/>
                  </a:lnTo>
                  <a:lnTo>
                    <a:pt x="1322" y="378"/>
                  </a:lnTo>
                  <a:lnTo>
                    <a:pt x="1322" y="378"/>
                  </a:lnTo>
                  <a:lnTo>
                    <a:pt x="1375" y="418"/>
                  </a:lnTo>
                  <a:lnTo>
                    <a:pt x="1375" y="418"/>
                  </a:lnTo>
                  <a:lnTo>
                    <a:pt x="1413" y="442"/>
                  </a:lnTo>
                  <a:lnTo>
                    <a:pt x="1413" y="442"/>
                  </a:lnTo>
                  <a:lnTo>
                    <a:pt x="1429" y="453"/>
                  </a:lnTo>
                  <a:lnTo>
                    <a:pt x="1429" y="453"/>
                  </a:lnTo>
                  <a:lnTo>
                    <a:pt x="1416" y="442"/>
                  </a:lnTo>
                  <a:lnTo>
                    <a:pt x="1416" y="442"/>
                  </a:lnTo>
                  <a:lnTo>
                    <a:pt x="1378" y="412"/>
                  </a:lnTo>
                  <a:lnTo>
                    <a:pt x="1378" y="412"/>
                  </a:lnTo>
                  <a:lnTo>
                    <a:pt x="1327" y="370"/>
                  </a:lnTo>
                  <a:lnTo>
                    <a:pt x="1327" y="370"/>
                  </a:lnTo>
                  <a:lnTo>
                    <a:pt x="1300" y="351"/>
                  </a:lnTo>
                  <a:lnTo>
                    <a:pt x="1300" y="351"/>
                  </a:lnTo>
                  <a:lnTo>
                    <a:pt x="1424" y="265"/>
                  </a:lnTo>
                  <a:lnTo>
                    <a:pt x="1424" y="265"/>
                  </a:lnTo>
                  <a:lnTo>
                    <a:pt x="1450" y="246"/>
                  </a:lnTo>
                  <a:lnTo>
                    <a:pt x="1450" y="246"/>
                  </a:lnTo>
                  <a:lnTo>
                    <a:pt x="1499" y="284"/>
                  </a:lnTo>
                  <a:lnTo>
                    <a:pt x="1499" y="284"/>
                  </a:lnTo>
                  <a:lnTo>
                    <a:pt x="1584" y="346"/>
                  </a:lnTo>
                  <a:lnTo>
                    <a:pt x="1584" y="346"/>
                  </a:lnTo>
                  <a:lnTo>
                    <a:pt x="1600" y="356"/>
                  </a:lnTo>
                  <a:lnTo>
                    <a:pt x="1600" y="356"/>
                  </a:lnTo>
                  <a:lnTo>
                    <a:pt x="1582" y="370"/>
                  </a:lnTo>
                  <a:lnTo>
                    <a:pt x="1582" y="370"/>
                  </a:lnTo>
                  <a:lnTo>
                    <a:pt x="1517" y="418"/>
                  </a:lnTo>
                  <a:lnTo>
                    <a:pt x="1517" y="418"/>
                  </a:lnTo>
                  <a:lnTo>
                    <a:pt x="1469" y="453"/>
                  </a:lnTo>
                  <a:lnTo>
                    <a:pt x="1469" y="453"/>
                  </a:lnTo>
                  <a:lnTo>
                    <a:pt x="1453" y="466"/>
                  </a:lnTo>
                  <a:lnTo>
                    <a:pt x="1453" y="466"/>
                  </a:lnTo>
                  <a:lnTo>
                    <a:pt x="1472" y="453"/>
                  </a:lnTo>
                  <a:lnTo>
                    <a:pt x="1472" y="453"/>
                  </a:lnTo>
                  <a:lnTo>
                    <a:pt x="1520" y="423"/>
                  </a:lnTo>
                  <a:lnTo>
                    <a:pt x="1520" y="423"/>
                  </a:lnTo>
                  <a:lnTo>
                    <a:pt x="1587" y="378"/>
                  </a:lnTo>
                  <a:lnTo>
                    <a:pt x="1587" y="378"/>
                  </a:lnTo>
                  <a:lnTo>
                    <a:pt x="1609" y="364"/>
                  </a:lnTo>
                  <a:lnTo>
                    <a:pt x="1609" y="364"/>
                  </a:lnTo>
                  <a:lnTo>
                    <a:pt x="1659" y="402"/>
                  </a:lnTo>
                  <a:lnTo>
                    <a:pt x="1659" y="402"/>
                  </a:lnTo>
                  <a:lnTo>
                    <a:pt x="1713" y="439"/>
                  </a:lnTo>
                  <a:lnTo>
                    <a:pt x="1713" y="439"/>
                  </a:lnTo>
                  <a:lnTo>
                    <a:pt x="1735" y="453"/>
                  </a:lnTo>
                  <a:lnTo>
                    <a:pt x="1735" y="453"/>
                  </a:lnTo>
                  <a:lnTo>
                    <a:pt x="1716" y="437"/>
                  </a:lnTo>
                  <a:lnTo>
                    <a:pt x="1716" y="437"/>
                  </a:lnTo>
                  <a:lnTo>
                    <a:pt x="1665" y="396"/>
                  </a:lnTo>
                  <a:lnTo>
                    <a:pt x="1665" y="396"/>
                  </a:lnTo>
                  <a:lnTo>
                    <a:pt x="1617" y="359"/>
                  </a:lnTo>
                  <a:lnTo>
                    <a:pt x="1617" y="359"/>
                  </a:lnTo>
                  <a:lnTo>
                    <a:pt x="1665" y="324"/>
                  </a:lnTo>
                  <a:lnTo>
                    <a:pt x="1665" y="324"/>
                  </a:lnTo>
                  <a:lnTo>
                    <a:pt x="1743" y="270"/>
                  </a:lnTo>
                  <a:lnTo>
                    <a:pt x="1743" y="270"/>
                  </a:lnTo>
                  <a:lnTo>
                    <a:pt x="1764" y="254"/>
                  </a:lnTo>
                  <a:lnTo>
                    <a:pt x="1764" y="254"/>
                  </a:lnTo>
                  <a:lnTo>
                    <a:pt x="1791" y="273"/>
                  </a:lnTo>
                  <a:lnTo>
                    <a:pt x="1791" y="273"/>
                  </a:lnTo>
                  <a:lnTo>
                    <a:pt x="1885" y="343"/>
                  </a:lnTo>
                  <a:lnTo>
                    <a:pt x="1885" y="343"/>
                  </a:lnTo>
                  <a:lnTo>
                    <a:pt x="1914" y="362"/>
                  </a:lnTo>
                  <a:lnTo>
                    <a:pt x="1914" y="362"/>
                  </a:lnTo>
                  <a:lnTo>
                    <a:pt x="1909" y="364"/>
                  </a:lnTo>
                  <a:lnTo>
                    <a:pt x="1909" y="364"/>
                  </a:lnTo>
                  <a:lnTo>
                    <a:pt x="1866" y="396"/>
                  </a:lnTo>
                  <a:lnTo>
                    <a:pt x="1866" y="396"/>
                  </a:lnTo>
                  <a:lnTo>
                    <a:pt x="1828" y="423"/>
                  </a:lnTo>
                  <a:lnTo>
                    <a:pt x="1828" y="423"/>
                  </a:lnTo>
                  <a:lnTo>
                    <a:pt x="1802" y="445"/>
                  </a:lnTo>
                  <a:lnTo>
                    <a:pt x="1802" y="445"/>
                  </a:lnTo>
                  <a:lnTo>
                    <a:pt x="1794" y="453"/>
                  </a:lnTo>
                  <a:lnTo>
                    <a:pt x="1794" y="453"/>
                  </a:lnTo>
                  <a:lnTo>
                    <a:pt x="1804" y="447"/>
                  </a:lnTo>
                  <a:lnTo>
                    <a:pt x="1804" y="447"/>
                  </a:lnTo>
                  <a:lnTo>
                    <a:pt x="1831" y="429"/>
                  </a:lnTo>
                  <a:lnTo>
                    <a:pt x="1831" y="429"/>
                  </a:lnTo>
                  <a:lnTo>
                    <a:pt x="1871" y="405"/>
                  </a:lnTo>
                  <a:lnTo>
                    <a:pt x="1871" y="405"/>
                  </a:lnTo>
                  <a:lnTo>
                    <a:pt x="1914" y="375"/>
                  </a:lnTo>
                  <a:lnTo>
                    <a:pt x="1914" y="375"/>
                  </a:lnTo>
                  <a:lnTo>
                    <a:pt x="1922" y="370"/>
                  </a:lnTo>
                  <a:lnTo>
                    <a:pt x="1922" y="370"/>
                  </a:lnTo>
                  <a:lnTo>
                    <a:pt x="1968" y="399"/>
                  </a:lnTo>
                  <a:lnTo>
                    <a:pt x="1968" y="399"/>
                  </a:lnTo>
                  <a:lnTo>
                    <a:pt x="2027" y="442"/>
                  </a:lnTo>
                  <a:lnTo>
                    <a:pt x="2027" y="442"/>
                  </a:lnTo>
                  <a:lnTo>
                    <a:pt x="2048" y="455"/>
                  </a:lnTo>
                  <a:lnTo>
                    <a:pt x="2048" y="455"/>
                  </a:lnTo>
                  <a:lnTo>
                    <a:pt x="2027" y="439"/>
                  </a:lnTo>
                  <a:lnTo>
                    <a:pt x="2027" y="439"/>
                  </a:lnTo>
                  <a:lnTo>
                    <a:pt x="1970" y="396"/>
                  </a:lnTo>
                  <a:lnTo>
                    <a:pt x="1970" y="396"/>
                  </a:lnTo>
                  <a:lnTo>
                    <a:pt x="1930" y="364"/>
                  </a:lnTo>
                  <a:lnTo>
                    <a:pt x="1930" y="364"/>
                  </a:lnTo>
                  <a:lnTo>
                    <a:pt x="1960" y="343"/>
                  </a:lnTo>
                  <a:lnTo>
                    <a:pt x="1960" y="343"/>
                  </a:lnTo>
                  <a:lnTo>
                    <a:pt x="1998" y="316"/>
                  </a:lnTo>
                  <a:lnTo>
                    <a:pt x="1998" y="316"/>
                  </a:lnTo>
                  <a:lnTo>
                    <a:pt x="2022" y="294"/>
                  </a:lnTo>
                  <a:lnTo>
                    <a:pt x="2022" y="294"/>
                  </a:lnTo>
                  <a:lnTo>
                    <a:pt x="2032" y="287"/>
                  </a:lnTo>
                  <a:lnTo>
                    <a:pt x="2032" y="287"/>
                  </a:lnTo>
                  <a:lnTo>
                    <a:pt x="2022" y="292"/>
                  </a:lnTo>
                  <a:lnTo>
                    <a:pt x="2022" y="292"/>
                  </a:lnTo>
                  <a:lnTo>
                    <a:pt x="1992" y="311"/>
                  </a:lnTo>
                  <a:lnTo>
                    <a:pt x="1992" y="311"/>
                  </a:lnTo>
                  <a:lnTo>
                    <a:pt x="1955" y="335"/>
                  </a:lnTo>
                  <a:lnTo>
                    <a:pt x="1955" y="335"/>
                  </a:lnTo>
                  <a:lnTo>
                    <a:pt x="1922" y="356"/>
                  </a:lnTo>
                  <a:lnTo>
                    <a:pt x="1922" y="356"/>
                  </a:lnTo>
                  <a:lnTo>
                    <a:pt x="1890" y="335"/>
                  </a:lnTo>
                  <a:lnTo>
                    <a:pt x="1890" y="335"/>
                  </a:lnTo>
                  <a:lnTo>
                    <a:pt x="1799" y="265"/>
                  </a:lnTo>
                  <a:lnTo>
                    <a:pt x="1799" y="265"/>
                  </a:lnTo>
                  <a:lnTo>
                    <a:pt x="1775" y="246"/>
                  </a:lnTo>
                  <a:lnTo>
                    <a:pt x="1775" y="246"/>
                  </a:lnTo>
                  <a:lnTo>
                    <a:pt x="1807" y="222"/>
                  </a:lnTo>
                  <a:lnTo>
                    <a:pt x="1807" y="222"/>
                  </a:lnTo>
                  <a:lnTo>
                    <a:pt x="1855" y="187"/>
                  </a:lnTo>
                  <a:lnTo>
                    <a:pt x="1855" y="187"/>
                  </a:lnTo>
                  <a:lnTo>
                    <a:pt x="1871" y="174"/>
                  </a:lnTo>
                  <a:lnTo>
                    <a:pt x="1871" y="174"/>
                  </a:lnTo>
                  <a:lnTo>
                    <a:pt x="1852" y="184"/>
                  </a:lnTo>
                  <a:lnTo>
                    <a:pt x="1852" y="184"/>
                  </a:lnTo>
                  <a:lnTo>
                    <a:pt x="1804" y="217"/>
                  </a:lnTo>
                  <a:lnTo>
                    <a:pt x="1804" y="217"/>
                  </a:lnTo>
                  <a:lnTo>
                    <a:pt x="1767" y="241"/>
                  </a:lnTo>
                  <a:lnTo>
                    <a:pt x="1767" y="241"/>
                  </a:lnTo>
                  <a:lnTo>
                    <a:pt x="1705" y="195"/>
                  </a:lnTo>
                  <a:lnTo>
                    <a:pt x="1705" y="195"/>
                  </a:lnTo>
                  <a:lnTo>
                    <a:pt x="1622" y="136"/>
                  </a:lnTo>
                  <a:lnTo>
                    <a:pt x="1622" y="136"/>
                  </a:lnTo>
                  <a:lnTo>
                    <a:pt x="1614" y="131"/>
                  </a:lnTo>
                  <a:lnTo>
                    <a:pt x="1614" y="131"/>
                  </a:lnTo>
                  <a:lnTo>
                    <a:pt x="1657" y="99"/>
                  </a:lnTo>
                  <a:lnTo>
                    <a:pt x="1657" y="99"/>
                  </a:lnTo>
                  <a:lnTo>
                    <a:pt x="1611" y="128"/>
                  </a:lnTo>
                  <a:lnTo>
                    <a:pt x="1611" y="128"/>
                  </a:lnTo>
                  <a:lnTo>
                    <a:pt x="1566" y="96"/>
                  </a:lnTo>
                  <a:lnTo>
                    <a:pt x="1566" y="96"/>
                  </a:lnTo>
                  <a:lnTo>
                    <a:pt x="1541" y="80"/>
                  </a:lnTo>
                  <a:lnTo>
                    <a:pt x="1541" y="80"/>
                  </a:lnTo>
                  <a:lnTo>
                    <a:pt x="1563" y="99"/>
                  </a:lnTo>
                  <a:lnTo>
                    <a:pt x="1563" y="99"/>
                  </a:lnTo>
                  <a:lnTo>
                    <a:pt x="1609" y="134"/>
                  </a:lnTo>
                  <a:lnTo>
                    <a:pt x="1609" y="134"/>
                  </a:lnTo>
                  <a:lnTo>
                    <a:pt x="1593" y="144"/>
                  </a:lnTo>
                  <a:lnTo>
                    <a:pt x="1593" y="144"/>
                  </a:lnTo>
                  <a:lnTo>
                    <a:pt x="1453" y="238"/>
                  </a:lnTo>
                  <a:lnTo>
                    <a:pt x="1453" y="238"/>
                  </a:lnTo>
                  <a:lnTo>
                    <a:pt x="1421" y="211"/>
                  </a:lnTo>
                  <a:lnTo>
                    <a:pt x="1421" y="211"/>
                  </a:lnTo>
                  <a:lnTo>
                    <a:pt x="1346" y="158"/>
                  </a:lnTo>
                  <a:lnTo>
                    <a:pt x="1346" y="158"/>
                  </a:lnTo>
                  <a:lnTo>
                    <a:pt x="1298" y="125"/>
                  </a:lnTo>
                  <a:lnTo>
                    <a:pt x="1298" y="125"/>
                  </a:lnTo>
                  <a:lnTo>
                    <a:pt x="1348" y="91"/>
                  </a:lnTo>
                  <a:lnTo>
                    <a:pt x="1348" y="91"/>
                  </a:lnTo>
                  <a:lnTo>
                    <a:pt x="1298" y="125"/>
                  </a:lnTo>
                  <a:lnTo>
                    <a:pt x="1298" y="125"/>
                  </a:lnTo>
                  <a:lnTo>
                    <a:pt x="1292" y="120"/>
                  </a:lnTo>
                  <a:lnTo>
                    <a:pt x="1292" y="120"/>
                  </a:lnTo>
                  <a:lnTo>
                    <a:pt x="1271" y="107"/>
                  </a:lnTo>
                  <a:lnTo>
                    <a:pt x="1271" y="107"/>
                  </a:lnTo>
                  <a:lnTo>
                    <a:pt x="1289" y="123"/>
                  </a:lnTo>
                  <a:lnTo>
                    <a:pt x="1289" y="123"/>
                  </a:lnTo>
                  <a:lnTo>
                    <a:pt x="1295" y="125"/>
                  </a:lnTo>
                  <a:lnTo>
                    <a:pt x="1292" y="128"/>
                  </a:lnTo>
                  <a:lnTo>
                    <a:pt x="1292" y="128"/>
                  </a:lnTo>
                  <a:lnTo>
                    <a:pt x="1145" y="228"/>
                  </a:lnTo>
                  <a:lnTo>
                    <a:pt x="1145" y="228"/>
                  </a:lnTo>
                  <a:lnTo>
                    <a:pt x="1137" y="233"/>
                  </a:lnTo>
                  <a:lnTo>
                    <a:pt x="1137" y="233"/>
                  </a:lnTo>
                  <a:lnTo>
                    <a:pt x="1113" y="217"/>
                  </a:lnTo>
                  <a:lnTo>
                    <a:pt x="1113" y="217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10" y="217"/>
                  </a:lnTo>
                  <a:lnTo>
                    <a:pt x="1110" y="217"/>
                  </a:lnTo>
                  <a:lnTo>
                    <a:pt x="1134" y="235"/>
                  </a:lnTo>
                  <a:lnTo>
                    <a:pt x="1134" y="235"/>
                  </a:lnTo>
                  <a:lnTo>
                    <a:pt x="978" y="343"/>
                  </a:lnTo>
                  <a:lnTo>
                    <a:pt x="978" y="343"/>
                  </a:lnTo>
                  <a:lnTo>
                    <a:pt x="957" y="329"/>
                  </a:lnTo>
                  <a:lnTo>
                    <a:pt x="957" y="329"/>
                  </a:lnTo>
                  <a:lnTo>
                    <a:pt x="973" y="346"/>
                  </a:lnTo>
                  <a:lnTo>
                    <a:pt x="973" y="346"/>
                  </a:lnTo>
                  <a:lnTo>
                    <a:pt x="936" y="370"/>
                  </a:lnTo>
                  <a:lnTo>
                    <a:pt x="936" y="370"/>
                  </a:lnTo>
                  <a:lnTo>
                    <a:pt x="820" y="453"/>
                  </a:lnTo>
                  <a:lnTo>
                    <a:pt x="820" y="453"/>
                  </a:lnTo>
                  <a:lnTo>
                    <a:pt x="783" y="426"/>
                  </a:lnTo>
                  <a:lnTo>
                    <a:pt x="783" y="426"/>
                  </a:lnTo>
                  <a:lnTo>
                    <a:pt x="721" y="383"/>
                  </a:lnTo>
                  <a:lnTo>
                    <a:pt x="721" y="383"/>
                  </a:lnTo>
                  <a:lnTo>
                    <a:pt x="700" y="367"/>
                  </a:lnTo>
                  <a:lnTo>
                    <a:pt x="700" y="367"/>
                  </a:lnTo>
                  <a:lnTo>
                    <a:pt x="721" y="386"/>
                  </a:lnTo>
                  <a:lnTo>
                    <a:pt x="721" y="386"/>
                  </a:lnTo>
                  <a:lnTo>
                    <a:pt x="780" y="431"/>
                  </a:lnTo>
                  <a:lnTo>
                    <a:pt x="780" y="431"/>
                  </a:lnTo>
                  <a:lnTo>
                    <a:pt x="812" y="455"/>
                  </a:lnTo>
                  <a:lnTo>
                    <a:pt x="812" y="455"/>
                  </a:lnTo>
                  <a:lnTo>
                    <a:pt x="700" y="536"/>
                  </a:lnTo>
                  <a:lnTo>
                    <a:pt x="700" y="536"/>
                  </a:lnTo>
                  <a:lnTo>
                    <a:pt x="662" y="560"/>
                  </a:lnTo>
                  <a:lnTo>
                    <a:pt x="662" y="560"/>
                  </a:lnTo>
                  <a:lnTo>
                    <a:pt x="587" y="506"/>
                  </a:lnTo>
                  <a:lnTo>
                    <a:pt x="587" y="506"/>
                  </a:lnTo>
                  <a:lnTo>
                    <a:pt x="512" y="453"/>
                  </a:lnTo>
                  <a:lnTo>
                    <a:pt x="512" y="453"/>
                  </a:lnTo>
                  <a:lnTo>
                    <a:pt x="563" y="418"/>
                  </a:lnTo>
                  <a:lnTo>
                    <a:pt x="563" y="418"/>
                  </a:lnTo>
                  <a:lnTo>
                    <a:pt x="632" y="367"/>
                  </a:lnTo>
                  <a:lnTo>
                    <a:pt x="632" y="367"/>
                  </a:lnTo>
                  <a:lnTo>
                    <a:pt x="659" y="346"/>
                  </a:lnTo>
                  <a:lnTo>
                    <a:pt x="659" y="346"/>
                  </a:lnTo>
                  <a:lnTo>
                    <a:pt x="630" y="364"/>
                  </a:lnTo>
                  <a:lnTo>
                    <a:pt x="630" y="364"/>
                  </a:lnTo>
                  <a:lnTo>
                    <a:pt x="557" y="412"/>
                  </a:lnTo>
                  <a:lnTo>
                    <a:pt x="557" y="412"/>
                  </a:lnTo>
                  <a:lnTo>
                    <a:pt x="504" y="447"/>
                  </a:lnTo>
                  <a:lnTo>
                    <a:pt x="504" y="447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429" y="394"/>
                  </a:lnTo>
                  <a:lnTo>
                    <a:pt x="429" y="394"/>
                  </a:lnTo>
                  <a:lnTo>
                    <a:pt x="448" y="410"/>
                  </a:lnTo>
                  <a:lnTo>
                    <a:pt x="448" y="41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58" y="480"/>
                  </a:lnTo>
                  <a:lnTo>
                    <a:pt x="458" y="480"/>
                  </a:lnTo>
                  <a:lnTo>
                    <a:pt x="345" y="557"/>
                  </a:lnTo>
                  <a:lnTo>
                    <a:pt x="345" y="557"/>
                  </a:lnTo>
                  <a:lnTo>
                    <a:pt x="292" y="520"/>
                  </a:lnTo>
                  <a:lnTo>
                    <a:pt x="292" y="520"/>
                  </a:lnTo>
                  <a:lnTo>
                    <a:pt x="263" y="498"/>
                  </a:lnTo>
                  <a:lnTo>
                    <a:pt x="263" y="498"/>
                  </a:lnTo>
                  <a:lnTo>
                    <a:pt x="289" y="522"/>
                  </a:lnTo>
                  <a:lnTo>
                    <a:pt x="289" y="522"/>
                  </a:lnTo>
                  <a:lnTo>
                    <a:pt x="340" y="560"/>
                  </a:lnTo>
                  <a:lnTo>
                    <a:pt x="340" y="560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185" y="670"/>
                  </a:lnTo>
                  <a:lnTo>
                    <a:pt x="185" y="670"/>
                  </a:lnTo>
                  <a:lnTo>
                    <a:pt x="169" y="657"/>
                  </a:lnTo>
                  <a:lnTo>
                    <a:pt x="169" y="657"/>
                  </a:lnTo>
                  <a:lnTo>
                    <a:pt x="126" y="627"/>
                  </a:lnTo>
                  <a:lnTo>
                    <a:pt x="126" y="627"/>
                  </a:lnTo>
                  <a:lnTo>
                    <a:pt x="169" y="659"/>
                  </a:lnTo>
                  <a:lnTo>
                    <a:pt x="169" y="659"/>
                  </a:lnTo>
                  <a:lnTo>
                    <a:pt x="185" y="670"/>
                  </a:lnTo>
                  <a:lnTo>
                    <a:pt x="185" y="670"/>
                  </a:lnTo>
                  <a:lnTo>
                    <a:pt x="128" y="710"/>
                  </a:lnTo>
                  <a:lnTo>
                    <a:pt x="128" y="710"/>
                  </a:lnTo>
                  <a:lnTo>
                    <a:pt x="59" y="761"/>
                  </a:lnTo>
                  <a:lnTo>
                    <a:pt x="56" y="764"/>
                  </a:lnTo>
                  <a:lnTo>
                    <a:pt x="56" y="764"/>
                  </a:lnTo>
                  <a:lnTo>
                    <a:pt x="59" y="734"/>
                  </a:lnTo>
                  <a:lnTo>
                    <a:pt x="59" y="734"/>
                  </a:lnTo>
                  <a:lnTo>
                    <a:pt x="69" y="686"/>
                  </a:lnTo>
                  <a:lnTo>
                    <a:pt x="86" y="640"/>
                  </a:lnTo>
                  <a:lnTo>
                    <a:pt x="107" y="595"/>
                  </a:lnTo>
                  <a:lnTo>
                    <a:pt x="134" y="552"/>
                  </a:lnTo>
                  <a:lnTo>
                    <a:pt x="134" y="552"/>
                  </a:lnTo>
                  <a:lnTo>
                    <a:pt x="163" y="514"/>
                  </a:lnTo>
                  <a:lnTo>
                    <a:pt x="198" y="480"/>
                  </a:lnTo>
                  <a:lnTo>
                    <a:pt x="238" y="447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324" y="399"/>
                  </a:lnTo>
                  <a:lnTo>
                    <a:pt x="373" y="380"/>
                  </a:lnTo>
                  <a:lnTo>
                    <a:pt x="373" y="380"/>
                  </a:lnTo>
                  <a:lnTo>
                    <a:pt x="421" y="367"/>
                  </a:lnTo>
                  <a:lnTo>
                    <a:pt x="469" y="356"/>
                  </a:lnTo>
                  <a:lnTo>
                    <a:pt x="469" y="356"/>
                  </a:lnTo>
                  <a:lnTo>
                    <a:pt x="520" y="348"/>
                  </a:lnTo>
                  <a:lnTo>
                    <a:pt x="571" y="346"/>
                  </a:lnTo>
                  <a:lnTo>
                    <a:pt x="571" y="346"/>
                  </a:lnTo>
                  <a:lnTo>
                    <a:pt x="622" y="343"/>
                  </a:lnTo>
                  <a:lnTo>
                    <a:pt x="673" y="343"/>
                  </a:lnTo>
                  <a:lnTo>
                    <a:pt x="673" y="343"/>
                  </a:lnTo>
                  <a:lnTo>
                    <a:pt x="726" y="346"/>
                  </a:lnTo>
                  <a:lnTo>
                    <a:pt x="777" y="351"/>
                  </a:lnTo>
                  <a:lnTo>
                    <a:pt x="777" y="351"/>
                  </a:lnTo>
                  <a:lnTo>
                    <a:pt x="828" y="359"/>
                  </a:lnTo>
                  <a:lnTo>
                    <a:pt x="879" y="367"/>
                  </a:lnTo>
                  <a:lnTo>
                    <a:pt x="879" y="367"/>
                  </a:lnTo>
                  <a:lnTo>
                    <a:pt x="879" y="367"/>
                  </a:lnTo>
                  <a:lnTo>
                    <a:pt x="887" y="367"/>
                  </a:lnTo>
                  <a:lnTo>
                    <a:pt x="895" y="364"/>
                  </a:lnTo>
                  <a:lnTo>
                    <a:pt x="903" y="359"/>
                  </a:lnTo>
                  <a:lnTo>
                    <a:pt x="909" y="353"/>
                  </a:lnTo>
                  <a:lnTo>
                    <a:pt x="909" y="353"/>
                  </a:lnTo>
                  <a:lnTo>
                    <a:pt x="919" y="337"/>
                  </a:lnTo>
                  <a:lnTo>
                    <a:pt x="919" y="337"/>
                  </a:lnTo>
                  <a:lnTo>
                    <a:pt x="933" y="321"/>
                  </a:lnTo>
                  <a:lnTo>
                    <a:pt x="933" y="321"/>
                  </a:lnTo>
                  <a:lnTo>
                    <a:pt x="960" y="292"/>
                  </a:lnTo>
                  <a:lnTo>
                    <a:pt x="960" y="292"/>
                  </a:lnTo>
                  <a:lnTo>
                    <a:pt x="989" y="262"/>
                  </a:lnTo>
                  <a:lnTo>
                    <a:pt x="1019" y="233"/>
                  </a:lnTo>
                  <a:lnTo>
                    <a:pt x="1019" y="233"/>
                  </a:lnTo>
                  <a:lnTo>
                    <a:pt x="1051" y="209"/>
                  </a:lnTo>
                  <a:lnTo>
                    <a:pt x="1051" y="209"/>
                  </a:lnTo>
                  <a:lnTo>
                    <a:pt x="1086" y="182"/>
                  </a:lnTo>
                  <a:lnTo>
                    <a:pt x="1086" y="182"/>
                  </a:lnTo>
                  <a:lnTo>
                    <a:pt x="1118" y="160"/>
                  </a:lnTo>
                  <a:lnTo>
                    <a:pt x="1137" y="150"/>
                  </a:lnTo>
                  <a:lnTo>
                    <a:pt x="1137" y="150"/>
                  </a:lnTo>
                  <a:lnTo>
                    <a:pt x="1155" y="139"/>
                  </a:lnTo>
                  <a:lnTo>
                    <a:pt x="1172" y="131"/>
                  </a:lnTo>
                  <a:lnTo>
                    <a:pt x="1190" y="120"/>
                  </a:lnTo>
                  <a:lnTo>
                    <a:pt x="1190" y="120"/>
                  </a:lnTo>
                  <a:lnTo>
                    <a:pt x="1209" y="112"/>
                  </a:lnTo>
                  <a:lnTo>
                    <a:pt x="1228" y="104"/>
                  </a:lnTo>
                  <a:lnTo>
                    <a:pt x="1228" y="104"/>
                  </a:lnTo>
                  <a:lnTo>
                    <a:pt x="1249" y="96"/>
                  </a:lnTo>
                  <a:lnTo>
                    <a:pt x="1268" y="91"/>
                  </a:lnTo>
                  <a:lnTo>
                    <a:pt x="1287" y="83"/>
                  </a:lnTo>
                  <a:lnTo>
                    <a:pt x="1308" y="77"/>
                  </a:lnTo>
                  <a:lnTo>
                    <a:pt x="1327" y="72"/>
                  </a:lnTo>
                  <a:lnTo>
                    <a:pt x="1327" y="72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67" y="64"/>
                  </a:lnTo>
                  <a:lnTo>
                    <a:pt x="1386" y="61"/>
                  </a:lnTo>
                  <a:lnTo>
                    <a:pt x="1407" y="59"/>
                  </a:lnTo>
                  <a:lnTo>
                    <a:pt x="1407" y="59"/>
                  </a:lnTo>
                  <a:lnTo>
                    <a:pt x="1429" y="56"/>
                  </a:lnTo>
                  <a:lnTo>
                    <a:pt x="1469" y="56"/>
                  </a:lnTo>
                  <a:lnTo>
                    <a:pt x="1509" y="56"/>
                  </a:lnTo>
                  <a:lnTo>
                    <a:pt x="1520" y="56"/>
                  </a:lnTo>
                  <a:lnTo>
                    <a:pt x="1531" y="56"/>
                  </a:lnTo>
                  <a:lnTo>
                    <a:pt x="1552" y="59"/>
                  </a:lnTo>
                  <a:lnTo>
                    <a:pt x="1571" y="59"/>
                  </a:lnTo>
                  <a:lnTo>
                    <a:pt x="1571" y="59"/>
                  </a:lnTo>
                  <a:lnTo>
                    <a:pt x="1593" y="64"/>
                  </a:lnTo>
                  <a:lnTo>
                    <a:pt x="1593" y="64"/>
                  </a:lnTo>
                  <a:lnTo>
                    <a:pt x="1633" y="69"/>
                  </a:lnTo>
                  <a:lnTo>
                    <a:pt x="1633" y="69"/>
                  </a:lnTo>
                  <a:lnTo>
                    <a:pt x="1673" y="77"/>
                  </a:lnTo>
                  <a:lnTo>
                    <a:pt x="1713" y="91"/>
                  </a:lnTo>
                  <a:lnTo>
                    <a:pt x="1713" y="91"/>
                  </a:lnTo>
                  <a:lnTo>
                    <a:pt x="1753" y="101"/>
                  </a:lnTo>
                  <a:lnTo>
                    <a:pt x="1794" y="115"/>
                  </a:lnTo>
                  <a:lnTo>
                    <a:pt x="1812" y="123"/>
                  </a:lnTo>
                  <a:lnTo>
                    <a:pt x="1831" y="131"/>
                  </a:lnTo>
                  <a:lnTo>
                    <a:pt x="1869" y="150"/>
                  </a:lnTo>
                  <a:lnTo>
                    <a:pt x="1869" y="150"/>
                  </a:lnTo>
                  <a:lnTo>
                    <a:pt x="1890" y="158"/>
                  </a:lnTo>
                  <a:lnTo>
                    <a:pt x="1906" y="169"/>
                  </a:lnTo>
                  <a:lnTo>
                    <a:pt x="1944" y="187"/>
                  </a:lnTo>
                  <a:lnTo>
                    <a:pt x="2016" y="230"/>
                  </a:lnTo>
                  <a:lnTo>
                    <a:pt x="2089" y="276"/>
                  </a:lnTo>
                  <a:lnTo>
                    <a:pt x="2089" y="276"/>
                  </a:lnTo>
                  <a:lnTo>
                    <a:pt x="2089" y="276"/>
                  </a:lnTo>
                  <a:lnTo>
                    <a:pt x="2094" y="278"/>
                  </a:lnTo>
                  <a:lnTo>
                    <a:pt x="2102" y="281"/>
                  </a:lnTo>
                  <a:lnTo>
                    <a:pt x="2107" y="281"/>
                  </a:lnTo>
                  <a:lnTo>
                    <a:pt x="2115" y="278"/>
                  </a:lnTo>
                  <a:lnTo>
                    <a:pt x="2115" y="278"/>
                  </a:lnTo>
                  <a:lnTo>
                    <a:pt x="2148" y="262"/>
                  </a:lnTo>
                  <a:lnTo>
                    <a:pt x="2185" y="249"/>
                  </a:lnTo>
                  <a:lnTo>
                    <a:pt x="2223" y="238"/>
                  </a:lnTo>
                  <a:lnTo>
                    <a:pt x="2260" y="230"/>
                  </a:lnTo>
                  <a:lnTo>
                    <a:pt x="2260" y="230"/>
                  </a:lnTo>
                  <a:lnTo>
                    <a:pt x="2298" y="225"/>
                  </a:lnTo>
                  <a:lnTo>
                    <a:pt x="2338" y="222"/>
                  </a:lnTo>
                  <a:lnTo>
                    <a:pt x="2375" y="222"/>
                  </a:lnTo>
                  <a:lnTo>
                    <a:pt x="2416" y="225"/>
                  </a:lnTo>
                  <a:lnTo>
                    <a:pt x="2416" y="225"/>
                  </a:lnTo>
                  <a:lnTo>
                    <a:pt x="2453" y="228"/>
                  </a:lnTo>
                  <a:lnTo>
                    <a:pt x="2493" y="235"/>
                  </a:lnTo>
                  <a:lnTo>
                    <a:pt x="2531" y="244"/>
                  </a:lnTo>
                  <a:lnTo>
                    <a:pt x="2568" y="254"/>
                  </a:lnTo>
                  <a:lnTo>
                    <a:pt x="2568" y="254"/>
                  </a:lnTo>
                  <a:lnTo>
                    <a:pt x="2606" y="268"/>
                  </a:lnTo>
                  <a:lnTo>
                    <a:pt x="2641" y="284"/>
                  </a:lnTo>
                  <a:lnTo>
                    <a:pt x="2676" y="300"/>
                  </a:lnTo>
                  <a:lnTo>
                    <a:pt x="2708" y="321"/>
                  </a:lnTo>
                  <a:lnTo>
                    <a:pt x="2708" y="321"/>
                  </a:lnTo>
                  <a:lnTo>
                    <a:pt x="2737" y="346"/>
                  </a:lnTo>
                  <a:lnTo>
                    <a:pt x="2767" y="372"/>
                  </a:lnTo>
                  <a:lnTo>
                    <a:pt x="2791" y="399"/>
                  </a:lnTo>
                  <a:lnTo>
                    <a:pt x="2813" y="431"/>
                  </a:lnTo>
                  <a:lnTo>
                    <a:pt x="2813" y="431"/>
                  </a:lnTo>
                  <a:lnTo>
                    <a:pt x="2831" y="464"/>
                  </a:lnTo>
                  <a:lnTo>
                    <a:pt x="2848" y="498"/>
                  </a:lnTo>
                  <a:lnTo>
                    <a:pt x="2858" y="536"/>
                  </a:lnTo>
                  <a:lnTo>
                    <a:pt x="2864" y="574"/>
                  </a:lnTo>
                  <a:lnTo>
                    <a:pt x="2864" y="574"/>
                  </a:lnTo>
                  <a:lnTo>
                    <a:pt x="2866" y="614"/>
                  </a:lnTo>
                  <a:lnTo>
                    <a:pt x="2866" y="651"/>
                  </a:lnTo>
                  <a:lnTo>
                    <a:pt x="2861" y="689"/>
                  </a:lnTo>
                  <a:lnTo>
                    <a:pt x="2855" y="729"/>
                  </a:lnTo>
                  <a:lnTo>
                    <a:pt x="2855" y="729"/>
                  </a:lnTo>
                  <a:lnTo>
                    <a:pt x="2845" y="767"/>
                  </a:lnTo>
                  <a:lnTo>
                    <a:pt x="2834" y="804"/>
                  </a:lnTo>
                  <a:lnTo>
                    <a:pt x="2834" y="804"/>
                  </a:lnTo>
                  <a:lnTo>
                    <a:pt x="2821" y="842"/>
                  </a:lnTo>
                  <a:lnTo>
                    <a:pt x="2805" y="876"/>
                  </a:lnTo>
                  <a:lnTo>
                    <a:pt x="2805" y="876"/>
                  </a:lnTo>
                  <a:lnTo>
                    <a:pt x="2805" y="876"/>
                  </a:lnTo>
                  <a:lnTo>
                    <a:pt x="2805" y="887"/>
                  </a:lnTo>
                  <a:lnTo>
                    <a:pt x="2805" y="892"/>
                  </a:lnTo>
                  <a:lnTo>
                    <a:pt x="2807" y="898"/>
                  </a:lnTo>
                  <a:lnTo>
                    <a:pt x="2837" y="927"/>
                  </a:lnTo>
                  <a:lnTo>
                    <a:pt x="2837" y="927"/>
                  </a:lnTo>
                  <a:lnTo>
                    <a:pt x="2850" y="944"/>
                  </a:lnTo>
                  <a:lnTo>
                    <a:pt x="2864" y="960"/>
                  </a:lnTo>
                  <a:lnTo>
                    <a:pt x="2880" y="976"/>
                  </a:lnTo>
                  <a:lnTo>
                    <a:pt x="2880" y="976"/>
                  </a:lnTo>
                  <a:lnTo>
                    <a:pt x="2890" y="992"/>
                  </a:lnTo>
                  <a:lnTo>
                    <a:pt x="2917" y="1024"/>
                  </a:lnTo>
                  <a:lnTo>
                    <a:pt x="2917" y="1024"/>
                  </a:lnTo>
                  <a:lnTo>
                    <a:pt x="2939" y="1061"/>
                  </a:lnTo>
                  <a:lnTo>
                    <a:pt x="2944" y="1069"/>
                  </a:lnTo>
                  <a:lnTo>
                    <a:pt x="2949" y="1078"/>
                  </a:lnTo>
                  <a:lnTo>
                    <a:pt x="2960" y="1096"/>
                  </a:lnTo>
                  <a:lnTo>
                    <a:pt x="2960" y="1096"/>
                  </a:lnTo>
                  <a:lnTo>
                    <a:pt x="2971" y="1115"/>
                  </a:lnTo>
                  <a:lnTo>
                    <a:pt x="2979" y="1134"/>
                  </a:lnTo>
                  <a:lnTo>
                    <a:pt x="2979" y="1134"/>
                  </a:lnTo>
                  <a:lnTo>
                    <a:pt x="2987" y="1153"/>
                  </a:lnTo>
                  <a:lnTo>
                    <a:pt x="2995" y="1172"/>
                  </a:lnTo>
                  <a:lnTo>
                    <a:pt x="3003" y="1193"/>
                  </a:lnTo>
                  <a:lnTo>
                    <a:pt x="3008" y="1212"/>
                  </a:lnTo>
                  <a:lnTo>
                    <a:pt x="3014" y="1233"/>
                  </a:lnTo>
                  <a:lnTo>
                    <a:pt x="3016" y="1252"/>
                  </a:lnTo>
                  <a:lnTo>
                    <a:pt x="3016" y="1252"/>
                  </a:lnTo>
                  <a:lnTo>
                    <a:pt x="3019" y="1273"/>
                  </a:lnTo>
                  <a:lnTo>
                    <a:pt x="3022" y="1295"/>
                  </a:lnTo>
                  <a:lnTo>
                    <a:pt x="3022" y="1295"/>
                  </a:lnTo>
                  <a:lnTo>
                    <a:pt x="3024" y="1314"/>
                  </a:lnTo>
                  <a:lnTo>
                    <a:pt x="3024" y="1335"/>
                  </a:lnTo>
                  <a:lnTo>
                    <a:pt x="3024" y="1346"/>
                  </a:lnTo>
                  <a:lnTo>
                    <a:pt x="3022" y="1356"/>
                  </a:lnTo>
                  <a:lnTo>
                    <a:pt x="3019" y="1375"/>
                  </a:lnTo>
                  <a:lnTo>
                    <a:pt x="3019" y="1381"/>
                  </a:lnTo>
                  <a:lnTo>
                    <a:pt x="3019" y="1386"/>
                  </a:lnTo>
                  <a:lnTo>
                    <a:pt x="3016" y="1397"/>
                  </a:lnTo>
                  <a:lnTo>
                    <a:pt x="3014" y="1418"/>
                  </a:lnTo>
                  <a:lnTo>
                    <a:pt x="3008" y="1437"/>
                  </a:lnTo>
                  <a:lnTo>
                    <a:pt x="3008" y="1437"/>
                  </a:lnTo>
                  <a:lnTo>
                    <a:pt x="3000" y="1459"/>
                  </a:lnTo>
                  <a:lnTo>
                    <a:pt x="2995" y="1477"/>
                  </a:lnTo>
                  <a:lnTo>
                    <a:pt x="2995" y="1477"/>
                  </a:lnTo>
                  <a:lnTo>
                    <a:pt x="2990" y="1488"/>
                  </a:lnTo>
                  <a:lnTo>
                    <a:pt x="2987" y="1496"/>
                  </a:lnTo>
                  <a:lnTo>
                    <a:pt x="2976" y="1515"/>
                  </a:lnTo>
                  <a:lnTo>
                    <a:pt x="2976" y="1515"/>
                  </a:lnTo>
                  <a:lnTo>
                    <a:pt x="2968" y="1534"/>
                  </a:lnTo>
                  <a:lnTo>
                    <a:pt x="2968" y="1534"/>
                  </a:lnTo>
                  <a:lnTo>
                    <a:pt x="2957" y="1552"/>
                  </a:lnTo>
                  <a:lnTo>
                    <a:pt x="2944" y="1568"/>
                  </a:lnTo>
                  <a:lnTo>
                    <a:pt x="2944" y="1568"/>
                  </a:lnTo>
                  <a:lnTo>
                    <a:pt x="2920" y="1603"/>
                  </a:lnTo>
                  <a:lnTo>
                    <a:pt x="2893" y="1635"/>
                  </a:lnTo>
                  <a:lnTo>
                    <a:pt x="2893" y="1635"/>
                  </a:lnTo>
                  <a:lnTo>
                    <a:pt x="2861" y="1665"/>
                  </a:lnTo>
                  <a:lnTo>
                    <a:pt x="2861" y="1665"/>
                  </a:lnTo>
                  <a:lnTo>
                    <a:pt x="2831" y="1692"/>
                  </a:lnTo>
                  <a:lnTo>
                    <a:pt x="2796" y="1718"/>
                  </a:lnTo>
                  <a:lnTo>
                    <a:pt x="2796" y="1718"/>
                  </a:lnTo>
                  <a:lnTo>
                    <a:pt x="2761" y="1743"/>
                  </a:lnTo>
                  <a:lnTo>
                    <a:pt x="2761" y="1743"/>
                  </a:lnTo>
                  <a:lnTo>
                    <a:pt x="2727" y="1764"/>
                  </a:lnTo>
                  <a:lnTo>
                    <a:pt x="2727" y="1764"/>
                  </a:lnTo>
                  <a:lnTo>
                    <a:pt x="2689" y="1786"/>
                  </a:lnTo>
                  <a:lnTo>
                    <a:pt x="2689" y="1786"/>
                  </a:lnTo>
                  <a:lnTo>
                    <a:pt x="2649" y="1804"/>
                  </a:lnTo>
                  <a:lnTo>
                    <a:pt x="2649" y="1804"/>
                  </a:lnTo>
                  <a:lnTo>
                    <a:pt x="2612" y="1820"/>
                  </a:lnTo>
                  <a:lnTo>
                    <a:pt x="2612" y="1820"/>
                  </a:lnTo>
                  <a:lnTo>
                    <a:pt x="2571" y="1836"/>
                  </a:lnTo>
                  <a:lnTo>
                    <a:pt x="2571" y="1836"/>
                  </a:lnTo>
                  <a:lnTo>
                    <a:pt x="2531" y="1850"/>
                  </a:lnTo>
                  <a:lnTo>
                    <a:pt x="2491" y="1863"/>
                  </a:lnTo>
                  <a:lnTo>
                    <a:pt x="2448" y="1871"/>
                  </a:lnTo>
                  <a:lnTo>
                    <a:pt x="2491" y="1863"/>
                  </a:lnTo>
                  <a:lnTo>
                    <a:pt x="2531" y="1853"/>
                  </a:lnTo>
                  <a:lnTo>
                    <a:pt x="2531" y="1853"/>
                  </a:lnTo>
                  <a:lnTo>
                    <a:pt x="2574" y="1842"/>
                  </a:lnTo>
                  <a:lnTo>
                    <a:pt x="2574" y="1842"/>
                  </a:lnTo>
                  <a:lnTo>
                    <a:pt x="2614" y="1826"/>
                  </a:lnTo>
                  <a:lnTo>
                    <a:pt x="2614" y="1826"/>
                  </a:lnTo>
                  <a:lnTo>
                    <a:pt x="2654" y="1810"/>
                  </a:lnTo>
                  <a:lnTo>
                    <a:pt x="2654" y="1810"/>
                  </a:lnTo>
                  <a:lnTo>
                    <a:pt x="2692" y="1794"/>
                  </a:lnTo>
                  <a:lnTo>
                    <a:pt x="2692" y="1794"/>
                  </a:lnTo>
                  <a:lnTo>
                    <a:pt x="2730" y="1772"/>
                  </a:lnTo>
                  <a:lnTo>
                    <a:pt x="2730" y="1772"/>
                  </a:lnTo>
                  <a:lnTo>
                    <a:pt x="2767" y="1751"/>
                  </a:lnTo>
                  <a:lnTo>
                    <a:pt x="2767" y="1751"/>
                  </a:lnTo>
                  <a:lnTo>
                    <a:pt x="2805" y="1729"/>
                  </a:lnTo>
                  <a:lnTo>
                    <a:pt x="2839" y="1702"/>
                  </a:lnTo>
                  <a:lnTo>
                    <a:pt x="2839" y="1702"/>
                  </a:lnTo>
                  <a:lnTo>
                    <a:pt x="2872" y="1676"/>
                  </a:lnTo>
                  <a:lnTo>
                    <a:pt x="2872" y="1676"/>
                  </a:lnTo>
                  <a:lnTo>
                    <a:pt x="2904" y="1646"/>
                  </a:lnTo>
                  <a:lnTo>
                    <a:pt x="2904" y="1646"/>
                  </a:lnTo>
                  <a:lnTo>
                    <a:pt x="2933" y="1614"/>
                  </a:lnTo>
                  <a:lnTo>
                    <a:pt x="2960" y="1579"/>
                  </a:lnTo>
                  <a:lnTo>
                    <a:pt x="2973" y="1563"/>
                  </a:lnTo>
                  <a:lnTo>
                    <a:pt x="2973" y="1563"/>
                  </a:lnTo>
                  <a:lnTo>
                    <a:pt x="2984" y="1544"/>
                  </a:lnTo>
                  <a:lnTo>
                    <a:pt x="2984" y="1544"/>
                  </a:lnTo>
                  <a:lnTo>
                    <a:pt x="2995" y="1525"/>
                  </a:lnTo>
                  <a:lnTo>
                    <a:pt x="3006" y="1504"/>
                  </a:lnTo>
                  <a:lnTo>
                    <a:pt x="3008" y="1496"/>
                  </a:lnTo>
                  <a:lnTo>
                    <a:pt x="3008" y="1496"/>
                  </a:lnTo>
                  <a:lnTo>
                    <a:pt x="3014" y="1485"/>
                  </a:lnTo>
                  <a:lnTo>
                    <a:pt x="3022" y="1464"/>
                  </a:lnTo>
                  <a:lnTo>
                    <a:pt x="3022" y="1464"/>
                  </a:lnTo>
                  <a:lnTo>
                    <a:pt x="3027" y="1445"/>
                  </a:lnTo>
                  <a:lnTo>
                    <a:pt x="3035" y="1424"/>
                  </a:lnTo>
                  <a:lnTo>
                    <a:pt x="3041" y="1402"/>
                  </a:lnTo>
                  <a:lnTo>
                    <a:pt x="3041" y="1391"/>
                  </a:lnTo>
                  <a:lnTo>
                    <a:pt x="3043" y="1386"/>
                  </a:lnTo>
                  <a:lnTo>
                    <a:pt x="3043" y="1381"/>
                  </a:lnTo>
                  <a:lnTo>
                    <a:pt x="3046" y="1356"/>
                  </a:lnTo>
                  <a:lnTo>
                    <a:pt x="3046" y="1346"/>
                  </a:lnTo>
                  <a:lnTo>
                    <a:pt x="3048" y="1335"/>
                  </a:lnTo>
                  <a:lnTo>
                    <a:pt x="3048" y="1335"/>
                  </a:lnTo>
                  <a:lnTo>
                    <a:pt x="3048" y="1314"/>
                  </a:lnTo>
                  <a:lnTo>
                    <a:pt x="3046" y="1292"/>
                  </a:lnTo>
                  <a:close/>
                  <a:moveTo>
                    <a:pt x="1169" y="533"/>
                  </a:moveTo>
                  <a:lnTo>
                    <a:pt x="1196" y="533"/>
                  </a:lnTo>
                  <a:lnTo>
                    <a:pt x="1196" y="533"/>
                  </a:lnTo>
                  <a:lnTo>
                    <a:pt x="1217" y="536"/>
                  </a:lnTo>
                  <a:lnTo>
                    <a:pt x="1217" y="536"/>
                  </a:lnTo>
                  <a:lnTo>
                    <a:pt x="1223" y="539"/>
                  </a:lnTo>
                  <a:lnTo>
                    <a:pt x="1228" y="544"/>
                  </a:lnTo>
                  <a:lnTo>
                    <a:pt x="1228" y="544"/>
                  </a:lnTo>
                  <a:lnTo>
                    <a:pt x="1230" y="549"/>
                  </a:lnTo>
                  <a:lnTo>
                    <a:pt x="1230" y="557"/>
                  </a:lnTo>
                  <a:lnTo>
                    <a:pt x="1230" y="557"/>
                  </a:lnTo>
                  <a:lnTo>
                    <a:pt x="1230" y="565"/>
                  </a:lnTo>
                  <a:lnTo>
                    <a:pt x="1228" y="571"/>
                  </a:lnTo>
                  <a:lnTo>
                    <a:pt x="1228" y="571"/>
                  </a:lnTo>
                  <a:lnTo>
                    <a:pt x="1223" y="576"/>
                  </a:lnTo>
                  <a:lnTo>
                    <a:pt x="1217" y="581"/>
                  </a:lnTo>
                  <a:lnTo>
                    <a:pt x="1217" y="581"/>
                  </a:lnTo>
                  <a:lnTo>
                    <a:pt x="1196" y="581"/>
                  </a:lnTo>
                  <a:lnTo>
                    <a:pt x="1169" y="581"/>
                  </a:lnTo>
                  <a:lnTo>
                    <a:pt x="1169" y="533"/>
                  </a:lnTo>
                  <a:close/>
                  <a:moveTo>
                    <a:pt x="99" y="1029"/>
                  </a:moveTo>
                  <a:lnTo>
                    <a:pt x="99" y="1029"/>
                  </a:lnTo>
                  <a:lnTo>
                    <a:pt x="88" y="1003"/>
                  </a:lnTo>
                  <a:lnTo>
                    <a:pt x="77" y="973"/>
                  </a:lnTo>
                  <a:lnTo>
                    <a:pt x="77" y="973"/>
                  </a:lnTo>
                  <a:lnTo>
                    <a:pt x="112" y="951"/>
                  </a:lnTo>
                  <a:lnTo>
                    <a:pt x="112" y="951"/>
                  </a:lnTo>
                  <a:lnTo>
                    <a:pt x="185" y="901"/>
                  </a:lnTo>
                  <a:lnTo>
                    <a:pt x="185" y="901"/>
                  </a:lnTo>
                  <a:lnTo>
                    <a:pt x="195" y="909"/>
                  </a:lnTo>
                  <a:lnTo>
                    <a:pt x="195" y="909"/>
                  </a:lnTo>
                  <a:lnTo>
                    <a:pt x="329" y="1010"/>
                  </a:lnTo>
                  <a:lnTo>
                    <a:pt x="329" y="1010"/>
                  </a:lnTo>
                  <a:lnTo>
                    <a:pt x="335" y="1016"/>
                  </a:lnTo>
                  <a:lnTo>
                    <a:pt x="335" y="1016"/>
                  </a:lnTo>
                  <a:lnTo>
                    <a:pt x="225" y="1094"/>
                  </a:lnTo>
                  <a:lnTo>
                    <a:pt x="225" y="1094"/>
                  </a:lnTo>
                  <a:lnTo>
                    <a:pt x="169" y="1134"/>
                  </a:lnTo>
                  <a:lnTo>
                    <a:pt x="169" y="1134"/>
                  </a:lnTo>
                  <a:lnTo>
                    <a:pt x="152" y="1113"/>
                  </a:lnTo>
                  <a:lnTo>
                    <a:pt x="152" y="1113"/>
                  </a:lnTo>
                  <a:lnTo>
                    <a:pt x="136" y="1094"/>
                  </a:lnTo>
                  <a:lnTo>
                    <a:pt x="123" y="1072"/>
                  </a:lnTo>
                  <a:lnTo>
                    <a:pt x="99" y="1029"/>
                  </a:lnTo>
                  <a:close/>
                  <a:moveTo>
                    <a:pt x="434" y="860"/>
                  </a:moveTo>
                  <a:lnTo>
                    <a:pt x="434" y="860"/>
                  </a:lnTo>
                  <a:lnTo>
                    <a:pt x="493" y="903"/>
                  </a:lnTo>
                  <a:lnTo>
                    <a:pt x="493" y="903"/>
                  </a:lnTo>
                  <a:lnTo>
                    <a:pt x="391" y="976"/>
                  </a:lnTo>
                  <a:lnTo>
                    <a:pt x="391" y="976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35" y="1005"/>
                  </a:lnTo>
                  <a:lnTo>
                    <a:pt x="335" y="1005"/>
                  </a:lnTo>
                  <a:lnTo>
                    <a:pt x="198" y="906"/>
                  </a:lnTo>
                  <a:lnTo>
                    <a:pt x="198" y="906"/>
                  </a:lnTo>
                  <a:lnTo>
                    <a:pt x="190" y="898"/>
                  </a:lnTo>
                  <a:lnTo>
                    <a:pt x="190" y="898"/>
                  </a:lnTo>
                  <a:lnTo>
                    <a:pt x="260" y="850"/>
                  </a:lnTo>
                  <a:lnTo>
                    <a:pt x="260" y="850"/>
                  </a:lnTo>
                  <a:lnTo>
                    <a:pt x="343" y="793"/>
                  </a:lnTo>
                  <a:lnTo>
                    <a:pt x="343" y="793"/>
                  </a:lnTo>
                  <a:lnTo>
                    <a:pt x="434" y="860"/>
                  </a:lnTo>
                  <a:close/>
                  <a:moveTo>
                    <a:pt x="351" y="788"/>
                  </a:moveTo>
                  <a:lnTo>
                    <a:pt x="351" y="788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504" y="683"/>
                  </a:lnTo>
                  <a:lnTo>
                    <a:pt x="504" y="683"/>
                  </a:lnTo>
                  <a:lnTo>
                    <a:pt x="592" y="750"/>
                  </a:lnTo>
                  <a:lnTo>
                    <a:pt x="592" y="750"/>
                  </a:lnTo>
                  <a:lnTo>
                    <a:pt x="649" y="793"/>
                  </a:lnTo>
                  <a:lnTo>
                    <a:pt x="649" y="793"/>
                  </a:lnTo>
                  <a:lnTo>
                    <a:pt x="630" y="807"/>
                  </a:lnTo>
                  <a:lnTo>
                    <a:pt x="630" y="807"/>
                  </a:lnTo>
                  <a:lnTo>
                    <a:pt x="501" y="898"/>
                  </a:lnTo>
                  <a:lnTo>
                    <a:pt x="501" y="898"/>
                  </a:lnTo>
                  <a:lnTo>
                    <a:pt x="439" y="852"/>
                  </a:lnTo>
                  <a:lnTo>
                    <a:pt x="439" y="852"/>
                  </a:lnTo>
                  <a:lnTo>
                    <a:pt x="351" y="788"/>
                  </a:lnTo>
                  <a:close/>
                  <a:moveTo>
                    <a:pt x="491" y="1118"/>
                  </a:moveTo>
                  <a:lnTo>
                    <a:pt x="491" y="1118"/>
                  </a:lnTo>
                  <a:lnTo>
                    <a:pt x="348" y="1013"/>
                  </a:lnTo>
                  <a:lnTo>
                    <a:pt x="348" y="1013"/>
                  </a:lnTo>
                  <a:lnTo>
                    <a:pt x="397" y="981"/>
                  </a:lnTo>
                  <a:lnTo>
                    <a:pt x="397" y="981"/>
                  </a:lnTo>
                  <a:lnTo>
                    <a:pt x="498" y="909"/>
                  </a:lnTo>
                  <a:lnTo>
                    <a:pt x="498" y="909"/>
                  </a:lnTo>
                  <a:lnTo>
                    <a:pt x="614" y="994"/>
                  </a:lnTo>
                  <a:lnTo>
                    <a:pt x="614" y="994"/>
                  </a:lnTo>
                  <a:lnTo>
                    <a:pt x="646" y="1019"/>
                  </a:lnTo>
                  <a:lnTo>
                    <a:pt x="646" y="1019"/>
                  </a:lnTo>
                  <a:lnTo>
                    <a:pt x="590" y="1059"/>
                  </a:lnTo>
                  <a:lnTo>
                    <a:pt x="590" y="1059"/>
                  </a:lnTo>
                  <a:lnTo>
                    <a:pt x="496" y="1123"/>
                  </a:lnTo>
                  <a:lnTo>
                    <a:pt x="496" y="1123"/>
                  </a:lnTo>
                  <a:lnTo>
                    <a:pt x="491" y="1118"/>
                  </a:lnTo>
                  <a:close/>
                  <a:moveTo>
                    <a:pt x="169" y="1134"/>
                  </a:moveTo>
                  <a:lnTo>
                    <a:pt x="169" y="1134"/>
                  </a:lnTo>
                  <a:lnTo>
                    <a:pt x="225" y="1096"/>
                  </a:lnTo>
                  <a:lnTo>
                    <a:pt x="225" y="1096"/>
                  </a:lnTo>
                  <a:lnTo>
                    <a:pt x="338" y="1019"/>
                  </a:lnTo>
                  <a:lnTo>
                    <a:pt x="338" y="1019"/>
                  </a:lnTo>
                  <a:lnTo>
                    <a:pt x="482" y="1126"/>
                  </a:lnTo>
                  <a:lnTo>
                    <a:pt x="482" y="1126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82" y="1134"/>
                  </a:lnTo>
                  <a:lnTo>
                    <a:pt x="482" y="1134"/>
                  </a:lnTo>
                  <a:lnTo>
                    <a:pt x="391" y="1198"/>
                  </a:lnTo>
                  <a:lnTo>
                    <a:pt x="391" y="1198"/>
                  </a:lnTo>
                  <a:lnTo>
                    <a:pt x="332" y="1241"/>
                  </a:lnTo>
                  <a:lnTo>
                    <a:pt x="332" y="1241"/>
                  </a:lnTo>
                  <a:lnTo>
                    <a:pt x="332" y="1233"/>
                  </a:lnTo>
                  <a:lnTo>
                    <a:pt x="327" y="1225"/>
                  </a:lnTo>
                  <a:lnTo>
                    <a:pt x="321" y="1220"/>
                  </a:lnTo>
                  <a:lnTo>
                    <a:pt x="311" y="1217"/>
                  </a:lnTo>
                  <a:lnTo>
                    <a:pt x="311" y="1217"/>
                  </a:lnTo>
                  <a:lnTo>
                    <a:pt x="311" y="1217"/>
                  </a:lnTo>
                  <a:lnTo>
                    <a:pt x="289" y="1209"/>
                  </a:lnTo>
                  <a:lnTo>
                    <a:pt x="265" y="1201"/>
                  </a:lnTo>
                  <a:lnTo>
                    <a:pt x="244" y="1190"/>
                  </a:lnTo>
                  <a:lnTo>
                    <a:pt x="225" y="1179"/>
                  </a:lnTo>
                  <a:lnTo>
                    <a:pt x="225" y="1179"/>
                  </a:lnTo>
                  <a:lnTo>
                    <a:pt x="195" y="1158"/>
                  </a:lnTo>
                  <a:lnTo>
                    <a:pt x="169" y="1134"/>
                  </a:lnTo>
                  <a:close/>
                  <a:moveTo>
                    <a:pt x="404" y="1413"/>
                  </a:moveTo>
                  <a:lnTo>
                    <a:pt x="404" y="1413"/>
                  </a:lnTo>
                  <a:lnTo>
                    <a:pt x="338" y="1464"/>
                  </a:lnTo>
                  <a:lnTo>
                    <a:pt x="338" y="1464"/>
                  </a:lnTo>
                  <a:lnTo>
                    <a:pt x="332" y="1466"/>
                  </a:lnTo>
                  <a:lnTo>
                    <a:pt x="332" y="1466"/>
                  </a:lnTo>
                  <a:lnTo>
                    <a:pt x="321" y="1424"/>
                  </a:lnTo>
                  <a:lnTo>
                    <a:pt x="321" y="1424"/>
                  </a:lnTo>
                  <a:lnTo>
                    <a:pt x="319" y="1394"/>
                  </a:lnTo>
                  <a:lnTo>
                    <a:pt x="316" y="1365"/>
                  </a:lnTo>
                  <a:lnTo>
                    <a:pt x="316" y="1365"/>
                  </a:lnTo>
                  <a:lnTo>
                    <a:pt x="319" y="1335"/>
                  </a:lnTo>
                  <a:lnTo>
                    <a:pt x="319" y="1322"/>
                  </a:lnTo>
                  <a:lnTo>
                    <a:pt x="321" y="1306"/>
                  </a:lnTo>
                  <a:lnTo>
                    <a:pt x="321" y="1306"/>
                  </a:lnTo>
                  <a:lnTo>
                    <a:pt x="324" y="1276"/>
                  </a:lnTo>
                  <a:lnTo>
                    <a:pt x="332" y="1247"/>
                  </a:lnTo>
                  <a:lnTo>
                    <a:pt x="332" y="1247"/>
                  </a:lnTo>
                  <a:lnTo>
                    <a:pt x="332" y="1247"/>
                  </a:lnTo>
                  <a:lnTo>
                    <a:pt x="394" y="1204"/>
                  </a:lnTo>
                  <a:lnTo>
                    <a:pt x="394" y="1204"/>
                  </a:lnTo>
                  <a:lnTo>
                    <a:pt x="488" y="1142"/>
                  </a:lnTo>
                  <a:lnTo>
                    <a:pt x="488" y="1142"/>
                  </a:lnTo>
                  <a:lnTo>
                    <a:pt x="496" y="1137"/>
                  </a:lnTo>
                  <a:lnTo>
                    <a:pt x="496" y="1137"/>
                  </a:lnTo>
                  <a:lnTo>
                    <a:pt x="638" y="1241"/>
                  </a:lnTo>
                  <a:lnTo>
                    <a:pt x="638" y="1241"/>
                  </a:lnTo>
                  <a:lnTo>
                    <a:pt x="643" y="1244"/>
                  </a:lnTo>
                  <a:lnTo>
                    <a:pt x="643" y="1244"/>
                  </a:lnTo>
                  <a:lnTo>
                    <a:pt x="619" y="1263"/>
                  </a:lnTo>
                  <a:lnTo>
                    <a:pt x="619" y="1263"/>
                  </a:lnTo>
                  <a:lnTo>
                    <a:pt x="504" y="1343"/>
                  </a:lnTo>
                  <a:lnTo>
                    <a:pt x="504" y="1343"/>
                  </a:lnTo>
                  <a:lnTo>
                    <a:pt x="493" y="1351"/>
                  </a:lnTo>
                  <a:lnTo>
                    <a:pt x="493" y="1351"/>
                  </a:lnTo>
                  <a:lnTo>
                    <a:pt x="450" y="1319"/>
                  </a:lnTo>
                  <a:lnTo>
                    <a:pt x="450" y="1319"/>
                  </a:lnTo>
                  <a:lnTo>
                    <a:pt x="386" y="1273"/>
                  </a:lnTo>
                  <a:lnTo>
                    <a:pt x="386" y="1273"/>
                  </a:lnTo>
                  <a:lnTo>
                    <a:pt x="362" y="1257"/>
                  </a:lnTo>
                  <a:lnTo>
                    <a:pt x="362" y="1257"/>
                  </a:lnTo>
                  <a:lnTo>
                    <a:pt x="386" y="1276"/>
                  </a:lnTo>
                  <a:lnTo>
                    <a:pt x="386" y="1276"/>
                  </a:lnTo>
                  <a:lnTo>
                    <a:pt x="448" y="1324"/>
                  </a:lnTo>
                  <a:lnTo>
                    <a:pt x="448" y="1324"/>
                  </a:lnTo>
                  <a:lnTo>
                    <a:pt x="485" y="1354"/>
                  </a:lnTo>
                  <a:lnTo>
                    <a:pt x="485" y="1354"/>
                  </a:lnTo>
                  <a:lnTo>
                    <a:pt x="404" y="1413"/>
                  </a:lnTo>
                  <a:close/>
                  <a:moveTo>
                    <a:pt x="716" y="1418"/>
                  </a:moveTo>
                  <a:lnTo>
                    <a:pt x="716" y="1418"/>
                  </a:lnTo>
                  <a:lnTo>
                    <a:pt x="649" y="1464"/>
                  </a:lnTo>
                  <a:lnTo>
                    <a:pt x="649" y="1464"/>
                  </a:lnTo>
                  <a:lnTo>
                    <a:pt x="643" y="1461"/>
                  </a:lnTo>
                  <a:lnTo>
                    <a:pt x="643" y="1461"/>
                  </a:lnTo>
                  <a:lnTo>
                    <a:pt x="541" y="1386"/>
                  </a:lnTo>
                  <a:lnTo>
                    <a:pt x="541" y="1386"/>
                  </a:lnTo>
                  <a:lnTo>
                    <a:pt x="501" y="1356"/>
                  </a:lnTo>
                  <a:lnTo>
                    <a:pt x="501" y="1356"/>
                  </a:lnTo>
                  <a:lnTo>
                    <a:pt x="509" y="1348"/>
                  </a:lnTo>
                  <a:lnTo>
                    <a:pt x="509" y="1348"/>
                  </a:lnTo>
                  <a:lnTo>
                    <a:pt x="625" y="1271"/>
                  </a:lnTo>
                  <a:lnTo>
                    <a:pt x="625" y="1271"/>
                  </a:lnTo>
                  <a:lnTo>
                    <a:pt x="651" y="1252"/>
                  </a:lnTo>
                  <a:lnTo>
                    <a:pt x="651" y="1252"/>
                  </a:lnTo>
                  <a:lnTo>
                    <a:pt x="775" y="1340"/>
                  </a:lnTo>
                  <a:lnTo>
                    <a:pt x="775" y="1340"/>
                  </a:lnTo>
                  <a:lnTo>
                    <a:pt x="802" y="1359"/>
                  </a:lnTo>
                  <a:lnTo>
                    <a:pt x="802" y="1359"/>
                  </a:lnTo>
                  <a:lnTo>
                    <a:pt x="716" y="1418"/>
                  </a:lnTo>
                  <a:close/>
                  <a:moveTo>
                    <a:pt x="952" y="1244"/>
                  </a:moveTo>
                  <a:lnTo>
                    <a:pt x="952" y="1244"/>
                  </a:lnTo>
                  <a:lnTo>
                    <a:pt x="962" y="1252"/>
                  </a:lnTo>
                  <a:lnTo>
                    <a:pt x="962" y="1252"/>
                  </a:lnTo>
                  <a:lnTo>
                    <a:pt x="909" y="1287"/>
                  </a:lnTo>
                  <a:lnTo>
                    <a:pt x="909" y="1287"/>
                  </a:lnTo>
                  <a:lnTo>
                    <a:pt x="818" y="1348"/>
                  </a:lnTo>
                  <a:lnTo>
                    <a:pt x="818" y="1348"/>
                  </a:lnTo>
                  <a:lnTo>
                    <a:pt x="807" y="1356"/>
                  </a:lnTo>
                  <a:lnTo>
                    <a:pt x="807" y="1356"/>
                  </a:lnTo>
                  <a:lnTo>
                    <a:pt x="777" y="1335"/>
                  </a:lnTo>
                  <a:lnTo>
                    <a:pt x="777" y="1335"/>
                  </a:lnTo>
                  <a:lnTo>
                    <a:pt x="659" y="1247"/>
                  </a:lnTo>
                  <a:lnTo>
                    <a:pt x="659" y="1247"/>
                  </a:lnTo>
                  <a:lnTo>
                    <a:pt x="740" y="1190"/>
                  </a:lnTo>
                  <a:lnTo>
                    <a:pt x="740" y="1190"/>
                  </a:lnTo>
                  <a:lnTo>
                    <a:pt x="809" y="1139"/>
                  </a:lnTo>
                  <a:lnTo>
                    <a:pt x="809" y="1139"/>
                  </a:lnTo>
                  <a:lnTo>
                    <a:pt x="952" y="1244"/>
                  </a:lnTo>
                  <a:close/>
                  <a:moveTo>
                    <a:pt x="793" y="1129"/>
                  </a:moveTo>
                  <a:lnTo>
                    <a:pt x="793" y="1129"/>
                  </a:lnTo>
                  <a:lnTo>
                    <a:pt x="804" y="1137"/>
                  </a:lnTo>
                  <a:lnTo>
                    <a:pt x="804" y="1137"/>
                  </a:lnTo>
                  <a:lnTo>
                    <a:pt x="734" y="1182"/>
                  </a:lnTo>
                  <a:lnTo>
                    <a:pt x="734" y="1182"/>
                  </a:lnTo>
                  <a:lnTo>
                    <a:pt x="651" y="1238"/>
                  </a:lnTo>
                  <a:lnTo>
                    <a:pt x="651" y="1238"/>
                  </a:lnTo>
                  <a:lnTo>
                    <a:pt x="643" y="1233"/>
                  </a:lnTo>
                  <a:lnTo>
                    <a:pt x="643" y="1233"/>
                  </a:lnTo>
                  <a:lnTo>
                    <a:pt x="504" y="1129"/>
                  </a:lnTo>
                  <a:lnTo>
                    <a:pt x="504" y="1129"/>
                  </a:lnTo>
                  <a:lnTo>
                    <a:pt x="595" y="1067"/>
                  </a:lnTo>
                  <a:lnTo>
                    <a:pt x="595" y="1067"/>
                  </a:lnTo>
                  <a:lnTo>
                    <a:pt x="654" y="1027"/>
                  </a:lnTo>
                  <a:lnTo>
                    <a:pt x="654" y="1027"/>
                  </a:lnTo>
                  <a:lnTo>
                    <a:pt x="793" y="1129"/>
                  </a:lnTo>
                  <a:close/>
                  <a:moveTo>
                    <a:pt x="713" y="842"/>
                  </a:moveTo>
                  <a:lnTo>
                    <a:pt x="713" y="842"/>
                  </a:lnTo>
                  <a:lnTo>
                    <a:pt x="809" y="909"/>
                  </a:lnTo>
                  <a:lnTo>
                    <a:pt x="809" y="909"/>
                  </a:lnTo>
                  <a:lnTo>
                    <a:pt x="791" y="922"/>
                  </a:lnTo>
                  <a:lnTo>
                    <a:pt x="791" y="922"/>
                  </a:lnTo>
                  <a:lnTo>
                    <a:pt x="697" y="984"/>
                  </a:lnTo>
                  <a:lnTo>
                    <a:pt x="697" y="984"/>
                  </a:lnTo>
                  <a:lnTo>
                    <a:pt x="657" y="1013"/>
                  </a:lnTo>
                  <a:lnTo>
                    <a:pt x="657" y="1013"/>
                  </a:lnTo>
                  <a:lnTo>
                    <a:pt x="619" y="986"/>
                  </a:lnTo>
                  <a:lnTo>
                    <a:pt x="619" y="986"/>
                  </a:lnTo>
                  <a:lnTo>
                    <a:pt x="507" y="903"/>
                  </a:lnTo>
                  <a:lnTo>
                    <a:pt x="507" y="903"/>
                  </a:lnTo>
                  <a:lnTo>
                    <a:pt x="635" y="815"/>
                  </a:lnTo>
                  <a:lnTo>
                    <a:pt x="635" y="815"/>
                  </a:lnTo>
                  <a:lnTo>
                    <a:pt x="657" y="799"/>
                  </a:lnTo>
                  <a:lnTo>
                    <a:pt x="657" y="799"/>
                  </a:lnTo>
                  <a:lnTo>
                    <a:pt x="713" y="842"/>
                  </a:lnTo>
                  <a:close/>
                  <a:moveTo>
                    <a:pt x="659" y="788"/>
                  </a:moveTo>
                  <a:lnTo>
                    <a:pt x="659" y="788"/>
                  </a:lnTo>
                  <a:lnTo>
                    <a:pt x="598" y="742"/>
                  </a:lnTo>
                  <a:lnTo>
                    <a:pt x="598" y="742"/>
                  </a:lnTo>
                  <a:lnTo>
                    <a:pt x="512" y="678"/>
                  </a:lnTo>
                  <a:lnTo>
                    <a:pt x="512" y="678"/>
                  </a:lnTo>
                  <a:lnTo>
                    <a:pt x="662" y="574"/>
                  </a:lnTo>
                  <a:lnTo>
                    <a:pt x="662" y="574"/>
                  </a:lnTo>
                  <a:lnTo>
                    <a:pt x="670" y="581"/>
                  </a:lnTo>
                  <a:lnTo>
                    <a:pt x="670" y="581"/>
                  </a:lnTo>
                  <a:lnTo>
                    <a:pt x="761" y="649"/>
                  </a:lnTo>
                  <a:lnTo>
                    <a:pt x="761" y="649"/>
                  </a:lnTo>
                  <a:lnTo>
                    <a:pt x="809" y="683"/>
                  </a:lnTo>
                  <a:lnTo>
                    <a:pt x="809" y="683"/>
                  </a:lnTo>
                  <a:lnTo>
                    <a:pt x="659" y="788"/>
                  </a:lnTo>
                  <a:close/>
                  <a:moveTo>
                    <a:pt x="1019" y="657"/>
                  </a:moveTo>
                  <a:lnTo>
                    <a:pt x="984" y="657"/>
                  </a:lnTo>
                  <a:lnTo>
                    <a:pt x="984" y="608"/>
                  </a:lnTo>
                  <a:lnTo>
                    <a:pt x="1016" y="608"/>
                  </a:lnTo>
                  <a:lnTo>
                    <a:pt x="1016" y="608"/>
                  </a:lnTo>
                  <a:lnTo>
                    <a:pt x="1051" y="635"/>
                  </a:lnTo>
                  <a:lnTo>
                    <a:pt x="1051" y="635"/>
                  </a:lnTo>
                  <a:lnTo>
                    <a:pt x="1048" y="643"/>
                  </a:lnTo>
                  <a:lnTo>
                    <a:pt x="1043" y="649"/>
                  </a:lnTo>
                  <a:lnTo>
                    <a:pt x="1043" y="649"/>
                  </a:lnTo>
                  <a:lnTo>
                    <a:pt x="1032" y="654"/>
                  </a:lnTo>
                  <a:lnTo>
                    <a:pt x="1019" y="657"/>
                  </a:lnTo>
                  <a:close/>
                  <a:moveTo>
                    <a:pt x="1037" y="614"/>
                  </a:moveTo>
                  <a:lnTo>
                    <a:pt x="1037" y="614"/>
                  </a:lnTo>
                  <a:lnTo>
                    <a:pt x="1043" y="616"/>
                  </a:lnTo>
                  <a:lnTo>
                    <a:pt x="1046" y="619"/>
                  </a:lnTo>
                  <a:lnTo>
                    <a:pt x="1046" y="619"/>
                  </a:lnTo>
                  <a:lnTo>
                    <a:pt x="1037" y="614"/>
                  </a:lnTo>
                  <a:close/>
                  <a:moveTo>
                    <a:pt x="1043" y="541"/>
                  </a:moveTo>
                  <a:lnTo>
                    <a:pt x="1043" y="541"/>
                  </a:lnTo>
                  <a:lnTo>
                    <a:pt x="1046" y="546"/>
                  </a:lnTo>
                  <a:lnTo>
                    <a:pt x="1046" y="555"/>
                  </a:lnTo>
                  <a:lnTo>
                    <a:pt x="1046" y="555"/>
                  </a:lnTo>
                  <a:lnTo>
                    <a:pt x="1046" y="560"/>
                  </a:lnTo>
                  <a:lnTo>
                    <a:pt x="1040" y="568"/>
                  </a:lnTo>
                  <a:lnTo>
                    <a:pt x="1040" y="568"/>
                  </a:lnTo>
                  <a:lnTo>
                    <a:pt x="1037" y="571"/>
                  </a:lnTo>
                  <a:lnTo>
                    <a:pt x="1032" y="574"/>
                  </a:lnTo>
                  <a:lnTo>
                    <a:pt x="1019" y="576"/>
                  </a:lnTo>
                  <a:lnTo>
                    <a:pt x="989" y="576"/>
                  </a:lnTo>
                  <a:lnTo>
                    <a:pt x="989" y="576"/>
                  </a:lnTo>
                  <a:lnTo>
                    <a:pt x="984" y="574"/>
                  </a:lnTo>
                  <a:lnTo>
                    <a:pt x="984" y="574"/>
                  </a:lnTo>
                  <a:lnTo>
                    <a:pt x="1037" y="536"/>
                  </a:lnTo>
                  <a:lnTo>
                    <a:pt x="1037" y="536"/>
                  </a:lnTo>
                  <a:lnTo>
                    <a:pt x="1043" y="541"/>
                  </a:lnTo>
                  <a:close/>
                  <a:moveTo>
                    <a:pt x="984" y="560"/>
                  </a:moveTo>
                  <a:lnTo>
                    <a:pt x="984" y="533"/>
                  </a:lnTo>
                  <a:lnTo>
                    <a:pt x="1013" y="533"/>
                  </a:lnTo>
                  <a:lnTo>
                    <a:pt x="1013" y="533"/>
                  </a:lnTo>
                  <a:lnTo>
                    <a:pt x="1024" y="533"/>
                  </a:lnTo>
                  <a:lnTo>
                    <a:pt x="1024" y="533"/>
                  </a:lnTo>
                  <a:lnTo>
                    <a:pt x="984" y="560"/>
                  </a:lnTo>
                  <a:close/>
                  <a:moveTo>
                    <a:pt x="1593" y="144"/>
                  </a:moveTo>
                  <a:lnTo>
                    <a:pt x="1593" y="144"/>
                  </a:lnTo>
                  <a:lnTo>
                    <a:pt x="1609" y="134"/>
                  </a:lnTo>
                  <a:lnTo>
                    <a:pt x="1609" y="134"/>
                  </a:lnTo>
                  <a:lnTo>
                    <a:pt x="1619" y="142"/>
                  </a:lnTo>
                  <a:lnTo>
                    <a:pt x="1619" y="142"/>
                  </a:lnTo>
                  <a:lnTo>
                    <a:pt x="1700" y="203"/>
                  </a:lnTo>
                  <a:lnTo>
                    <a:pt x="1700" y="203"/>
                  </a:lnTo>
                  <a:lnTo>
                    <a:pt x="1759" y="249"/>
                  </a:lnTo>
                  <a:lnTo>
                    <a:pt x="1759" y="249"/>
                  </a:lnTo>
                  <a:lnTo>
                    <a:pt x="1737" y="262"/>
                  </a:lnTo>
                  <a:lnTo>
                    <a:pt x="1737" y="262"/>
                  </a:lnTo>
                  <a:lnTo>
                    <a:pt x="1659" y="316"/>
                  </a:lnTo>
                  <a:lnTo>
                    <a:pt x="1659" y="316"/>
                  </a:lnTo>
                  <a:lnTo>
                    <a:pt x="1606" y="351"/>
                  </a:lnTo>
                  <a:lnTo>
                    <a:pt x="1606" y="351"/>
                  </a:lnTo>
                  <a:lnTo>
                    <a:pt x="1590" y="340"/>
                  </a:lnTo>
                  <a:lnTo>
                    <a:pt x="1590" y="340"/>
                  </a:lnTo>
                  <a:lnTo>
                    <a:pt x="1507" y="276"/>
                  </a:lnTo>
                  <a:lnTo>
                    <a:pt x="1507" y="276"/>
                  </a:lnTo>
                  <a:lnTo>
                    <a:pt x="1458" y="241"/>
                  </a:lnTo>
                  <a:lnTo>
                    <a:pt x="1458" y="241"/>
                  </a:lnTo>
                  <a:lnTo>
                    <a:pt x="1593" y="144"/>
                  </a:lnTo>
                  <a:close/>
                  <a:moveTo>
                    <a:pt x="1147" y="233"/>
                  </a:moveTo>
                  <a:lnTo>
                    <a:pt x="1147" y="233"/>
                  </a:lnTo>
                  <a:lnTo>
                    <a:pt x="1292" y="131"/>
                  </a:lnTo>
                  <a:lnTo>
                    <a:pt x="1292" y="131"/>
                  </a:lnTo>
                  <a:lnTo>
                    <a:pt x="1295" y="128"/>
                  </a:lnTo>
                  <a:lnTo>
                    <a:pt x="1295" y="128"/>
                  </a:lnTo>
                  <a:lnTo>
                    <a:pt x="1341" y="163"/>
                  </a:lnTo>
                  <a:lnTo>
                    <a:pt x="1341" y="163"/>
                  </a:lnTo>
                  <a:lnTo>
                    <a:pt x="1416" y="219"/>
                  </a:lnTo>
                  <a:lnTo>
                    <a:pt x="1416" y="219"/>
                  </a:lnTo>
                  <a:lnTo>
                    <a:pt x="1445" y="244"/>
                  </a:lnTo>
                  <a:lnTo>
                    <a:pt x="1445" y="244"/>
                  </a:lnTo>
                  <a:lnTo>
                    <a:pt x="1421" y="260"/>
                  </a:lnTo>
                  <a:lnTo>
                    <a:pt x="1421" y="260"/>
                  </a:lnTo>
                  <a:lnTo>
                    <a:pt x="1295" y="346"/>
                  </a:lnTo>
                  <a:lnTo>
                    <a:pt x="1295" y="346"/>
                  </a:lnTo>
                  <a:lnTo>
                    <a:pt x="1265" y="324"/>
                  </a:lnTo>
                  <a:lnTo>
                    <a:pt x="1265" y="324"/>
                  </a:lnTo>
                  <a:lnTo>
                    <a:pt x="1204" y="281"/>
                  </a:lnTo>
                  <a:lnTo>
                    <a:pt x="1204" y="281"/>
                  </a:lnTo>
                  <a:lnTo>
                    <a:pt x="1150" y="241"/>
                  </a:lnTo>
                  <a:lnTo>
                    <a:pt x="1150" y="241"/>
                  </a:lnTo>
                  <a:lnTo>
                    <a:pt x="1142" y="238"/>
                  </a:lnTo>
                  <a:lnTo>
                    <a:pt x="1142" y="238"/>
                  </a:lnTo>
                  <a:lnTo>
                    <a:pt x="1147" y="233"/>
                  </a:lnTo>
                  <a:close/>
                  <a:moveTo>
                    <a:pt x="941" y="378"/>
                  </a:moveTo>
                  <a:lnTo>
                    <a:pt x="941" y="378"/>
                  </a:lnTo>
                  <a:lnTo>
                    <a:pt x="981" y="351"/>
                  </a:lnTo>
                  <a:lnTo>
                    <a:pt x="981" y="351"/>
                  </a:lnTo>
                  <a:lnTo>
                    <a:pt x="1000" y="370"/>
                  </a:lnTo>
                  <a:lnTo>
                    <a:pt x="1000" y="370"/>
                  </a:lnTo>
                  <a:lnTo>
                    <a:pt x="1027" y="391"/>
                  </a:lnTo>
                  <a:lnTo>
                    <a:pt x="1027" y="391"/>
                  </a:lnTo>
                  <a:lnTo>
                    <a:pt x="1056" y="410"/>
                  </a:lnTo>
                  <a:lnTo>
                    <a:pt x="1056" y="410"/>
                  </a:lnTo>
                  <a:lnTo>
                    <a:pt x="1080" y="426"/>
                  </a:lnTo>
                  <a:lnTo>
                    <a:pt x="1080" y="426"/>
                  </a:lnTo>
                  <a:lnTo>
                    <a:pt x="1107" y="442"/>
                  </a:lnTo>
                  <a:lnTo>
                    <a:pt x="1107" y="442"/>
                  </a:lnTo>
                  <a:lnTo>
                    <a:pt x="1086" y="421"/>
                  </a:lnTo>
                  <a:lnTo>
                    <a:pt x="1086" y="421"/>
                  </a:lnTo>
                  <a:lnTo>
                    <a:pt x="1061" y="402"/>
                  </a:lnTo>
                  <a:lnTo>
                    <a:pt x="1061" y="402"/>
                  </a:lnTo>
                  <a:lnTo>
                    <a:pt x="1035" y="380"/>
                  </a:lnTo>
                  <a:lnTo>
                    <a:pt x="1035" y="380"/>
                  </a:lnTo>
                  <a:lnTo>
                    <a:pt x="1005" y="362"/>
                  </a:lnTo>
                  <a:lnTo>
                    <a:pt x="1005" y="362"/>
                  </a:lnTo>
                  <a:lnTo>
                    <a:pt x="986" y="348"/>
                  </a:lnTo>
                  <a:lnTo>
                    <a:pt x="986" y="348"/>
                  </a:lnTo>
                  <a:lnTo>
                    <a:pt x="1137" y="241"/>
                  </a:lnTo>
                  <a:lnTo>
                    <a:pt x="1137" y="241"/>
                  </a:lnTo>
                  <a:lnTo>
                    <a:pt x="1147" y="246"/>
                  </a:lnTo>
                  <a:lnTo>
                    <a:pt x="1147" y="246"/>
                  </a:lnTo>
                  <a:lnTo>
                    <a:pt x="1198" y="289"/>
                  </a:lnTo>
                  <a:lnTo>
                    <a:pt x="1198" y="289"/>
                  </a:lnTo>
                  <a:lnTo>
                    <a:pt x="1260" y="335"/>
                  </a:lnTo>
                  <a:lnTo>
                    <a:pt x="1260" y="335"/>
                  </a:lnTo>
                  <a:lnTo>
                    <a:pt x="1284" y="353"/>
                  </a:lnTo>
                  <a:lnTo>
                    <a:pt x="1284" y="353"/>
                  </a:lnTo>
                  <a:lnTo>
                    <a:pt x="1180" y="426"/>
                  </a:lnTo>
                  <a:lnTo>
                    <a:pt x="1180" y="426"/>
                  </a:lnTo>
                  <a:lnTo>
                    <a:pt x="1064" y="506"/>
                  </a:lnTo>
                  <a:lnTo>
                    <a:pt x="1064" y="506"/>
                  </a:lnTo>
                  <a:lnTo>
                    <a:pt x="1064" y="506"/>
                  </a:lnTo>
                  <a:lnTo>
                    <a:pt x="1048" y="501"/>
                  </a:lnTo>
                  <a:lnTo>
                    <a:pt x="1027" y="498"/>
                  </a:lnTo>
                  <a:lnTo>
                    <a:pt x="938" y="498"/>
                  </a:lnTo>
                  <a:lnTo>
                    <a:pt x="938" y="539"/>
                  </a:lnTo>
                  <a:lnTo>
                    <a:pt x="938" y="539"/>
                  </a:lnTo>
                  <a:lnTo>
                    <a:pt x="868" y="488"/>
                  </a:lnTo>
                  <a:lnTo>
                    <a:pt x="868" y="488"/>
                  </a:lnTo>
                  <a:lnTo>
                    <a:pt x="828" y="458"/>
                  </a:lnTo>
                  <a:lnTo>
                    <a:pt x="828" y="458"/>
                  </a:lnTo>
                  <a:lnTo>
                    <a:pt x="941" y="378"/>
                  </a:lnTo>
                  <a:close/>
                  <a:moveTo>
                    <a:pt x="705" y="544"/>
                  </a:moveTo>
                  <a:lnTo>
                    <a:pt x="705" y="544"/>
                  </a:lnTo>
                  <a:lnTo>
                    <a:pt x="820" y="464"/>
                  </a:lnTo>
                  <a:lnTo>
                    <a:pt x="820" y="464"/>
                  </a:lnTo>
                  <a:lnTo>
                    <a:pt x="863" y="496"/>
                  </a:lnTo>
                  <a:lnTo>
                    <a:pt x="863" y="496"/>
                  </a:lnTo>
                  <a:lnTo>
                    <a:pt x="938" y="552"/>
                  </a:lnTo>
                  <a:lnTo>
                    <a:pt x="938" y="592"/>
                  </a:lnTo>
                  <a:lnTo>
                    <a:pt x="938" y="592"/>
                  </a:lnTo>
                  <a:lnTo>
                    <a:pt x="906" y="616"/>
                  </a:lnTo>
                  <a:lnTo>
                    <a:pt x="906" y="616"/>
                  </a:lnTo>
                  <a:lnTo>
                    <a:pt x="815" y="678"/>
                  </a:lnTo>
                  <a:lnTo>
                    <a:pt x="815" y="678"/>
                  </a:lnTo>
                  <a:lnTo>
                    <a:pt x="767" y="640"/>
                  </a:lnTo>
                  <a:lnTo>
                    <a:pt x="767" y="640"/>
                  </a:lnTo>
                  <a:lnTo>
                    <a:pt x="675" y="571"/>
                  </a:lnTo>
                  <a:lnTo>
                    <a:pt x="675" y="571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705" y="544"/>
                  </a:lnTo>
                  <a:close/>
                  <a:moveTo>
                    <a:pt x="464" y="488"/>
                  </a:moveTo>
                  <a:lnTo>
                    <a:pt x="464" y="488"/>
                  </a:lnTo>
                  <a:lnTo>
                    <a:pt x="507" y="455"/>
                  </a:lnTo>
                  <a:lnTo>
                    <a:pt x="507" y="455"/>
                  </a:lnTo>
                  <a:lnTo>
                    <a:pt x="579" y="514"/>
                  </a:lnTo>
                  <a:lnTo>
                    <a:pt x="579" y="514"/>
                  </a:lnTo>
                  <a:lnTo>
                    <a:pt x="651" y="568"/>
                  </a:lnTo>
                  <a:lnTo>
                    <a:pt x="651" y="568"/>
                  </a:lnTo>
                  <a:lnTo>
                    <a:pt x="504" y="673"/>
                  </a:lnTo>
                  <a:lnTo>
                    <a:pt x="504" y="673"/>
                  </a:lnTo>
                  <a:lnTo>
                    <a:pt x="474" y="651"/>
                  </a:lnTo>
                  <a:lnTo>
                    <a:pt x="474" y="651"/>
                  </a:lnTo>
                  <a:lnTo>
                    <a:pt x="367" y="574"/>
                  </a:lnTo>
                  <a:lnTo>
                    <a:pt x="367" y="57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464" y="488"/>
                  </a:lnTo>
                  <a:close/>
                  <a:moveTo>
                    <a:pt x="233" y="649"/>
                  </a:moveTo>
                  <a:lnTo>
                    <a:pt x="233" y="649"/>
                  </a:lnTo>
                  <a:lnTo>
                    <a:pt x="348" y="568"/>
                  </a:lnTo>
                  <a:lnTo>
                    <a:pt x="348" y="568"/>
                  </a:lnTo>
                  <a:lnTo>
                    <a:pt x="348" y="568"/>
                  </a:lnTo>
                  <a:lnTo>
                    <a:pt x="364" y="579"/>
                  </a:lnTo>
                  <a:lnTo>
                    <a:pt x="364" y="579"/>
                  </a:lnTo>
                  <a:lnTo>
                    <a:pt x="469" y="659"/>
                  </a:lnTo>
                  <a:lnTo>
                    <a:pt x="469" y="659"/>
                  </a:lnTo>
                  <a:lnTo>
                    <a:pt x="493" y="678"/>
                  </a:lnTo>
                  <a:lnTo>
                    <a:pt x="493" y="678"/>
                  </a:lnTo>
                  <a:lnTo>
                    <a:pt x="461" y="699"/>
                  </a:lnTo>
                  <a:lnTo>
                    <a:pt x="461" y="699"/>
                  </a:lnTo>
                  <a:lnTo>
                    <a:pt x="343" y="783"/>
                  </a:lnTo>
                  <a:lnTo>
                    <a:pt x="343" y="783"/>
                  </a:lnTo>
                  <a:lnTo>
                    <a:pt x="281" y="737"/>
                  </a:lnTo>
                  <a:lnTo>
                    <a:pt x="281" y="737"/>
                  </a:lnTo>
                  <a:lnTo>
                    <a:pt x="193" y="675"/>
                  </a:lnTo>
                  <a:lnTo>
                    <a:pt x="193" y="675"/>
                  </a:lnTo>
                  <a:lnTo>
                    <a:pt x="233" y="649"/>
                  </a:lnTo>
                  <a:close/>
                  <a:moveTo>
                    <a:pt x="59" y="764"/>
                  </a:moveTo>
                  <a:lnTo>
                    <a:pt x="59" y="764"/>
                  </a:lnTo>
                  <a:lnTo>
                    <a:pt x="131" y="716"/>
                  </a:lnTo>
                  <a:lnTo>
                    <a:pt x="131" y="716"/>
                  </a:lnTo>
                  <a:lnTo>
                    <a:pt x="190" y="675"/>
                  </a:lnTo>
                  <a:lnTo>
                    <a:pt x="190" y="675"/>
                  </a:lnTo>
                  <a:lnTo>
                    <a:pt x="279" y="742"/>
                  </a:lnTo>
                  <a:lnTo>
                    <a:pt x="279" y="742"/>
                  </a:lnTo>
                  <a:lnTo>
                    <a:pt x="338" y="788"/>
                  </a:lnTo>
                  <a:lnTo>
                    <a:pt x="338" y="788"/>
                  </a:lnTo>
                  <a:lnTo>
                    <a:pt x="255" y="847"/>
                  </a:lnTo>
                  <a:lnTo>
                    <a:pt x="255" y="847"/>
                  </a:lnTo>
                  <a:lnTo>
                    <a:pt x="185" y="895"/>
                  </a:lnTo>
                  <a:lnTo>
                    <a:pt x="185" y="895"/>
                  </a:lnTo>
                  <a:lnTo>
                    <a:pt x="102" y="836"/>
                  </a:lnTo>
                  <a:lnTo>
                    <a:pt x="102" y="836"/>
                  </a:lnTo>
                  <a:lnTo>
                    <a:pt x="67" y="809"/>
                  </a:lnTo>
                  <a:lnTo>
                    <a:pt x="67" y="809"/>
                  </a:lnTo>
                  <a:lnTo>
                    <a:pt x="102" y="836"/>
                  </a:lnTo>
                  <a:lnTo>
                    <a:pt x="102" y="836"/>
                  </a:lnTo>
                  <a:lnTo>
                    <a:pt x="182" y="898"/>
                  </a:lnTo>
                  <a:lnTo>
                    <a:pt x="182" y="898"/>
                  </a:lnTo>
                  <a:lnTo>
                    <a:pt x="110" y="949"/>
                  </a:lnTo>
                  <a:lnTo>
                    <a:pt x="110" y="949"/>
                  </a:lnTo>
                  <a:lnTo>
                    <a:pt x="77" y="973"/>
                  </a:lnTo>
                  <a:lnTo>
                    <a:pt x="77" y="973"/>
                  </a:lnTo>
                  <a:lnTo>
                    <a:pt x="67" y="935"/>
                  </a:lnTo>
                  <a:lnTo>
                    <a:pt x="67" y="935"/>
                  </a:lnTo>
                  <a:lnTo>
                    <a:pt x="59" y="892"/>
                  </a:lnTo>
                  <a:lnTo>
                    <a:pt x="56" y="850"/>
                  </a:lnTo>
                  <a:lnTo>
                    <a:pt x="53" y="807"/>
                  </a:lnTo>
                  <a:lnTo>
                    <a:pt x="56" y="767"/>
                  </a:lnTo>
                  <a:lnTo>
                    <a:pt x="56" y="767"/>
                  </a:lnTo>
                  <a:lnTo>
                    <a:pt x="59" y="7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4" name="Freeform 78"/>
            <p:cNvSpPr>
              <a:spLocks noChangeArrowheads="1"/>
            </p:cNvSpPr>
            <p:nvPr/>
          </p:nvSpPr>
          <p:spPr bwMode="auto">
            <a:xfrm>
              <a:off x="4130675" y="5497513"/>
              <a:ext cx="22225" cy="28575"/>
            </a:xfrm>
            <a:custGeom>
              <a:avLst/>
              <a:gdLst>
                <a:gd name="T0" fmla="*/ 48 w 60"/>
                <a:gd name="T1" fmla="*/ 77 h 78"/>
                <a:gd name="T2" fmla="*/ 59 w 60"/>
                <a:gd name="T3" fmla="*/ 77 h 78"/>
                <a:gd name="T4" fmla="*/ 43 w 60"/>
                <a:gd name="T5" fmla="*/ 43 h 78"/>
                <a:gd name="T6" fmla="*/ 43 w 60"/>
                <a:gd name="T7" fmla="*/ 43 h 78"/>
                <a:gd name="T8" fmla="*/ 51 w 60"/>
                <a:gd name="T9" fmla="*/ 37 h 78"/>
                <a:gd name="T10" fmla="*/ 56 w 60"/>
                <a:gd name="T11" fmla="*/ 35 h 78"/>
                <a:gd name="T12" fmla="*/ 56 w 60"/>
                <a:gd name="T13" fmla="*/ 35 h 78"/>
                <a:gd name="T14" fmla="*/ 59 w 60"/>
                <a:gd name="T15" fmla="*/ 27 h 78"/>
                <a:gd name="T16" fmla="*/ 59 w 60"/>
                <a:gd name="T17" fmla="*/ 21 h 78"/>
                <a:gd name="T18" fmla="*/ 59 w 60"/>
                <a:gd name="T19" fmla="*/ 21 h 78"/>
                <a:gd name="T20" fmla="*/ 56 w 60"/>
                <a:gd name="T21" fmla="*/ 13 h 78"/>
                <a:gd name="T22" fmla="*/ 51 w 60"/>
                <a:gd name="T23" fmla="*/ 8 h 78"/>
                <a:gd name="T24" fmla="*/ 51 w 60"/>
                <a:gd name="T25" fmla="*/ 8 h 78"/>
                <a:gd name="T26" fmla="*/ 43 w 60"/>
                <a:gd name="T27" fmla="*/ 2 h 78"/>
                <a:gd name="T28" fmla="*/ 32 w 60"/>
                <a:gd name="T29" fmla="*/ 0 h 78"/>
                <a:gd name="T30" fmla="*/ 0 w 60"/>
                <a:gd name="T31" fmla="*/ 0 h 78"/>
                <a:gd name="T32" fmla="*/ 0 w 60"/>
                <a:gd name="T33" fmla="*/ 77 h 78"/>
                <a:gd name="T34" fmla="*/ 11 w 60"/>
                <a:gd name="T35" fmla="*/ 77 h 78"/>
                <a:gd name="T36" fmla="*/ 11 w 60"/>
                <a:gd name="T37" fmla="*/ 43 h 78"/>
                <a:gd name="T38" fmla="*/ 32 w 60"/>
                <a:gd name="T39" fmla="*/ 43 h 78"/>
                <a:gd name="T40" fmla="*/ 48 w 60"/>
                <a:gd name="T41" fmla="*/ 77 h 78"/>
                <a:gd name="T42" fmla="*/ 11 w 60"/>
                <a:gd name="T43" fmla="*/ 35 h 78"/>
                <a:gd name="T44" fmla="*/ 11 w 60"/>
                <a:gd name="T45" fmla="*/ 11 h 78"/>
                <a:gd name="T46" fmla="*/ 32 w 60"/>
                <a:gd name="T47" fmla="*/ 11 h 78"/>
                <a:gd name="T48" fmla="*/ 32 w 60"/>
                <a:gd name="T49" fmla="*/ 11 h 78"/>
                <a:gd name="T50" fmla="*/ 38 w 60"/>
                <a:gd name="T51" fmla="*/ 11 h 78"/>
                <a:gd name="T52" fmla="*/ 43 w 60"/>
                <a:gd name="T53" fmla="*/ 13 h 78"/>
                <a:gd name="T54" fmla="*/ 43 w 60"/>
                <a:gd name="T55" fmla="*/ 13 h 78"/>
                <a:gd name="T56" fmla="*/ 46 w 60"/>
                <a:gd name="T57" fmla="*/ 16 h 78"/>
                <a:gd name="T58" fmla="*/ 46 w 60"/>
                <a:gd name="T59" fmla="*/ 21 h 78"/>
                <a:gd name="T60" fmla="*/ 46 w 60"/>
                <a:gd name="T61" fmla="*/ 21 h 78"/>
                <a:gd name="T62" fmla="*/ 46 w 60"/>
                <a:gd name="T63" fmla="*/ 27 h 78"/>
                <a:gd name="T64" fmla="*/ 43 w 60"/>
                <a:gd name="T65" fmla="*/ 32 h 78"/>
                <a:gd name="T66" fmla="*/ 43 w 60"/>
                <a:gd name="T67" fmla="*/ 32 h 78"/>
                <a:gd name="T68" fmla="*/ 38 w 60"/>
                <a:gd name="T69" fmla="*/ 35 h 78"/>
                <a:gd name="T70" fmla="*/ 32 w 60"/>
                <a:gd name="T71" fmla="*/ 35 h 78"/>
                <a:gd name="T72" fmla="*/ 11 w 60"/>
                <a:gd name="T73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78">
                  <a:moveTo>
                    <a:pt x="48" y="77"/>
                  </a:moveTo>
                  <a:lnTo>
                    <a:pt x="59" y="77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37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9" y="27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1" y="43"/>
                  </a:lnTo>
                  <a:lnTo>
                    <a:pt x="32" y="43"/>
                  </a:lnTo>
                  <a:lnTo>
                    <a:pt x="48" y="77"/>
                  </a:lnTo>
                  <a:close/>
                  <a:moveTo>
                    <a:pt x="11" y="35"/>
                  </a:moveTo>
                  <a:lnTo>
                    <a:pt x="11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8" y="11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6" y="16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38" y="35"/>
                  </a:lnTo>
                  <a:lnTo>
                    <a:pt x="32" y="35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5" name="Freeform 79"/>
            <p:cNvSpPr>
              <a:spLocks noChangeArrowheads="1"/>
            </p:cNvSpPr>
            <p:nvPr/>
          </p:nvSpPr>
          <p:spPr bwMode="auto">
            <a:xfrm>
              <a:off x="4117975" y="5487988"/>
              <a:ext cx="46038" cy="47625"/>
            </a:xfrm>
            <a:custGeom>
              <a:avLst/>
              <a:gdLst>
                <a:gd name="T0" fmla="*/ 110 w 130"/>
                <a:gd name="T1" fmla="*/ 113 h 132"/>
                <a:gd name="T2" fmla="*/ 124 w 130"/>
                <a:gd name="T3" fmla="*/ 91 h 132"/>
                <a:gd name="T4" fmla="*/ 129 w 130"/>
                <a:gd name="T5" fmla="*/ 64 h 132"/>
                <a:gd name="T6" fmla="*/ 129 w 130"/>
                <a:gd name="T7" fmla="*/ 54 h 132"/>
                <a:gd name="T8" fmla="*/ 118 w 130"/>
                <a:gd name="T9" fmla="*/ 29 h 132"/>
                <a:gd name="T10" fmla="*/ 110 w 130"/>
                <a:gd name="T11" fmla="*/ 19 h 132"/>
                <a:gd name="T12" fmla="*/ 89 w 130"/>
                <a:gd name="T13" fmla="*/ 5 h 132"/>
                <a:gd name="T14" fmla="*/ 65 w 130"/>
                <a:gd name="T15" fmla="*/ 0 h 132"/>
                <a:gd name="T16" fmla="*/ 51 w 130"/>
                <a:gd name="T17" fmla="*/ 3 h 132"/>
                <a:gd name="T18" fmla="*/ 27 w 130"/>
                <a:gd name="T19" fmla="*/ 11 h 132"/>
                <a:gd name="T20" fmla="*/ 19 w 130"/>
                <a:gd name="T21" fmla="*/ 19 h 132"/>
                <a:gd name="T22" fmla="*/ 3 w 130"/>
                <a:gd name="T23" fmla="*/ 40 h 132"/>
                <a:gd name="T24" fmla="*/ 0 w 130"/>
                <a:gd name="T25" fmla="*/ 64 h 132"/>
                <a:gd name="T26" fmla="*/ 0 w 130"/>
                <a:gd name="T27" fmla="*/ 78 h 132"/>
                <a:gd name="T28" fmla="*/ 11 w 130"/>
                <a:gd name="T29" fmla="*/ 102 h 132"/>
                <a:gd name="T30" fmla="*/ 19 w 130"/>
                <a:gd name="T31" fmla="*/ 113 h 132"/>
                <a:gd name="T32" fmla="*/ 40 w 130"/>
                <a:gd name="T33" fmla="*/ 126 h 132"/>
                <a:gd name="T34" fmla="*/ 65 w 130"/>
                <a:gd name="T35" fmla="*/ 131 h 132"/>
                <a:gd name="T36" fmla="*/ 78 w 130"/>
                <a:gd name="T37" fmla="*/ 129 h 132"/>
                <a:gd name="T38" fmla="*/ 99 w 130"/>
                <a:gd name="T39" fmla="*/ 121 h 132"/>
                <a:gd name="T40" fmla="*/ 8 w 130"/>
                <a:gd name="T41" fmla="*/ 64 h 132"/>
                <a:gd name="T42" fmla="*/ 8 w 130"/>
                <a:gd name="T43" fmla="*/ 54 h 132"/>
                <a:gd name="T44" fmla="*/ 16 w 130"/>
                <a:gd name="T45" fmla="*/ 35 h 132"/>
                <a:gd name="T46" fmla="*/ 24 w 130"/>
                <a:gd name="T47" fmla="*/ 27 h 132"/>
                <a:gd name="T48" fmla="*/ 43 w 130"/>
                <a:gd name="T49" fmla="*/ 13 h 132"/>
                <a:gd name="T50" fmla="*/ 65 w 130"/>
                <a:gd name="T51" fmla="*/ 11 h 132"/>
                <a:gd name="T52" fmla="*/ 75 w 130"/>
                <a:gd name="T53" fmla="*/ 11 h 132"/>
                <a:gd name="T54" fmla="*/ 94 w 130"/>
                <a:gd name="T55" fmla="*/ 19 h 132"/>
                <a:gd name="T56" fmla="*/ 105 w 130"/>
                <a:gd name="T57" fmla="*/ 27 h 132"/>
                <a:gd name="T58" fmla="*/ 115 w 130"/>
                <a:gd name="T59" fmla="*/ 43 h 132"/>
                <a:gd name="T60" fmla="*/ 121 w 130"/>
                <a:gd name="T61" fmla="*/ 64 h 132"/>
                <a:gd name="T62" fmla="*/ 118 w 130"/>
                <a:gd name="T63" fmla="*/ 78 h 132"/>
                <a:gd name="T64" fmla="*/ 110 w 130"/>
                <a:gd name="T65" fmla="*/ 97 h 132"/>
                <a:gd name="T66" fmla="*/ 105 w 130"/>
                <a:gd name="T67" fmla="*/ 104 h 132"/>
                <a:gd name="T68" fmla="*/ 86 w 130"/>
                <a:gd name="T69" fmla="*/ 118 h 132"/>
                <a:gd name="T70" fmla="*/ 65 w 130"/>
                <a:gd name="T71" fmla="*/ 121 h 132"/>
                <a:gd name="T72" fmla="*/ 54 w 130"/>
                <a:gd name="T73" fmla="*/ 121 h 132"/>
                <a:gd name="T74" fmla="*/ 32 w 130"/>
                <a:gd name="T75" fmla="*/ 113 h 132"/>
                <a:gd name="T76" fmla="*/ 24 w 130"/>
                <a:gd name="T77" fmla="*/ 104 h 132"/>
                <a:gd name="T78" fmla="*/ 11 w 130"/>
                <a:gd name="T79" fmla="*/ 86 h 132"/>
                <a:gd name="T80" fmla="*/ 8 w 130"/>
                <a:gd name="T81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32">
                  <a:moveTo>
                    <a:pt x="110" y="113"/>
                  </a:moveTo>
                  <a:lnTo>
                    <a:pt x="110" y="113"/>
                  </a:lnTo>
                  <a:lnTo>
                    <a:pt x="118" y="102"/>
                  </a:lnTo>
                  <a:lnTo>
                    <a:pt x="124" y="91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54"/>
                  </a:lnTo>
                  <a:lnTo>
                    <a:pt x="124" y="40"/>
                  </a:lnTo>
                  <a:lnTo>
                    <a:pt x="118" y="2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99" y="11"/>
                  </a:lnTo>
                  <a:lnTo>
                    <a:pt x="89" y="5"/>
                  </a:lnTo>
                  <a:lnTo>
                    <a:pt x="78" y="3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1" y="3"/>
                  </a:lnTo>
                  <a:lnTo>
                    <a:pt x="40" y="5"/>
                  </a:lnTo>
                  <a:lnTo>
                    <a:pt x="27" y="1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1" y="29"/>
                  </a:lnTo>
                  <a:lnTo>
                    <a:pt x="3" y="40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3" y="91"/>
                  </a:lnTo>
                  <a:lnTo>
                    <a:pt x="11" y="102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27" y="121"/>
                  </a:lnTo>
                  <a:lnTo>
                    <a:pt x="40" y="126"/>
                  </a:lnTo>
                  <a:lnTo>
                    <a:pt x="51" y="129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78" y="129"/>
                  </a:lnTo>
                  <a:lnTo>
                    <a:pt x="89" y="126"/>
                  </a:lnTo>
                  <a:lnTo>
                    <a:pt x="99" y="121"/>
                  </a:lnTo>
                  <a:lnTo>
                    <a:pt x="110" y="113"/>
                  </a:lnTo>
                  <a:close/>
                  <a:moveTo>
                    <a:pt x="8" y="64"/>
                  </a:moveTo>
                  <a:lnTo>
                    <a:pt x="8" y="64"/>
                  </a:lnTo>
                  <a:lnTo>
                    <a:pt x="8" y="54"/>
                  </a:lnTo>
                  <a:lnTo>
                    <a:pt x="11" y="43"/>
                  </a:lnTo>
                  <a:lnTo>
                    <a:pt x="16" y="3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32" y="19"/>
                  </a:lnTo>
                  <a:lnTo>
                    <a:pt x="43" y="13"/>
                  </a:lnTo>
                  <a:lnTo>
                    <a:pt x="54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75" y="11"/>
                  </a:lnTo>
                  <a:lnTo>
                    <a:pt x="86" y="13"/>
                  </a:lnTo>
                  <a:lnTo>
                    <a:pt x="94" y="19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10" y="35"/>
                  </a:lnTo>
                  <a:lnTo>
                    <a:pt x="115" y="43"/>
                  </a:lnTo>
                  <a:lnTo>
                    <a:pt x="118" y="5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18" y="78"/>
                  </a:lnTo>
                  <a:lnTo>
                    <a:pt x="115" y="86"/>
                  </a:lnTo>
                  <a:lnTo>
                    <a:pt x="110" y="97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94" y="113"/>
                  </a:lnTo>
                  <a:lnTo>
                    <a:pt x="86" y="118"/>
                  </a:lnTo>
                  <a:lnTo>
                    <a:pt x="75" y="121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54" y="121"/>
                  </a:lnTo>
                  <a:lnTo>
                    <a:pt x="43" y="118"/>
                  </a:lnTo>
                  <a:lnTo>
                    <a:pt x="32" y="113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16" y="97"/>
                  </a:lnTo>
                  <a:lnTo>
                    <a:pt x="11" y="86"/>
                  </a:lnTo>
                  <a:lnTo>
                    <a:pt x="8" y="78"/>
                  </a:lnTo>
                  <a:lnTo>
                    <a:pt x="8" y="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6" name="Freeform 80"/>
            <p:cNvSpPr>
              <a:spLocks noChangeArrowheads="1"/>
            </p:cNvSpPr>
            <p:nvPr/>
          </p:nvSpPr>
          <p:spPr bwMode="auto">
            <a:xfrm>
              <a:off x="3724275" y="5518150"/>
              <a:ext cx="28575" cy="20638"/>
            </a:xfrm>
            <a:custGeom>
              <a:avLst/>
              <a:gdLst>
                <a:gd name="T0" fmla="*/ 43 w 79"/>
                <a:gd name="T1" fmla="*/ 32 h 57"/>
                <a:gd name="T2" fmla="*/ 43 w 79"/>
                <a:gd name="T3" fmla="*/ 32 h 57"/>
                <a:gd name="T4" fmla="*/ 67 w 79"/>
                <a:gd name="T5" fmla="*/ 11 h 57"/>
                <a:gd name="T6" fmla="*/ 67 w 79"/>
                <a:gd name="T7" fmla="*/ 11 h 57"/>
                <a:gd name="T8" fmla="*/ 78 w 79"/>
                <a:gd name="T9" fmla="*/ 0 h 57"/>
                <a:gd name="T10" fmla="*/ 78 w 79"/>
                <a:gd name="T11" fmla="*/ 0 h 57"/>
                <a:gd name="T12" fmla="*/ 65 w 79"/>
                <a:gd name="T13" fmla="*/ 8 h 57"/>
                <a:gd name="T14" fmla="*/ 65 w 79"/>
                <a:gd name="T15" fmla="*/ 8 h 57"/>
                <a:gd name="T16" fmla="*/ 35 w 79"/>
                <a:gd name="T17" fmla="*/ 24 h 57"/>
                <a:gd name="T18" fmla="*/ 35 w 79"/>
                <a:gd name="T19" fmla="*/ 24 h 57"/>
                <a:gd name="T20" fmla="*/ 11 w 79"/>
                <a:gd name="T21" fmla="*/ 45 h 57"/>
                <a:gd name="T22" fmla="*/ 11 w 79"/>
                <a:gd name="T23" fmla="*/ 45 h 57"/>
                <a:gd name="T24" fmla="*/ 0 w 79"/>
                <a:gd name="T25" fmla="*/ 56 h 57"/>
                <a:gd name="T26" fmla="*/ 0 w 79"/>
                <a:gd name="T27" fmla="*/ 56 h 57"/>
                <a:gd name="T28" fmla="*/ 13 w 79"/>
                <a:gd name="T29" fmla="*/ 51 h 57"/>
                <a:gd name="T30" fmla="*/ 13 w 79"/>
                <a:gd name="T31" fmla="*/ 51 h 57"/>
                <a:gd name="T32" fmla="*/ 43 w 79"/>
                <a:gd name="T33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7">
                  <a:moveTo>
                    <a:pt x="43" y="32"/>
                  </a:moveTo>
                  <a:lnTo>
                    <a:pt x="43" y="32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43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7" name="Freeform 81"/>
            <p:cNvSpPr>
              <a:spLocks noChangeArrowheads="1"/>
            </p:cNvSpPr>
            <p:nvPr/>
          </p:nvSpPr>
          <p:spPr bwMode="auto">
            <a:xfrm>
              <a:off x="3657600" y="5487988"/>
              <a:ext cx="147638" cy="171450"/>
            </a:xfrm>
            <a:custGeom>
              <a:avLst/>
              <a:gdLst>
                <a:gd name="T0" fmla="*/ 145 w 412"/>
                <a:gd name="T1" fmla="*/ 477 h 478"/>
                <a:gd name="T2" fmla="*/ 266 w 412"/>
                <a:gd name="T3" fmla="*/ 477 h 478"/>
                <a:gd name="T4" fmla="*/ 411 w 412"/>
                <a:gd name="T5" fmla="*/ 0 h 478"/>
                <a:gd name="T6" fmla="*/ 317 w 412"/>
                <a:gd name="T7" fmla="*/ 0 h 478"/>
                <a:gd name="T8" fmla="*/ 215 w 412"/>
                <a:gd name="T9" fmla="*/ 343 h 478"/>
                <a:gd name="T10" fmla="*/ 121 w 412"/>
                <a:gd name="T11" fmla="*/ 0 h 478"/>
                <a:gd name="T12" fmla="*/ 0 w 412"/>
                <a:gd name="T13" fmla="*/ 0 h 478"/>
                <a:gd name="T14" fmla="*/ 145 w 412"/>
                <a:gd name="T15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478">
                  <a:moveTo>
                    <a:pt x="145" y="477"/>
                  </a:moveTo>
                  <a:lnTo>
                    <a:pt x="266" y="477"/>
                  </a:lnTo>
                  <a:lnTo>
                    <a:pt x="411" y="0"/>
                  </a:lnTo>
                  <a:lnTo>
                    <a:pt x="317" y="0"/>
                  </a:lnTo>
                  <a:lnTo>
                    <a:pt x="215" y="343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145" y="47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8" name="Freeform 82"/>
            <p:cNvSpPr>
              <a:spLocks noChangeArrowheads="1"/>
            </p:cNvSpPr>
            <p:nvPr/>
          </p:nvSpPr>
          <p:spPr bwMode="auto">
            <a:xfrm>
              <a:off x="3808413" y="5486400"/>
              <a:ext cx="147637" cy="177800"/>
            </a:xfrm>
            <a:custGeom>
              <a:avLst/>
              <a:gdLst>
                <a:gd name="T0" fmla="*/ 56 w 408"/>
                <a:gd name="T1" fmla="*/ 69 h 494"/>
                <a:gd name="T2" fmla="*/ 32 w 408"/>
                <a:gd name="T3" fmla="*/ 107 h 494"/>
                <a:gd name="T4" fmla="*/ 13 w 408"/>
                <a:gd name="T5" fmla="*/ 147 h 494"/>
                <a:gd name="T6" fmla="*/ 2 w 408"/>
                <a:gd name="T7" fmla="*/ 195 h 494"/>
                <a:gd name="T8" fmla="*/ 0 w 408"/>
                <a:gd name="T9" fmla="*/ 246 h 494"/>
                <a:gd name="T10" fmla="*/ 0 w 408"/>
                <a:gd name="T11" fmla="*/ 276 h 494"/>
                <a:gd name="T12" fmla="*/ 7 w 408"/>
                <a:gd name="T13" fmla="*/ 327 h 494"/>
                <a:gd name="T14" fmla="*/ 21 w 408"/>
                <a:gd name="T15" fmla="*/ 372 h 494"/>
                <a:gd name="T16" fmla="*/ 45 w 408"/>
                <a:gd name="T17" fmla="*/ 410 h 494"/>
                <a:gd name="T18" fmla="*/ 59 w 408"/>
                <a:gd name="T19" fmla="*/ 429 h 494"/>
                <a:gd name="T20" fmla="*/ 91 w 408"/>
                <a:gd name="T21" fmla="*/ 455 h 494"/>
                <a:gd name="T22" fmla="*/ 125 w 408"/>
                <a:gd name="T23" fmla="*/ 477 h 494"/>
                <a:gd name="T24" fmla="*/ 166 w 408"/>
                <a:gd name="T25" fmla="*/ 490 h 494"/>
                <a:gd name="T26" fmla="*/ 211 w 408"/>
                <a:gd name="T27" fmla="*/ 493 h 494"/>
                <a:gd name="T28" fmla="*/ 249 w 408"/>
                <a:gd name="T29" fmla="*/ 490 h 494"/>
                <a:gd name="T30" fmla="*/ 316 w 408"/>
                <a:gd name="T31" fmla="*/ 469 h 494"/>
                <a:gd name="T32" fmla="*/ 343 w 408"/>
                <a:gd name="T33" fmla="*/ 448 h 494"/>
                <a:gd name="T34" fmla="*/ 367 w 408"/>
                <a:gd name="T35" fmla="*/ 423 h 494"/>
                <a:gd name="T36" fmla="*/ 386 w 408"/>
                <a:gd name="T37" fmla="*/ 394 h 494"/>
                <a:gd name="T38" fmla="*/ 399 w 408"/>
                <a:gd name="T39" fmla="*/ 359 h 494"/>
                <a:gd name="T40" fmla="*/ 300 w 408"/>
                <a:gd name="T41" fmla="*/ 311 h 494"/>
                <a:gd name="T42" fmla="*/ 294 w 408"/>
                <a:gd name="T43" fmla="*/ 332 h 494"/>
                <a:gd name="T44" fmla="*/ 278 w 408"/>
                <a:gd name="T45" fmla="*/ 367 h 494"/>
                <a:gd name="T46" fmla="*/ 257 w 408"/>
                <a:gd name="T47" fmla="*/ 389 h 494"/>
                <a:gd name="T48" fmla="*/ 230 w 408"/>
                <a:gd name="T49" fmla="*/ 399 h 494"/>
                <a:gd name="T50" fmla="*/ 214 w 408"/>
                <a:gd name="T51" fmla="*/ 402 h 494"/>
                <a:gd name="T52" fmla="*/ 176 w 408"/>
                <a:gd name="T53" fmla="*/ 394 h 494"/>
                <a:gd name="T54" fmla="*/ 147 w 408"/>
                <a:gd name="T55" fmla="*/ 370 h 494"/>
                <a:gd name="T56" fmla="*/ 136 w 408"/>
                <a:gd name="T57" fmla="*/ 351 h 494"/>
                <a:gd name="T58" fmla="*/ 125 w 408"/>
                <a:gd name="T59" fmla="*/ 289 h 494"/>
                <a:gd name="T60" fmla="*/ 123 w 408"/>
                <a:gd name="T61" fmla="*/ 246 h 494"/>
                <a:gd name="T62" fmla="*/ 128 w 408"/>
                <a:gd name="T63" fmla="*/ 179 h 494"/>
                <a:gd name="T64" fmla="*/ 144 w 408"/>
                <a:gd name="T65" fmla="*/ 131 h 494"/>
                <a:gd name="T66" fmla="*/ 171 w 408"/>
                <a:gd name="T67" fmla="*/ 102 h 494"/>
                <a:gd name="T68" fmla="*/ 211 w 408"/>
                <a:gd name="T69" fmla="*/ 91 h 494"/>
                <a:gd name="T70" fmla="*/ 230 w 408"/>
                <a:gd name="T71" fmla="*/ 93 h 494"/>
                <a:gd name="T72" fmla="*/ 257 w 408"/>
                <a:gd name="T73" fmla="*/ 107 h 494"/>
                <a:gd name="T74" fmla="*/ 278 w 408"/>
                <a:gd name="T75" fmla="*/ 131 h 494"/>
                <a:gd name="T76" fmla="*/ 289 w 408"/>
                <a:gd name="T77" fmla="*/ 168 h 494"/>
                <a:gd name="T78" fmla="*/ 407 w 408"/>
                <a:gd name="T79" fmla="*/ 185 h 494"/>
                <a:gd name="T80" fmla="*/ 399 w 408"/>
                <a:gd name="T81" fmla="*/ 142 h 494"/>
                <a:gd name="T82" fmla="*/ 380 w 408"/>
                <a:gd name="T83" fmla="*/ 88 h 494"/>
                <a:gd name="T84" fmla="*/ 359 w 408"/>
                <a:gd name="T85" fmla="*/ 59 h 494"/>
                <a:gd name="T86" fmla="*/ 335 w 408"/>
                <a:gd name="T87" fmla="*/ 34 h 494"/>
                <a:gd name="T88" fmla="*/ 305 w 408"/>
                <a:gd name="T89" fmla="*/ 18 h 494"/>
                <a:gd name="T90" fmla="*/ 273 w 408"/>
                <a:gd name="T91" fmla="*/ 5 h 494"/>
                <a:gd name="T92" fmla="*/ 214 w 408"/>
                <a:gd name="T93" fmla="*/ 0 h 494"/>
                <a:gd name="T94" fmla="*/ 190 w 408"/>
                <a:gd name="T95" fmla="*/ 0 h 494"/>
                <a:gd name="T96" fmla="*/ 144 w 408"/>
                <a:gd name="T97" fmla="*/ 10 h 494"/>
                <a:gd name="T98" fmla="*/ 104 w 408"/>
                <a:gd name="T99" fmla="*/ 26 h 494"/>
                <a:gd name="T100" fmla="*/ 72 w 408"/>
                <a:gd name="T101" fmla="*/ 5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94">
                  <a:moveTo>
                    <a:pt x="56" y="69"/>
                  </a:moveTo>
                  <a:lnTo>
                    <a:pt x="56" y="69"/>
                  </a:lnTo>
                  <a:lnTo>
                    <a:pt x="42" y="88"/>
                  </a:lnTo>
                  <a:lnTo>
                    <a:pt x="32" y="107"/>
                  </a:lnTo>
                  <a:lnTo>
                    <a:pt x="21" y="126"/>
                  </a:lnTo>
                  <a:lnTo>
                    <a:pt x="13" y="147"/>
                  </a:lnTo>
                  <a:lnTo>
                    <a:pt x="7" y="171"/>
                  </a:lnTo>
                  <a:lnTo>
                    <a:pt x="2" y="195"/>
                  </a:lnTo>
                  <a:lnTo>
                    <a:pt x="0" y="220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76"/>
                  </a:lnTo>
                  <a:lnTo>
                    <a:pt x="2" y="300"/>
                  </a:lnTo>
                  <a:lnTo>
                    <a:pt x="7" y="327"/>
                  </a:lnTo>
                  <a:lnTo>
                    <a:pt x="13" y="351"/>
                  </a:lnTo>
                  <a:lnTo>
                    <a:pt x="21" y="372"/>
                  </a:lnTo>
                  <a:lnTo>
                    <a:pt x="32" y="391"/>
                  </a:lnTo>
                  <a:lnTo>
                    <a:pt x="45" y="410"/>
                  </a:lnTo>
                  <a:lnTo>
                    <a:pt x="59" y="429"/>
                  </a:lnTo>
                  <a:lnTo>
                    <a:pt x="59" y="429"/>
                  </a:lnTo>
                  <a:lnTo>
                    <a:pt x="75" y="442"/>
                  </a:lnTo>
                  <a:lnTo>
                    <a:pt x="91" y="455"/>
                  </a:lnTo>
                  <a:lnTo>
                    <a:pt x="107" y="469"/>
                  </a:lnTo>
                  <a:lnTo>
                    <a:pt x="125" y="477"/>
                  </a:lnTo>
                  <a:lnTo>
                    <a:pt x="147" y="485"/>
                  </a:lnTo>
                  <a:lnTo>
                    <a:pt x="166" y="490"/>
                  </a:lnTo>
                  <a:lnTo>
                    <a:pt x="190" y="493"/>
                  </a:lnTo>
                  <a:lnTo>
                    <a:pt x="211" y="493"/>
                  </a:lnTo>
                  <a:lnTo>
                    <a:pt x="211" y="493"/>
                  </a:lnTo>
                  <a:lnTo>
                    <a:pt x="249" y="490"/>
                  </a:lnTo>
                  <a:lnTo>
                    <a:pt x="284" y="482"/>
                  </a:lnTo>
                  <a:lnTo>
                    <a:pt x="316" y="469"/>
                  </a:lnTo>
                  <a:lnTo>
                    <a:pt x="343" y="448"/>
                  </a:lnTo>
                  <a:lnTo>
                    <a:pt x="343" y="448"/>
                  </a:lnTo>
                  <a:lnTo>
                    <a:pt x="356" y="437"/>
                  </a:lnTo>
                  <a:lnTo>
                    <a:pt x="367" y="423"/>
                  </a:lnTo>
                  <a:lnTo>
                    <a:pt x="377" y="410"/>
                  </a:lnTo>
                  <a:lnTo>
                    <a:pt x="386" y="394"/>
                  </a:lnTo>
                  <a:lnTo>
                    <a:pt x="394" y="378"/>
                  </a:lnTo>
                  <a:lnTo>
                    <a:pt x="399" y="359"/>
                  </a:lnTo>
                  <a:lnTo>
                    <a:pt x="407" y="319"/>
                  </a:lnTo>
                  <a:lnTo>
                    <a:pt x="300" y="311"/>
                  </a:lnTo>
                  <a:lnTo>
                    <a:pt x="300" y="311"/>
                  </a:lnTo>
                  <a:lnTo>
                    <a:pt x="294" y="332"/>
                  </a:lnTo>
                  <a:lnTo>
                    <a:pt x="286" y="351"/>
                  </a:lnTo>
                  <a:lnTo>
                    <a:pt x="278" y="367"/>
                  </a:lnTo>
                  <a:lnTo>
                    <a:pt x="270" y="380"/>
                  </a:lnTo>
                  <a:lnTo>
                    <a:pt x="257" y="389"/>
                  </a:lnTo>
                  <a:lnTo>
                    <a:pt x="246" y="396"/>
                  </a:lnTo>
                  <a:lnTo>
                    <a:pt x="230" y="399"/>
                  </a:lnTo>
                  <a:lnTo>
                    <a:pt x="214" y="402"/>
                  </a:lnTo>
                  <a:lnTo>
                    <a:pt x="214" y="402"/>
                  </a:lnTo>
                  <a:lnTo>
                    <a:pt x="193" y="399"/>
                  </a:lnTo>
                  <a:lnTo>
                    <a:pt x="176" y="394"/>
                  </a:lnTo>
                  <a:lnTo>
                    <a:pt x="160" y="383"/>
                  </a:lnTo>
                  <a:lnTo>
                    <a:pt x="147" y="370"/>
                  </a:lnTo>
                  <a:lnTo>
                    <a:pt x="147" y="370"/>
                  </a:lnTo>
                  <a:lnTo>
                    <a:pt x="136" y="351"/>
                  </a:lnTo>
                  <a:lnTo>
                    <a:pt x="128" y="324"/>
                  </a:lnTo>
                  <a:lnTo>
                    <a:pt x="125" y="289"/>
                  </a:lnTo>
                  <a:lnTo>
                    <a:pt x="123" y="246"/>
                  </a:lnTo>
                  <a:lnTo>
                    <a:pt x="123" y="246"/>
                  </a:lnTo>
                  <a:lnTo>
                    <a:pt x="125" y="211"/>
                  </a:lnTo>
                  <a:lnTo>
                    <a:pt x="128" y="179"/>
                  </a:lnTo>
                  <a:lnTo>
                    <a:pt x="136" y="152"/>
                  </a:lnTo>
                  <a:lnTo>
                    <a:pt x="144" y="131"/>
                  </a:lnTo>
                  <a:lnTo>
                    <a:pt x="158" y="112"/>
                  </a:lnTo>
                  <a:lnTo>
                    <a:pt x="171" y="102"/>
                  </a:lnTo>
                  <a:lnTo>
                    <a:pt x="190" y="93"/>
                  </a:lnTo>
                  <a:lnTo>
                    <a:pt x="211" y="91"/>
                  </a:lnTo>
                  <a:lnTo>
                    <a:pt x="211" y="91"/>
                  </a:lnTo>
                  <a:lnTo>
                    <a:pt x="230" y="93"/>
                  </a:lnTo>
                  <a:lnTo>
                    <a:pt x="243" y="99"/>
                  </a:lnTo>
                  <a:lnTo>
                    <a:pt x="257" y="107"/>
                  </a:lnTo>
                  <a:lnTo>
                    <a:pt x="268" y="118"/>
                  </a:lnTo>
                  <a:lnTo>
                    <a:pt x="278" y="131"/>
                  </a:lnTo>
                  <a:lnTo>
                    <a:pt x="284" y="147"/>
                  </a:lnTo>
                  <a:lnTo>
                    <a:pt x="289" y="168"/>
                  </a:lnTo>
                  <a:lnTo>
                    <a:pt x="289" y="193"/>
                  </a:lnTo>
                  <a:lnTo>
                    <a:pt x="407" y="185"/>
                  </a:lnTo>
                  <a:lnTo>
                    <a:pt x="407" y="185"/>
                  </a:lnTo>
                  <a:lnTo>
                    <a:pt x="399" y="142"/>
                  </a:lnTo>
                  <a:lnTo>
                    <a:pt x="388" y="104"/>
                  </a:lnTo>
                  <a:lnTo>
                    <a:pt x="380" y="88"/>
                  </a:lnTo>
                  <a:lnTo>
                    <a:pt x="370" y="72"/>
                  </a:lnTo>
                  <a:lnTo>
                    <a:pt x="359" y="59"/>
                  </a:lnTo>
                  <a:lnTo>
                    <a:pt x="348" y="45"/>
                  </a:lnTo>
                  <a:lnTo>
                    <a:pt x="335" y="34"/>
                  </a:lnTo>
                  <a:lnTo>
                    <a:pt x="321" y="26"/>
                  </a:lnTo>
                  <a:lnTo>
                    <a:pt x="305" y="18"/>
                  </a:lnTo>
                  <a:lnTo>
                    <a:pt x="289" y="10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90" y="0"/>
                  </a:lnTo>
                  <a:lnTo>
                    <a:pt x="166" y="5"/>
                  </a:lnTo>
                  <a:lnTo>
                    <a:pt x="144" y="10"/>
                  </a:lnTo>
                  <a:lnTo>
                    <a:pt x="123" y="18"/>
                  </a:lnTo>
                  <a:lnTo>
                    <a:pt x="104" y="26"/>
                  </a:lnTo>
                  <a:lnTo>
                    <a:pt x="88" y="40"/>
                  </a:lnTo>
                  <a:lnTo>
                    <a:pt x="72" y="53"/>
                  </a:lnTo>
                  <a:lnTo>
                    <a:pt x="56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9" name="Freeform 83"/>
            <p:cNvSpPr>
              <a:spLocks noChangeArrowheads="1"/>
            </p:cNvSpPr>
            <p:nvPr/>
          </p:nvSpPr>
          <p:spPr bwMode="auto">
            <a:xfrm>
              <a:off x="3960813" y="5486400"/>
              <a:ext cx="141287" cy="177800"/>
            </a:xfrm>
            <a:custGeom>
              <a:avLst/>
              <a:gdLst>
                <a:gd name="T0" fmla="*/ 204 w 393"/>
                <a:gd name="T1" fmla="*/ 88 h 494"/>
                <a:gd name="T2" fmla="*/ 231 w 393"/>
                <a:gd name="T3" fmla="*/ 91 h 494"/>
                <a:gd name="T4" fmla="*/ 255 w 393"/>
                <a:gd name="T5" fmla="*/ 102 h 494"/>
                <a:gd name="T6" fmla="*/ 271 w 393"/>
                <a:gd name="T7" fmla="*/ 120 h 494"/>
                <a:gd name="T8" fmla="*/ 284 w 393"/>
                <a:gd name="T9" fmla="*/ 144 h 494"/>
                <a:gd name="T10" fmla="*/ 381 w 393"/>
                <a:gd name="T11" fmla="*/ 112 h 494"/>
                <a:gd name="T12" fmla="*/ 354 w 393"/>
                <a:gd name="T13" fmla="*/ 64 h 494"/>
                <a:gd name="T14" fmla="*/ 314 w 393"/>
                <a:gd name="T15" fmla="*/ 29 h 494"/>
                <a:gd name="T16" fmla="*/ 263 w 393"/>
                <a:gd name="T17" fmla="*/ 8 h 494"/>
                <a:gd name="T18" fmla="*/ 199 w 393"/>
                <a:gd name="T19" fmla="*/ 0 h 494"/>
                <a:gd name="T20" fmla="*/ 161 w 393"/>
                <a:gd name="T21" fmla="*/ 2 h 494"/>
                <a:gd name="T22" fmla="*/ 113 w 393"/>
                <a:gd name="T23" fmla="*/ 16 h 494"/>
                <a:gd name="T24" fmla="*/ 86 w 393"/>
                <a:gd name="T25" fmla="*/ 34 h 494"/>
                <a:gd name="T26" fmla="*/ 72 w 393"/>
                <a:gd name="T27" fmla="*/ 43 h 494"/>
                <a:gd name="T28" fmla="*/ 38 w 393"/>
                <a:gd name="T29" fmla="*/ 93 h 494"/>
                <a:gd name="T30" fmla="*/ 27 w 393"/>
                <a:gd name="T31" fmla="*/ 152 h 494"/>
                <a:gd name="T32" fmla="*/ 30 w 393"/>
                <a:gd name="T33" fmla="*/ 182 h 494"/>
                <a:gd name="T34" fmla="*/ 48 w 393"/>
                <a:gd name="T35" fmla="*/ 230 h 494"/>
                <a:gd name="T36" fmla="*/ 64 w 393"/>
                <a:gd name="T37" fmla="*/ 246 h 494"/>
                <a:gd name="T38" fmla="*/ 118 w 393"/>
                <a:gd name="T39" fmla="*/ 276 h 494"/>
                <a:gd name="T40" fmla="*/ 196 w 393"/>
                <a:gd name="T41" fmla="*/ 300 h 494"/>
                <a:gd name="T42" fmla="*/ 236 w 393"/>
                <a:gd name="T43" fmla="*/ 311 h 494"/>
                <a:gd name="T44" fmla="*/ 263 w 393"/>
                <a:gd name="T45" fmla="*/ 321 h 494"/>
                <a:gd name="T46" fmla="*/ 268 w 393"/>
                <a:gd name="T47" fmla="*/ 327 h 494"/>
                <a:gd name="T48" fmla="*/ 279 w 393"/>
                <a:gd name="T49" fmla="*/ 343 h 494"/>
                <a:gd name="T50" fmla="*/ 279 w 393"/>
                <a:gd name="T51" fmla="*/ 354 h 494"/>
                <a:gd name="T52" fmla="*/ 274 w 393"/>
                <a:gd name="T53" fmla="*/ 372 h 494"/>
                <a:gd name="T54" fmla="*/ 260 w 393"/>
                <a:gd name="T55" fmla="*/ 389 h 494"/>
                <a:gd name="T56" fmla="*/ 250 w 393"/>
                <a:gd name="T57" fmla="*/ 396 h 494"/>
                <a:gd name="T58" fmla="*/ 220 w 393"/>
                <a:gd name="T59" fmla="*/ 402 h 494"/>
                <a:gd name="T60" fmla="*/ 201 w 393"/>
                <a:gd name="T61" fmla="*/ 405 h 494"/>
                <a:gd name="T62" fmla="*/ 166 w 393"/>
                <a:gd name="T63" fmla="*/ 399 h 494"/>
                <a:gd name="T64" fmla="*/ 140 w 393"/>
                <a:gd name="T65" fmla="*/ 389 h 494"/>
                <a:gd name="T66" fmla="*/ 118 w 393"/>
                <a:gd name="T67" fmla="*/ 367 h 494"/>
                <a:gd name="T68" fmla="*/ 105 w 393"/>
                <a:gd name="T69" fmla="*/ 337 h 494"/>
                <a:gd name="T70" fmla="*/ 0 w 393"/>
                <a:gd name="T71" fmla="*/ 361 h 494"/>
                <a:gd name="T72" fmla="*/ 27 w 393"/>
                <a:gd name="T73" fmla="*/ 418 h 494"/>
                <a:gd name="T74" fmla="*/ 70 w 393"/>
                <a:gd name="T75" fmla="*/ 461 h 494"/>
                <a:gd name="T76" fmla="*/ 97 w 393"/>
                <a:gd name="T77" fmla="*/ 474 h 494"/>
                <a:gd name="T78" fmla="*/ 158 w 393"/>
                <a:gd name="T79" fmla="*/ 490 h 494"/>
                <a:gd name="T80" fmla="*/ 196 w 393"/>
                <a:gd name="T81" fmla="*/ 493 h 494"/>
                <a:gd name="T82" fmla="*/ 263 w 393"/>
                <a:gd name="T83" fmla="*/ 488 h 494"/>
                <a:gd name="T84" fmla="*/ 298 w 393"/>
                <a:gd name="T85" fmla="*/ 474 h 494"/>
                <a:gd name="T86" fmla="*/ 330 w 393"/>
                <a:gd name="T87" fmla="*/ 458 h 494"/>
                <a:gd name="T88" fmla="*/ 343 w 393"/>
                <a:gd name="T89" fmla="*/ 448 h 494"/>
                <a:gd name="T90" fmla="*/ 373 w 393"/>
                <a:gd name="T91" fmla="*/ 407 h 494"/>
                <a:gd name="T92" fmla="*/ 386 w 393"/>
                <a:gd name="T93" fmla="*/ 380 h 494"/>
                <a:gd name="T94" fmla="*/ 392 w 393"/>
                <a:gd name="T95" fmla="*/ 335 h 494"/>
                <a:gd name="T96" fmla="*/ 392 w 393"/>
                <a:gd name="T97" fmla="*/ 313 h 494"/>
                <a:gd name="T98" fmla="*/ 381 w 393"/>
                <a:gd name="T99" fmla="*/ 276 h 494"/>
                <a:gd name="T100" fmla="*/ 370 w 393"/>
                <a:gd name="T101" fmla="*/ 260 h 494"/>
                <a:gd name="T102" fmla="*/ 343 w 393"/>
                <a:gd name="T103" fmla="*/ 230 h 494"/>
                <a:gd name="T104" fmla="*/ 311 w 393"/>
                <a:gd name="T105" fmla="*/ 211 h 494"/>
                <a:gd name="T106" fmla="*/ 292 w 393"/>
                <a:gd name="T107" fmla="*/ 203 h 494"/>
                <a:gd name="T108" fmla="*/ 204 w 393"/>
                <a:gd name="T109" fmla="*/ 179 h 494"/>
                <a:gd name="T110" fmla="*/ 169 w 393"/>
                <a:gd name="T111" fmla="*/ 171 h 494"/>
                <a:gd name="T112" fmla="*/ 147 w 393"/>
                <a:gd name="T113" fmla="*/ 161 h 494"/>
                <a:gd name="T114" fmla="*/ 142 w 393"/>
                <a:gd name="T115" fmla="*/ 152 h 494"/>
                <a:gd name="T116" fmla="*/ 137 w 393"/>
                <a:gd name="T117" fmla="*/ 139 h 494"/>
                <a:gd name="T118" fmla="*/ 137 w 393"/>
                <a:gd name="T119" fmla="*/ 131 h 494"/>
                <a:gd name="T120" fmla="*/ 140 w 393"/>
                <a:gd name="T121" fmla="*/ 112 h 494"/>
                <a:gd name="T122" fmla="*/ 153 w 393"/>
                <a:gd name="T123" fmla="*/ 99 h 494"/>
                <a:gd name="T124" fmla="*/ 175 w 393"/>
                <a:gd name="T125" fmla="*/ 9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494">
                  <a:moveTo>
                    <a:pt x="204" y="88"/>
                  </a:moveTo>
                  <a:lnTo>
                    <a:pt x="204" y="88"/>
                  </a:lnTo>
                  <a:lnTo>
                    <a:pt x="217" y="88"/>
                  </a:lnTo>
                  <a:lnTo>
                    <a:pt x="231" y="91"/>
                  </a:lnTo>
                  <a:lnTo>
                    <a:pt x="244" y="96"/>
                  </a:lnTo>
                  <a:lnTo>
                    <a:pt x="255" y="102"/>
                  </a:lnTo>
                  <a:lnTo>
                    <a:pt x="263" y="109"/>
                  </a:lnTo>
                  <a:lnTo>
                    <a:pt x="271" y="120"/>
                  </a:lnTo>
                  <a:lnTo>
                    <a:pt x="279" y="131"/>
                  </a:lnTo>
                  <a:lnTo>
                    <a:pt x="284" y="144"/>
                  </a:lnTo>
                  <a:lnTo>
                    <a:pt x="381" y="112"/>
                  </a:lnTo>
                  <a:lnTo>
                    <a:pt x="381" y="112"/>
                  </a:lnTo>
                  <a:lnTo>
                    <a:pt x="368" y="85"/>
                  </a:lnTo>
                  <a:lnTo>
                    <a:pt x="354" y="64"/>
                  </a:lnTo>
                  <a:lnTo>
                    <a:pt x="335" y="43"/>
                  </a:lnTo>
                  <a:lnTo>
                    <a:pt x="314" y="29"/>
                  </a:lnTo>
                  <a:lnTo>
                    <a:pt x="290" y="16"/>
                  </a:lnTo>
                  <a:lnTo>
                    <a:pt x="263" y="8"/>
                  </a:lnTo>
                  <a:lnTo>
                    <a:pt x="234" y="2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61" y="2"/>
                  </a:lnTo>
                  <a:lnTo>
                    <a:pt x="126" y="10"/>
                  </a:lnTo>
                  <a:lnTo>
                    <a:pt x="113" y="16"/>
                  </a:lnTo>
                  <a:lnTo>
                    <a:pt x="97" y="24"/>
                  </a:lnTo>
                  <a:lnTo>
                    <a:pt x="86" y="34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51" y="67"/>
                  </a:lnTo>
                  <a:lnTo>
                    <a:pt x="38" y="93"/>
                  </a:lnTo>
                  <a:lnTo>
                    <a:pt x="30" y="120"/>
                  </a:lnTo>
                  <a:lnTo>
                    <a:pt x="27" y="152"/>
                  </a:lnTo>
                  <a:lnTo>
                    <a:pt x="27" y="152"/>
                  </a:lnTo>
                  <a:lnTo>
                    <a:pt x="30" y="182"/>
                  </a:lnTo>
                  <a:lnTo>
                    <a:pt x="35" y="206"/>
                  </a:lnTo>
                  <a:lnTo>
                    <a:pt x="48" y="230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88" y="262"/>
                  </a:lnTo>
                  <a:lnTo>
                    <a:pt x="118" y="276"/>
                  </a:lnTo>
                  <a:lnTo>
                    <a:pt x="153" y="289"/>
                  </a:lnTo>
                  <a:lnTo>
                    <a:pt x="196" y="300"/>
                  </a:lnTo>
                  <a:lnTo>
                    <a:pt x="196" y="300"/>
                  </a:lnTo>
                  <a:lnTo>
                    <a:pt x="236" y="311"/>
                  </a:lnTo>
                  <a:lnTo>
                    <a:pt x="252" y="316"/>
                  </a:lnTo>
                  <a:lnTo>
                    <a:pt x="263" y="321"/>
                  </a:lnTo>
                  <a:lnTo>
                    <a:pt x="263" y="321"/>
                  </a:lnTo>
                  <a:lnTo>
                    <a:pt x="268" y="327"/>
                  </a:lnTo>
                  <a:lnTo>
                    <a:pt x="274" y="335"/>
                  </a:lnTo>
                  <a:lnTo>
                    <a:pt x="279" y="343"/>
                  </a:lnTo>
                  <a:lnTo>
                    <a:pt x="279" y="354"/>
                  </a:lnTo>
                  <a:lnTo>
                    <a:pt x="279" y="354"/>
                  </a:lnTo>
                  <a:lnTo>
                    <a:pt x="279" y="364"/>
                  </a:lnTo>
                  <a:lnTo>
                    <a:pt x="274" y="372"/>
                  </a:lnTo>
                  <a:lnTo>
                    <a:pt x="268" y="380"/>
                  </a:lnTo>
                  <a:lnTo>
                    <a:pt x="260" y="389"/>
                  </a:lnTo>
                  <a:lnTo>
                    <a:pt x="260" y="389"/>
                  </a:lnTo>
                  <a:lnTo>
                    <a:pt x="250" y="396"/>
                  </a:lnTo>
                  <a:lnTo>
                    <a:pt x="236" y="399"/>
                  </a:lnTo>
                  <a:lnTo>
                    <a:pt x="220" y="402"/>
                  </a:lnTo>
                  <a:lnTo>
                    <a:pt x="201" y="405"/>
                  </a:lnTo>
                  <a:lnTo>
                    <a:pt x="201" y="405"/>
                  </a:lnTo>
                  <a:lnTo>
                    <a:pt x="182" y="402"/>
                  </a:lnTo>
                  <a:lnTo>
                    <a:pt x="166" y="399"/>
                  </a:lnTo>
                  <a:lnTo>
                    <a:pt x="150" y="394"/>
                  </a:lnTo>
                  <a:lnTo>
                    <a:pt x="140" y="389"/>
                  </a:lnTo>
                  <a:lnTo>
                    <a:pt x="126" y="378"/>
                  </a:lnTo>
                  <a:lnTo>
                    <a:pt x="118" y="367"/>
                  </a:lnTo>
                  <a:lnTo>
                    <a:pt x="110" y="354"/>
                  </a:lnTo>
                  <a:lnTo>
                    <a:pt x="105" y="337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11" y="391"/>
                  </a:lnTo>
                  <a:lnTo>
                    <a:pt x="27" y="418"/>
                  </a:lnTo>
                  <a:lnTo>
                    <a:pt x="46" y="442"/>
                  </a:lnTo>
                  <a:lnTo>
                    <a:pt x="70" y="461"/>
                  </a:lnTo>
                  <a:lnTo>
                    <a:pt x="70" y="461"/>
                  </a:lnTo>
                  <a:lnTo>
                    <a:pt x="97" y="474"/>
                  </a:lnTo>
                  <a:lnTo>
                    <a:pt x="126" y="485"/>
                  </a:lnTo>
                  <a:lnTo>
                    <a:pt x="158" y="490"/>
                  </a:lnTo>
                  <a:lnTo>
                    <a:pt x="196" y="493"/>
                  </a:lnTo>
                  <a:lnTo>
                    <a:pt x="196" y="493"/>
                  </a:lnTo>
                  <a:lnTo>
                    <a:pt x="241" y="490"/>
                  </a:lnTo>
                  <a:lnTo>
                    <a:pt x="263" y="488"/>
                  </a:lnTo>
                  <a:lnTo>
                    <a:pt x="282" y="482"/>
                  </a:lnTo>
                  <a:lnTo>
                    <a:pt x="298" y="474"/>
                  </a:lnTo>
                  <a:lnTo>
                    <a:pt x="314" y="466"/>
                  </a:lnTo>
                  <a:lnTo>
                    <a:pt x="330" y="458"/>
                  </a:lnTo>
                  <a:lnTo>
                    <a:pt x="343" y="448"/>
                  </a:lnTo>
                  <a:lnTo>
                    <a:pt x="343" y="448"/>
                  </a:lnTo>
                  <a:lnTo>
                    <a:pt x="365" y="421"/>
                  </a:lnTo>
                  <a:lnTo>
                    <a:pt x="373" y="407"/>
                  </a:lnTo>
                  <a:lnTo>
                    <a:pt x="381" y="394"/>
                  </a:lnTo>
                  <a:lnTo>
                    <a:pt x="386" y="380"/>
                  </a:lnTo>
                  <a:lnTo>
                    <a:pt x="389" y="364"/>
                  </a:lnTo>
                  <a:lnTo>
                    <a:pt x="392" y="335"/>
                  </a:lnTo>
                  <a:lnTo>
                    <a:pt x="392" y="335"/>
                  </a:lnTo>
                  <a:lnTo>
                    <a:pt x="392" y="313"/>
                  </a:lnTo>
                  <a:lnTo>
                    <a:pt x="386" y="295"/>
                  </a:lnTo>
                  <a:lnTo>
                    <a:pt x="381" y="276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57" y="244"/>
                  </a:lnTo>
                  <a:lnTo>
                    <a:pt x="343" y="230"/>
                  </a:lnTo>
                  <a:lnTo>
                    <a:pt x="330" y="220"/>
                  </a:lnTo>
                  <a:lnTo>
                    <a:pt x="311" y="211"/>
                  </a:lnTo>
                  <a:lnTo>
                    <a:pt x="311" y="211"/>
                  </a:lnTo>
                  <a:lnTo>
                    <a:pt x="292" y="203"/>
                  </a:lnTo>
                  <a:lnTo>
                    <a:pt x="268" y="195"/>
                  </a:lnTo>
                  <a:lnTo>
                    <a:pt x="204" y="179"/>
                  </a:lnTo>
                  <a:lnTo>
                    <a:pt x="204" y="179"/>
                  </a:lnTo>
                  <a:lnTo>
                    <a:pt x="169" y="171"/>
                  </a:lnTo>
                  <a:lnTo>
                    <a:pt x="158" y="166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2" y="152"/>
                  </a:lnTo>
                  <a:lnTo>
                    <a:pt x="140" y="147"/>
                  </a:lnTo>
                  <a:lnTo>
                    <a:pt x="137" y="139"/>
                  </a:lnTo>
                  <a:lnTo>
                    <a:pt x="137" y="131"/>
                  </a:lnTo>
                  <a:lnTo>
                    <a:pt x="137" y="131"/>
                  </a:lnTo>
                  <a:lnTo>
                    <a:pt x="137" y="120"/>
                  </a:lnTo>
                  <a:lnTo>
                    <a:pt x="140" y="112"/>
                  </a:lnTo>
                  <a:lnTo>
                    <a:pt x="145" y="104"/>
                  </a:lnTo>
                  <a:lnTo>
                    <a:pt x="153" y="99"/>
                  </a:lnTo>
                  <a:lnTo>
                    <a:pt x="164" y="93"/>
                  </a:lnTo>
                  <a:lnTo>
                    <a:pt x="175" y="91"/>
                  </a:lnTo>
                  <a:lnTo>
                    <a:pt x="204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0" name="Freeform 84"/>
            <p:cNvSpPr>
              <a:spLocks noChangeArrowheads="1"/>
            </p:cNvSpPr>
            <p:nvPr/>
          </p:nvSpPr>
          <p:spPr bwMode="auto">
            <a:xfrm>
              <a:off x="3665538" y="5695950"/>
              <a:ext cx="55562" cy="79375"/>
            </a:xfrm>
            <a:custGeom>
              <a:avLst/>
              <a:gdLst>
                <a:gd name="T0" fmla="*/ 155 w 156"/>
                <a:gd name="T1" fmla="*/ 46 h 221"/>
                <a:gd name="T2" fmla="*/ 155 w 156"/>
                <a:gd name="T3" fmla="*/ 0 h 221"/>
                <a:gd name="T4" fmla="*/ 0 w 156"/>
                <a:gd name="T5" fmla="*/ 0 h 221"/>
                <a:gd name="T6" fmla="*/ 0 w 156"/>
                <a:gd name="T7" fmla="*/ 220 h 221"/>
                <a:gd name="T8" fmla="*/ 54 w 156"/>
                <a:gd name="T9" fmla="*/ 220 h 221"/>
                <a:gd name="T10" fmla="*/ 54 w 156"/>
                <a:gd name="T11" fmla="*/ 134 h 221"/>
                <a:gd name="T12" fmla="*/ 134 w 156"/>
                <a:gd name="T13" fmla="*/ 134 h 221"/>
                <a:gd name="T14" fmla="*/ 134 w 156"/>
                <a:gd name="T15" fmla="*/ 94 h 221"/>
                <a:gd name="T16" fmla="*/ 54 w 156"/>
                <a:gd name="T17" fmla="*/ 94 h 221"/>
                <a:gd name="T18" fmla="*/ 54 w 156"/>
                <a:gd name="T19" fmla="*/ 46 h 221"/>
                <a:gd name="T20" fmla="*/ 155 w 156"/>
                <a:gd name="T21" fmla="*/ 4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221">
                  <a:moveTo>
                    <a:pt x="155" y="46"/>
                  </a:moveTo>
                  <a:lnTo>
                    <a:pt x="155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54" y="220"/>
                  </a:lnTo>
                  <a:lnTo>
                    <a:pt x="54" y="134"/>
                  </a:lnTo>
                  <a:lnTo>
                    <a:pt x="134" y="134"/>
                  </a:lnTo>
                  <a:lnTo>
                    <a:pt x="134" y="94"/>
                  </a:lnTo>
                  <a:lnTo>
                    <a:pt x="54" y="94"/>
                  </a:lnTo>
                  <a:lnTo>
                    <a:pt x="54" y="46"/>
                  </a:lnTo>
                  <a:lnTo>
                    <a:pt x="155" y="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1" name="Freeform 85"/>
            <p:cNvSpPr>
              <a:spLocks noChangeArrowheads="1"/>
            </p:cNvSpPr>
            <p:nvPr/>
          </p:nvSpPr>
          <p:spPr bwMode="auto">
            <a:xfrm>
              <a:off x="3727450" y="5695950"/>
              <a:ext cx="71438" cy="79375"/>
            </a:xfrm>
            <a:custGeom>
              <a:avLst/>
              <a:gdLst>
                <a:gd name="T0" fmla="*/ 59 w 199"/>
                <a:gd name="T1" fmla="*/ 175 h 221"/>
                <a:gd name="T2" fmla="*/ 131 w 199"/>
                <a:gd name="T3" fmla="*/ 175 h 221"/>
                <a:gd name="T4" fmla="*/ 144 w 199"/>
                <a:gd name="T5" fmla="*/ 220 h 221"/>
                <a:gd name="T6" fmla="*/ 198 w 199"/>
                <a:gd name="T7" fmla="*/ 220 h 221"/>
                <a:gd name="T8" fmla="*/ 131 w 199"/>
                <a:gd name="T9" fmla="*/ 0 h 221"/>
                <a:gd name="T10" fmla="*/ 72 w 199"/>
                <a:gd name="T11" fmla="*/ 0 h 221"/>
                <a:gd name="T12" fmla="*/ 0 w 199"/>
                <a:gd name="T13" fmla="*/ 220 h 221"/>
                <a:gd name="T14" fmla="*/ 45 w 199"/>
                <a:gd name="T15" fmla="*/ 220 h 221"/>
                <a:gd name="T16" fmla="*/ 59 w 199"/>
                <a:gd name="T17" fmla="*/ 175 h 221"/>
                <a:gd name="T18" fmla="*/ 96 w 199"/>
                <a:gd name="T19" fmla="*/ 59 h 221"/>
                <a:gd name="T20" fmla="*/ 117 w 199"/>
                <a:gd name="T21" fmla="*/ 134 h 221"/>
                <a:gd name="T22" fmla="*/ 72 w 199"/>
                <a:gd name="T23" fmla="*/ 134 h 221"/>
                <a:gd name="T24" fmla="*/ 96 w 199"/>
                <a:gd name="T25" fmla="*/ 5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21">
                  <a:moveTo>
                    <a:pt x="59" y="175"/>
                  </a:moveTo>
                  <a:lnTo>
                    <a:pt x="131" y="175"/>
                  </a:lnTo>
                  <a:lnTo>
                    <a:pt x="144" y="220"/>
                  </a:lnTo>
                  <a:lnTo>
                    <a:pt x="198" y="220"/>
                  </a:lnTo>
                  <a:lnTo>
                    <a:pt x="131" y="0"/>
                  </a:lnTo>
                  <a:lnTo>
                    <a:pt x="72" y="0"/>
                  </a:lnTo>
                  <a:lnTo>
                    <a:pt x="0" y="220"/>
                  </a:lnTo>
                  <a:lnTo>
                    <a:pt x="45" y="220"/>
                  </a:lnTo>
                  <a:lnTo>
                    <a:pt x="59" y="175"/>
                  </a:lnTo>
                  <a:close/>
                  <a:moveTo>
                    <a:pt x="96" y="59"/>
                  </a:moveTo>
                  <a:lnTo>
                    <a:pt x="117" y="134"/>
                  </a:lnTo>
                  <a:lnTo>
                    <a:pt x="72" y="134"/>
                  </a:lnTo>
                  <a:lnTo>
                    <a:pt x="96" y="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2" name="Freeform 86"/>
            <p:cNvSpPr>
              <a:spLocks noChangeArrowheads="1"/>
            </p:cNvSpPr>
            <p:nvPr/>
          </p:nvSpPr>
          <p:spPr bwMode="auto">
            <a:xfrm>
              <a:off x="3814763" y="5695950"/>
              <a:ext cx="65087" cy="79375"/>
            </a:xfrm>
            <a:custGeom>
              <a:avLst/>
              <a:gdLst>
                <a:gd name="T0" fmla="*/ 164 w 183"/>
                <a:gd name="T1" fmla="*/ 204 h 221"/>
                <a:gd name="T2" fmla="*/ 177 w 183"/>
                <a:gd name="T3" fmla="*/ 182 h 221"/>
                <a:gd name="T4" fmla="*/ 182 w 183"/>
                <a:gd name="T5" fmla="*/ 161 h 221"/>
                <a:gd name="T6" fmla="*/ 180 w 183"/>
                <a:gd name="T7" fmla="*/ 142 h 221"/>
                <a:gd name="T8" fmla="*/ 172 w 183"/>
                <a:gd name="T9" fmla="*/ 126 h 221"/>
                <a:gd name="T10" fmla="*/ 158 w 183"/>
                <a:gd name="T11" fmla="*/ 116 h 221"/>
                <a:gd name="T12" fmla="*/ 137 w 183"/>
                <a:gd name="T13" fmla="*/ 107 h 221"/>
                <a:gd name="T14" fmla="*/ 156 w 183"/>
                <a:gd name="T15" fmla="*/ 99 h 221"/>
                <a:gd name="T16" fmla="*/ 175 w 183"/>
                <a:gd name="T17" fmla="*/ 75 h 221"/>
                <a:gd name="T18" fmla="*/ 177 w 183"/>
                <a:gd name="T19" fmla="*/ 59 h 221"/>
                <a:gd name="T20" fmla="*/ 169 w 183"/>
                <a:gd name="T21" fmla="*/ 27 h 221"/>
                <a:gd name="T22" fmla="*/ 158 w 183"/>
                <a:gd name="T23" fmla="*/ 16 h 221"/>
                <a:gd name="T24" fmla="*/ 145 w 183"/>
                <a:gd name="T25" fmla="*/ 8 h 221"/>
                <a:gd name="T26" fmla="*/ 105 w 183"/>
                <a:gd name="T27" fmla="*/ 0 h 221"/>
                <a:gd name="T28" fmla="*/ 0 w 183"/>
                <a:gd name="T29" fmla="*/ 220 h 221"/>
                <a:gd name="T30" fmla="*/ 105 w 183"/>
                <a:gd name="T31" fmla="*/ 220 h 221"/>
                <a:gd name="T32" fmla="*/ 140 w 183"/>
                <a:gd name="T33" fmla="*/ 217 h 221"/>
                <a:gd name="T34" fmla="*/ 164 w 183"/>
                <a:gd name="T35" fmla="*/ 204 h 221"/>
                <a:gd name="T36" fmla="*/ 89 w 183"/>
                <a:gd name="T37" fmla="*/ 40 h 221"/>
                <a:gd name="T38" fmla="*/ 110 w 183"/>
                <a:gd name="T39" fmla="*/ 40 h 221"/>
                <a:gd name="T40" fmla="*/ 116 w 183"/>
                <a:gd name="T41" fmla="*/ 43 h 221"/>
                <a:gd name="T42" fmla="*/ 121 w 183"/>
                <a:gd name="T43" fmla="*/ 48 h 221"/>
                <a:gd name="T44" fmla="*/ 124 w 183"/>
                <a:gd name="T45" fmla="*/ 64 h 221"/>
                <a:gd name="T46" fmla="*/ 124 w 183"/>
                <a:gd name="T47" fmla="*/ 73 h 221"/>
                <a:gd name="T48" fmla="*/ 118 w 183"/>
                <a:gd name="T49" fmla="*/ 81 h 221"/>
                <a:gd name="T50" fmla="*/ 110 w 183"/>
                <a:gd name="T51" fmla="*/ 86 h 221"/>
                <a:gd name="T52" fmla="*/ 54 w 183"/>
                <a:gd name="T53" fmla="*/ 89 h 221"/>
                <a:gd name="T54" fmla="*/ 54 w 183"/>
                <a:gd name="T55" fmla="*/ 180 h 221"/>
                <a:gd name="T56" fmla="*/ 94 w 183"/>
                <a:gd name="T57" fmla="*/ 126 h 221"/>
                <a:gd name="T58" fmla="*/ 110 w 183"/>
                <a:gd name="T59" fmla="*/ 129 h 221"/>
                <a:gd name="T60" fmla="*/ 121 w 183"/>
                <a:gd name="T61" fmla="*/ 134 h 221"/>
                <a:gd name="T62" fmla="*/ 129 w 183"/>
                <a:gd name="T63" fmla="*/ 153 h 221"/>
                <a:gd name="T64" fmla="*/ 126 w 183"/>
                <a:gd name="T65" fmla="*/ 164 h 221"/>
                <a:gd name="T66" fmla="*/ 121 w 183"/>
                <a:gd name="T67" fmla="*/ 172 h 221"/>
                <a:gd name="T68" fmla="*/ 91 w 183"/>
                <a:gd name="T69" fmla="*/ 1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221">
                  <a:moveTo>
                    <a:pt x="164" y="204"/>
                  </a:moveTo>
                  <a:lnTo>
                    <a:pt x="164" y="204"/>
                  </a:lnTo>
                  <a:lnTo>
                    <a:pt x="172" y="193"/>
                  </a:lnTo>
                  <a:lnTo>
                    <a:pt x="177" y="182"/>
                  </a:lnTo>
                  <a:lnTo>
                    <a:pt x="182" y="172"/>
                  </a:lnTo>
                  <a:lnTo>
                    <a:pt x="182" y="161"/>
                  </a:lnTo>
                  <a:lnTo>
                    <a:pt x="182" y="161"/>
                  </a:lnTo>
                  <a:lnTo>
                    <a:pt x="180" y="142"/>
                  </a:lnTo>
                  <a:lnTo>
                    <a:pt x="172" y="126"/>
                  </a:lnTo>
                  <a:lnTo>
                    <a:pt x="172" y="126"/>
                  </a:lnTo>
                  <a:lnTo>
                    <a:pt x="166" y="121"/>
                  </a:lnTo>
                  <a:lnTo>
                    <a:pt x="158" y="116"/>
                  </a:lnTo>
                  <a:lnTo>
                    <a:pt x="148" y="110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56" y="99"/>
                  </a:lnTo>
                  <a:lnTo>
                    <a:pt x="166" y="89"/>
                  </a:lnTo>
                  <a:lnTo>
                    <a:pt x="175" y="75"/>
                  </a:lnTo>
                  <a:lnTo>
                    <a:pt x="177" y="59"/>
                  </a:lnTo>
                  <a:lnTo>
                    <a:pt x="177" y="59"/>
                  </a:lnTo>
                  <a:lnTo>
                    <a:pt x="175" y="40"/>
                  </a:lnTo>
                  <a:lnTo>
                    <a:pt x="169" y="27"/>
                  </a:lnTo>
                  <a:lnTo>
                    <a:pt x="169" y="27"/>
                  </a:lnTo>
                  <a:lnTo>
                    <a:pt x="158" y="16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29" y="3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05" y="220"/>
                  </a:lnTo>
                  <a:lnTo>
                    <a:pt x="105" y="220"/>
                  </a:lnTo>
                  <a:lnTo>
                    <a:pt x="124" y="220"/>
                  </a:lnTo>
                  <a:lnTo>
                    <a:pt x="140" y="217"/>
                  </a:lnTo>
                  <a:lnTo>
                    <a:pt x="153" y="212"/>
                  </a:lnTo>
                  <a:lnTo>
                    <a:pt x="164" y="204"/>
                  </a:lnTo>
                  <a:close/>
                  <a:moveTo>
                    <a:pt x="54" y="40"/>
                  </a:moveTo>
                  <a:lnTo>
                    <a:pt x="89" y="40"/>
                  </a:lnTo>
                  <a:lnTo>
                    <a:pt x="89" y="40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6" y="43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4" y="57"/>
                  </a:lnTo>
                  <a:lnTo>
                    <a:pt x="124" y="64"/>
                  </a:lnTo>
                  <a:lnTo>
                    <a:pt x="124" y="64"/>
                  </a:lnTo>
                  <a:lnTo>
                    <a:pt x="124" y="73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6" y="83"/>
                  </a:lnTo>
                  <a:lnTo>
                    <a:pt x="110" y="86"/>
                  </a:lnTo>
                  <a:lnTo>
                    <a:pt x="91" y="89"/>
                  </a:lnTo>
                  <a:lnTo>
                    <a:pt x="54" y="89"/>
                  </a:lnTo>
                  <a:lnTo>
                    <a:pt x="54" y="40"/>
                  </a:lnTo>
                  <a:close/>
                  <a:moveTo>
                    <a:pt x="54" y="180"/>
                  </a:moveTo>
                  <a:lnTo>
                    <a:pt x="54" y="126"/>
                  </a:lnTo>
                  <a:lnTo>
                    <a:pt x="94" y="126"/>
                  </a:lnTo>
                  <a:lnTo>
                    <a:pt x="94" y="126"/>
                  </a:lnTo>
                  <a:lnTo>
                    <a:pt x="110" y="129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26" y="142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26" y="164"/>
                  </a:lnTo>
                  <a:lnTo>
                    <a:pt x="121" y="172"/>
                  </a:lnTo>
                  <a:lnTo>
                    <a:pt x="121" y="172"/>
                  </a:lnTo>
                  <a:lnTo>
                    <a:pt x="110" y="177"/>
                  </a:lnTo>
                  <a:lnTo>
                    <a:pt x="91" y="180"/>
                  </a:lnTo>
                  <a:lnTo>
                    <a:pt x="54" y="1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3" name="Freeform 87"/>
            <p:cNvSpPr>
              <a:spLocks noChangeArrowheads="1"/>
            </p:cNvSpPr>
            <p:nvPr/>
          </p:nvSpPr>
          <p:spPr bwMode="auto">
            <a:xfrm>
              <a:off x="3902075" y="5695950"/>
              <a:ext cx="65088" cy="79375"/>
            </a:xfrm>
            <a:custGeom>
              <a:avLst/>
              <a:gdLst>
                <a:gd name="T0" fmla="*/ 0 w 181"/>
                <a:gd name="T1" fmla="*/ 220 h 221"/>
                <a:gd name="T2" fmla="*/ 52 w 181"/>
                <a:gd name="T3" fmla="*/ 220 h 221"/>
                <a:gd name="T4" fmla="*/ 52 w 181"/>
                <a:gd name="T5" fmla="*/ 134 h 221"/>
                <a:gd name="T6" fmla="*/ 89 w 181"/>
                <a:gd name="T7" fmla="*/ 134 h 221"/>
                <a:gd name="T8" fmla="*/ 121 w 181"/>
                <a:gd name="T9" fmla="*/ 220 h 221"/>
                <a:gd name="T10" fmla="*/ 180 w 181"/>
                <a:gd name="T11" fmla="*/ 220 h 221"/>
                <a:gd name="T12" fmla="*/ 137 w 181"/>
                <a:gd name="T13" fmla="*/ 123 h 221"/>
                <a:gd name="T14" fmla="*/ 137 w 181"/>
                <a:gd name="T15" fmla="*/ 123 h 221"/>
                <a:gd name="T16" fmla="*/ 156 w 181"/>
                <a:gd name="T17" fmla="*/ 113 h 221"/>
                <a:gd name="T18" fmla="*/ 167 w 181"/>
                <a:gd name="T19" fmla="*/ 102 h 221"/>
                <a:gd name="T20" fmla="*/ 175 w 181"/>
                <a:gd name="T21" fmla="*/ 86 h 221"/>
                <a:gd name="T22" fmla="*/ 177 w 181"/>
                <a:gd name="T23" fmla="*/ 67 h 221"/>
                <a:gd name="T24" fmla="*/ 177 w 181"/>
                <a:gd name="T25" fmla="*/ 67 h 221"/>
                <a:gd name="T26" fmla="*/ 175 w 181"/>
                <a:gd name="T27" fmla="*/ 48 h 221"/>
                <a:gd name="T28" fmla="*/ 167 w 181"/>
                <a:gd name="T29" fmla="*/ 30 h 221"/>
                <a:gd name="T30" fmla="*/ 167 w 181"/>
                <a:gd name="T31" fmla="*/ 30 h 221"/>
                <a:gd name="T32" fmla="*/ 153 w 181"/>
                <a:gd name="T33" fmla="*/ 16 h 221"/>
                <a:gd name="T34" fmla="*/ 140 w 181"/>
                <a:gd name="T35" fmla="*/ 8 h 221"/>
                <a:gd name="T36" fmla="*/ 140 w 181"/>
                <a:gd name="T37" fmla="*/ 8 h 221"/>
                <a:gd name="T38" fmla="*/ 121 w 181"/>
                <a:gd name="T39" fmla="*/ 3 h 221"/>
                <a:gd name="T40" fmla="*/ 97 w 181"/>
                <a:gd name="T41" fmla="*/ 0 h 221"/>
                <a:gd name="T42" fmla="*/ 0 w 181"/>
                <a:gd name="T43" fmla="*/ 0 h 221"/>
                <a:gd name="T44" fmla="*/ 0 w 181"/>
                <a:gd name="T45" fmla="*/ 220 h 221"/>
                <a:gd name="T46" fmla="*/ 52 w 181"/>
                <a:gd name="T47" fmla="*/ 40 h 221"/>
                <a:gd name="T48" fmla="*/ 81 w 181"/>
                <a:gd name="T49" fmla="*/ 40 h 221"/>
                <a:gd name="T50" fmla="*/ 81 w 181"/>
                <a:gd name="T51" fmla="*/ 40 h 221"/>
                <a:gd name="T52" fmla="*/ 105 w 181"/>
                <a:gd name="T53" fmla="*/ 43 h 221"/>
                <a:gd name="T54" fmla="*/ 105 w 181"/>
                <a:gd name="T55" fmla="*/ 43 h 221"/>
                <a:gd name="T56" fmla="*/ 113 w 181"/>
                <a:gd name="T57" fmla="*/ 46 h 221"/>
                <a:gd name="T58" fmla="*/ 118 w 181"/>
                <a:gd name="T59" fmla="*/ 51 h 221"/>
                <a:gd name="T60" fmla="*/ 118 w 181"/>
                <a:gd name="T61" fmla="*/ 51 h 221"/>
                <a:gd name="T62" fmla="*/ 121 w 181"/>
                <a:gd name="T63" fmla="*/ 59 h 221"/>
                <a:gd name="T64" fmla="*/ 124 w 181"/>
                <a:gd name="T65" fmla="*/ 67 h 221"/>
                <a:gd name="T66" fmla="*/ 124 w 181"/>
                <a:gd name="T67" fmla="*/ 67 h 221"/>
                <a:gd name="T68" fmla="*/ 121 w 181"/>
                <a:gd name="T69" fmla="*/ 75 h 221"/>
                <a:gd name="T70" fmla="*/ 118 w 181"/>
                <a:gd name="T71" fmla="*/ 83 h 221"/>
                <a:gd name="T72" fmla="*/ 118 w 181"/>
                <a:gd name="T73" fmla="*/ 83 h 221"/>
                <a:gd name="T74" fmla="*/ 113 w 181"/>
                <a:gd name="T75" fmla="*/ 92 h 221"/>
                <a:gd name="T76" fmla="*/ 105 w 181"/>
                <a:gd name="T77" fmla="*/ 94 h 221"/>
                <a:gd name="T78" fmla="*/ 105 w 181"/>
                <a:gd name="T79" fmla="*/ 94 h 221"/>
                <a:gd name="T80" fmla="*/ 84 w 181"/>
                <a:gd name="T81" fmla="*/ 97 h 221"/>
                <a:gd name="T82" fmla="*/ 52 w 181"/>
                <a:gd name="T83" fmla="*/ 97 h 221"/>
                <a:gd name="T84" fmla="*/ 52 w 181"/>
                <a:gd name="T85" fmla="*/ 4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21">
                  <a:moveTo>
                    <a:pt x="0" y="220"/>
                  </a:moveTo>
                  <a:lnTo>
                    <a:pt x="52" y="220"/>
                  </a:lnTo>
                  <a:lnTo>
                    <a:pt x="52" y="134"/>
                  </a:lnTo>
                  <a:lnTo>
                    <a:pt x="89" y="134"/>
                  </a:lnTo>
                  <a:lnTo>
                    <a:pt x="121" y="220"/>
                  </a:lnTo>
                  <a:lnTo>
                    <a:pt x="180" y="220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56" y="113"/>
                  </a:lnTo>
                  <a:lnTo>
                    <a:pt x="167" y="102"/>
                  </a:lnTo>
                  <a:lnTo>
                    <a:pt x="175" y="86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75" y="48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53" y="16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21" y="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20"/>
                  </a:lnTo>
                  <a:close/>
                  <a:moveTo>
                    <a:pt x="52" y="40"/>
                  </a:moveTo>
                  <a:lnTo>
                    <a:pt x="81" y="40"/>
                  </a:lnTo>
                  <a:lnTo>
                    <a:pt x="81" y="40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13" y="46"/>
                  </a:lnTo>
                  <a:lnTo>
                    <a:pt x="118" y="51"/>
                  </a:lnTo>
                  <a:lnTo>
                    <a:pt x="118" y="51"/>
                  </a:lnTo>
                  <a:lnTo>
                    <a:pt x="121" y="5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1" y="75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3" y="9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84" y="97"/>
                  </a:lnTo>
                  <a:lnTo>
                    <a:pt x="52" y="97"/>
                  </a:lnTo>
                  <a:lnTo>
                    <a:pt x="52" y="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4" name="Freeform 88"/>
            <p:cNvSpPr>
              <a:spLocks noChangeArrowheads="1"/>
            </p:cNvSpPr>
            <p:nvPr/>
          </p:nvSpPr>
          <p:spPr bwMode="auto">
            <a:xfrm>
              <a:off x="3989388" y="5695950"/>
              <a:ext cx="19050" cy="79375"/>
            </a:xfrm>
            <a:custGeom>
              <a:avLst/>
              <a:gdLst>
                <a:gd name="T0" fmla="*/ 51 w 52"/>
                <a:gd name="T1" fmla="*/ 0 h 221"/>
                <a:gd name="T2" fmla="*/ 0 w 52"/>
                <a:gd name="T3" fmla="*/ 0 h 221"/>
                <a:gd name="T4" fmla="*/ 0 w 52"/>
                <a:gd name="T5" fmla="*/ 220 h 221"/>
                <a:gd name="T6" fmla="*/ 51 w 52"/>
                <a:gd name="T7" fmla="*/ 220 h 221"/>
                <a:gd name="T8" fmla="*/ 51 w 52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1">
                  <a:moveTo>
                    <a:pt x="51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51" y="220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5" name="Freeform 89"/>
            <p:cNvSpPr>
              <a:spLocks noChangeArrowheads="1"/>
            </p:cNvSpPr>
            <p:nvPr/>
          </p:nvSpPr>
          <p:spPr bwMode="auto">
            <a:xfrm>
              <a:off x="4029075" y="5695950"/>
              <a:ext cx="68263" cy="82550"/>
            </a:xfrm>
            <a:custGeom>
              <a:avLst/>
              <a:gdLst>
                <a:gd name="T0" fmla="*/ 96 w 188"/>
                <a:gd name="T1" fmla="*/ 42 h 229"/>
                <a:gd name="T2" fmla="*/ 112 w 188"/>
                <a:gd name="T3" fmla="*/ 45 h 229"/>
                <a:gd name="T4" fmla="*/ 123 w 188"/>
                <a:gd name="T5" fmla="*/ 53 h 229"/>
                <a:gd name="T6" fmla="*/ 131 w 188"/>
                <a:gd name="T7" fmla="*/ 88 h 229"/>
                <a:gd name="T8" fmla="*/ 187 w 188"/>
                <a:gd name="T9" fmla="*/ 85 h 229"/>
                <a:gd name="T10" fmla="*/ 177 w 188"/>
                <a:gd name="T11" fmla="*/ 48 h 229"/>
                <a:gd name="T12" fmla="*/ 158 w 188"/>
                <a:gd name="T13" fmla="*/ 21 h 229"/>
                <a:gd name="T14" fmla="*/ 131 w 188"/>
                <a:gd name="T15" fmla="*/ 5 h 229"/>
                <a:gd name="T16" fmla="*/ 96 w 188"/>
                <a:gd name="T17" fmla="*/ 0 h 229"/>
                <a:gd name="T18" fmla="*/ 75 w 188"/>
                <a:gd name="T19" fmla="*/ 2 h 229"/>
                <a:gd name="T20" fmla="*/ 40 w 188"/>
                <a:gd name="T21" fmla="*/ 18 h 229"/>
                <a:gd name="T22" fmla="*/ 24 w 188"/>
                <a:gd name="T23" fmla="*/ 32 h 229"/>
                <a:gd name="T24" fmla="*/ 5 w 188"/>
                <a:gd name="T25" fmla="*/ 66 h 229"/>
                <a:gd name="T26" fmla="*/ 0 w 188"/>
                <a:gd name="T27" fmla="*/ 112 h 229"/>
                <a:gd name="T28" fmla="*/ 0 w 188"/>
                <a:gd name="T29" fmla="*/ 139 h 229"/>
                <a:gd name="T30" fmla="*/ 13 w 188"/>
                <a:gd name="T31" fmla="*/ 179 h 229"/>
                <a:gd name="T32" fmla="*/ 27 w 188"/>
                <a:gd name="T33" fmla="*/ 195 h 229"/>
                <a:gd name="T34" fmla="*/ 56 w 188"/>
                <a:gd name="T35" fmla="*/ 219 h 229"/>
                <a:gd name="T36" fmla="*/ 96 w 188"/>
                <a:gd name="T37" fmla="*/ 228 h 229"/>
                <a:gd name="T38" fmla="*/ 115 w 188"/>
                <a:gd name="T39" fmla="*/ 225 h 229"/>
                <a:gd name="T40" fmla="*/ 145 w 188"/>
                <a:gd name="T41" fmla="*/ 214 h 229"/>
                <a:gd name="T42" fmla="*/ 158 w 188"/>
                <a:gd name="T43" fmla="*/ 206 h 229"/>
                <a:gd name="T44" fmla="*/ 177 w 188"/>
                <a:gd name="T45" fmla="*/ 182 h 229"/>
                <a:gd name="T46" fmla="*/ 187 w 188"/>
                <a:gd name="T47" fmla="*/ 147 h 229"/>
                <a:gd name="T48" fmla="*/ 137 w 188"/>
                <a:gd name="T49" fmla="*/ 142 h 229"/>
                <a:gd name="T50" fmla="*/ 123 w 188"/>
                <a:gd name="T51" fmla="*/ 174 h 229"/>
                <a:gd name="T52" fmla="*/ 96 w 188"/>
                <a:gd name="T53" fmla="*/ 184 h 229"/>
                <a:gd name="T54" fmla="*/ 88 w 188"/>
                <a:gd name="T55" fmla="*/ 184 h 229"/>
                <a:gd name="T56" fmla="*/ 72 w 188"/>
                <a:gd name="T57" fmla="*/ 177 h 229"/>
                <a:gd name="T58" fmla="*/ 67 w 188"/>
                <a:gd name="T59" fmla="*/ 169 h 229"/>
                <a:gd name="T60" fmla="*/ 59 w 188"/>
                <a:gd name="T61" fmla="*/ 147 h 229"/>
                <a:gd name="T62" fmla="*/ 56 w 188"/>
                <a:gd name="T63" fmla="*/ 115 h 229"/>
                <a:gd name="T64" fmla="*/ 59 w 188"/>
                <a:gd name="T65" fmla="*/ 83 h 229"/>
                <a:gd name="T66" fmla="*/ 67 w 188"/>
                <a:gd name="T67" fmla="*/ 59 h 229"/>
                <a:gd name="T68" fmla="*/ 78 w 188"/>
                <a:gd name="T69" fmla="*/ 45 h 229"/>
                <a:gd name="T70" fmla="*/ 96 w 188"/>
                <a:gd name="T71" fmla="*/ 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229">
                  <a:moveTo>
                    <a:pt x="96" y="42"/>
                  </a:moveTo>
                  <a:lnTo>
                    <a:pt x="96" y="42"/>
                  </a:lnTo>
                  <a:lnTo>
                    <a:pt x="104" y="42"/>
                  </a:lnTo>
                  <a:lnTo>
                    <a:pt x="112" y="45"/>
                  </a:lnTo>
                  <a:lnTo>
                    <a:pt x="118" y="48"/>
                  </a:lnTo>
                  <a:lnTo>
                    <a:pt x="123" y="53"/>
                  </a:lnTo>
                  <a:lnTo>
                    <a:pt x="129" y="69"/>
                  </a:lnTo>
                  <a:lnTo>
                    <a:pt x="131" y="88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2" y="64"/>
                  </a:lnTo>
                  <a:lnTo>
                    <a:pt x="177" y="48"/>
                  </a:lnTo>
                  <a:lnTo>
                    <a:pt x="169" y="34"/>
                  </a:lnTo>
                  <a:lnTo>
                    <a:pt x="158" y="21"/>
                  </a:lnTo>
                  <a:lnTo>
                    <a:pt x="147" y="13"/>
                  </a:lnTo>
                  <a:lnTo>
                    <a:pt x="131" y="5"/>
                  </a:lnTo>
                  <a:lnTo>
                    <a:pt x="115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5" y="2"/>
                  </a:lnTo>
                  <a:lnTo>
                    <a:pt x="56" y="7"/>
                  </a:lnTo>
                  <a:lnTo>
                    <a:pt x="40" y="1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3" y="48"/>
                  </a:lnTo>
                  <a:lnTo>
                    <a:pt x="5" y="66"/>
                  </a:lnTo>
                  <a:lnTo>
                    <a:pt x="0" y="8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39"/>
                  </a:lnTo>
                  <a:lnTo>
                    <a:pt x="5" y="160"/>
                  </a:lnTo>
                  <a:lnTo>
                    <a:pt x="13" y="179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40" y="209"/>
                  </a:lnTo>
                  <a:lnTo>
                    <a:pt x="56" y="219"/>
                  </a:lnTo>
                  <a:lnTo>
                    <a:pt x="75" y="225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15" y="225"/>
                  </a:lnTo>
                  <a:lnTo>
                    <a:pt x="129" y="222"/>
                  </a:lnTo>
                  <a:lnTo>
                    <a:pt x="145" y="214"/>
                  </a:lnTo>
                  <a:lnTo>
                    <a:pt x="158" y="206"/>
                  </a:lnTo>
                  <a:lnTo>
                    <a:pt x="158" y="206"/>
                  </a:lnTo>
                  <a:lnTo>
                    <a:pt x="169" y="195"/>
                  </a:lnTo>
                  <a:lnTo>
                    <a:pt x="177" y="182"/>
                  </a:lnTo>
                  <a:lnTo>
                    <a:pt x="182" y="163"/>
                  </a:lnTo>
                  <a:lnTo>
                    <a:pt x="187" y="147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1" y="160"/>
                  </a:lnTo>
                  <a:lnTo>
                    <a:pt x="123" y="174"/>
                  </a:lnTo>
                  <a:lnTo>
                    <a:pt x="112" y="182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88" y="184"/>
                  </a:lnTo>
                  <a:lnTo>
                    <a:pt x="80" y="182"/>
                  </a:lnTo>
                  <a:lnTo>
                    <a:pt x="72" y="177"/>
                  </a:lnTo>
                  <a:lnTo>
                    <a:pt x="67" y="169"/>
                  </a:lnTo>
                  <a:lnTo>
                    <a:pt x="67" y="169"/>
                  </a:lnTo>
                  <a:lnTo>
                    <a:pt x="62" y="160"/>
                  </a:lnTo>
                  <a:lnTo>
                    <a:pt x="59" y="147"/>
                  </a:lnTo>
                  <a:lnTo>
                    <a:pt x="56" y="134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9" y="83"/>
                  </a:lnTo>
                  <a:lnTo>
                    <a:pt x="62" y="69"/>
                  </a:lnTo>
                  <a:lnTo>
                    <a:pt x="67" y="59"/>
                  </a:lnTo>
                  <a:lnTo>
                    <a:pt x="72" y="53"/>
                  </a:lnTo>
                  <a:lnTo>
                    <a:pt x="78" y="45"/>
                  </a:lnTo>
                  <a:lnTo>
                    <a:pt x="86" y="42"/>
                  </a:lnTo>
                  <a:lnTo>
                    <a:pt x="96" y="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6" name="Freeform 90"/>
            <p:cNvSpPr>
              <a:spLocks noChangeArrowheads="1"/>
            </p:cNvSpPr>
            <p:nvPr/>
          </p:nvSpPr>
          <p:spPr bwMode="auto">
            <a:xfrm>
              <a:off x="3792538" y="5381625"/>
              <a:ext cx="58737" cy="71438"/>
            </a:xfrm>
            <a:custGeom>
              <a:avLst/>
              <a:gdLst>
                <a:gd name="T0" fmla="*/ 83 w 164"/>
                <a:gd name="T1" fmla="*/ 0 h 199"/>
                <a:gd name="T2" fmla="*/ 48 w 164"/>
                <a:gd name="T3" fmla="*/ 8 h 199"/>
                <a:gd name="T4" fmla="*/ 21 w 164"/>
                <a:gd name="T5" fmla="*/ 29 h 199"/>
                <a:gd name="T6" fmla="*/ 10 w 164"/>
                <a:gd name="T7" fmla="*/ 43 h 199"/>
                <a:gd name="T8" fmla="*/ 0 w 164"/>
                <a:gd name="T9" fmla="*/ 78 h 199"/>
                <a:gd name="T10" fmla="*/ 0 w 164"/>
                <a:gd name="T11" fmla="*/ 99 h 199"/>
                <a:gd name="T12" fmla="*/ 5 w 164"/>
                <a:gd name="T13" fmla="*/ 137 h 199"/>
                <a:gd name="T14" fmla="*/ 21 w 164"/>
                <a:gd name="T15" fmla="*/ 168 h 199"/>
                <a:gd name="T16" fmla="*/ 32 w 164"/>
                <a:gd name="T17" fmla="*/ 182 h 199"/>
                <a:gd name="T18" fmla="*/ 61 w 164"/>
                <a:gd name="T19" fmla="*/ 196 h 199"/>
                <a:gd name="T20" fmla="*/ 80 w 164"/>
                <a:gd name="T21" fmla="*/ 198 h 199"/>
                <a:gd name="T22" fmla="*/ 115 w 164"/>
                <a:gd name="T23" fmla="*/ 190 h 199"/>
                <a:gd name="T24" fmla="*/ 142 w 164"/>
                <a:gd name="T25" fmla="*/ 168 h 199"/>
                <a:gd name="T26" fmla="*/ 152 w 164"/>
                <a:gd name="T27" fmla="*/ 155 h 199"/>
                <a:gd name="T28" fmla="*/ 163 w 164"/>
                <a:gd name="T29" fmla="*/ 120 h 199"/>
                <a:gd name="T30" fmla="*/ 163 w 164"/>
                <a:gd name="T31" fmla="*/ 99 h 199"/>
                <a:gd name="T32" fmla="*/ 158 w 164"/>
                <a:gd name="T33" fmla="*/ 61 h 199"/>
                <a:gd name="T34" fmla="*/ 142 w 164"/>
                <a:gd name="T35" fmla="*/ 29 h 199"/>
                <a:gd name="T36" fmla="*/ 131 w 164"/>
                <a:gd name="T37" fmla="*/ 18 h 199"/>
                <a:gd name="T38" fmla="*/ 102 w 164"/>
                <a:gd name="T39" fmla="*/ 2 h 199"/>
                <a:gd name="T40" fmla="*/ 83 w 164"/>
                <a:gd name="T41" fmla="*/ 161 h 199"/>
                <a:gd name="T42" fmla="*/ 75 w 164"/>
                <a:gd name="T43" fmla="*/ 161 h 199"/>
                <a:gd name="T44" fmla="*/ 61 w 164"/>
                <a:gd name="T45" fmla="*/ 153 h 199"/>
                <a:gd name="T46" fmla="*/ 50 w 164"/>
                <a:gd name="T47" fmla="*/ 137 h 199"/>
                <a:gd name="T48" fmla="*/ 45 w 164"/>
                <a:gd name="T49" fmla="*/ 99 h 199"/>
                <a:gd name="T50" fmla="*/ 48 w 164"/>
                <a:gd name="T51" fmla="*/ 72 h 199"/>
                <a:gd name="T52" fmla="*/ 56 w 164"/>
                <a:gd name="T53" fmla="*/ 53 h 199"/>
                <a:gd name="T54" fmla="*/ 67 w 164"/>
                <a:gd name="T55" fmla="*/ 40 h 199"/>
                <a:gd name="T56" fmla="*/ 83 w 164"/>
                <a:gd name="T57" fmla="*/ 37 h 199"/>
                <a:gd name="T58" fmla="*/ 91 w 164"/>
                <a:gd name="T59" fmla="*/ 37 h 199"/>
                <a:gd name="T60" fmla="*/ 102 w 164"/>
                <a:gd name="T61" fmla="*/ 45 h 199"/>
                <a:gd name="T62" fmla="*/ 112 w 164"/>
                <a:gd name="T63" fmla="*/ 61 h 199"/>
                <a:gd name="T64" fmla="*/ 115 w 164"/>
                <a:gd name="T65" fmla="*/ 99 h 199"/>
                <a:gd name="T66" fmla="*/ 115 w 164"/>
                <a:gd name="T67" fmla="*/ 126 h 199"/>
                <a:gd name="T68" fmla="*/ 107 w 164"/>
                <a:gd name="T69" fmla="*/ 147 h 199"/>
                <a:gd name="T70" fmla="*/ 96 w 164"/>
                <a:gd name="T71" fmla="*/ 158 h 199"/>
                <a:gd name="T72" fmla="*/ 83 w 164"/>
                <a:gd name="T73" fmla="*/ 16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199">
                  <a:moveTo>
                    <a:pt x="83" y="0"/>
                  </a:moveTo>
                  <a:lnTo>
                    <a:pt x="83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0" y="43"/>
                  </a:lnTo>
                  <a:lnTo>
                    <a:pt x="5" y="61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18"/>
                  </a:lnTo>
                  <a:lnTo>
                    <a:pt x="5" y="137"/>
                  </a:lnTo>
                  <a:lnTo>
                    <a:pt x="10" y="155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32" y="182"/>
                  </a:lnTo>
                  <a:lnTo>
                    <a:pt x="45" y="190"/>
                  </a:lnTo>
                  <a:lnTo>
                    <a:pt x="61" y="196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99" y="196"/>
                  </a:lnTo>
                  <a:lnTo>
                    <a:pt x="115" y="190"/>
                  </a:lnTo>
                  <a:lnTo>
                    <a:pt x="131" y="182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52" y="155"/>
                  </a:lnTo>
                  <a:lnTo>
                    <a:pt x="158" y="13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80"/>
                  </a:lnTo>
                  <a:lnTo>
                    <a:pt x="158" y="61"/>
                  </a:lnTo>
                  <a:lnTo>
                    <a:pt x="152" y="45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31" y="18"/>
                  </a:lnTo>
                  <a:lnTo>
                    <a:pt x="118" y="8"/>
                  </a:lnTo>
                  <a:lnTo>
                    <a:pt x="102" y="2"/>
                  </a:lnTo>
                  <a:lnTo>
                    <a:pt x="83" y="0"/>
                  </a:lnTo>
                  <a:close/>
                  <a:moveTo>
                    <a:pt x="83" y="161"/>
                  </a:moveTo>
                  <a:lnTo>
                    <a:pt x="83" y="161"/>
                  </a:lnTo>
                  <a:lnTo>
                    <a:pt x="75" y="161"/>
                  </a:lnTo>
                  <a:lnTo>
                    <a:pt x="67" y="158"/>
                  </a:lnTo>
                  <a:lnTo>
                    <a:pt x="61" y="153"/>
                  </a:lnTo>
                  <a:lnTo>
                    <a:pt x="56" y="147"/>
                  </a:lnTo>
                  <a:lnTo>
                    <a:pt x="50" y="137"/>
                  </a:lnTo>
                  <a:lnTo>
                    <a:pt x="48" y="126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8" y="72"/>
                  </a:lnTo>
                  <a:lnTo>
                    <a:pt x="50" y="61"/>
                  </a:lnTo>
                  <a:lnTo>
                    <a:pt x="56" y="53"/>
                  </a:lnTo>
                  <a:lnTo>
                    <a:pt x="61" y="45"/>
                  </a:lnTo>
                  <a:lnTo>
                    <a:pt x="67" y="40"/>
                  </a:lnTo>
                  <a:lnTo>
                    <a:pt x="75" y="37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91" y="37"/>
                  </a:lnTo>
                  <a:lnTo>
                    <a:pt x="96" y="40"/>
                  </a:lnTo>
                  <a:lnTo>
                    <a:pt x="102" y="45"/>
                  </a:lnTo>
                  <a:lnTo>
                    <a:pt x="107" y="53"/>
                  </a:lnTo>
                  <a:lnTo>
                    <a:pt x="112" y="61"/>
                  </a:lnTo>
                  <a:lnTo>
                    <a:pt x="115" y="72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126"/>
                  </a:lnTo>
                  <a:lnTo>
                    <a:pt x="112" y="137"/>
                  </a:lnTo>
                  <a:lnTo>
                    <a:pt x="107" y="147"/>
                  </a:lnTo>
                  <a:lnTo>
                    <a:pt x="102" y="153"/>
                  </a:lnTo>
                  <a:lnTo>
                    <a:pt x="96" y="158"/>
                  </a:lnTo>
                  <a:lnTo>
                    <a:pt x="91" y="161"/>
                  </a:lnTo>
                  <a:lnTo>
                    <a:pt x="83" y="1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7" name="Freeform 91"/>
            <p:cNvSpPr>
              <a:spLocks noChangeArrowheads="1"/>
            </p:cNvSpPr>
            <p:nvPr/>
          </p:nvSpPr>
          <p:spPr bwMode="auto">
            <a:xfrm>
              <a:off x="3857625" y="5381625"/>
              <a:ext cx="60325" cy="71438"/>
            </a:xfrm>
            <a:custGeom>
              <a:avLst/>
              <a:gdLst>
                <a:gd name="T0" fmla="*/ 86 w 167"/>
                <a:gd name="T1" fmla="*/ 37 h 199"/>
                <a:gd name="T2" fmla="*/ 110 w 167"/>
                <a:gd name="T3" fmla="*/ 48 h 199"/>
                <a:gd name="T4" fmla="*/ 118 w 167"/>
                <a:gd name="T5" fmla="*/ 78 h 199"/>
                <a:gd name="T6" fmla="*/ 166 w 167"/>
                <a:gd name="T7" fmla="*/ 75 h 199"/>
                <a:gd name="T8" fmla="*/ 158 w 167"/>
                <a:gd name="T9" fmla="*/ 43 h 199"/>
                <a:gd name="T10" fmla="*/ 142 w 167"/>
                <a:gd name="T11" fmla="*/ 18 h 199"/>
                <a:gd name="T12" fmla="*/ 118 w 167"/>
                <a:gd name="T13" fmla="*/ 5 h 199"/>
                <a:gd name="T14" fmla="*/ 89 w 167"/>
                <a:gd name="T15" fmla="*/ 0 h 199"/>
                <a:gd name="T16" fmla="*/ 70 w 167"/>
                <a:gd name="T17" fmla="*/ 2 h 199"/>
                <a:gd name="T18" fmla="*/ 38 w 167"/>
                <a:gd name="T19" fmla="*/ 16 h 199"/>
                <a:gd name="T20" fmla="*/ 24 w 167"/>
                <a:gd name="T21" fmla="*/ 29 h 199"/>
                <a:gd name="T22" fmla="*/ 8 w 167"/>
                <a:gd name="T23" fmla="*/ 59 h 199"/>
                <a:gd name="T24" fmla="*/ 0 w 167"/>
                <a:gd name="T25" fmla="*/ 99 h 199"/>
                <a:gd name="T26" fmla="*/ 3 w 167"/>
                <a:gd name="T27" fmla="*/ 120 h 199"/>
                <a:gd name="T28" fmla="*/ 14 w 167"/>
                <a:gd name="T29" fmla="*/ 158 h 199"/>
                <a:gd name="T30" fmla="*/ 24 w 167"/>
                <a:gd name="T31" fmla="*/ 171 h 199"/>
                <a:gd name="T32" fmla="*/ 54 w 167"/>
                <a:gd name="T33" fmla="*/ 193 h 199"/>
                <a:gd name="T34" fmla="*/ 89 w 167"/>
                <a:gd name="T35" fmla="*/ 198 h 199"/>
                <a:gd name="T36" fmla="*/ 102 w 167"/>
                <a:gd name="T37" fmla="*/ 198 h 199"/>
                <a:gd name="T38" fmla="*/ 129 w 167"/>
                <a:gd name="T39" fmla="*/ 187 h 199"/>
                <a:gd name="T40" fmla="*/ 140 w 167"/>
                <a:gd name="T41" fmla="*/ 179 h 199"/>
                <a:gd name="T42" fmla="*/ 158 w 167"/>
                <a:gd name="T43" fmla="*/ 158 h 199"/>
                <a:gd name="T44" fmla="*/ 166 w 167"/>
                <a:gd name="T45" fmla="*/ 128 h 199"/>
                <a:gd name="T46" fmla="*/ 121 w 167"/>
                <a:gd name="T47" fmla="*/ 126 h 199"/>
                <a:gd name="T48" fmla="*/ 110 w 167"/>
                <a:gd name="T49" fmla="*/ 153 h 199"/>
                <a:gd name="T50" fmla="*/ 89 w 167"/>
                <a:gd name="T51" fmla="*/ 161 h 199"/>
                <a:gd name="T52" fmla="*/ 81 w 167"/>
                <a:gd name="T53" fmla="*/ 161 h 199"/>
                <a:gd name="T54" fmla="*/ 67 w 167"/>
                <a:gd name="T55" fmla="*/ 155 h 199"/>
                <a:gd name="T56" fmla="*/ 62 w 167"/>
                <a:gd name="T57" fmla="*/ 150 h 199"/>
                <a:gd name="T58" fmla="*/ 54 w 167"/>
                <a:gd name="T59" fmla="*/ 131 h 199"/>
                <a:gd name="T60" fmla="*/ 51 w 167"/>
                <a:gd name="T61" fmla="*/ 99 h 199"/>
                <a:gd name="T62" fmla="*/ 57 w 167"/>
                <a:gd name="T63" fmla="*/ 61 h 199"/>
                <a:gd name="T64" fmla="*/ 64 w 167"/>
                <a:gd name="T65" fmla="*/ 45 h 199"/>
                <a:gd name="T66" fmla="*/ 78 w 167"/>
                <a:gd name="T67" fmla="*/ 3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199">
                  <a:moveTo>
                    <a:pt x="86" y="37"/>
                  </a:moveTo>
                  <a:lnTo>
                    <a:pt x="86" y="37"/>
                  </a:lnTo>
                  <a:lnTo>
                    <a:pt x="99" y="40"/>
                  </a:lnTo>
                  <a:lnTo>
                    <a:pt x="110" y="48"/>
                  </a:lnTo>
                  <a:lnTo>
                    <a:pt x="116" y="59"/>
                  </a:lnTo>
                  <a:lnTo>
                    <a:pt x="118" y="78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4" y="56"/>
                  </a:lnTo>
                  <a:lnTo>
                    <a:pt x="158" y="43"/>
                  </a:lnTo>
                  <a:lnTo>
                    <a:pt x="150" y="29"/>
                  </a:lnTo>
                  <a:lnTo>
                    <a:pt x="142" y="18"/>
                  </a:lnTo>
                  <a:lnTo>
                    <a:pt x="132" y="10"/>
                  </a:lnTo>
                  <a:lnTo>
                    <a:pt x="118" y="5"/>
                  </a:lnTo>
                  <a:lnTo>
                    <a:pt x="105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70" y="2"/>
                  </a:lnTo>
                  <a:lnTo>
                    <a:pt x="51" y="8"/>
                  </a:lnTo>
                  <a:lnTo>
                    <a:pt x="38" y="1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4" y="43"/>
                  </a:lnTo>
                  <a:lnTo>
                    <a:pt x="8" y="59"/>
                  </a:lnTo>
                  <a:lnTo>
                    <a:pt x="3" y="7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3" y="120"/>
                  </a:lnTo>
                  <a:lnTo>
                    <a:pt x="8" y="142"/>
                  </a:lnTo>
                  <a:lnTo>
                    <a:pt x="14" y="158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38" y="185"/>
                  </a:lnTo>
                  <a:lnTo>
                    <a:pt x="54" y="193"/>
                  </a:lnTo>
                  <a:lnTo>
                    <a:pt x="70" y="196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102" y="198"/>
                  </a:lnTo>
                  <a:lnTo>
                    <a:pt x="116" y="193"/>
                  </a:lnTo>
                  <a:lnTo>
                    <a:pt x="129" y="187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50" y="171"/>
                  </a:lnTo>
                  <a:lnTo>
                    <a:pt x="158" y="158"/>
                  </a:lnTo>
                  <a:lnTo>
                    <a:pt x="164" y="144"/>
                  </a:lnTo>
                  <a:lnTo>
                    <a:pt x="166" y="128"/>
                  </a:lnTo>
                  <a:lnTo>
                    <a:pt x="121" y="126"/>
                  </a:lnTo>
                  <a:lnTo>
                    <a:pt x="121" y="126"/>
                  </a:lnTo>
                  <a:lnTo>
                    <a:pt x="118" y="142"/>
                  </a:lnTo>
                  <a:lnTo>
                    <a:pt x="110" y="153"/>
                  </a:lnTo>
                  <a:lnTo>
                    <a:pt x="99" y="161"/>
                  </a:lnTo>
                  <a:lnTo>
                    <a:pt x="89" y="161"/>
                  </a:lnTo>
                  <a:lnTo>
                    <a:pt x="89" y="161"/>
                  </a:lnTo>
                  <a:lnTo>
                    <a:pt x="81" y="161"/>
                  </a:lnTo>
                  <a:lnTo>
                    <a:pt x="73" y="158"/>
                  </a:lnTo>
                  <a:lnTo>
                    <a:pt x="67" y="155"/>
                  </a:lnTo>
                  <a:lnTo>
                    <a:pt x="62" y="150"/>
                  </a:lnTo>
                  <a:lnTo>
                    <a:pt x="62" y="150"/>
                  </a:lnTo>
                  <a:lnTo>
                    <a:pt x="57" y="142"/>
                  </a:lnTo>
                  <a:lnTo>
                    <a:pt x="54" y="131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4" y="72"/>
                  </a:lnTo>
                  <a:lnTo>
                    <a:pt x="57" y="61"/>
                  </a:lnTo>
                  <a:lnTo>
                    <a:pt x="59" y="53"/>
                  </a:lnTo>
                  <a:lnTo>
                    <a:pt x="64" y="45"/>
                  </a:lnTo>
                  <a:lnTo>
                    <a:pt x="73" y="40"/>
                  </a:lnTo>
                  <a:lnTo>
                    <a:pt x="78" y="37"/>
                  </a:lnTo>
                  <a:lnTo>
                    <a:pt x="86" y="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8" name="Freeform 92"/>
            <p:cNvSpPr>
              <a:spLocks noChangeArrowheads="1"/>
            </p:cNvSpPr>
            <p:nvPr/>
          </p:nvSpPr>
          <p:spPr bwMode="auto">
            <a:xfrm>
              <a:off x="3917950" y="5383213"/>
              <a:ext cx="63500" cy="69850"/>
            </a:xfrm>
            <a:custGeom>
              <a:avLst/>
              <a:gdLst>
                <a:gd name="T0" fmla="*/ 62 w 176"/>
                <a:gd name="T1" fmla="*/ 0 h 195"/>
                <a:gd name="T2" fmla="*/ 0 w 176"/>
                <a:gd name="T3" fmla="*/ 194 h 195"/>
                <a:gd name="T4" fmla="*/ 41 w 176"/>
                <a:gd name="T5" fmla="*/ 194 h 195"/>
                <a:gd name="T6" fmla="*/ 54 w 176"/>
                <a:gd name="T7" fmla="*/ 153 h 195"/>
                <a:gd name="T8" fmla="*/ 116 w 176"/>
                <a:gd name="T9" fmla="*/ 153 h 195"/>
                <a:gd name="T10" fmla="*/ 127 w 176"/>
                <a:gd name="T11" fmla="*/ 194 h 195"/>
                <a:gd name="T12" fmla="*/ 175 w 176"/>
                <a:gd name="T13" fmla="*/ 194 h 195"/>
                <a:gd name="T14" fmla="*/ 116 w 176"/>
                <a:gd name="T15" fmla="*/ 0 h 195"/>
                <a:gd name="T16" fmla="*/ 62 w 176"/>
                <a:gd name="T17" fmla="*/ 0 h 195"/>
                <a:gd name="T18" fmla="*/ 65 w 176"/>
                <a:gd name="T19" fmla="*/ 118 h 195"/>
                <a:gd name="T20" fmla="*/ 84 w 176"/>
                <a:gd name="T21" fmla="*/ 51 h 195"/>
                <a:gd name="T22" fmla="*/ 105 w 176"/>
                <a:gd name="T23" fmla="*/ 118 h 195"/>
                <a:gd name="T24" fmla="*/ 65 w 176"/>
                <a:gd name="T25" fmla="*/ 11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195">
                  <a:moveTo>
                    <a:pt x="62" y="0"/>
                  </a:moveTo>
                  <a:lnTo>
                    <a:pt x="0" y="194"/>
                  </a:lnTo>
                  <a:lnTo>
                    <a:pt x="41" y="194"/>
                  </a:lnTo>
                  <a:lnTo>
                    <a:pt x="54" y="153"/>
                  </a:lnTo>
                  <a:lnTo>
                    <a:pt x="116" y="153"/>
                  </a:lnTo>
                  <a:lnTo>
                    <a:pt x="127" y="194"/>
                  </a:lnTo>
                  <a:lnTo>
                    <a:pt x="175" y="194"/>
                  </a:lnTo>
                  <a:lnTo>
                    <a:pt x="116" y="0"/>
                  </a:lnTo>
                  <a:lnTo>
                    <a:pt x="62" y="0"/>
                  </a:lnTo>
                  <a:close/>
                  <a:moveTo>
                    <a:pt x="65" y="118"/>
                  </a:moveTo>
                  <a:lnTo>
                    <a:pt x="84" y="51"/>
                  </a:lnTo>
                  <a:lnTo>
                    <a:pt x="105" y="118"/>
                  </a:lnTo>
                  <a:lnTo>
                    <a:pt x="65" y="1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9" name="Freeform 93"/>
            <p:cNvSpPr>
              <a:spLocks noChangeArrowheads="1"/>
            </p:cNvSpPr>
            <p:nvPr/>
          </p:nvSpPr>
          <p:spPr bwMode="auto">
            <a:xfrm>
              <a:off x="3986213" y="5383213"/>
              <a:ext cx="57150" cy="69850"/>
            </a:xfrm>
            <a:custGeom>
              <a:avLst/>
              <a:gdLst>
                <a:gd name="T0" fmla="*/ 113 w 160"/>
                <a:gd name="T1" fmla="*/ 11 h 195"/>
                <a:gd name="T2" fmla="*/ 113 w 160"/>
                <a:gd name="T3" fmla="*/ 11 h 195"/>
                <a:gd name="T4" fmla="*/ 103 w 160"/>
                <a:gd name="T5" fmla="*/ 6 h 195"/>
                <a:gd name="T6" fmla="*/ 89 w 160"/>
                <a:gd name="T7" fmla="*/ 3 h 195"/>
                <a:gd name="T8" fmla="*/ 60 w 160"/>
                <a:gd name="T9" fmla="*/ 0 h 195"/>
                <a:gd name="T10" fmla="*/ 0 w 160"/>
                <a:gd name="T11" fmla="*/ 0 h 195"/>
                <a:gd name="T12" fmla="*/ 0 w 160"/>
                <a:gd name="T13" fmla="*/ 194 h 195"/>
                <a:gd name="T14" fmla="*/ 68 w 160"/>
                <a:gd name="T15" fmla="*/ 194 h 195"/>
                <a:gd name="T16" fmla="*/ 68 w 160"/>
                <a:gd name="T17" fmla="*/ 194 h 195"/>
                <a:gd name="T18" fmla="*/ 86 w 160"/>
                <a:gd name="T19" fmla="*/ 191 h 195"/>
                <a:gd name="T20" fmla="*/ 105 w 160"/>
                <a:gd name="T21" fmla="*/ 185 h 195"/>
                <a:gd name="T22" fmla="*/ 121 w 160"/>
                <a:gd name="T23" fmla="*/ 177 h 195"/>
                <a:gd name="T24" fmla="*/ 134 w 160"/>
                <a:gd name="T25" fmla="*/ 166 h 195"/>
                <a:gd name="T26" fmla="*/ 134 w 160"/>
                <a:gd name="T27" fmla="*/ 166 h 195"/>
                <a:gd name="T28" fmla="*/ 143 w 160"/>
                <a:gd name="T29" fmla="*/ 151 h 195"/>
                <a:gd name="T30" fmla="*/ 151 w 160"/>
                <a:gd name="T31" fmla="*/ 135 h 195"/>
                <a:gd name="T32" fmla="*/ 156 w 160"/>
                <a:gd name="T33" fmla="*/ 116 h 195"/>
                <a:gd name="T34" fmla="*/ 159 w 160"/>
                <a:gd name="T35" fmla="*/ 97 h 195"/>
                <a:gd name="T36" fmla="*/ 159 w 160"/>
                <a:gd name="T37" fmla="*/ 97 h 195"/>
                <a:gd name="T38" fmla="*/ 156 w 160"/>
                <a:gd name="T39" fmla="*/ 81 h 195"/>
                <a:gd name="T40" fmla="*/ 153 w 160"/>
                <a:gd name="T41" fmla="*/ 67 h 195"/>
                <a:gd name="T42" fmla="*/ 151 w 160"/>
                <a:gd name="T43" fmla="*/ 54 h 195"/>
                <a:gd name="T44" fmla="*/ 143 w 160"/>
                <a:gd name="T45" fmla="*/ 43 h 195"/>
                <a:gd name="T46" fmla="*/ 143 w 160"/>
                <a:gd name="T47" fmla="*/ 43 h 195"/>
                <a:gd name="T48" fmla="*/ 129 w 160"/>
                <a:gd name="T49" fmla="*/ 24 h 195"/>
                <a:gd name="T50" fmla="*/ 113 w 160"/>
                <a:gd name="T51" fmla="*/ 11 h 195"/>
                <a:gd name="T52" fmla="*/ 100 w 160"/>
                <a:gd name="T53" fmla="*/ 140 h 195"/>
                <a:gd name="T54" fmla="*/ 100 w 160"/>
                <a:gd name="T55" fmla="*/ 140 h 195"/>
                <a:gd name="T56" fmla="*/ 92 w 160"/>
                <a:gd name="T57" fmla="*/ 148 h 195"/>
                <a:gd name="T58" fmla="*/ 84 w 160"/>
                <a:gd name="T59" fmla="*/ 153 h 195"/>
                <a:gd name="T60" fmla="*/ 75 w 160"/>
                <a:gd name="T61" fmla="*/ 156 h 195"/>
                <a:gd name="T62" fmla="*/ 62 w 160"/>
                <a:gd name="T63" fmla="*/ 156 h 195"/>
                <a:gd name="T64" fmla="*/ 44 w 160"/>
                <a:gd name="T65" fmla="*/ 156 h 195"/>
                <a:gd name="T66" fmla="*/ 44 w 160"/>
                <a:gd name="T67" fmla="*/ 35 h 195"/>
                <a:gd name="T68" fmla="*/ 62 w 160"/>
                <a:gd name="T69" fmla="*/ 35 h 195"/>
                <a:gd name="T70" fmla="*/ 62 w 160"/>
                <a:gd name="T71" fmla="*/ 35 h 195"/>
                <a:gd name="T72" fmla="*/ 75 w 160"/>
                <a:gd name="T73" fmla="*/ 38 h 195"/>
                <a:gd name="T74" fmla="*/ 86 w 160"/>
                <a:gd name="T75" fmla="*/ 43 h 195"/>
                <a:gd name="T76" fmla="*/ 86 w 160"/>
                <a:gd name="T77" fmla="*/ 43 h 195"/>
                <a:gd name="T78" fmla="*/ 97 w 160"/>
                <a:gd name="T79" fmla="*/ 51 h 195"/>
                <a:gd name="T80" fmla="*/ 105 w 160"/>
                <a:gd name="T81" fmla="*/ 62 h 195"/>
                <a:gd name="T82" fmla="*/ 105 w 160"/>
                <a:gd name="T83" fmla="*/ 62 h 195"/>
                <a:gd name="T84" fmla="*/ 110 w 160"/>
                <a:gd name="T85" fmla="*/ 78 h 195"/>
                <a:gd name="T86" fmla="*/ 110 w 160"/>
                <a:gd name="T87" fmla="*/ 97 h 195"/>
                <a:gd name="T88" fmla="*/ 110 w 160"/>
                <a:gd name="T89" fmla="*/ 97 h 195"/>
                <a:gd name="T90" fmla="*/ 108 w 160"/>
                <a:gd name="T91" fmla="*/ 118 h 195"/>
                <a:gd name="T92" fmla="*/ 105 w 160"/>
                <a:gd name="T93" fmla="*/ 129 h 195"/>
                <a:gd name="T94" fmla="*/ 100 w 160"/>
                <a:gd name="T95" fmla="*/ 14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195">
                  <a:moveTo>
                    <a:pt x="113" y="11"/>
                  </a:moveTo>
                  <a:lnTo>
                    <a:pt x="113" y="11"/>
                  </a:lnTo>
                  <a:lnTo>
                    <a:pt x="103" y="6"/>
                  </a:lnTo>
                  <a:lnTo>
                    <a:pt x="89" y="3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86" y="191"/>
                  </a:lnTo>
                  <a:lnTo>
                    <a:pt x="105" y="185"/>
                  </a:lnTo>
                  <a:lnTo>
                    <a:pt x="121" y="177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43" y="151"/>
                  </a:lnTo>
                  <a:lnTo>
                    <a:pt x="151" y="135"/>
                  </a:lnTo>
                  <a:lnTo>
                    <a:pt x="156" y="116"/>
                  </a:lnTo>
                  <a:lnTo>
                    <a:pt x="159" y="97"/>
                  </a:lnTo>
                  <a:lnTo>
                    <a:pt x="159" y="97"/>
                  </a:lnTo>
                  <a:lnTo>
                    <a:pt x="156" y="81"/>
                  </a:lnTo>
                  <a:lnTo>
                    <a:pt x="153" y="67"/>
                  </a:lnTo>
                  <a:lnTo>
                    <a:pt x="151" y="54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29" y="24"/>
                  </a:lnTo>
                  <a:lnTo>
                    <a:pt x="113" y="11"/>
                  </a:lnTo>
                  <a:close/>
                  <a:moveTo>
                    <a:pt x="100" y="140"/>
                  </a:moveTo>
                  <a:lnTo>
                    <a:pt x="100" y="140"/>
                  </a:lnTo>
                  <a:lnTo>
                    <a:pt x="92" y="148"/>
                  </a:lnTo>
                  <a:lnTo>
                    <a:pt x="84" y="153"/>
                  </a:lnTo>
                  <a:lnTo>
                    <a:pt x="75" y="156"/>
                  </a:lnTo>
                  <a:lnTo>
                    <a:pt x="62" y="156"/>
                  </a:lnTo>
                  <a:lnTo>
                    <a:pt x="44" y="156"/>
                  </a:lnTo>
                  <a:lnTo>
                    <a:pt x="44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75" y="38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97" y="51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10" y="78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08" y="118"/>
                  </a:lnTo>
                  <a:lnTo>
                    <a:pt x="105" y="129"/>
                  </a:lnTo>
                  <a:lnTo>
                    <a:pt x="100" y="1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0" name="Freeform 94"/>
            <p:cNvSpPr>
              <a:spLocks noChangeArrowheads="1"/>
            </p:cNvSpPr>
            <p:nvPr/>
          </p:nvSpPr>
          <p:spPr bwMode="auto">
            <a:xfrm>
              <a:off x="4054475" y="5383213"/>
              <a:ext cx="49213" cy="69850"/>
            </a:xfrm>
            <a:custGeom>
              <a:avLst/>
              <a:gdLst>
                <a:gd name="T0" fmla="*/ 0 w 137"/>
                <a:gd name="T1" fmla="*/ 194 h 195"/>
                <a:gd name="T2" fmla="*/ 136 w 137"/>
                <a:gd name="T3" fmla="*/ 194 h 195"/>
                <a:gd name="T4" fmla="*/ 136 w 137"/>
                <a:gd name="T5" fmla="*/ 156 h 195"/>
                <a:gd name="T6" fmla="*/ 45 w 137"/>
                <a:gd name="T7" fmla="*/ 156 h 195"/>
                <a:gd name="T8" fmla="*/ 45 w 137"/>
                <a:gd name="T9" fmla="*/ 113 h 195"/>
                <a:gd name="T10" fmla="*/ 115 w 137"/>
                <a:gd name="T11" fmla="*/ 113 h 195"/>
                <a:gd name="T12" fmla="*/ 115 w 137"/>
                <a:gd name="T13" fmla="*/ 78 h 195"/>
                <a:gd name="T14" fmla="*/ 45 w 137"/>
                <a:gd name="T15" fmla="*/ 78 h 195"/>
                <a:gd name="T16" fmla="*/ 45 w 137"/>
                <a:gd name="T17" fmla="*/ 38 h 195"/>
                <a:gd name="T18" fmla="*/ 136 w 137"/>
                <a:gd name="T19" fmla="*/ 38 h 195"/>
                <a:gd name="T20" fmla="*/ 136 w 137"/>
                <a:gd name="T21" fmla="*/ 0 h 195"/>
                <a:gd name="T22" fmla="*/ 0 w 137"/>
                <a:gd name="T23" fmla="*/ 0 h 195"/>
                <a:gd name="T24" fmla="*/ 0 w 137"/>
                <a:gd name="T25" fmla="*/ 1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95">
                  <a:moveTo>
                    <a:pt x="0" y="194"/>
                  </a:moveTo>
                  <a:lnTo>
                    <a:pt x="136" y="194"/>
                  </a:lnTo>
                  <a:lnTo>
                    <a:pt x="136" y="156"/>
                  </a:lnTo>
                  <a:lnTo>
                    <a:pt x="45" y="156"/>
                  </a:lnTo>
                  <a:lnTo>
                    <a:pt x="45" y="113"/>
                  </a:lnTo>
                  <a:lnTo>
                    <a:pt x="115" y="113"/>
                  </a:lnTo>
                  <a:lnTo>
                    <a:pt x="115" y="78"/>
                  </a:lnTo>
                  <a:lnTo>
                    <a:pt x="45" y="78"/>
                  </a:lnTo>
                  <a:lnTo>
                    <a:pt x="45" y="38"/>
                  </a:lnTo>
                  <a:lnTo>
                    <a:pt x="136" y="38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9557505" y="5267690"/>
            <a:ext cx="645859" cy="913751"/>
            <a:chOff x="8931275" y="1908175"/>
            <a:chExt cx="773113" cy="1093788"/>
          </a:xfrm>
          <a:solidFill>
            <a:srgbClr val="58595D"/>
          </a:solidFill>
        </p:grpSpPr>
        <p:sp>
          <p:nvSpPr>
            <p:cNvPr id="222" name="Freeform 99"/>
            <p:cNvSpPr>
              <a:spLocks noChangeArrowheads="1"/>
            </p:cNvSpPr>
            <p:nvPr/>
          </p:nvSpPr>
          <p:spPr bwMode="auto">
            <a:xfrm>
              <a:off x="8972550" y="2220913"/>
              <a:ext cx="327025" cy="222250"/>
            </a:xfrm>
            <a:custGeom>
              <a:avLst/>
              <a:gdLst>
                <a:gd name="T0" fmla="*/ 797 w 909"/>
                <a:gd name="T1" fmla="*/ 541 h 619"/>
                <a:gd name="T2" fmla="*/ 739 w 909"/>
                <a:gd name="T3" fmla="*/ 501 h 619"/>
                <a:gd name="T4" fmla="*/ 685 w 909"/>
                <a:gd name="T5" fmla="*/ 464 h 619"/>
                <a:gd name="T6" fmla="*/ 573 w 909"/>
                <a:gd name="T7" fmla="*/ 387 h 619"/>
                <a:gd name="T8" fmla="*/ 461 w 909"/>
                <a:gd name="T9" fmla="*/ 309 h 619"/>
                <a:gd name="T10" fmla="*/ 350 w 909"/>
                <a:gd name="T11" fmla="*/ 235 h 619"/>
                <a:gd name="T12" fmla="*/ 350 w 909"/>
                <a:gd name="T13" fmla="*/ 235 h 619"/>
                <a:gd name="T14" fmla="*/ 235 w 909"/>
                <a:gd name="T15" fmla="*/ 157 h 619"/>
                <a:gd name="T16" fmla="*/ 123 w 909"/>
                <a:gd name="T17" fmla="*/ 83 h 619"/>
                <a:gd name="T18" fmla="*/ 123 w 909"/>
                <a:gd name="T19" fmla="*/ 83 h 619"/>
                <a:gd name="T20" fmla="*/ 9 w 909"/>
                <a:gd name="T21" fmla="*/ 6 h 619"/>
                <a:gd name="T22" fmla="*/ 0 w 909"/>
                <a:gd name="T23" fmla="*/ 0 h 619"/>
                <a:gd name="T24" fmla="*/ 0 w 909"/>
                <a:gd name="T25" fmla="*/ 11 h 619"/>
                <a:gd name="T26" fmla="*/ 3 w 909"/>
                <a:gd name="T27" fmla="*/ 206 h 619"/>
                <a:gd name="T28" fmla="*/ 3 w 909"/>
                <a:gd name="T29" fmla="*/ 303 h 619"/>
                <a:gd name="T30" fmla="*/ 3 w 909"/>
                <a:gd name="T31" fmla="*/ 303 h 619"/>
                <a:gd name="T32" fmla="*/ 6 w 909"/>
                <a:gd name="T33" fmla="*/ 398 h 619"/>
                <a:gd name="T34" fmla="*/ 6 w 909"/>
                <a:gd name="T35" fmla="*/ 398 h 619"/>
                <a:gd name="T36" fmla="*/ 9 w 909"/>
                <a:gd name="T37" fmla="*/ 303 h 619"/>
                <a:gd name="T38" fmla="*/ 12 w 909"/>
                <a:gd name="T39" fmla="*/ 206 h 619"/>
                <a:gd name="T40" fmla="*/ 12 w 909"/>
                <a:gd name="T41" fmla="*/ 26 h 619"/>
                <a:gd name="T42" fmla="*/ 12 w 909"/>
                <a:gd name="T43" fmla="*/ 26 h 619"/>
                <a:gd name="T44" fmla="*/ 115 w 909"/>
                <a:gd name="T45" fmla="*/ 94 h 619"/>
                <a:gd name="T46" fmla="*/ 227 w 909"/>
                <a:gd name="T47" fmla="*/ 172 h 619"/>
                <a:gd name="T48" fmla="*/ 227 w 909"/>
                <a:gd name="T49" fmla="*/ 172 h 619"/>
                <a:gd name="T50" fmla="*/ 338 w 909"/>
                <a:gd name="T51" fmla="*/ 246 h 619"/>
                <a:gd name="T52" fmla="*/ 453 w 909"/>
                <a:gd name="T53" fmla="*/ 321 h 619"/>
                <a:gd name="T54" fmla="*/ 565 w 909"/>
                <a:gd name="T55" fmla="*/ 398 h 619"/>
                <a:gd name="T56" fmla="*/ 679 w 909"/>
                <a:gd name="T57" fmla="*/ 473 h 619"/>
                <a:gd name="T58" fmla="*/ 736 w 909"/>
                <a:gd name="T59" fmla="*/ 510 h 619"/>
                <a:gd name="T60" fmla="*/ 794 w 909"/>
                <a:gd name="T61" fmla="*/ 547 h 619"/>
                <a:gd name="T62" fmla="*/ 794 w 909"/>
                <a:gd name="T63" fmla="*/ 547 h 619"/>
                <a:gd name="T64" fmla="*/ 908 w 909"/>
                <a:gd name="T65" fmla="*/ 618 h 619"/>
                <a:gd name="T66" fmla="*/ 908 w 909"/>
                <a:gd name="T67" fmla="*/ 618 h 619"/>
                <a:gd name="T68" fmla="*/ 797 w 909"/>
                <a:gd name="T69" fmla="*/ 54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9" h="619">
                  <a:moveTo>
                    <a:pt x="797" y="541"/>
                  </a:moveTo>
                  <a:lnTo>
                    <a:pt x="739" y="501"/>
                  </a:lnTo>
                  <a:lnTo>
                    <a:pt x="685" y="464"/>
                  </a:lnTo>
                  <a:lnTo>
                    <a:pt x="573" y="387"/>
                  </a:lnTo>
                  <a:lnTo>
                    <a:pt x="461" y="309"/>
                  </a:lnTo>
                  <a:lnTo>
                    <a:pt x="350" y="235"/>
                  </a:lnTo>
                  <a:lnTo>
                    <a:pt x="350" y="235"/>
                  </a:lnTo>
                  <a:lnTo>
                    <a:pt x="235" y="157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" y="206"/>
                  </a:lnTo>
                  <a:lnTo>
                    <a:pt x="3" y="303"/>
                  </a:lnTo>
                  <a:lnTo>
                    <a:pt x="3" y="303"/>
                  </a:lnTo>
                  <a:lnTo>
                    <a:pt x="6" y="398"/>
                  </a:lnTo>
                  <a:lnTo>
                    <a:pt x="6" y="398"/>
                  </a:lnTo>
                  <a:lnTo>
                    <a:pt x="9" y="303"/>
                  </a:lnTo>
                  <a:lnTo>
                    <a:pt x="12" y="20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15" y="94"/>
                  </a:lnTo>
                  <a:lnTo>
                    <a:pt x="227" y="172"/>
                  </a:lnTo>
                  <a:lnTo>
                    <a:pt x="227" y="172"/>
                  </a:lnTo>
                  <a:lnTo>
                    <a:pt x="338" y="246"/>
                  </a:lnTo>
                  <a:lnTo>
                    <a:pt x="453" y="321"/>
                  </a:lnTo>
                  <a:lnTo>
                    <a:pt x="565" y="398"/>
                  </a:lnTo>
                  <a:lnTo>
                    <a:pt x="679" y="473"/>
                  </a:lnTo>
                  <a:lnTo>
                    <a:pt x="736" y="510"/>
                  </a:lnTo>
                  <a:lnTo>
                    <a:pt x="794" y="547"/>
                  </a:lnTo>
                  <a:lnTo>
                    <a:pt x="794" y="547"/>
                  </a:lnTo>
                  <a:lnTo>
                    <a:pt x="908" y="618"/>
                  </a:lnTo>
                  <a:lnTo>
                    <a:pt x="908" y="618"/>
                  </a:lnTo>
                  <a:lnTo>
                    <a:pt x="797" y="5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3" name="Freeform 100"/>
            <p:cNvSpPr>
              <a:spLocks noChangeArrowheads="1"/>
            </p:cNvSpPr>
            <p:nvPr/>
          </p:nvSpPr>
          <p:spPr bwMode="auto">
            <a:xfrm>
              <a:off x="8997950" y="2257425"/>
              <a:ext cx="6350" cy="120650"/>
            </a:xfrm>
            <a:custGeom>
              <a:avLst/>
              <a:gdLst>
                <a:gd name="T0" fmla="*/ 14 w 18"/>
                <a:gd name="T1" fmla="*/ 52 h 333"/>
                <a:gd name="T2" fmla="*/ 14 w 18"/>
                <a:gd name="T3" fmla="*/ 52 h 333"/>
                <a:gd name="T4" fmla="*/ 9 w 18"/>
                <a:gd name="T5" fmla="*/ 0 h 333"/>
                <a:gd name="T6" fmla="*/ 9 w 18"/>
                <a:gd name="T7" fmla="*/ 0 h 333"/>
                <a:gd name="T8" fmla="*/ 3 w 18"/>
                <a:gd name="T9" fmla="*/ 52 h 333"/>
                <a:gd name="T10" fmla="*/ 3 w 18"/>
                <a:gd name="T11" fmla="*/ 52 h 333"/>
                <a:gd name="T12" fmla="*/ 0 w 18"/>
                <a:gd name="T13" fmla="*/ 106 h 333"/>
                <a:gd name="T14" fmla="*/ 0 w 18"/>
                <a:gd name="T15" fmla="*/ 106 h 333"/>
                <a:gd name="T16" fmla="*/ 0 w 18"/>
                <a:gd name="T17" fmla="*/ 135 h 333"/>
                <a:gd name="T18" fmla="*/ 0 w 18"/>
                <a:gd name="T19" fmla="*/ 135 h 333"/>
                <a:gd name="T20" fmla="*/ 0 w 18"/>
                <a:gd name="T21" fmla="*/ 166 h 333"/>
                <a:gd name="T22" fmla="*/ 0 w 18"/>
                <a:gd name="T23" fmla="*/ 166 h 333"/>
                <a:gd name="T24" fmla="*/ 0 w 18"/>
                <a:gd name="T25" fmla="*/ 198 h 333"/>
                <a:gd name="T26" fmla="*/ 0 w 18"/>
                <a:gd name="T27" fmla="*/ 198 h 333"/>
                <a:gd name="T28" fmla="*/ 0 w 18"/>
                <a:gd name="T29" fmla="*/ 226 h 333"/>
                <a:gd name="T30" fmla="*/ 0 w 18"/>
                <a:gd name="T31" fmla="*/ 226 h 333"/>
                <a:gd name="T32" fmla="*/ 3 w 18"/>
                <a:gd name="T33" fmla="*/ 281 h 333"/>
                <a:gd name="T34" fmla="*/ 3 w 18"/>
                <a:gd name="T35" fmla="*/ 281 h 333"/>
                <a:gd name="T36" fmla="*/ 9 w 18"/>
                <a:gd name="T37" fmla="*/ 332 h 333"/>
                <a:gd name="T38" fmla="*/ 9 w 18"/>
                <a:gd name="T39" fmla="*/ 332 h 333"/>
                <a:gd name="T40" fmla="*/ 14 w 18"/>
                <a:gd name="T41" fmla="*/ 281 h 333"/>
                <a:gd name="T42" fmla="*/ 14 w 18"/>
                <a:gd name="T43" fmla="*/ 281 h 333"/>
                <a:gd name="T44" fmla="*/ 14 w 18"/>
                <a:gd name="T45" fmla="*/ 226 h 333"/>
                <a:gd name="T46" fmla="*/ 14 w 18"/>
                <a:gd name="T47" fmla="*/ 226 h 333"/>
                <a:gd name="T48" fmla="*/ 17 w 18"/>
                <a:gd name="T49" fmla="*/ 198 h 333"/>
                <a:gd name="T50" fmla="*/ 17 w 18"/>
                <a:gd name="T51" fmla="*/ 198 h 333"/>
                <a:gd name="T52" fmla="*/ 17 w 18"/>
                <a:gd name="T53" fmla="*/ 166 h 333"/>
                <a:gd name="T54" fmla="*/ 17 w 18"/>
                <a:gd name="T55" fmla="*/ 166 h 333"/>
                <a:gd name="T56" fmla="*/ 17 w 18"/>
                <a:gd name="T57" fmla="*/ 135 h 333"/>
                <a:gd name="T58" fmla="*/ 17 w 18"/>
                <a:gd name="T59" fmla="*/ 135 h 333"/>
                <a:gd name="T60" fmla="*/ 14 w 18"/>
                <a:gd name="T61" fmla="*/ 106 h 333"/>
                <a:gd name="T62" fmla="*/ 14 w 18"/>
                <a:gd name="T63" fmla="*/ 106 h 333"/>
                <a:gd name="T64" fmla="*/ 14 w 18"/>
                <a:gd name="T65" fmla="*/ 5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333">
                  <a:moveTo>
                    <a:pt x="14" y="52"/>
                  </a:moveTo>
                  <a:lnTo>
                    <a:pt x="14" y="52"/>
                  </a:lnTo>
                  <a:lnTo>
                    <a:pt x="9" y="0"/>
                  </a:lnTo>
                  <a:lnTo>
                    <a:pt x="9" y="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14" y="281"/>
                  </a:lnTo>
                  <a:lnTo>
                    <a:pt x="14" y="281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35"/>
                  </a:lnTo>
                  <a:lnTo>
                    <a:pt x="17" y="13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4" name="Freeform 101"/>
            <p:cNvSpPr>
              <a:spLocks noChangeArrowheads="1"/>
            </p:cNvSpPr>
            <p:nvPr/>
          </p:nvSpPr>
          <p:spPr bwMode="auto">
            <a:xfrm>
              <a:off x="9058275" y="2297113"/>
              <a:ext cx="3175" cy="120650"/>
            </a:xfrm>
            <a:custGeom>
              <a:avLst/>
              <a:gdLst>
                <a:gd name="T0" fmla="*/ 6 w 10"/>
                <a:gd name="T1" fmla="*/ 14 h 333"/>
                <a:gd name="T2" fmla="*/ 6 w 10"/>
                <a:gd name="T3" fmla="*/ 14 h 333"/>
                <a:gd name="T4" fmla="*/ 3 w 10"/>
                <a:gd name="T5" fmla="*/ 0 h 333"/>
                <a:gd name="T6" fmla="*/ 3 w 10"/>
                <a:gd name="T7" fmla="*/ 0 h 333"/>
                <a:gd name="T8" fmla="*/ 3 w 10"/>
                <a:gd name="T9" fmla="*/ 14 h 333"/>
                <a:gd name="T10" fmla="*/ 3 w 10"/>
                <a:gd name="T11" fmla="*/ 14 h 333"/>
                <a:gd name="T12" fmla="*/ 0 w 10"/>
                <a:gd name="T13" fmla="*/ 52 h 333"/>
                <a:gd name="T14" fmla="*/ 0 w 10"/>
                <a:gd name="T15" fmla="*/ 52 h 333"/>
                <a:gd name="T16" fmla="*/ 0 w 10"/>
                <a:gd name="T17" fmla="*/ 106 h 333"/>
                <a:gd name="T18" fmla="*/ 0 w 10"/>
                <a:gd name="T19" fmla="*/ 106 h 333"/>
                <a:gd name="T20" fmla="*/ 0 w 10"/>
                <a:gd name="T21" fmla="*/ 166 h 333"/>
                <a:gd name="T22" fmla="*/ 0 w 10"/>
                <a:gd name="T23" fmla="*/ 166 h 333"/>
                <a:gd name="T24" fmla="*/ 0 w 10"/>
                <a:gd name="T25" fmla="*/ 226 h 333"/>
                <a:gd name="T26" fmla="*/ 0 w 10"/>
                <a:gd name="T27" fmla="*/ 226 h 333"/>
                <a:gd name="T28" fmla="*/ 0 w 10"/>
                <a:gd name="T29" fmla="*/ 281 h 333"/>
                <a:gd name="T30" fmla="*/ 0 w 10"/>
                <a:gd name="T31" fmla="*/ 281 h 333"/>
                <a:gd name="T32" fmla="*/ 3 w 10"/>
                <a:gd name="T33" fmla="*/ 318 h 333"/>
                <a:gd name="T34" fmla="*/ 3 w 10"/>
                <a:gd name="T35" fmla="*/ 318 h 333"/>
                <a:gd name="T36" fmla="*/ 3 w 10"/>
                <a:gd name="T37" fmla="*/ 332 h 333"/>
                <a:gd name="T38" fmla="*/ 3 w 10"/>
                <a:gd name="T39" fmla="*/ 332 h 333"/>
                <a:gd name="T40" fmla="*/ 6 w 10"/>
                <a:gd name="T41" fmla="*/ 318 h 333"/>
                <a:gd name="T42" fmla="*/ 6 w 10"/>
                <a:gd name="T43" fmla="*/ 318 h 333"/>
                <a:gd name="T44" fmla="*/ 6 w 10"/>
                <a:gd name="T45" fmla="*/ 281 h 333"/>
                <a:gd name="T46" fmla="*/ 6 w 10"/>
                <a:gd name="T47" fmla="*/ 281 h 333"/>
                <a:gd name="T48" fmla="*/ 9 w 10"/>
                <a:gd name="T49" fmla="*/ 226 h 333"/>
                <a:gd name="T50" fmla="*/ 9 w 10"/>
                <a:gd name="T51" fmla="*/ 226 h 333"/>
                <a:gd name="T52" fmla="*/ 9 w 10"/>
                <a:gd name="T53" fmla="*/ 166 h 333"/>
                <a:gd name="T54" fmla="*/ 9 w 10"/>
                <a:gd name="T55" fmla="*/ 166 h 333"/>
                <a:gd name="T56" fmla="*/ 9 w 10"/>
                <a:gd name="T57" fmla="*/ 106 h 333"/>
                <a:gd name="T58" fmla="*/ 9 w 10"/>
                <a:gd name="T59" fmla="*/ 106 h 333"/>
                <a:gd name="T60" fmla="*/ 6 w 10"/>
                <a:gd name="T61" fmla="*/ 52 h 333"/>
                <a:gd name="T62" fmla="*/ 6 w 10"/>
                <a:gd name="T63" fmla="*/ 52 h 333"/>
                <a:gd name="T64" fmla="*/ 6 w 10"/>
                <a:gd name="T65" fmla="*/ 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333">
                  <a:moveTo>
                    <a:pt x="6" y="14"/>
                  </a:moveTo>
                  <a:lnTo>
                    <a:pt x="6" y="1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3" y="318"/>
                  </a:lnTo>
                  <a:lnTo>
                    <a:pt x="3" y="318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6" y="281"/>
                  </a:lnTo>
                  <a:lnTo>
                    <a:pt x="6" y="281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5" name="Freeform 102"/>
            <p:cNvSpPr>
              <a:spLocks noChangeArrowheads="1"/>
            </p:cNvSpPr>
            <p:nvPr/>
          </p:nvSpPr>
          <p:spPr bwMode="auto">
            <a:xfrm>
              <a:off x="9088438" y="2314575"/>
              <a:ext cx="3175" cy="120650"/>
            </a:xfrm>
            <a:custGeom>
              <a:avLst/>
              <a:gdLst>
                <a:gd name="T0" fmla="*/ 3 w 7"/>
                <a:gd name="T1" fmla="*/ 14 h 333"/>
                <a:gd name="T2" fmla="*/ 3 w 7"/>
                <a:gd name="T3" fmla="*/ 14 h 333"/>
                <a:gd name="T4" fmla="*/ 3 w 7"/>
                <a:gd name="T5" fmla="*/ 0 h 333"/>
                <a:gd name="T6" fmla="*/ 3 w 7"/>
                <a:gd name="T7" fmla="*/ 0 h 333"/>
                <a:gd name="T8" fmla="*/ 3 w 7"/>
                <a:gd name="T9" fmla="*/ 14 h 333"/>
                <a:gd name="T10" fmla="*/ 3 w 7"/>
                <a:gd name="T11" fmla="*/ 14 h 333"/>
                <a:gd name="T12" fmla="*/ 0 w 7"/>
                <a:gd name="T13" fmla="*/ 51 h 333"/>
                <a:gd name="T14" fmla="*/ 0 w 7"/>
                <a:gd name="T15" fmla="*/ 51 h 333"/>
                <a:gd name="T16" fmla="*/ 0 w 7"/>
                <a:gd name="T17" fmla="*/ 105 h 333"/>
                <a:gd name="T18" fmla="*/ 0 w 7"/>
                <a:gd name="T19" fmla="*/ 105 h 333"/>
                <a:gd name="T20" fmla="*/ 0 w 7"/>
                <a:gd name="T21" fmla="*/ 166 h 333"/>
                <a:gd name="T22" fmla="*/ 0 w 7"/>
                <a:gd name="T23" fmla="*/ 166 h 333"/>
                <a:gd name="T24" fmla="*/ 0 w 7"/>
                <a:gd name="T25" fmla="*/ 226 h 333"/>
                <a:gd name="T26" fmla="*/ 0 w 7"/>
                <a:gd name="T27" fmla="*/ 226 h 333"/>
                <a:gd name="T28" fmla="*/ 0 w 7"/>
                <a:gd name="T29" fmla="*/ 280 h 333"/>
                <a:gd name="T30" fmla="*/ 0 w 7"/>
                <a:gd name="T31" fmla="*/ 280 h 333"/>
                <a:gd name="T32" fmla="*/ 3 w 7"/>
                <a:gd name="T33" fmla="*/ 318 h 333"/>
                <a:gd name="T34" fmla="*/ 3 w 7"/>
                <a:gd name="T35" fmla="*/ 318 h 333"/>
                <a:gd name="T36" fmla="*/ 3 w 7"/>
                <a:gd name="T37" fmla="*/ 332 h 333"/>
                <a:gd name="T38" fmla="*/ 3 w 7"/>
                <a:gd name="T39" fmla="*/ 332 h 333"/>
                <a:gd name="T40" fmla="*/ 3 w 7"/>
                <a:gd name="T41" fmla="*/ 318 h 333"/>
                <a:gd name="T42" fmla="*/ 3 w 7"/>
                <a:gd name="T43" fmla="*/ 318 h 333"/>
                <a:gd name="T44" fmla="*/ 6 w 7"/>
                <a:gd name="T45" fmla="*/ 280 h 333"/>
                <a:gd name="T46" fmla="*/ 6 w 7"/>
                <a:gd name="T47" fmla="*/ 280 h 333"/>
                <a:gd name="T48" fmla="*/ 6 w 7"/>
                <a:gd name="T49" fmla="*/ 226 h 333"/>
                <a:gd name="T50" fmla="*/ 6 w 7"/>
                <a:gd name="T51" fmla="*/ 226 h 333"/>
                <a:gd name="T52" fmla="*/ 6 w 7"/>
                <a:gd name="T53" fmla="*/ 166 h 333"/>
                <a:gd name="T54" fmla="*/ 6 w 7"/>
                <a:gd name="T55" fmla="*/ 166 h 333"/>
                <a:gd name="T56" fmla="*/ 6 w 7"/>
                <a:gd name="T57" fmla="*/ 105 h 333"/>
                <a:gd name="T58" fmla="*/ 6 w 7"/>
                <a:gd name="T59" fmla="*/ 105 h 333"/>
                <a:gd name="T60" fmla="*/ 6 w 7"/>
                <a:gd name="T61" fmla="*/ 51 h 333"/>
                <a:gd name="T62" fmla="*/ 6 w 7"/>
                <a:gd name="T63" fmla="*/ 51 h 333"/>
                <a:gd name="T64" fmla="*/ 3 w 7"/>
                <a:gd name="T65" fmla="*/ 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333">
                  <a:moveTo>
                    <a:pt x="3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3" y="318"/>
                  </a:lnTo>
                  <a:lnTo>
                    <a:pt x="3" y="318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3" y="318"/>
                  </a:lnTo>
                  <a:lnTo>
                    <a:pt x="3" y="318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3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6" name="Freeform 103"/>
            <p:cNvSpPr>
              <a:spLocks noChangeArrowheads="1"/>
            </p:cNvSpPr>
            <p:nvPr/>
          </p:nvSpPr>
          <p:spPr bwMode="auto">
            <a:xfrm>
              <a:off x="9118600" y="2336800"/>
              <a:ext cx="6350" cy="120650"/>
            </a:xfrm>
            <a:custGeom>
              <a:avLst/>
              <a:gdLst>
                <a:gd name="T0" fmla="*/ 14 w 18"/>
                <a:gd name="T1" fmla="*/ 51 h 333"/>
                <a:gd name="T2" fmla="*/ 14 w 18"/>
                <a:gd name="T3" fmla="*/ 51 h 333"/>
                <a:gd name="T4" fmla="*/ 9 w 18"/>
                <a:gd name="T5" fmla="*/ 0 h 333"/>
                <a:gd name="T6" fmla="*/ 9 w 18"/>
                <a:gd name="T7" fmla="*/ 0 h 333"/>
                <a:gd name="T8" fmla="*/ 3 w 18"/>
                <a:gd name="T9" fmla="*/ 51 h 333"/>
                <a:gd name="T10" fmla="*/ 3 w 18"/>
                <a:gd name="T11" fmla="*/ 51 h 333"/>
                <a:gd name="T12" fmla="*/ 0 w 18"/>
                <a:gd name="T13" fmla="*/ 103 h 333"/>
                <a:gd name="T14" fmla="*/ 0 w 18"/>
                <a:gd name="T15" fmla="*/ 103 h 333"/>
                <a:gd name="T16" fmla="*/ 0 w 18"/>
                <a:gd name="T17" fmla="*/ 134 h 333"/>
                <a:gd name="T18" fmla="*/ 0 w 18"/>
                <a:gd name="T19" fmla="*/ 134 h 333"/>
                <a:gd name="T20" fmla="*/ 0 w 18"/>
                <a:gd name="T21" fmla="*/ 166 h 333"/>
                <a:gd name="T22" fmla="*/ 0 w 18"/>
                <a:gd name="T23" fmla="*/ 166 h 333"/>
                <a:gd name="T24" fmla="*/ 0 w 18"/>
                <a:gd name="T25" fmla="*/ 194 h 333"/>
                <a:gd name="T26" fmla="*/ 0 w 18"/>
                <a:gd name="T27" fmla="*/ 194 h 333"/>
                <a:gd name="T28" fmla="*/ 0 w 18"/>
                <a:gd name="T29" fmla="*/ 226 h 333"/>
                <a:gd name="T30" fmla="*/ 0 w 18"/>
                <a:gd name="T31" fmla="*/ 226 h 333"/>
                <a:gd name="T32" fmla="*/ 3 w 18"/>
                <a:gd name="T33" fmla="*/ 280 h 333"/>
                <a:gd name="T34" fmla="*/ 3 w 18"/>
                <a:gd name="T35" fmla="*/ 280 h 333"/>
                <a:gd name="T36" fmla="*/ 9 w 18"/>
                <a:gd name="T37" fmla="*/ 332 h 333"/>
                <a:gd name="T38" fmla="*/ 9 w 18"/>
                <a:gd name="T39" fmla="*/ 332 h 333"/>
                <a:gd name="T40" fmla="*/ 14 w 18"/>
                <a:gd name="T41" fmla="*/ 280 h 333"/>
                <a:gd name="T42" fmla="*/ 14 w 18"/>
                <a:gd name="T43" fmla="*/ 280 h 333"/>
                <a:gd name="T44" fmla="*/ 14 w 18"/>
                <a:gd name="T45" fmla="*/ 226 h 333"/>
                <a:gd name="T46" fmla="*/ 14 w 18"/>
                <a:gd name="T47" fmla="*/ 226 h 333"/>
                <a:gd name="T48" fmla="*/ 17 w 18"/>
                <a:gd name="T49" fmla="*/ 194 h 333"/>
                <a:gd name="T50" fmla="*/ 17 w 18"/>
                <a:gd name="T51" fmla="*/ 194 h 333"/>
                <a:gd name="T52" fmla="*/ 17 w 18"/>
                <a:gd name="T53" fmla="*/ 166 h 333"/>
                <a:gd name="T54" fmla="*/ 17 w 18"/>
                <a:gd name="T55" fmla="*/ 166 h 333"/>
                <a:gd name="T56" fmla="*/ 17 w 18"/>
                <a:gd name="T57" fmla="*/ 134 h 333"/>
                <a:gd name="T58" fmla="*/ 17 w 18"/>
                <a:gd name="T59" fmla="*/ 134 h 333"/>
                <a:gd name="T60" fmla="*/ 14 w 18"/>
                <a:gd name="T61" fmla="*/ 103 h 333"/>
                <a:gd name="T62" fmla="*/ 14 w 18"/>
                <a:gd name="T63" fmla="*/ 103 h 333"/>
                <a:gd name="T64" fmla="*/ 14 w 18"/>
                <a:gd name="T65" fmla="*/ 5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333">
                  <a:moveTo>
                    <a:pt x="14" y="51"/>
                  </a:moveTo>
                  <a:lnTo>
                    <a:pt x="14" y="51"/>
                  </a:lnTo>
                  <a:lnTo>
                    <a:pt x="9" y="0"/>
                  </a:lnTo>
                  <a:lnTo>
                    <a:pt x="9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14" y="280"/>
                  </a:lnTo>
                  <a:lnTo>
                    <a:pt x="14" y="280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7" y="194"/>
                  </a:lnTo>
                  <a:lnTo>
                    <a:pt x="17" y="194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7" name="Freeform 104"/>
            <p:cNvSpPr>
              <a:spLocks noChangeArrowheads="1"/>
            </p:cNvSpPr>
            <p:nvPr/>
          </p:nvSpPr>
          <p:spPr bwMode="auto">
            <a:xfrm>
              <a:off x="9178925" y="2374900"/>
              <a:ext cx="3175" cy="120650"/>
            </a:xfrm>
            <a:custGeom>
              <a:avLst/>
              <a:gdLst>
                <a:gd name="T0" fmla="*/ 3 w 10"/>
                <a:gd name="T1" fmla="*/ 15 h 334"/>
                <a:gd name="T2" fmla="*/ 3 w 10"/>
                <a:gd name="T3" fmla="*/ 15 h 334"/>
                <a:gd name="T4" fmla="*/ 3 w 10"/>
                <a:gd name="T5" fmla="*/ 0 h 334"/>
                <a:gd name="T6" fmla="*/ 3 w 10"/>
                <a:gd name="T7" fmla="*/ 0 h 334"/>
                <a:gd name="T8" fmla="*/ 3 w 10"/>
                <a:gd name="T9" fmla="*/ 15 h 334"/>
                <a:gd name="T10" fmla="*/ 3 w 10"/>
                <a:gd name="T11" fmla="*/ 15 h 334"/>
                <a:gd name="T12" fmla="*/ 0 w 10"/>
                <a:gd name="T13" fmla="*/ 52 h 334"/>
                <a:gd name="T14" fmla="*/ 0 w 10"/>
                <a:gd name="T15" fmla="*/ 52 h 334"/>
                <a:gd name="T16" fmla="*/ 0 w 10"/>
                <a:gd name="T17" fmla="*/ 107 h 334"/>
                <a:gd name="T18" fmla="*/ 0 w 10"/>
                <a:gd name="T19" fmla="*/ 107 h 334"/>
                <a:gd name="T20" fmla="*/ 0 w 10"/>
                <a:gd name="T21" fmla="*/ 167 h 334"/>
                <a:gd name="T22" fmla="*/ 0 w 10"/>
                <a:gd name="T23" fmla="*/ 167 h 334"/>
                <a:gd name="T24" fmla="*/ 0 w 10"/>
                <a:gd name="T25" fmla="*/ 230 h 334"/>
                <a:gd name="T26" fmla="*/ 0 w 10"/>
                <a:gd name="T27" fmla="*/ 230 h 334"/>
                <a:gd name="T28" fmla="*/ 0 w 10"/>
                <a:gd name="T29" fmla="*/ 281 h 334"/>
                <a:gd name="T30" fmla="*/ 0 w 10"/>
                <a:gd name="T31" fmla="*/ 281 h 334"/>
                <a:gd name="T32" fmla="*/ 3 w 10"/>
                <a:gd name="T33" fmla="*/ 319 h 334"/>
                <a:gd name="T34" fmla="*/ 3 w 10"/>
                <a:gd name="T35" fmla="*/ 319 h 334"/>
                <a:gd name="T36" fmla="*/ 3 w 10"/>
                <a:gd name="T37" fmla="*/ 333 h 334"/>
                <a:gd name="T38" fmla="*/ 3 w 10"/>
                <a:gd name="T39" fmla="*/ 333 h 334"/>
                <a:gd name="T40" fmla="*/ 3 w 10"/>
                <a:gd name="T41" fmla="*/ 319 h 334"/>
                <a:gd name="T42" fmla="*/ 3 w 10"/>
                <a:gd name="T43" fmla="*/ 319 h 334"/>
                <a:gd name="T44" fmla="*/ 6 w 10"/>
                <a:gd name="T45" fmla="*/ 281 h 334"/>
                <a:gd name="T46" fmla="*/ 6 w 10"/>
                <a:gd name="T47" fmla="*/ 281 h 334"/>
                <a:gd name="T48" fmla="*/ 6 w 10"/>
                <a:gd name="T49" fmla="*/ 230 h 334"/>
                <a:gd name="T50" fmla="*/ 6 w 10"/>
                <a:gd name="T51" fmla="*/ 230 h 334"/>
                <a:gd name="T52" fmla="*/ 9 w 10"/>
                <a:gd name="T53" fmla="*/ 167 h 334"/>
                <a:gd name="T54" fmla="*/ 9 w 10"/>
                <a:gd name="T55" fmla="*/ 167 h 334"/>
                <a:gd name="T56" fmla="*/ 6 w 10"/>
                <a:gd name="T57" fmla="*/ 107 h 334"/>
                <a:gd name="T58" fmla="*/ 6 w 10"/>
                <a:gd name="T59" fmla="*/ 107 h 334"/>
                <a:gd name="T60" fmla="*/ 6 w 10"/>
                <a:gd name="T61" fmla="*/ 52 h 334"/>
                <a:gd name="T62" fmla="*/ 6 w 10"/>
                <a:gd name="T63" fmla="*/ 52 h 334"/>
                <a:gd name="T64" fmla="*/ 3 w 10"/>
                <a:gd name="T65" fmla="*/ 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334">
                  <a:moveTo>
                    <a:pt x="3" y="15"/>
                  </a:moveTo>
                  <a:lnTo>
                    <a:pt x="3" y="1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3" y="319"/>
                  </a:lnTo>
                  <a:lnTo>
                    <a:pt x="3" y="319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3" y="319"/>
                  </a:lnTo>
                  <a:lnTo>
                    <a:pt x="3" y="319"/>
                  </a:lnTo>
                  <a:lnTo>
                    <a:pt x="6" y="281"/>
                  </a:lnTo>
                  <a:lnTo>
                    <a:pt x="6" y="281"/>
                  </a:lnTo>
                  <a:lnTo>
                    <a:pt x="6" y="230"/>
                  </a:lnTo>
                  <a:lnTo>
                    <a:pt x="6" y="230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8" name="Freeform 105"/>
            <p:cNvSpPr>
              <a:spLocks noChangeArrowheads="1"/>
            </p:cNvSpPr>
            <p:nvPr/>
          </p:nvSpPr>
          <p:spPr bwMode="auto">
            <a:xfrm>
              <a:off x="9267825" y="2435225"/>
              <a:ext cx="6350" cy="120650"/>
            </a:xfrm>
            <a:custGeom>
              <a:avLst/>
              <a:gdLst>
                <a:gd name="T0" fmla="*/ 12 w 16"/>
                <a:gd name="T1" fmla="*/ 51 h 333"/>
                <a:gd name="T2" fmla="*/ 12 w 16"/>
                <a:gd name="T3" fmla="*/ 51 h 333"/>
                <a:gd name="T4" fmla="*/ 6 w 16"/>
                <a:gd name="T5" fmla="*/ 0 h 333"/>
                <a:gd name="T6" fmla="*/ 6 w 16"/>
                <a:gd name="T7" fmla="*/ 0 h 333"/>
                <a:gd name="T8" fmla="*/ 3 w 16"/>
                <a:gd name="T9" fmla="*/ 51 h 333"/>
                <a:gd name="T10" fmla="*/ 3 w 16"/>
                <a:gd name="T11" fmla="*/ 51 h 333"/>
                <a:gd name="T12" fmla="*/ 0 w 16"/>
                <a:gd name="T13" fmla="*/ 106 h 333"/>
                <a:gd name="T14" fmla="*/ 0 w 16"/>
                <a:gd name="T15" fmla="*/ 106 h 333"/>
                <a:gd name="T16" fmla="*/ 0 w 16"/>
                <a:gd name="T17" fmla="*/ 134 h 333"/>
                <a:gd name="T18" fmla="*/ 0 w 16"/>
                <a:gd name="T19" fmla="*/ 134 h 333"/>
                <a:gd name="T20" fmla="*/ 0 w 16"/>
                <a:gd name="T21" fmla="*/ 166 h 333"/>
                <a:gd name="T22" fmla="*/ 0 w 16"/>
                <a:gd name="T23" fmla="*/ 166 h 333"/>
                <a:gd name="T24" fmla="*/ 0 w 16"/>
                <a:gd name="T25" fmla="*/ 197 h 333"/>
                <a:gd name="T26" fmla="*/ 0 w 16"/>
                <a:gd name="T27" fmla="*/ 197 h 333"/>
                <a:gd name="T28" fmla="*/ 0 w 16"/>
                <a:gd name="T29" fmla="*/ 229 h 333"/>
                <a:gd name="T30" fmla="*/ 0 w 16"/>
                <a:gd name="T31" fmla="*/ 229 h 333"/>
                <a:gd name="T32" fmla="*/ 3 w 16"/>
                <a:gd name="T33" fmla="*/ 281 h 333"/>
                <a:gd name="T34" fmla="*/ 3 w 16"/>
                <a:gd name="T35" fmla="*/ 281 h 333"/>
                <a:gd name="T36" fmla="*/ 6 w 16"/>
                <a:gd name="T37" fmla="*/ 332 h 333"/>
                <a:gd name="T38" fmla="*/ 6 w 16"/>
                <a:gd name="T39" fmla="*/ 332 h 333"/>
                <a:gd name="T40" fmla="*/ 12 w 16"/>
                <a:gd name="T41" fmla="*/ 281 h 333"/>
                <a:gd name="T42" fmla="*/ 12 w 16"/>
                <a:gd name="T43" fmla="*/ 281 h 333"/>
                <a:gd name="T44" fmla="*/ 15 w 16"/>
                <a:gd name="T45" fmla="*/ 229 h 333"/>
                <a:gd name="T46" fmla="*/ 15 w 16"/>
                <a:gd name="T47" fmla="*/ 229 h 333"/>
                <a:gd name="T48" fmla="*/ 15 w 16"/>
                <a:gd name="T49" fmla="*/ 197 h 333"/>
                <a:gd name="T50" fmla="*/ 15 w 16"/>
                <a:gd name="T51" fmla="*/ 197 h 333"/>
                <a:gd name="T52" fmla="*/ 15 w 16"/>
                <a:gd name="T53" fmla="*/ 166 h 333"/>
                <a:gd name="T54" fmla="*/ 15 w 16"/>
                <a:gd name="T55" fmla="*/ 166 h 333"/>
                <a:gd name="T56" fmla="*/ 15 w 16"/>
                <a:gd name="T57" fmla="*/ 134 h 333"/>
                <a:gd name="T58" fmla="*/ 15 w 16"/>
                <a:gd name="T59" fmla="*/ 134 h 333"/>
                <a:gd name="T60" fmla="*/ 15 w 16"/>
                <a:gd name="T61" fmla="*/ 106 h 333"/>
                <a:gd name="T62" fmla="*/ 15 w 16"/>
                <a:gd name="T63" fmla="*/ 106 h 333"/>
                <a:gd name="T64" fmla="*/ 12 w 16"/>
                <a:gd name="T65" fmla="*/ 5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333">
                  <a:moveTo>
                    <a:pt x="12" y="51"/>
                  </a:moveTo>
                  <a:lnTo>
                    <a:pt x="12" y="51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6" y="332"/>
                  </a:lnTo>
                  <a:lnTo>
                    <a:pt x="6" y="332"/>
                  </a:lnTo>
                  <a:lnTo>
                    <a:pt x="12" y="281"/>
                  </a:lnTo>
                  <a:lnTo>
                    <a:pt x="12" y="281"/>
                  </a:lnTo>
                  <a:lnTo>
                    <a:pt x="15" y="229"/>
                  </a:lnTo>
                  <a:lnTo>
                    <a:pt x="15" y="229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2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9" name="Freeform 106"/>
            <p:cNvSpPr>
              <a:spLocks noChangeArrowheads="1"/>
            </p:cNvSpPr>
            <p:nvPr/>
          </p:nvSpPr>
          <p:spPr bwMode="auto">
            <a:xfrm>
              <a:off x="8969375" y="2370138"/>
              <a:ext cx="331788" cy="366712"/>
            </a:xfrm>
            <a:custGeom>
              <a:avLst/>
              <a:gdLst>
                <a:gd name="T0" fmla="*/ 0 w 921"/>
                <a:gd name="T1" fmla="*/ 23 h 1018"/>
                <a:gd name="T2" fmla="*/ 0 w 921"/>
                <a:gd name="T3" fmla="*/ 23 h 1018"/>
                <a:gd name="T4" fmla="*/ 0 w 921"/>
                <a:gd name="T5" fmla="*/ 410 h 1018"/>
                <a:gd name="T6" fmla="*/ 0 w 921"/>
                <a:gd name="T7" fmla="*/ 415 h 1018"/>
                <a:gd name="T8" fmla="*/ 6 w 921"/>
                <a:gd name="T9" fmla="*/ 418 h 1018"/>
                <a:gd name="T10" fmla="*/ 6 w 921"/>
                <a:gd name="T11" fmla="*/ 418 h 1018"/>
                <a:gd name="T12" fmla="*/ 210 w 921"/>
                <a:gd name="T13" fmla="*/ 553 h 1018"/>
                <a:gd name="T14" fmla="*/ 413 w 921"/>
                <a:gd name="T15" fmla="*/ 688 h 1018"/>
                <a:gd name="T16" fmla="*/ 513 w 921"/>
                <a:gd name="T17" fmla="*/ 756 h 1018"/>
                <a:gd name="T18" fmla="*/ 616 w 921"/>
                <a:gd name="T19" fmla="*/ 822 h 1018"/>
                <a:gd name="T20" fmla="*/ 719 w 921"/>
                <a:gd name="T21" fmla="*/ 888 h 1018"/>
                <a:gd name="T22" fmla="*/ 820 w 921"/>
                <a:gd name="T23" fmla="*/ 954 h 1018"/>
                <a:gd name="T24" fmla="*/ 722 w 921"/>
                <a:gd name="T25" fmla="*/ 885 h 1018"/>
                <a:gd name="T26" fmla="*/ 622 w 921"/>
                <a:gd name="T27" fmla="*/ 814 h 1018"/>
                <a:gd name="T28" fmla="*/ 522 w 921"/>
                <a:gd name="T29" fmla="*/ 745 h 1018"/>
                <a:gd name="T30" fmla="*/ 422 w 921"/>
                <a:gd name="T31" fmla="*/ 676 h 1018"/>
                <a:gd name="T32" fmla="*/ 221 w 921"/>
                <a:gd name="T33" fmla="*/ 539 h 1018"/>
                <a:gd name="T34" fmla="*/ 221 w 921"/>
                <a:gd name="T35" fmla="*/ 539 h 1018"/>
                <a:gd name="T36" fmla="*/ 24 w 921"/>
                <a:gd name="T37" fmla="*/ 404 h 1018"/>
                <a:gd name="T38" fmla="*/ 24 w 921"/>
                <a:gd name="T39" fmla="*/ 404 h 1018"/>
                <a:gd name="T40" fmla="*/ 24 w 921"/>
                <a:gd name="T41" fmla="*/ 46 h 1018"/>
                <a:gd name="T42" fmla="*/ 230 w 921"/>
                <a:gd name="T43" fmla="*/ 184 h 1018"/>
                <a:gd name="T44" fmla="*/ 456 w 921"/>
                <a:gd name="T45" fmla="*/ 335 h 1018"/>
                <a:gd name="T46" fmla="*/ 571 w 921"/>
                <a:gd name="T47" fmla="*/ 410 h 1018"/>
                <a:gd name="T48" fmla="*/ 682 w 921"/>
                <a:gd name="T49" fmla="*/ 484 h 1018"/>
                <a:gd name="T50" fmla="*/ 906 w 921"/>
                <a:gd name="T51" fmla="*/ 633 h 1018"/>
                <a:gd name="T52" fmla="*/ 908 w 921"/>
                <a:gd name="T53" fmla="*/ 822 h 1018"/>
                <a:gd name="T54" fmla="*/ 908 w 921"/>
                <a:gd name="T55" fmla="*/ 822 h 1018"/>
                <a:gd name="T56" fmla="*/ 914 w 921"/>
                <a:gd name="T57" fmla="*/ 1017 h 1018"/>
                <a:gd name="T58" fmla="*/ 914 w 921"/>
                <a:gd name="T59" fmla="*/ 1017 h 1018"/>
                <a:gd name="T60" fmla="*/ 917 w 921"/>
                <a:gd name="T61" fmla="*/ 822 h 1018"/>
                <a:gd name="T62" fmla="*/ 920 w 921"/>
                <a:gd name="T63" fmla="*/ 630 h 1018"/>
                <a:gd name="T64" fmla="*/ 920 w 921"/>
                <a:gd name="T65" fmla="*/ 628 h 1018"/>
                <a:gd name="T66" fmla="*/ 917 w 921"/>
                <a:gd name="T67" fmla="*/ 625 h 1018"/>
                <a:gd name="T68" fmla="*/ 694 w 921"/>
                <a:gd name="T69" fmla="*/ 470 h 1018"/>
                <a:gd name="T70" fmla="*/ 582 w 921"/>
                <a:gd name="T71" fmla="*/ 393 h 1018"/>
                <a:gd name="T72" fmla="*/ 467 w 921"/>
                <a:gd name="T73" fmla="*/ 318 h 1018"/>
                <a:gd name="T74" fmla="*/ 244 w 921"/>
                <a:gd name="T75" fmla="*/ 164 h 1018"/>
                <a:gd name="T76" fmla="*/ 21 w 921"/>
                <a:gd name="T77" fmla="*/ 12 h 1018"/>
                <a:gd name="T78" fmla="*/ 0 w 921"/>
                <a:gd name="T79" fmla="*/ 0 h 1018"/>
                <a:gd name="T80" fmla="*/ 0 w 921"/>
                <a:gd name="T81" fmla="*/ 2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1" h="1018">
                  <a:moveTo>
                    <a:pt x="0" y="23"/>
                  </a:moveTo>
                  <a:lnTo>
                    <a:pt x="0" y="23"/>
                  </a:lnTo>
                  <a:lnTo>
                    <a:pt x="0" y="410"/>
                  </a:lnTo>
                  <a:lnTo>
                    <a:pt x="0" y="415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10" y="553"/>
                  </a:lnTo>
                  <a:lnTo>
                    <a:pt x="413" y="688"/>
                  </a:lnTo>
                  <a:lnTo>
                    <a:pt x="513" y="756"/>
                  </a:lnTo>
                  <a:lnTo>
                    <a:pt x="616" y="822"/>
                  </a:lnTo>
                  <a:lnTo>
                    <a:pt x="719" y="888"/>
                  </a:lnTo>
                  <a:lnTo>
                    <a:pt x="820" y="954"/>
                  </a:lnTo>
                  <a:lnTo>
                    <a:pt x="722" y="885"/>
                  </a:lnTo>
                  <a:lnTo>
                    <a:pt x="622" y="814"/>
                  </a:lnTo>
                  <a:lnTo>
                    <a:pt x="522" y="745"/>
                  </a:lnTo>
                  <a:lnTo>
                    <a:pt x="422" y="676"/>
                  </a:lnTo>
                  <a:lnTo>
                    <a:pt x="221" y="539"/>
                  </a:lnTo>
                  <a:lnTo>
                    <a:pt x="221" y="539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24" y="46"/>
                  </a:lnTo>
                  <a:lnTo>
                    <a:pt x="230" y="184"/>
                  </a:lnTo>
                  <a:lnTo>
                    <a:pt x="456" y="335"/>
                  </a:lnTo>
                  <a:lnTo>
                    <a:pt x="571" y="410"/>
                  </a:lnTo>
                  <a:lnTo>
                    <a:pt x="682" y="484"/>
                  </a:lnTo>
                  <a:lnTo>
                    <a:pt x="906" y="633"/>
                  </a:lnTo>
                  <a:lnTo>
                    <a:pt x="908" y="822"/>
                  </a:lnTo>
                  <a:lnTo>
                    <a:pt x="908" y="822"/>
                  </a:lnTo>
                  <a:lnTo>
                    <a:pt x="914" y="1017"/>
                  </a:lnTo>
                  <a:lnTo>
                    <a:pt x="914" y="1017"/>
                  </a:lnTo>
                  <a:lnTo>
                    <a:pt x="917" y="822"/>
                  </a:lnTo>
                  <a:lnTo>
                    <a:pt x="920" y="630"/>
                  </a:lnTo>
                  <a:lnTo>
                    <a:pt x="920" y="628"/>
                  </a:lnTo>
                  <a:lnTo>
                    <a:pt x="917" y="625"/>
                  </a:lnTo>
                  <a:lnTo>
                    <a:pt x="694" y="470"/>
                  </a:lnTo>
                  <a:lnTo>
                    <a:pt x="582" y="393"/>
                  </a:lnTo>
                  <a:lnTo>
                    <a:pt x="467" y="318"/>
                  </a:lnTo>
                  <a:lnTo>
                    <a:pt x="244" y="164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0" name="Freeform 107"/>
            <p:cNvSpPr>
              <a:spLocks noChangeArrowheads="1"/>
            </p:cNvSpPr>
            <p:nvPr/>
          </p:nvSpPr>
          <p:spPr bwMode="auto">
            <a:xfrm>
              <a:off x="9001125" y="2409825"/>
              <a:ext cx="1588" cy="120650"/>
            </a:xfrm>
            <a:custGeom>
              <a:avLst/>
              <a:gdLst>
                <a:gd name="T0" fmla="*/ 3 w 6"/>
                <a:gd name="T1" fmla="*/ 14 h 333"/>
                <a:gd name="T2" fmla="*/ 3 w 6"/>
                <a:gd name="T3" fmla="*/ 14 h 333"/>
                <a:gd name="T4" fmla="*/ 3 w 6"/>
                <a:gd name="T5" fmla="*/ 0 h 333"/>
                <a:gd name="T6" fmla="*/ 3 w 6"/>
                <a:gd name="T7" fmla="*/ 0 h 333"/>
                <a:gd name="T8" fmla="*/ 3 w 6"/>
                <a:gd name="T9" fmla="*/ 14 h 333"/>
                <a:gd name="T10" fmla="*/ 3 w 6"/>
                <a:gd name="T11" fmla="*/ 14 h 333"/>
                <a:gd name="T12" fmla="*/ 0 w 6"/>
                <a:gd name="T13" fmla="*/ 52 h 333"/>
                <a:gd name="T14" fmla="*/ 0 w 6"/>
                <a:gd name="T15" fmla="*/ 52 h 333"/>
                <a:gd name="T16" fmla="*/ 0 w 6"/>
                <a:gd name="T17" fmla="*/ 103 h 333"/>
                <a:gd name="T18" fmla="*/ 0 w 6"/>
                <a:gd name="T19" fmla="*/ 103 h 333"/>
                <a:gd name="T20" fmla="*/ 0 w 6"/>
                <a:gd name="T21" fmla="*/ 166 h 333"/>
                <a:gd name="T22" fmla="*/ 0 w 6"/>
                <a:gd name="T23" fmla="*/ 166 h 333"/>
                <a:gd name="T24" fmla="*/ 0 w 6"/>
                <a:gd name="T25" fmla="*/ 226 h 333"/>
                <a:gd name="T26" fmla="*/ 0 w 6"/>
                <a:gd name="T27" fmla="*/ 226 h 333"/>
                <a:gd name="T28" fmla="*/ 0 w 6"/>
                <a:gd name="T29" fmla="*/ 281 h 333"/>
                <a:gd name="T30" fmla="*/ 0 w 6"/>
                <a:gd name="T31" fmla="*/ 281 h 333"/>
                <a:gd name="T32" fmla="*/ 3 w 6"/>
                <a:gd name="T33" fmla="*/ 318 h 333"/>
                <a:gd name="T34" fmla="*/ 3 w 6"/>
                <a:gd name="T35" fmla="*/ 318 h 333"/>
                <a:gd name="T36" fmla="*/ 3 w 6"/>
                <a:gd name="T37" fmla="*/ 332 h 333"/>
                <a:gd name="T38" fmla="*/ 3 w 6"/>
                <a:gd name="T39" fmla="*/ 332 h 333"/>
                <a:gd name="T40" fmla="*/ 3 w 6"/>
                <a:gd name="T41" fmla="*/ 318 h 333"/>
                <a:gd name="T42" fmla="*/ 3 w 6"/>
                <a:gd name="T43" fmla="*/ 318 h 333"/>
                <a:gd name="T44" fmla="*/ 5 w 6"/>
                <a:gd name="T45" fmla="*/ 281 h 333"/>
                <a:gd name="T46" fmla="*/ 5 w 6"/>
                <a:gd name="T47" fmla="*/ 281 h 333"/>
                <a:gd name="T48" fmla="*/ 5 w 6"/>
                <a:gd name="T49" fmla="*/ 226 h 333"/>
                <a:gd name="T50" fmla="*/ 5 w 6"/>
                <a:gd name="T51" fmla="*/ 226 h 333"/>
                <a:gd name="T52" fmla="*/ 5 w 6"/>
                <a:gd name="T53" fmla="*/ 166 h 333"/>
                <a:gd name="T54" fmla="*/ 5 w 6"/>
                <a:gd name="T55" fmla="*/ 166 h 333"/>
                <a:gd name="T56" fmla="*/ 5 w 6"/>
                <a:gd name="T57" fmla="*/ 103 h 333"/>
                <a:gd name="T58" fmla="*/ 5 w 6"/>
                <a:gd name="T59" fmla="*/ 103 h 333"/>
                <a:gd name="T60" fmla="*/ 5 w 6"/>
                <a:gd name="T61" fmla="*/ 52 h 333"/>
                <a:gd name="T62" fmla="*/ 5 w 6"/>
                <a:gd name="T63" fmla="*/ 52 h 333"/>
                <a:gd name="T64" fmla="*/ 3 w 6"/>
                <a:gd name="T65" fmla="*/ 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333">
                  <a:moveTo>
                    <a:pt x="3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3" y="318"/>
                  </a:lnTo>
                  <a:lnTo>
                    <a:pt x="3" y="318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3" y="318"/>
                  </a:lnTo>
                  <a:lnTo>
                    <a:pt x="3" y="318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5" y="226"/>
                  </a:lnTo>
                  <a:lnTo>
                    <a:pt x="5" y="226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3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1" name="Freeform 108"/>
            <p:cNvSpPr>
              <a:spLocks noChangeArrowheads="1"/>
            </p:cNvSpPr>
            <p:nvPr/>
          </p:nvSpPr>
          <p:spPr bwMode="auto">
            <a:xfrm>
              <a:off x="9120188" y="2487613"/>
              <a:ext cx="3175" cy="120650"/>
            </a:xfrm>
            <a:custGeom>
              <a:avLst/>
              <a:gdLst>
                <a:gd name="T0" fmla="*/ 6 w 10"/>
                <a:gd name="T1" fmla="*/ 14 h 333"/>
                <a:gd name="T2" fmla="*/ 6 w 10"/>
                <a:gd name="T3" fmla="*/ 14 h 333"/>
                <a:gd name="T4" fmla="*/ 6 w 10"/>
                <a:gd name="T5" fmla="*/ 0 h 333"/>
                <a:gd name="T6" fmla="*/ 6 w 10"/>
                <a:gd name="T7" fmla="*/ 0 h 333"/>
                <a:gd name="T8" fmla="*/ 6 w 10"/>
                <a:gd name="T9" fmla="*/ 14 h 333"/>
                <a:gd name="T10" fmla="*/ 6 w 10"/>
                <a:gd name="T11" fmla="*/ 14 h 333"/>
                <a:gd name="T12" fmla="*/ 3 w 10"/>
                <a:gd name="T13" fmla="*/ 51 h 333"/>
                <a:gd name="T14" fmla="*/ 3 w 10"/>
                <a:gd name="T15" fmla="*/ 51 h 333"/>
                <a:gd name="T16" fmla="*/ 3 w 10"/>
                <a:gd name="T17" fmla="*/ 106 h 333"/>
                <a:gd name="T18" fmla="*/ 3 w 10"/>
                <a:gd name="T19" fmla="*/ 106 h 333"/>
                <a:gd name="T20" fmla="*/ 0 w 10"/>
                <a:gd name="T21" fmla="*/ 166 h 333"/>
                <a:gd name="T22" fmla="*/ 0 w 10"/>
                <a:gd name="T23" fmla="*/ 166 h 333"/>
                <a:gd name="T24" fmla="*/ 3 w 10"/>
                <a:gd name="T25" fmla="*/ 226 h 333"/>
                <a:gd name="T26" fmla="*/ 3 w 10"/>
                <a:gd name="T27" fmla="*/ 226 h 333"/>
                <a:gd name="T28" fmla="*/ 3 w 10"/>
                <a:gd name="T29" fmla="*/ 280 h 333"/>
                <a:gd name="T30" fmla="*/ 3 w 10"/>
                <a:gd name="T31" fmla="*/ 280 h 333"/>
                <a:gd name="T32" fmla="*/ 6 w 10"/>
                <a:gd name="T33" fmla="*/ 318 h 333"/>
                <a:gd name="T34" fmla="*/ 6 w 10"/>
                <a:gd name="T35" fmla="*/ 318 h 333"/>
                <a:gd name="T36" fmla="*/ 6 w 10"/>
                <a:gd name="T37" fmla="*/ 332 h 333"/>
                <a:gd name="T38" fmla="*/ 6 w 10"/>
                <a:gd name="T39" fmla="*/ 332 h 333"/>
                <a:gd name="T40" fmla="*/ 6 w 10"/>
                <a:gd name="T41" fmla="*/ 318 h 333"/>
                <a:gd name="T42" fmla="*/ 6 w 10"/>
                <a:gd name="T43" fmla="*/ 318 h 333"/>
                <a:gd name="T44" fmla="*/ 9 w 10"/>
                <a:gd name="T45" fmla="*/ 280 h 333"/>
                <a:gd name="T46" fmla="*/ 9 w 10"/>
                <a:gd name="T47" fmla="*/ 280 h 333"/>
                <a:gd name="T48" fmla="*/ 9 w 10"/>
                <a:gd name="T49" fmla="*/ 226 h 333"/>
                <a:gd name="T50" fmla="*/ 9 w 10"/>
                <a:gd name="T51" fmla="*/ 226 h 333"/>
                <a:gd name="T52" fmla="*/ 9 w 10"/>
                <a:gd name="T53" fmla="*/ 166 h 333"/>
                <a:gd name="T54" fmla="*/ 9 w 10"/>
                <a:gd name="T55" fmla="*/ 166 h 333"/>
                <a:gd name="T56" fmla="*/ 9 w 10"/>
                <a:gd name="T57" fmla="*/ 106 h 333"/>
                <a:gd name="T58" fmla="*/ 9 w 10"/>
                <a:gd name="T59" fmla="*/ 106 h 333"/>
                <a:gd name="T60" fmla="*/ 9 w 10"/>
                <a:gd name="T61" fmla="*/ 51 h 333"/>
                <a:gd name="T62" fmla="*/ 9 w 10"/>
                <a:gd name="T63" fmla="*/ 51 h 333"/>
                <a:gd name="T64" fmla="*/ 6 w 10"/>
                <a:gd name="T65" fmla="*/ 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333">
                  <a:moveTo>
                    <a:pt x="6" y="14"/>
                  </a:moveTo>
                  <a:lnTo>
                    <a:pt x="6" y="1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3" y="226"/>
                  </a:lnTo>
                  <a:lnTo>
                    <a:pt x="3" y="226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6" y="332"/>
                  </a:lnTo>
                  <a:lnTo>
                    <a:pt x="6" y="332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9" y="280"/>
                  </a:lnTo>
                  <a:lnTo>
                    <a:pt x="9" y="280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2" name="Freeform 109"/>
            <p:cNvSpPr>
              <a:spLocks noChangeArrowheads="1"/>
            </p:cNvSpPr>
            <p:nvPr/>
          </p:nvSpPr>
          <p:spPr bwMode="auto">
            <a:xfrm>
              <a:off x="9150350" y="2506663"/>
              <a:ext cx="4763" cy="119062"/>
            </a:xfrm>
            <a:custGeom>
              <a:avLst/>
              <a:gdLst>
                <a:gd name="T0" fmla="*/ 11 w 15"/>
                <a:gd name="T1" fmla="*/ 52 h 331"/>
                <a:gd name="T2" fmla="*/ 11 w 15"/>
                <a:gd name="T3" fmla="*/ 52 h 331"/>
                <a:gd name="T4" fmla="*/ 9 w 15"/>
                <a:gd name="T5" fmla="*/ 0 h 331"/>
                <a:gd name="T6" fmla="*/ 9 w 15"/>
                <a:gd name="T7" fmla="*/ 0 h 331"/>
                <a:gd name="T8" fmla="*/ 3 w 15"/>
                <a:gd name="T9" fmla="*/ 52 h 331"/>
                <a:gd name="T10" fmla="*/ 3 w 15"/>
                <a:gd name="T11" fmla="*/ 52 h 331"/>
                <a:gd name="T12" fmla="*/ 0 w 15"/>
                <a:gd name="T13" fmla="*/ 103 h 331"/>
                <a:gd name="T14" fmla="*/ 0 w 15"/>
                <a:gd name="T15" fmla="*/ 103 h 331"/>
                <a:gd name="T16" fmla="*/ 0 w 15"/>
                <a:gd name="T17" fmla="*/ 135 h 331"/>
                <a:gd name="T18" fmla="*/ 0 w 15"/>
                <a:gd name="T19" fmla="*/ 135 h 331"/>
                <a:gd name="T20" fmla="*/ 0 w 15"/>
                <a:gd name="T21" fmla="*/ 166 h 331"/>
                <a:gd name="T22" fmla="*/ 0 w 15"/>
                <a:gd name="T23" fmla="*/ 166 h 331"/>
                <a:gd name="T24" fmla="*/ 0 w 15"/>
                <a:gd name="T25" fmla="*/ 195 h 331"/>
                <a:gd name="T26" fmla="*/ 0 w 15"/>
                <a:gd name="T27" fmla="*/ 195 h 331"/>
                <a:gd name="T28" fmla="*/ 0 w 15"/>
                <a:gd name="T29" fmla="*/ 226 h 331"/>
                <a:gd name="T30" fmla="*/ 0 w 15"/>
                <a:gd name="T31" fmla="*/ 226 h 331"/>
                <a:gd name="T32" fmla="*/ 3 w 15"/>
                <a:gd name="T33" fmla="*/ 278 h 331"/>
                <a:gd name="T34" fmla="*/ 3 w 15"/>
                <a:gd name="T35" fmla="*/ 278 h 331"/>
                <a:gd name="T36" fmla="*/ 9 w 15"/>
                <a:gd name="T37" fmla="*/ 330 h 331"/>
                <a:gd name="T38" fmla="*/ 9 w 15"/>
                <a:gd name="T39" fmla="*/ 330 h 331"/>
                <a:gd name="T40" fmla="*/ 11 w 15"/>
                <a:gd name="T41" fmla="*/ 278 h 331"/>
                <a:gd name="T42" fmla="*/ 11 w 15"/>
                <a:gd name="T43" fmla="*/ 278 h 331"/>
                <a:gd name="T44" fmla="*/ 14 w 15"/>
                <a:gd name="T45" fmla="*/ 226 h 331"/>
                <a:gd name="T46" fmla="*/ 14 w 15"/>
                <a:gd name="T47" fmla="*/ 226 h 331"/>
                <a:gd name="T48" fmla="*/ 14 w 15"/>
                <a:gd name="T49" fmla="*/ 195 h 331"/>
                <a:gd name="T50" fmla="*/ 14 w 15"/>
                <a:gd name="T51" fmla="*/ 195 h 331"/>
                <a:gd name="T52" fmla="*/ 14 w 15"/>
                <a:gd name="T53" fmla="*/ 166 h 331"/>
                <a:gd name="T54" fmla="*/ 14 w 15"/>
                <a:gd name="T55" fmla="*/ 166 h 331"/>
                <a:gd name="T56" fmla="*/ 14 w 15"/>
                <a:gd name="T57" fmla="*/ 135 h 331"/>
                <a:gd name="T58" fmla="*/ 14 w 15"/>
                <a:gd name="T59" fmla="*/ 135 h 331"/>
                <a:gd name="T60" fmla="*/ 14 w 15"/>
                <a:gd name="T61" fmla="*/ 103 h 331"/>
                <a:gd name="T62" fmla="*/ 14 w 15"/>
                <a:gd name="T63" fmla="*/ 103 h 331"/>
                <a:gd name="T64" fmla="*/ 11 w 15"/>
                <a:gd name="T65" fmla="*/ 5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331">
                  <a:moveTo>
                    <a:pt x="11" y="52"/>
                  </a:moveTo>
                  <a:lnTo>
                    <a:pt x="11" y="52"/>
                  </a:lnTo>
                  <a:lnTo>
                    <a:pt x="9" y="0"/>
                  </a:lnTo>
                  <a:lnTo>
                    <a:pt x="9" y="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3" y="278"/>
                  </a:lnTo>
                  <a:lnTo>
                    <a:pt x="3" y="278"/>
                  </a:lnTo>
                  <a:lnTo>
                    <a:pt x="9" y="330"/>
                  </a:lnTo>
                  <a:lnTo>
                    <a:pt x="9" y="330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1" y="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3" name="Freeform 110"/>
            <p:cNvSpPr>
              <a:spLocks noChangeArrowheads="1"/>
            </p:cNvSpPr>
            <p:nvPr/>
          </p:nvSpPr>
          <p:spPr bwMode="auto">
            <a:xfrm>
              <a:off x="9237663" y="2570163"/>
              <a:ext cx="3175" cy="119062"/>
            </a:xfrm>
            <a:custGeom>
              <a:avLst/>
              <a:gdLst>
                <a:gd name="T0" fmla="*/ 6 w 10"/>
                <a:gd name="T1" fmla="*/ 11 h 330"/>
                <a:gd name="T2" fmla="*/ 6 w 10"/>
                <a:gd name="T3" fmla="*/ 11 h 330"/>
                <a:gd name="T4" fmla="*/ 6 w 10"/>
                <a:gd name="T5" fmla="*/ 0 h 330"/>
                <a:gd name="T6" fmla="*/ 6 w 10"/>
                <a:gd name="T7" fmla="*/ 0 h 330"/>
                <a:gd name="T8" fmla="*/ 6 w 10"/>
                <a:gd name="T9" fmla="*/ 11 h 330"/>
                <a:gd name="T10" fmla="*/ 6 w 10"/>
                <a:gd name="T11" fmla="*/ 11 h 330"/>
                <a:gd name="T12" fmla="*/ 3 w 10"/>
                <a:gd name="T13" fmla="*/ 51 h 330"/>
                <a:gd name="T14" fmla="*/ 3 w 10"/>
                <a:gd name="T15" fmla="*/ 51 h 330"/>
                <a:gd name="T16" fmla="*/ 3 w 10"/>
                <a:gd name="T17" fmla="*/ 103 h 330"/>
                <a:gd name="T18" fmla="*/ 3 w 10"/>
                <a:gd name="T19" fmla="*/ 103 h 330"/>
                <a:gd name="T20" fmla="*/ 0 w 10"/>
                <a:gd name="T21" fmla="*/ 163 h 330"/>
                <a:gd name="T22" fmla="*/ 0 w 10"/>
                <a:gd name="T23" fmla="*/ 163 h 330"/>
                <a:gd name="T24" fmla="*/ 3 w 10"/>
                <a:gd name="T25" fmla="*/ 226 h 330"/>
                <a:gd name="T26" fmla="*/ 3 w 10"/>
                <a:gd name="T27" fmla="*/ 226 h 330"/>
                <a:gd name="T28" fmla="*/ 3 w 10"/>
                <a:gd name="T29" fmla="*/ 278 h 330"/>
                <a:gd name="T30" fmla="*/ 3 w 10"/>
                <a:gd name="T31" fmla="*/ 278 h 330"/>
                <a:gd name="T32" fmla="*/ 6 w 10"/>
                <a:gd name="T33" fmla="*/ 315 h 330"/>
                <a:gd name="T34" fmla="*/ 6 w 10"/>
                <a:gd name="T35" fmla="*/ 315 h 330"/>
                <a:gd name="T36" fmla="*/ 6 w 10"/>
                <a:gd name="T37" fmla="*/ 329 h 330"/>
                <a:gd name="T38" fmla="*/ 6 w 10"/>
                <a:gd name="T39" fmla="*/ 329 h 330"/>
                <a:gd name="T40" fmla="*/ 6 w 10"/>
                <a:gd name="T41" fmla="*/ 315 h 330"/>
                <a:gd name="T42" fmla="*/ 6 w 10"/>
                <a:gd name="T43" fmla="*/ 315 h 330"/>
                <a:gd name="T44" fmla="*/ 9 w 10"/>
                <a:gd name="T45" fmla="*/ 278 h 330"/>
                <a:gd name="T46" fmla="*/ 9 w 10"/>
                <a:gd name="T47" fmla="*/ 278 h 330"/>
                <a:gd name="T48" fmla="*/ 9 w 10"/>
                <a:gd name="T49" fmla="*/ 226 h 330"/>
                <a:gd name="T50" fmla="*/ 9 w 10"/>
                <a:gd name="T51" fmla="*/ 226 h 330"/>
                <a:gd name="T52" fmla="*/ 9 w 10"/>
                <a:gd name="T53" fmla="*/ 163 h 330"/>
                <a:gd name="T54" fmla="*/ 9 w 10"/>
                <a:gd name="T55" fmla="*/ 163 h 330"/>
                <a:gd name="T56" fmla="*/ 9 w 10"/>
                <a:gd name="T57" fmla="*/ 103 h 330"/>
                <a:gd name="T58" fmla="*/ 9 w 10"/>
                <a:gd name="T59" fmla="*/ 103 h 330"/>
                <a:gd name="T60" fmla="*/ 9 w 10"/>
                <a:gd name="T61" fmla="*/ 51 h 330"/>
                <a:gd name="T62" fmla="*/ 9 w 10"/>
                <a:gd name="T63" fmla="*/ 51 h 330"/>
                <a:gd name="T64" fmla="*/ 6 w 10"/>
                <a:gd name="T65" fmla="*/ 1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330">
                  <a:moveTo>
                    <a:pt x="6" y="11"/>
                  </a:moveTo>
                  <a:lnTo>
                    <a:pt x="6" y="1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103"/>
                  </a:lnTo>
                  <a:lnTo>
                    <a:pt x="3" y="10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3" y="226"/>
                  </a:lnTo>
                  <a:lnTo>
                    <a:pt x="3" y="226"/>
                  </a:lnTo>
                  <a:lnTo>
                    <a:pt x="3" y="278"/>
                  </a:lnTo>
                  <a:lnTo>
                    <a:pt x="3" y="278"/>
                  </a:lnTo>
                  <a:lnTo>
                    <a:pt x="6" y="315"/>
                  </a:lnTo>
                  <a:lnTo>
                    <a:pt x="6" y="315"/>
                  </a:lnTo>
                  <a:lnTo>
                    <a:pt x="6" y="329"/>
                  </a:lnTo>
                  <a:lnTo>
                    <a:pt x="6" y="329"/>
                  </a:lnTo>
                  <a:lnTo>
                    <a:pt x="6" y="315"/>
                  </a:lnTo>
                  <a:lnTo>
                    <a:pt x="6" y="315"/>
                  </a:lnTo>
                  <a:lnTo>
                    <a:pt x="9" y="278"/>
                  </a:lnTo>
                  <a:lnTo>
                    <a:pt x="9" y="278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6" y="1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4" name="Freeform 111"/>
            <p:cNvSpPr>
              <a:spLocks noChangeArrowheads="1"/>
            </p:cNvSpPr>
            <p:nvPr/>
          </p:nvSpPr>
          <p:spPr bwMode="auto">
            <a:xfrm>
              <a:off x="9267825" y="2587625"/>
              <a:ext cx="6350" cy="120650"/>
            </a:xfrm>
            <a:custGeom>
              <a:avLst/>
              <a:gdLst>
                <a:gd name="T0" fmla="*/ 12 w 16"/>
                <a:gd name="T1" fmla="*/ 51 h 333"/>
                <a:gd name="T2" fmla="*/ 12 w 16"/>
                <a:gd name="T3" fmla="*/ 51 h 333"/>
                <a:gd name="T4" fmla="*/ 6 w 16"/>
                <a:gd name="T5" fmla="*/ 0 h 333"/>
                <a:gd name="T6" fmla="*/ 6 w 16"/>
                <a:gd name="T7" fmla="*/ 0 h 333"/>
                <a:gd name="T8" fmla="*/ 3 w 16"/>
                <a:gd name="T9" fmla="*/ 51 h 333"/>
                <a:gd name="T10" fmla="*/ 3 w 16"/>
                <a:gd name="T11" fmla="*/ 51 h 333"/>
                <a:gd name="T12" fmla="*/ 0 w 16"/>
                <a:gd name="T13" fmla="*/ 106 h 333"/>
                <a:gd name="T14" fmla="*/ 0 w 16"/>
                <a:gd name="T15" fmla="*/ 106 h 333"/>
                <a:gd name="T16" fmla="*/ 0 w 16"/>
                <a:gd name="T17" fmla="*/ 134 h 333"/>
                <a:gd name="T18" fmla="*/ 0 w 16"/>
                <a:gd name="T19" fmla="*/ 134 h 333"/>
                <a:gd name="T20" fmla="*/ 0 w 16"/>
                <a:gd name="T21" fmla="*/ 166 h 333"/>
                <a:gd name="T22" fmla="*/ 0 w 16"/>
                <a:gd name="T23" fmla="*/ 166 h 333"/>
                <a:gd name="T24" fmla="*/ 0 w 16"/>
                <a:gd name="T25" fmla="*/ 197 h 333"/>
                <a:gd name="T26" fmla="*/ 0 w 16"/>
                <a:gd name="T27" fmla="*/ 197 h 333"/>
                <a:gd name="T28" fmla="*/ 0 w 16"/>
                <a:gd name="T29" fmla="*/ 226 h 333"/>
                <a:gd name="T30" fmla="*/ 0 w 16"/>
                <a:gd name="T31" fmla="*/ 226 h 333"/>
                <a:gd name="T32" fmla="*/ 3 w 16"/>
                <a:gd name="T33" fmla="*/ 280 h 333"/>
                <a:gd name="T34" fmla="*/ 3 w 16"/>
                <a:gd name="T35" fmla="*/ 280 h 333"/>
                <a:gd name="T36" fmla="*/ 6 w 16"/>
                <a:gd name="T37" fmla="*/ 332 h 333"/>
                <a:gd name="T38" fmla="*/ 6 w 16"/>
                <a:gd name="T39" fmla="*/ 332 h 333"/>
                <a:gd name="T40" fmla="*/ 12 w 16"/>
                <a:gd name="T41" fmla="*/ 280 h 333"/>
                <a:gd name="T42" fmla="*/ 12 w 16"/>
                <a:gd name="T43" fmla="*/ 280 h 333"/>
                <a:gd name="T44" fmla="*/ 15 w 16"/>
                <a:gd name="T45" fmla="*/ 226 h 333"/>
                <a:gd name="T46" fmla="*/ 15 w 16"/>
                <a:gd name="T47" fmla="*/ 226 h 333"/>
                <a:gd name="T48" fmla="*/ 15 w 16"/>
                <a:gd name="T49" fmla="*/ 197 h 333"/>
                <a:gd name="T50" fmla="*/ 15 w 16"/>
                <a:gd name="T51" fmla="*/ 197 h 333"/>
                <a:gd name="T52" fmla="*/ 15 w 16"/>
                <a:gd name="T53" fmla="*/ 166 h 333"/>
                <a:gd name="T54" fmla="*/ 15 w 16"/>
                <a:gd name="T55" fmla="*/ 166 h 333"/>
                <a:gd name="T56" fmla="*/ 15 w 16"/>
                <a:gd name="T57" fmla="*/ 134 h 333"/>
                <a:gd name="T58" fmla="*/ 15 w 16"/>
                <a:gd name="T59" fmla="*/ 134 h 333"/>
                <a:gd name="T60" fmla="*/ 15 w 16"/>
                <a:gd name="T61" fmla="*/ 106 h 333"/>
                <a:gd name="T62" fmla="*/ 15 w 16"/>
                <a:gd name="T63" fmla="*/ 106 h 333"/>
                <a:gd name="T64" fmla="*/ 12 w 16"/>
                <a:gd name="T65" fmla="*/ 5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333">
                  <a:moveTo>
                    <a:pt x="12" y="51"/>
                  </a:moveTo>
                  <a:lnTo>
                    <a:pt x="12" y="51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6" y="332"/>
                  </a:lnTo>
                  <a:lnTo>
                    <a:pt x="6" y="332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5" y="226"/>
                  </a:lnTo>
                  <a:lnTo>
                    <a:pt x="15" y="226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2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" name="Freeform 112"/>
            <p:cNvSpPr>
              <a:spLocks noChangeArrowheads="1"/>
            </p:cNvSpPr>
            <p:nvPr/>
          </p:nvSpPr>
          <p:spPr bwMode="auto">
            <a:xfrm>
              <a:off x="8983663" y="2314575"/>
              <a:ext cx="6350" cy="47625"/>
            </a:xfrm>
            <a:custGeom>
              <a:avLst/>
              <a:gdLst>
                <a:gd name="T0" fmla="*/ 9 w 18"/>
                <a:gd name="T1" fmla="*/ 0 h 132"/>
                <a:gd name="T2" fmla="*/ 9 w 18"/>
                <a:gd name="T3" fmla="*/ 0 h 132"/>
                <a:gd name="T4" fmla="*/ 6 w 18"/>
                <a:gd name="T5" fmla="*/ 20 h 132"/>
                <a:gd name="T6" fmla="*/ 6 w 18"/>
                <a:gd name="T7" fmla="*/ 20 h 132"/>
                <a:gd name="T8" fmla="*/ 3 w 18"/>
                <a:gd name="T9" fmla="*/ 42 h 132"/>
                <a:gd name="T10" fmla="*/ 3 w 18"/>
                <a:gd name="T11" fmla="*/ 42 h 132"/>
                <a:gd name="T12" fmla="*/ 0 w 18"/>
                <a:gd name="T13" fmla="*/ 65 h 132"/>
                <a:gd name="T14" fmla="*/ 0 w 18"/>
                <a:gd name="T15" fmla="*/ 65 h 132"/>
                <a:gd name="T16" fmla="*/ 3 w 18"/>
                <a:gd name="T17" fmla="*/ 88 h 132"/>
                <a:gd name="T18" fmla="*/ 3 w 18"/>
                <a:gd name="T19" fmla="*/ 88 h 132"/>
                <a:gd name="T20" fmla="*/ 6 w 18"/>
                <a:gd name="T21" fmla="*/ 108 h 132"/>
                <a:gd name="T22" fmla="*/ 6 w 18"/>
                <a:gd name="T23" fmla="*/ 108 h 132"/>
                <a:gd name="T24" fmla="*/ 9 w 18"/>
                <a:gd name="T25" fmla="*/ 131 h 132"/>
                <a:gd name="T26" fmla="*/ 9 w 18"/>
                <a:gd name="T27" fmla="*/ 131 h 132"/>
                <a:gd name="T28" fmla="*/ 14 w 18"/>
                <a:gd name="T29" fmla="*/ 108 h 132"/>
                <a:gd name="T30" fmla="*/ 14 w 18"/>
                <a:gd name="T31" fmla="*/ 108 h 132"/>
                <a:gd name="T32" fmla="*/ 17 w 18"/>
                <a:gd name="T33" fmla="*/ 88 h 132"/>
                <a:gd name="T34" fmla="*/ 17 w 18"/>
                <a:gd name="T35" fmla="*/ 88 h 132"/>
                <a:gd name="T36" fmla="*/ 17 w 18"/>
                <a:gd name="T37" fmla="*/ 65 h 132"/>
                <a:gd name="T38" fmla="*/ 17 w 18"/>
                <a:gd name="T39" fmla="*/ 65 h 132"/>
                <a:gd name="T40" fmla="*/ 17 w 18"/>
                <a:gd name="T41" fmla="*/ 42 h 132"/>
                <a:gd name="T42" fmla="*/ 17 w 18"/>
                <a:gd name="T43" fmla="*/ 42 h 132"/>
                <a:gd name="T44" fmla="*/ 14 w 18"/>
                <a:gd name="T45" fmla="*/ 20 h 132"/>
                <a:gd name="T46" fmla="*/ 14 w 18"/>
                <a:gd name="T47" fmla="*/ 20 h 132"/>
                <a:gd name="T48" fmla="*/ 9 w 18"/>
                <a:gd name="T4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32">
                  <a:moveTo>
                    <a:pt x="9" y="0"/>
                  </a:moveTo>
                  <a:lnTo>
                    <a:pt x="9" y="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" name="Freeform 113"/>
            <p:cNvSpPr>
              <a:spLocks noChangeArrowheads="1"/>
            </p:cNvSpPr>
            <p:nvPr/>
          </p:nvSpPr>
          <p:spPr bwMode="auto">
            <a:xfrm>
              <a:off x="9013825" y="2273300"/>
              <a:ext cx="3175" cy="19050"/>
            </a:xfrm>
            <a:custGeom>
              <a:avLst/>
              <a:gdLst>
                <a:gd name="T0" fmla="*/ 8 w 9"/>
                <a:gd name="T1" fmla="*/ 9 h 53"/>
                <a:gd name="T2" fmla="*/ 8 w 9"/>
                <a:gd name="T3" fmla="*/ 9 h 53"/>
                <a:gd name="T4" fmla="*/ 6 w 9"/>
                <a:gd name="T5" fmla="*/ 0 h 53"/>
                <a:gd name="T6" fmla="*/ 6 w 9"/>
                <a:gd name="T7" fmla="*/ 0 h 53"/>
                <a:gd name="T8" fmla="*/ 3 w 9"/>
                <a:gd name="T9" fmla="*/ 9 h 53"/>
                <a:gd name="T10" fmla="*/ 3 w 9"/>
                <a:gd name="T11" fmla="*/ 9 h 53"/>
                <a:gd name="T12" fmla="*/ 0 w 9"/>
                <a:gd name="T13" fmla="*/ 26 h 53"/>
                <a:gd name="T14" fmla="*/ 0 w 9"/>
                <a:gd name="T15" fmla="*/ 26 h 53"/>
                <a:gd name="T16" fmla="*/ 3 w 9"/>
                <a:gd name="T17" fmla="*/ 43 h 53"/>
                <a:gd name="T18" fmla="*/ 3 w 9"/>
                <a:gd name="T19" fmla="*/ 43 h 53"/>
                <a:gd name="T20" fmla="*/ 6 w 9"/>
                <a:gd name="T21" fmla="*/ 52 h 53"/>
                <a:gd name="T22" fmla="*/ 6 w 9"/>
                <a:gd name="T23" fmla="*/ 52 h 53"/>
                <a:gd name="T24" fmla="*/ 8 w 9"/>
                <a:gd name="T25" fmla="*/ 43 h 53"/>
                <a:gd name="T26" fmla="*/ 8 w 9"/>
                <a:gd name="T27" fmla="*/ 43 h 53"/>
                <a:gd name="T28" fmla="*/ 8 w 9"/>
                <a:gd name="T29" fmla="*/ 26 h 53"/>
                <a:gd name="T30" fmla="*/ 8 w 9"/>
                <a:gd name="T31" fmla="*/ 26 h 53"/>
                <a:gd name="T32" fmla="*/ 8 w 9"/>
                <a:gd name="T3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3">
                  <a:moveTo>
                    <a:pt x="8" y="9"/>
                  </a:moveTo>
                  <a:lnTo>
                    <a:pt x="8" y="9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7" name="Freeform 114"/>
            <p:cNvSpPr>
              <a:spLocks noChangeArrowheads="1"/>
            </p:cNvSpPr>
            <p:nvPr/>
          </p:nvSpPr>
          <p:spPr bwMode="auto">
            <a:xfrm>
              <a:off x="9013825" y="2301875"/>
              <a:ext cx="3175" cy="14288"/>
            </a:xfrm>
            <a:custGeom>
              <a:avLst/>
              <a:gdLst>
                <a:gd name="T0" fmla="*/ 8 w 9"/>
                <a:gd name="T1" fmla="*/ 6 h 41"/>
                <a:gd name="T2" fmla="*/ 8 w 9"/>
                <a:gd name="T3" fmla="*/ 6 h 41"/>
                <a:gd name="T4" fmla="*/ 6 w 9"/>
                <a:gd name="T5" fmla="*/ 0 h 41"/>
                <a:gd name="T6" fmla="*/ 6 w 9"/>
                <a:gd name="T7" fmla="*/ 0 h 41"/>
                <a:gd name="T8" fmla="*/ 3 w 9"/>
                <a:gd name="T9" fmla="*/ 6 h 41"/>
                <a:gd name="T10" fmla="*/ 3 w 9"/>
                <a:gd name="T11" fmla="*/ 6 h 41"/>
                <a:gd name="T12" fmla="*/ 0 w 9"/>
                <a:gd name="T13" fmla="*/ 20 h 41"/>
                <a:gd name="T14" fmla="*/ 0 w 9"/>
                <a:gd name="T15" fmla="*/ 20 h 41"/>
                <a:gd name="T16" fmla="*/ 3 w 9"/>
                <a:gd name="T17" fmla="*/ 35 h 41"/>
                <a:gd name="T18" fmla="*/ 3 w 9"/>
                <a:gd name="T19" fmla="*/ 35 h 41"/>
                <a:gd name="T20" fmla="*/ 6 w 9"/>
                <a:gd name="T21" fmla="*/ 40 h 41"/>
                <a:gd name="T22" fmla="*/ 6 w 9"/>
                <a:gd name="T23" fmla="*/ 40 h 41"/>
                <a:gd name="T24" fmla="*/ 8 w 9"/>
                <a:gd name="T25" fmla="*/ 35 h 41"/>
                <a:gd name="T26" fmla="*/ 8 w 9"/>
                <a:gd name="T27" fmla="*/ 35 h 41"/>
                <a:gd name="T28" fmla="*/ 8 w 9"/>
                <a:gd name="T29" fmla="*/ 20 h 41"/>
                <a:gd name="T30" fmla="*/ 8 w 9"/>
                <a:gd name="T31" fmla="*/ 20 h 41"/>
                <a:gd name="T32" fmla="*/ 8 w 9"/>
                <a:gd name="T3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41">
                  <a:moveTo>
                    <a:pt x="8" y="6"/>
                  </a:moveTo>
                  <a:lnTo>
                    <a:pt x="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8" name="Freeform 115"/>
            <p:cNvSpPr>
              <a:spLocks noChangeArrowheads="1"/>
            </p:cNvSpPr>
            <p:nvPr/>
          </p:nvSpPr>
          <p:spPr bwMode="auto">
            <a:xfrm>
              <a:off x="9013825" y="2330450"/>
              <a:ext cx="3175" cy="14288"/>
            </a:xfrm>
            <a:custGeom>
              <a:avLst/>
              <a:gdLst>
                <a:gd name="T0" fmla="*/ 8 w 9"/>
                <a:gd name="T1" fmla="*/ 6 h 39"/>
                <a:gd name="T2" fmla="*/ 8 w 9"/>
                <a:gd name="T3" fmla="*/ 6 h 39"/>
                <a:gd name="T4" fmla="*/ 6 w 9"/>
                <a:gd name="T5" fmla="*/ 0 h 39"/>
                <a:gd name="T6" fmla="*/ 6 w 9"/>
                <a:gd name="T7" fmla="*/ 0 h 39"/>
                <a:gd name="T8" fmla="*/ 3 w 9"/>
                <a:gd name="T9" fmla="*/ 6 h 39"/>
                <a:gd name="T10" fmla="*/ 3 w 9"/>
                <a:gd name="T11" fmla="*/ 6 h 39"/>
                <a:gd name="T12" fmla="*/ 0 w 9"/>
                <a:gd name="T13" fmla="*/ 21 h 39"/>
                <a:gd name="T14" fmla="*/ 0 w 9"/>
                <a:gd name="T15" fmla="*/ 21 h 39"/>
                <a:gd name="T16" fmla="*/ 3 w 9"/>
                <a:gd name="T17" fmla="*/ 32 h 39"/>
                <a:gd name="T18" fmla="*/ 3 w 9"/>
                <a:gd name="T19" fmla="*/ 32 h 39"/>
                <a:gd name="T20" fmla="*/ 6 w 9"/>
                <a:gd name="T21" fmla="*/ 38 h 39"/>
                <a:gd name="T22" fmla="*/ 6 w 9"/>
                <a:gd name="T23" fmla="*/ 38 h 39"/>
                <a:gd name="T24" fmla="*/ 8 w 9"/>
                <a:gd name="T25" fmla="*/ 32 h 39"/>
                <a:gd name="T26" fmla="*/ 8 w 9"/>
                <a:gd name="T27" fmla="*/ 32 h 39"/>
                <a:gd name="T28" fmla="*/ 8 w 9"/>
                <a:gd name="T29" fmla="*/ 21 h 39"/>
                <a:gd name="T30" fmla="*/ 8 w 9"/>
                <a:gd name="T31" fmla="*/ 21 h 39"/>
                <a:gd name="T32" fmla="*/ 8 w 9"/>
                <a:gd name="T33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9">
                  <a:moveTo>
                    <a:pt x="8" y="6"/>
                  </a:moveTo>
                  <a:lnTo>
                    <a:pt x="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9" name="Freeform 116"/>
            <p:cNvSpPr>
              <a:spLocks noChangeArrowheads="1"/>
            </p:cNvSpPr>
            <p:nvPr/>
          </p:nvSpPr>
          <p:spPr bwMode="auto">
            <a:xfrm>
              <a:off x="9013825" y="2354263"/>
              <a:ext cx="3175" cy="20637"/>
            </a:xfrm>
            <a:custGeom>
              <a:avLst/>
              <a:gdLst>
                <a:gd name="T0" fmla="*/ 6 w 9"/>
                <a:gd name="T1" fmla="*/ 0 h 56"/>
                <a:gd name="T2" fmla="*/ 6 w 9"/>
                <a:gd name="T3" fmla="*/ 0 h 56"/>
                <a:gd name="T4" fmla="*/ 3 w 9"/>
                <a:gd name="T5" fmla="*/ 9 h 56"/>
                <a:gd name="T6" fmla="*/ 3 w 9"/>
                <a:gd name="T7" fmla="*/ 9 h 56"/>
                <a:gd name="T8" fmla="*/ 0 w 9"/>
                <a:gd name="T9" fmla="*/ 29 h 56"/>
                <a:gd name="T10" fmla="*/ 0 w 9"/>
                <a:gd name="T11" fmla="*/ 29 h 56"/>
                <a:gd name="T12" fmla="*/ 3 w 9"/>
                <a:gd name="T13" fmla="*/ 46 h 56"/>
                <a:gd name="T14" fmla="*/ 3 w 9"/>
                <a:gd name="T15" fmla="*/ 46 h 56"/>
                <a:gd name="T16" fmla="*/ 6 w 9"/>
                <a:gd name="T17" fmla="*/ 55 h 56"/>
                <a:gd name="T18" fmla="*/ 6 w 9"/>
                <a:gd name="T19" fmla="*/ 55 h 56"/>
                <a:gd name="T20" fmla="*/ 8 w 9"/>
                <a:gd name="T21" fmla="*/ 46 h 56"/>
                <a:gd name="T22" fmla="*/ 8 w 9"/>
                <a:gd name="T23" fmla="*/ 46 h 56"/>
                <a:gd name="T24" fmla="*/ 8 w 9"/>
                <a:gd name="T25" fmla="*/ 29 h 56"/>
                <a:gd name="T26" fmla="*/ 8 w 9"/>
                <a:gd name="T27" fmla="*/ 29 h 56"/>
                <a:gd name="T28" fmla="*/ 8 w 9"/>
                <a:gd name="T29" fmla="*/ 9 h 56"/>
                <a:gd name="T30" fmla="*/ 8 w 9"/>
                <a:gd name="T31" fmla="*/ 9 h 56"/>
                <a:gd name="T32" fmla="*/ 6 w 9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6">
                  <a:moveTo>
                    <a:pt x="6" y="0"/>
                  </a:moveTo>
                  <a:lnTo>
                    <a:pt x="6" y="0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0" name="Freeform 117"/>
            <p:cNvSpPr>
              <a:spLocks noChangeArrowheads="1"/>
            </p:cNvSpPr>
            <p:nvPr/>
          </p:nvSpPr>
          <p:spPr bwMode="auto">
            <a:xfrm>
              <a:off x="9194800" y="2393950"/>
              <a:ext cx="3175" cy="17463"/>
            </a:xfrm>
            <a:custGeom>
              <a:avLst/>
              <a:gdLst>
                <a:gd name="T0" fmla="*/ 6 w 10"/>
                <a:gd name="T1" fmla="*/ 6 h 50"/>
                <a:gd name="T2" fmla="*/ 6 w 10"/>
                <a:gd name="T3" fmla="*/ 6 h 50"/>
                <a:gd name="T4" fmla="*/ 3 w 10"/>
                <a:gd name="T5" fmla="*/ 0 h 50"/>
                <a:gd name="T6" fmla="*/ 3 w 10"/>
                <a:gd name="T7" fmla="*/ 0 h 50"/>
                <a:gd name="T8" fmla="*/ 0 w 10"/>
                <a:gd name="T9" fmla="*/ 6 h 50"/>
                <a:gd name="T10" fmla="*/ 0 w 10"/>
                <a:gd name="T11" fmla="*/ 6 h 50"/>
                <a:gd name="T12" fmla="*/ 0 w 10"/>
                <a:gd name="T13" fmla="*/ 23 h 50"/>
                <a:gd name="T14" fmla="*/ 0 w 10"/>
                <a:gd name="T15" fmla="*/ 23 h 50"/>
                <a:gd name="T16" fmla="*/ 0 w 10"/>
                <a:gd name="T17" fmla="*/ 40 h 50"/>
                <a:gd name="T18" fmla="*/ 0 w 10"/>
                <a:gd name="T19" fmla="*/ 40 h 50"/>
                <a:gd name="T20" fmla="*/ 3 w 10"/>
                <a:gd name="T21" fmla="*/ 49 h 50"/>
                <a:gd name="T22" fmla="*/ 3 w 10"/>
                <a:gd name="T23" fmla="*/ 49 h 50"/>
                <a:gd name="T24" fmla="*/ 6 w 10"/>
                <a:gd name="T25" fmla="*/ 40 h 50"/>
                <a:gd name="T26" fmla="*/ 6 w 10"/>
                <a:gd name="T27" fmla="*/ 40 h 50"/>
                <a:gd name="T28" fmla="*/ 9 w 10"/>
                <a:gd name="T29" fmla="*/ 23 h 50"/>
                <a:gd name="T30" fmla="*/ 9 w 10"/>
                <a:gd name="T31" fmla="*/ 23 h 50"/>
                <a:gd name="T32" fmla="*/ 6 w 10"/>
                <a:gd name="T3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50">
                  <a:moveTo>
                    <a:pt x="6" y="6"/>
                  </a:move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1" name="Freeform 118"/>
            <p:cNvSpPr>
              <a:spLocks noChangeArrowheads="1"/>
            </p:cNvSpPr>
            <p:nvPr/>
          </p:nvSpPr>
          <p:spPr bwMode="auto">
            <a:xfrm>
              <a:off x="9194800" y="2422525"/>
              <a:ext cx="3175" cy="15875"/>
            </a:xfrm>
            <a:custGeom>
              <a:avLst/>
              <a:gdLst>
                <a:gd name="T0" fmla="*/ 6 w 10"/>
                <a:gd name="T1" fmla="*/ 6 h 44"/>
                <a:gd name="T2" fmla="*/ 6 w 10"/>
                <a:gd name="T3" fmla="*/ 6 h 44"/>
                <a:gd name="T4" fmla="*/ 3 w 10"/>
                <a:gd name="T5" fmla="*/ 0 h 44"/>
                <a:gd name="T6" fmla="*/ 3 w 10"/>
                <a:gd name="T7" fmla="*/ 0 h 44"/>
                <a:gd name="T8" fmla="*/ 0 w 10"/>
                <a:gd name="T9" fmla="*/ 6 h 44"/>
                <a:gd name="T10" fmla="*/ 0 w 10"/>
                <a:gd name="T11" fmla="*/ 6 h 44"/>
                <a:gd name="T12" fmla="*/ 0 w 10"/>
                <a:gd name="T13" fmla="*/ 20 h 44"/>
                <a:gd name="T14" fmla="*/ 0 w 10"/>
                <a:gd name="T15" fmla="*/ 20 h 44"/>
                <a:gd name="T16" fmla="*/ 0 w 10"/>
                <a:gd name="T17" fmla="*/ 35 h 44"/>
                <a:gd name="T18" fmla="*/ 0 w 10"/>
                <a:gd name="T19" fmla="*/ 35 h 44"/>
                <a:gd name="T20" fmla="*/ 3 w 10"/>
                <a:gd name="T21" fmla="*/ 43 h 44"/>
                <a:gd name="T22" fmla="*/ 3 w 10"/>
                <a:gd name="T23" fmla="*/ 43 h 44"/>
                <a:gd name="T24" fmla="*/ 6 w 10"/>
                <a:gd name="T25" fmla="*/ 35 h 44"/>
                <a:gd name="T26" fmla="*/ 6 w 10"/>
                <a:gd name="T27" fmla="*/ 35 h 44"/>
                <a:gd name="T28" fmla="*/ 9 w 10"/>
                <a:gd name="T29" fmla="*/ 20 h 44"/>
                <a:gd name="T30" fmla="*/ 9 w 10"/>
                <a:gd name="T31" fmla="*/ 20 h 44"/>
                <a:gd name="T32" fmla="*/ 6 w 10"/>
                <a:gd name="T3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44">
                  <a:moveTo>
                    <a:pt x="6" y="6"/>
                  </a:move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2" name="Freeform 119"/>
            <p:cNvSpPr>
              <a:spLocks noChangeArrowheads="1"/>
            </p:cNvSpPr>
            <p:nvPr/>
          </p:nvSpPr>
          <p:spPr bwMode="auto">
            <a:xfrm>
              <a:off x="9194800" y="2452688"/>
              <a:ext cx="3175" cy="12700"/>
            </a:xfrm>
            <a:custGeom>
              <a:avLst/>
              <a:gdLst>
                <a:gd name="T0" fmla="*/ 6 w 10"/>
                <a:gd name="T1" fmla="*/ 6 h 36"/>
                <a:gd name="T2" fmla="*/ 6 w 10"/>
                <a:gd name="T3" fmla="*/ 6 h 36"/>
                <a:gd name="T4" fmla="*/ 3 w 10"/>
                <a:gd name="T5" fmla="*/ 0 h 36"/>
                <a:gd name="T6" fmla="*/ 3 w 10"/>
                <a:gd name="T7" fmla="*/ 0 h 36"/>
                <a:gd name="T8" fmla="*/ 0 w 10"/>
                <a:gd name="T9" fmla="*/ 6 h 36"/>
                <a:gd name="T10" fmla="*/ 0 w 10"/>
                <a:gd name="T11" fmla="*/ 6 h 36"/>
                <a:gd name="T12" fmla="*/ 0 w 10"/>
                <a:gd name="T13" fmla="*/ 18 h 36"/>
                <a:gd name="T14" fmla="*/ 0 w 10"/>
                <a:gd name="T15" fmla="*/ 18 h 36"/>
                <a:gd name="T16" fmla="*/ 0 w 10"/>
                <a:gd name="T17" fmla="*/ 29 h 36"/>
                <a:gd name="T18" fmla="*/ 0 w 10"/>
                <a:gd name="T19" fmla="*/ 29 h 36"/>
                <a:gd name="T20" fmla="*/ 3 w 10"/>
                <a:gd name="T21" fmla="*/ 35 h 36"/>
                <a:gd name="T22" fmla="*/ 3 w 10"/>
                <a:gd name="T23" fmla="*/ 35 h 36"/>
                <a:gd name="T24" fmla="*/ 6 w 10"/>
                <a:gd name="T25" fmla="*/ 29 h 36"/>
                <a:gd name="T26" fmla="*/ 6 w 10"/>
                <a:gd name="T27" fmla="*/ 29 h 36"/>
                <a:gd name="T28" fmla="*/ 9 w 10"/>
                <a:gd name="T29" fmla="*/ 18 h 36"/>
                <a:gd name="T30" fmla="*/ 9 w 10"/>
                <a:gd name="T31" fmla="*/ 18 h 36"/>
                <a:gd name="T32" fmla="*/ 6 w 10"/>
                <a:gd name="T3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36">
                  <a:moveTo>
                    <a:pt x="6" y="6"/>
                  </a:move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3" name="Freeform 120"/>
            <p:cNvSpPr>
              <a:spLocks noChangeArrowheads="1"/>
            </p:cNvSpPr>
            <p:nvPr/>
          </p:nvSpPr>
          <p:spPr bwMode="auto">
            <a:xfrm>
              <a:off x="9194800" y="2476500"/>
              <a:ext cx="3175" cy="20638"/>
            </a:xfrm>
            <a:custGeom>
              <a:avLst/>
              <a:gdLst>
                <a:gd name="T0" fmla="*/ 3 w 10"/>
                <a:gd name="T1" fmla="*/ 0 h 56"/>
                <a:gd name="T2" fmla="*/ 3 w 10"/>
                <a:gd name="T3" fmla="*/ 0 h 56"/>
                <a:gd name="T4" fmla="*/ 0 w 10"/>
                <a:gd name="T5" fmla="*/ 9 h 56"/>
                <a:gd name="T6" fmla="*/ 0 w 10"/>
                <a:gd name="T7" fmla="*/ 9 h 56"/>
                <a:gd name="T8" fmla="*/ 0 w 10"/>
                <a:gd name="T9" fmla="*/ 26 h 56"/>
                <a:gd name="T10" fmla="*/ 0 w 10"/>
                <a:gd name="T11" fmla="*/ 26 h 56"/>
                <a:gd name="T12" fmla="*/ 0 w 10"/>
                <a:gd name="T13" fmla="*/ 46 h 56"/>
                <a:gd name="T14" fmla="*/ 0 w 10"/>
                <a:gd name="T15" fmla="*/ 46 h 56"/>
                <a:gd name="T16" fmla="*/ 3 w 10"/>
                <a:gd name="T17" fmla="*/ 55 h 56"/>
                <a:gd name="T18" fmla="*/ 3 w 10"/>
                <a:gd name="T19" fmla="*/ 55 h 56"/>
                <a:gd name="T20" fmla="*/ 6 w 10"/>
                <a:gd name="T21" fmla="*/ 46 h 56"/>
                <a:gd name="T22" fmla="*/ 6 w 10"/>
                <a:gd name="T23" fmla="*/ 46 h 56"/>
                <a:gd name="T24" fmla="*/ 9 w 10"/>
                <a:gd name="T25" fmla="*/ 26 h 56"/>
                <a:gd name="T26" fmla="*/ 9 w 10"/>
                <a:gd name="T27" fmla="*/ 26 h 56"/>
                <a:gd name="T28" fmla="*/ 6 w 10"/>
                <a:gd name="T29" fmla="*/ 9 h 56"/>
                <a:gd name="T30" fmla="*/ 6 w 10"/>
                <a:gd name="T31" fmla="*/ 9 h 56"/>
                <a:gd name="T32" fmla="*/ 3 w 10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56">
                  <a:moveTo>
                    <a:pt x="3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4" name="Freeform 121"/>
            <p:cNvSpPr>
              <a:spLocks noChangeArrowheads="1"/>
            </p:cNvSpPr>
            <p:nvPr/>
          </p:nvSpPr>
          <p:spPr bwMode="auto">
            <a:xfrm>
              <a:off x="9013825" y="2420938"/>
              <a:ext cx="3175" cy="17462"/>
            </a:xfrm>
            <a:custGeom>
              <a:avLst/>
              <a:gdLst>
                <a:gd name="T0" fmla="*/ 8 w 9"/>
                <a:gd name="T1" fmla="*/ 6 h 50"/>
                <a:gd name="T2" fmla="*/ 8 w 9"/>
                <a:gd name="T3" fmla="*/ 6 h 50"/>
                <a:gd name="T4" fmla="*/ 6 w 9"/>
                <a:gd name="T5" fmla="*/ 0 h 50"/>
                <a:gd name="T6" fmla="*/ 6 w 9"/>
                <a:gd name="T7" fmla="*/ 0 h 50"/>
                <a:gd name="T8" fmla="*/ 3 w 9"/>
                <a:gd name="T9" fmla="*/ 6 h 50"/>
                <a:gd name="T10" fmla="*/ 3 w 9"/>
                <a:gd name="T11" fmla="*/ 6 h 50"/>
                <a:gd name="T12" fmla="*/ 0 w 9"/>
                <a:gd name="T13" fmla="*/ 23 h 50"/>
                <a:gd name="T14" fmla="*/ 0 w 9"/>
                <a:gd name="T15" fmla="*/ 23 h 50"/>
                <a:gd name="T16" fmla="*/ 3 w 9"/>
                <a:gd name="T17" fmla="*/ 41 h 50"/>
                <a:gd name="T18" fmla="*/ 3 w 9"/>
                <a:gd name="T19" fmla="*/ 41 h 50"/>
                <a:gd name="T20" fmla="*/ 6 w 9"/>
                <a:gd name="T21" fmla="*/ 49 h 50"/>
                <a:gd name="T22" fmla="*/ 6 w 9"/>
                <a:gd name="T23" fmla="*/ 49 h 50"/>
                <a:gd name="T24" fmla="*/ 8 w 9"/>
                <a:gd name="T25" fmla="*/ 41 h 50"/>
                <a:gd name="T26" fmla="*/ 8 w 9"/>
                <a:gd name="T27" fmla="*/ 41 h 50"/>
                <a:gd name="T28" fmla="*/ 8 w 9"/>
                <a:gd name="T29" fmla="*/ 23 h 50"/>
                <a:gd name="T30" fmla="*/ 8 w 9"/>
                <a:gd name="T31" fmla="*/ 23 h 50"/>
                <a:gd name="T32" fmla="*/ 8 w 9"/>
                <a:gd name="T3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0">
                  <a:moveTo>
                    <a:pt x="8" y="6"/>
                  </a:moveTo>
                  <a:lnTo>
                    <a:pt x="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5" name="Freeform 122"/>
            <p:cNvSpPr>
              <a:spLocks noChangeArrowheads="1"/>
            </p:cNvSpPr>
            <p:nvPr/>
          </p:nvSpPr>
          <p:spPr bwMode="auto">
            <a:xfrm>
              <a:off x="9013825" y="2449513"/>
              <a:ext cx="3175" cy="15875"/>
            </a:xfrm>
            <a:custGeom>
              <a:avLst/>
              <a:gdLst>
                <a:gd name="T0" fmla="*/ 8 w 9"/>
                <a:gd name="T1" fmla="*/ 5 h 44"/>
                <a:gd name="T2" fmla="*/ 8 w 9"/>
                <a:gd name="T3" fmla="*/ 5 h 44"/>
                <a:gd name="T4" fmla="*/ 6 w 9"/>
                <a:gd name="T5" fmla="*/ 0 h 44"/>
                <a:gd name="T6" fmla="*/ 6 w 9"/>
                <a:gd name="T7" fmla="*/ 0 h 44"/>
                <a:gd name="T8" fmla="*/ 3 w 9"/>
                <a:gd name="T9" fmla="*/ 5 h 44"/>
                <a:gd name="T10" fmla="*/ 3 w 9"/>
                <a:gd name="T11" fmla="*/ 5 h 44"/>
                <a:gd name="T12" fmla="*/ 0 w 9"/>
                <a:gd name="T13" fmla="*/ 20 h 44"/>
                <a:gd name="T14" fmla="*/ 0 w 9"/>
                <a:gd name="T15" fmla="*/ 20 h 44"/>
                <a:gd name="T16" fmla="*/ 3 w 9"/>
                <a:gd name="T17" fmla="*/ 34 h 44"/>
                <a:gd name="T18" fmla="*/ 3 w 9"/>
                <a:gd name="T19" fmla="*/ 34 h 44"/>
                <a:gd name="T20" fmla="*/ 6 w 9"/>
                <a:gd name="T21" fmla="*/ 43 h 44"/>
                <a:gd name="T22" fmla="*/ 6 w 9"/>
                <a:gd name="T23" fmla="*/ 43 h 44"/>
                <a:gd name="T24" fmla="*/ 8 w 9"/>
                <a:gd name="T25" fmla="*/ 34 h 44"/>
                <a:gd name="T26" fmla="*/ 8 w 9"/>
                <a:gd name="T27" fmla="*/ 34 h 44"/>
                <a:gd name="T28" fmla="*/ 8 w 9"/>
                <a:gd name="T29" fmla="*/ 20 h 44"/>
                <a:gd name="T30" fmla="*/ 8 w 9"/>
                <a:gd name="T31" fmla="*/ 20 h 44"/>
                <a:gd name="T32" fmla="*/ 8 w 9"/>
                <a:gd name="T33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44">
                  <a:moveTo>
                    <a:pt x="8" y="5"/>
                  </a:moveTo>
                  <a:lnTo>
                    <a:pt x="8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6" name="Freeform 123"/>
            <p:cNvSpPr>
              <a:spLocks noChangeArrowheads="1"/>
            </p:cNvSpPr>
            <p:nvPr/>
          </p:nvSpPr>
          <p:spPr bwMode="auto">
            <a:xfrm>
              <a:off x="9013825" y="2479675"/>
              <a:ext cx="3175" cy="12700"/>
            </a:xfrm>
            <a:custGeom>
              <a:avLst/>
              <a:gdLst>
                <a:gd name="T0" fmla="*/ 8 w 9"/>
                <a:gd name="T1" fmla="*/ 6 h 35"/>
                <a:gd name="T2" fmla="*/ 8 w 9"/>
                <a:gd name="T3" fmla="*/ 6 h 35"/>
                <a:gd name="T4" fmla="*/ 6 w 9"/>
                <a:gd name="T5" fmla="*/ 0 h 35"/>
                <a:gd name="T6" fmla="*/ 6 w 9"/>
                <a:gd name="T7" fmla="*/ 0 h 35"/>
                <a:gd name="T8" fmla="*/ 3 w 9"/>
                <a:gd name="T9" fmla="*/ 6 h 35"/>
                <a:gd name="T10" fmla="*/ 3 w 9"/>
                <a:gd name="T11" fmla="*/ 6 h 35"/>
                <a:gd name="T12" fmla="*/ 0 w 9"/>
                <a:gd name="T13" fmla="*/ 17 h 35"/>
                <a:gd name="T14" fmla="*/ 0 w 9"/>
                <a:gd name="T15" fmla="*/ 17 h 35"/>
                <a:gd name="T16" fmla="*/ 3 w 9"/>
                <a:gd name="T17" fmla="*/ 29 h 35"/>
                <a:gd name="T18" fmla="*/ 3 w 9"/>
                <a:gd name="T19" fmla="*/ 29 h 35"/>
                <a:gd name="T20" fmla="*/ 6 w 9"/>
                <a:gd name="T21" fmla="*/ 34 h 35"/>
                <a:gd name="T22" fmla="*/ 6 w 9"/>
                <a:gd name="T23" fmla="*/ 34 h 35"/>
                <a:gd name="T24" fmla="*/ 8 w 9"/>
                <a:gd name="T25" fmla="*/ 29 h 35"/>
                <a:gd name="T26" fmla="*/ 8 w 9"/>
                <a:gd name="T27" fmla="*/ 29 h 35"/>
                <a:gd name="T28" fmla="*/ 8 w 9"/>
                <a:gd name="T29" fmla="*/ 17 h 35"/>
                <a:gd name="T30" fmla="*/ 8 w 9"/>
                <a:gd name="T31" fmla="*/ 17 h 35"/>
                <a:gd name="T32" fmla="*/ 8 w 9"/>
                <a:gd name="T3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35">
                  <a:moveTo>
                    <a:pt x="8" y="6"/>
                  </a:moveTo>
                  <a:lnTo>
                    <a:pt x="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7" name="Freeform 124"/>
            <p:cNvSpPr>
              <a:spLocks noChangeArrowheads="1"/>
            </p:cNvSpPr>
            <p:nvPr/>
          </p:nvSpPr>
          <p:spPr bwMode="auto">
            <a:xfrm>
              <a:off x="9013825" y="2503488"/>
              <a:ext cx="3175" cy="19050"/>
            </a:xfrm>
            <a:custGeom>
              <a:avLst/>
              <a:gdLst>
                <a:gd name="T0" fmla="*/ 6 w 9"/>
                <a:gd name="T1" fmla="*/ 0 h 55"/>
                <a:gd name="T2" fmla="*/ 6 w 9"/>
                <a:gd name="T3" fmla="*/ 0 h 55"/>
                <a:gd name="T4" fmla="*/ 3 w 9"/>
                <a:gd name="T5" fmla="*/ 8 h 55"/>
                <a:gd name="T6" fmla="*/ 3 w 9"/>
                <a:gd name="T7" fmla="*/ 8 h 55"/>
                <a:gd name="T8" fmla="*/ 0 w 9"/>
                <a:gd name="T9" fmla="*/ 26 h 55"/>
                <a:gd name="T10" fmla="*/ 0 w 9"/>
                <a:gd name="T11" fmla="*/ 26 h 55"/>
                <a:gd name="T12" fmla="*/ 3 w 9"/>
                <a:gd name="T13" fmla="*/ 45 h 55"/>
                <a:gd name="T14" fmla="*/ 3 w 9"/>
                <a:gd name="T15" fmla="*/ 45 h 55"/>
                <a:gd name="T16" fmla="*/ 6 w 9"/>
                <a:gd name="T17" fmla="*/ 54 h 55"/>
                <a:gd name="T18" fmla="*/ 6 w 9"/>
                <a:gd name="T19" fmla="*/ 54 h 55"/>
                <a:gd name="T20" fmla="*/ 8 w 9"/>
                <a:gd name="T21" fmla="*/ 45 h 55"/>
                <a:gd name="T22" fmla="*/ 8 w 9"/>
                <a:gd name="T23" fmla="*/ 45 h 55"/>
                <a:gd name="T24" fmla="*/ 8 w 9"/>
                <a:gd name="T25" fmla="*/ 26 h 55"/>
                <a:gd name="T26" fmla="*/ 8 w 9"/>
                <a:gd name="T27" fmla="*/ 26 h 55"/>
                <a:gd name="T28" fmla="*/ 8 w 9"/>
                <a:gd name="T29" fmla="*/ 8 h 55"/>
                <a:gd name="T30" fmla="*/ 8 w 9"/>
                <a:gd name="T31" fmla="*/ 8 h 55"/>
                <a:gd name="T32" fmla="*/ 6 w 9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5">
                  <a:moveTo>
                    <a:pt x="6" y="0"/>
                  </a:moveTo>
                  <a:lnTo>
                    <a:pt x="6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8" name="Freeform 125"/>
            <p:cNvSpPr>
              <a:spLocks noChangeArrowheads="1"/>
            </p:cNvSpPr>
            <p:nvPr/>
          </p:nvSpPr>
          <p:spPr bwMode="auto">
            <a:xfrm>
              <a:off x="9193213" y="2543175"/>
              <a:ext cx="3175" cy="19050"/>
            </a:xfrm>
            <a:custGeom>
              <a:avLst/>
              <a:gdLst>
                <a:gd name="T0" fmla="*/ 9 w 10"/>
                <a:gd name="T1" fmla="*/ 9 h 53"/>
                <a:gd name="T2" fmla="*/ 9 w 10"/>
                <a:gd name="T3" fmla="*/ 9 h 53"/>
                <a:gd name="T4" fmla="*/ 6 w 10"/>
                <a:gd name="T5" fmla="*/ 0 h 53"/>
                <a:gd name="T6" fmla="*/ 6 w 10"/>
                <a:gd name="T7" fmla="*/ 0 h 53"/>
                <a:gd name="T8" fmla="*/ 3 w 10"/>
                <a:gd name="T9" fmla="*/ 9 h 53"/>
                <a:gd name="T10" fmla="*/ 3 w 10"/>
                <a:gd name="T11" fmla="*/ 9 h 53"/>
                <a:gd name="T12" fmla="*/ 0 w 10"/>
                <a:gd name="T13" fmla="*/ 26 h 53"/>
                <a:gd name="T14" fmla="*/ 0 w 10"/>
                <a:gd name="T15" fmla="*/ 26 h 53"/>
                <a:gd name="T16" fmla="*/ 3 w 10"/>
                <a:gd name="T17" fmla="*/ 43 h 53"/>
                <a:gd name="T18" fmla="*/ 3 w 10"/>
                <a:gd name="T19" fmla="*/ 43 h 53"/>
                <a:gd name="T20" fmla="*/ 6 w 10"/>
                <a:gd name="T21" fmla="*/ 52 h 53"/>
                <a:gd name="T22" fmla="*/ 6 w 10"/>
                <a:gd name="T23" fmla="*/ 52 h 53"/>
                <a:gd name="T24" fmla="*/ 9 w 10"/>
                <a:gd name="T25" fmla="*/ 43 h 53"/>
                <a:gd name="T26" fmla="*/ 9 w 10"/>
                <a:gd name="T27" fmla="*/ 43 h 53"/>
                <a:gd name="T28" fmla="*/ 9 w 10"/>
                <a:gd name="T29" fmla="*/ 26 h 53"/>
                <a:gd name="T30" fmla="*/ 9 w 10"/>
                <a:gd name="T31" fmla="*/ 26 h 53"/>
                <a:gd name="T32" fmla="*/ 9 w 10"/>
                <a:gd name="T3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53">
                  <a:moveTo>
                    <a:pt x="9" y="9"/>
                  </a:moveTo>
                  <a:lnTo>
                    <a:pt x="9" y="9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9" name="Freeform 126"/>
            <p:cNvSpPr>
              <a:spLocks noChangeArrowheads="1"/>
            </p:cNvSpPr>
            <p:nvPr/>
          </p:nvSpPr>
          <p:spPr bwMode="auto">
            <a:xfrm>
              <a:off x="9193213" y="2573338"/>
              <a:ext cx="3175" cy="14287"/>
            </a:xfrm>
            <a:custGeom>
              <a:avLst/>
              <a:gdLst>
                <a:gd name="T0" fmla="*/ 9 w 10"/>
                <a:gd name="T1" fmla="*/ 6 h 41"/>
                <a:gd name="T2" fmla="*/ 9 w 10"/>
                <a:gd name="T3" fmla="*/ 6 h 41"/>
                <a:gd name="T4" fmla="*/ 6 w 10"/>
                <a:gd name="T5" fmla="*/ 0 h 41"/>
                <a:gd name="T6" fmla="*/ 6 w 10"/>
                <a:gd name="T7" fmla="*/ 0 h 41"/>
                <a:gd name="T8" fmla="*/ 3 w 10"/>
                <a:gd name="T9" fmla="*/ 6 h 41"/>
                <a:gd name="T10" fmla="*/ 3 w 10"/>
                <a:gd name="T11" fmla="*/ 6 h 41"/>
                <a:gd name="T12" fmla="*/ 0 w 10"/>
                <a:gd name="T13" fmla="*/ 21 h 41"/>
                <a:gd name="T14" fmla="*/ 0 w 10"/>
                <a:gd name="T15" fmla="*/ 21 h 41"/>
                <a:gd name="T16" fmla="*/ 3 w 10"/>
                <a:gd name="T17" fmla="*/ 35 h 41"/>
                <a:gd name="T18" fmla="*/ 3 w 10"/>
                <a:gd name="T19" fmla="*/ 35 h 41"/>
                <a:gd name="T20" fmla="*/ 6 w 10"/>
                <a:gd name="T21" fmla="*/ 40 h 41"/>
                <a:gd name="T22" fmla="*/ 6 w 10"/>
                <a:gd name="T23" fmla="*/ 40 h 41"/>
                <a:gd name="T24" fmla="*/ 9 w 10"/>
                <a:gd name="T25" fmla="*/ 35 h 41"/>
                <a:gd name="T26" fmla="*/ 9 w 10"/>
                <a:gd name="T27" fmla="*/ 35 h 41"/>
                <a:gd name="T28" fmla="*/ 9 w 10"/>
                <a:gd name="T29" fmla="*/ 21 h 41"/>
                <a:gd name="T30" fmla="*/ 9 w 10"/>
                <a:gd name="T31" fmla="*/ 21 h 41"/>
                <a:gd name="T32" fmla="*/ 9 w 10"/>
                <a:gd name="T3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41">
                  <a:moveTo>
                    <a:pt x="9" y="6"/>
                  </a:moveTo>
                  <a:lnTo>
                    <a:pt x="9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0" name="Freeform 127"/>
            <p:cNvSpPr>
              <a:spLocks noChangeArrowheads="1"/>
            </p:cNvSpPr>
            <p:nvPr/>
          </p:nvSpPr>
          <p:spPr bwMode="auto">
            <a:xfrm>
              <a:off x="9193213" y="2601913"/>
              <a:ext cx="3175" cy="14287"/>
            </a:xfrm>
            <a:custGeom>
              <a:avLst/>
              <a:gdLst>
                <a:gd name="T0" fmla="*/ 9 w 10"/>
                <a:gd name="T1" fmla="*/ 6 h 38"/>
                <a:gd name="T2" fmla="*/ 9 w 10"/>
                <a:gd name="T3" fmla="*/ 6 h 38"/>
                <a:gd name="T4" fmla="*/ 6 w 10"/>
                <a:gd name="T5" fmla="*/ 0 h 38"/>
                <a:gd name="T6" fmla="*/ 6 w 10"/>
                <a:gd name="T7" fmla="*/ 0 h 38"/>
                <a:gd name="T8" fmla="*/ 3 w 10"/>
                <a:gd name="T9" fmla="*/ 6 h 38"/>
                <a:gd name="T10" fmla="*/ 3 w 10"/>
                <a:gd name="T11" fmla="*/ 6 h 38"/>
                <a:gd name="T12" fmla="*/ 0 w 10"/>
                <a:gd name="T13" fmla="*/ 17 h 38"/>
                <a:gd name="T14" fmla="*/ 0 w 10"/>
                <a:gd name="T15" fmla="*/ 17 h 38"/>
                <a:gd name="T16" fmla="*/ 3 w 10"/>
                <a:gd name="T17" fmla="*/ 31 h 38"/>
                <a:gd name="T18" fmla="*/ 3 w 10"/>
                <a:gd name="T19" fmla="*/ 31 h 38"/>
                <a:gd name="T20" fmla="*/ 6 w 10"/>
                <a:gd name="T21" fmla="*/ 37 h 38"/>
                <a:gd name="T22" fmla="*/ 6 w 10"/>
                <a:gd name="T23" fmla="*/ 37 h 38"/>
                <a:gd name="T24" fmla="*/ 9 w 10"/>
                <a:gd name="T25" fmla="*/ 31 h 38"/>
                <a:gd name="T26" fmla="*/ 9 w 10"/>
                <a:gd name="T27" fmla="*/ 31 h 38"/>
                <a:gd name="T28" fmla="*/ 9 w 10"/>
                <a:gd name="T29" fmla="*/ 17 h 38"/>
                <a:gd name="T30" fmla="*/ 9 w 10"/>
                <a:gd name="T31" fmla="*/ 17 h 38"/>
                <a:gd name="T32" fmla="*/ 9 w 10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38">
                  <a:moveTo>
                    <a:pt x="9" y="6"/>
                  </a:moveTo>
                  <a:lnTo>
                    <a:pt x="9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1" name="Freeform 128"/>
            <p:cNvSpPr>
              <a:spLocks noChangeArrowheads="1"/>
            </p:cNvSpPr>
            <p:nvPr/>
          </p:nvSpPr>
          <p:spPr bwMode="auto">
            <a:xfrm>
              <a:off x="9193213" y="2625725"/>
              <a:ext cx="3175" cy="19050"/>
            </a:xfrm>
            <a:custGeom>
              <a:avLst/>
              <a:gdLst>
                <a:gd name="T0" fmla="*/ 6 w 10"/>
                <a:gd name="T1" fmla="*/ 0 h 55"/>
                <a:gd name="T2" fmla="*/ 6 w 10"/>
                <a:gd name="T3" fmla="*/ 0 h 55"/>
                <a:gd name="T4" fmla="*/ 3 w 10"/>
                <a:gd name="T5" fmla="*/ 8 h 55"/>
                <a:gd name="T6" fmla="*/ 3 w 10"/>
                <a:gd name="T7" fmla="*/ 8 h 55"/>
                <a:gd name="T8" fmla="*/ 0 w 10"/>
                <a:gd name="T9" fmla="*/ 28 h 55"/>
                <a:gd name="T10" fmla="*/ 0 w 10"/>
                <a:gd name="T11" fmla="*/ 28 h 55"/>
                <a:gd name="T12" fmla="*/ 3 w 10"/>
                <a:gd name="T13" fmla="*/ 45 h 55"/>
                <a:gd name="T14" fmla="*/ 3 w 10"/>
                <a:gd name="T15" fmla="*/ 45 h 55"/>
                <a:gd name="T16" fmla="*/ 6 w 10"/>
                <a:gd name="T17" fmla="*/ 54 h 55"/>
                <a:gd name="T18" fmla="*/ 6 w 10"/>
                <a:gd name="T19" fmla="*/ 54 h 55"/>
                <a:gd name="T20" fmla="*/ 9 w 10"/>
                <a:gd name="T21" fmla="*/ 45 h 55"/>
                <a:gd name="T22" fmla="*/ 9 w 10"/>
                <a:gd name="T23" fmla="*/ 45 h 55"/>
                <a:gd name="T24" fmla="*/ 9 w 10"/>
                <a:gd name="T25" fmla="*/ 28 h 55"/>
                <a:gd name="T26" fmla="*/ 9 w 10"/>
                <a:gd name="T27" fmla="*/ 28 h 55"/>
                <a:gd name="T28" fmla="*/ 9 w 10"/>
                <a:gd name="T29" fmla="*/ 8 h 55"/>
                <a:gd name="T30" fmla="*/ 9 w 10"/>
                <a:gd name="T31" fmla="*/ 8 h 55"/>
                <a:gd name="T32" fmla="*/ 6 w 10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55">
                  <a:moveTo>
                    <a:pt x="6" y="0"/>
                  </a:moveTo>
                  <a:lnTo>
                    <a:pt x="6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2" name="Freeform 129"/>
            <p:cNvSpPr>
              <a:spLocks noChangeArrowheads="1"/>
            </p:cNvSpPr>
            <p:nvPr/>
          </p:nvSpPr>
          <p:spPr bwMode="auto">
            <a:xfrm>
              <a:off x="9074150" y="2465388"/>
              <a:ext cx="3175" cy="17462"/>
            </a:xfrm>
            <a:custGeom>
              <a:avLst/>
              <a:gdLst>
                <a:gd name="T0" fmla="*/ 6 w 10"/>
                <a:gd name="T1" fmla="*/ 8 h 49"/>
                <a:gd name="T2" fmla="*/ 6 w 10"/>
                <a:gd name="T3" fmla="*/ 8 h 49"/>
                <a:gd name="T4" fmla="*/ 3 w 10"/>
                <a:gd name="T5" fmla="*/ 0 h 49"/>
                <a:gd name="T6" fmla="*/ 3 w 10"/>
                <a:gd name="T7" fmla="*/ 0 h 49"/>
                <a:gd name="T8" fmla="*/ 3 w 10"/>
                <a:gd name="T9" fmla="*/ 8 h 49"/>
                <a:gd name="T10" fmla="*/ 3 w 10"/>
                <a:gd name="T11" fmla="*/ 8 h 49"/>
                <a:gd name="T12" fmla="*/ 0 w 10"/>
                <a:gd name="T13" fmla="*/ 25 h 49"/>
                <a:gd name="T14" fmla="*/ 0 w 10"/>
                <a:gd name="T15" fmla="*/ 25 h 49"/>
                <a:gd name="T16" fmla="*/ 3 w 10"/>
                <a:gd name="T17" fmla="*/ 43 h 49"/>
                <a:gd name="T18" fmla="*/ 3 w 10"/>
                <a:gd name="T19" fmla="*/ 43 h 49"/>
                <a:gd name="T20" fmla="*/ 3 w 10"/>
                <a:gd name="T21" fmla="*/ 48 h 49"/>
                <a:gd name="T22" fmla="*/ 3 w 10"/>
                <a:gd name="T23" fmla="*/ 48 h 49"/>
                <a:gd name="T24" fmla="*/ 6 w 10"/>
                <a:gd name="T25" fmla="*/ 43 h 49"/>
                <a:gd name="T26" fmla="*/ 6 w 10"/>
                <a:gd name="T27" fmla="*/ 43 h 49"/>
                <a:gd name="T28" fmla="*/ 9 w 10"/>
                <a:gd name="T29" fmla="*/ 25 h 49"/>
                <a:gd name="T30" fmla="*/ 9 w 10"/>
                <a:gd name="T31" fmla="*/ 25 h 49"/>
                <a:gd name="T32" fmla="*/ 6 w 10"/>
                <a:gd name="T3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49">
                  <a:moveTo>
                    <a:pt x="6" y="8"/>
                  </a:moveTo>
                  <a:lnTo>
                    <a:pt x="6" y="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3" name="Freeform 130"/>
            <p:cNvSpPr>
              <a:spLocks noChangeArrowheads="1"/>
            </p:cNvSpPr>
            <p:nvPr/>
          </p:nvSpPr>
          <p:spPr bwMode="auto">
            <a:xfrm>
              <a:off x="9074150" y="2495550"/>
              <a:ext cx="3175" cy="14288"/>
            </a:xfrm>
            <a:custGeom>
              <a:avLst/>
              <a:gdLst>
                <a:gd name="T0" fmla="*/ 3 w 10"/>
                <a:gd name="T1" fmla="*/ 0 h 41"/>
                <a:gd name="T2" fmla="*/ 3 w 10"/>
                <a:gd name="T3" fmla="*/ 0 h 41"/>
                <a:gd name="T4" fmla="*/ 3 w 10"/>
                <a:gd name="T5" fmla="*/ 5 h 41"/>
                <a:gd name="T6" fmla="*/ 3 w 10"/>
                <a:gd name="T7" fmla="*/ 5 h 41"/>
                <a:gd name="T8" fmla="*/ 0 w 10"/>
                <a:gd name="T9" fmla="*/ 20 h 41"/>
                <a:gd name="T10" fmla="*/ 0 w 10"/>
                <a:gd name="T11" fmla="*/ 20 h 41"/>
                <a:gd name="T12" fmla="*/ 3 w 10"/>
                <a:gd name="T13" fmla="*/ 34 h 41"/>
                <a:gd name="T14" fmla="*/ 3 w 10"/>
                <a:gd name="T15" fmla="*/ 34 h 41"/>
                <a:gd name="T16" fmla="*/ 3 w 10"/>
                <a:gd name="T17" fmla="*/ 40 h 41"/>
                <a:gd name="T18" fmla="*/ 3 w 10"/>
                <a:gd name="T19" fmla="*/ 40 h 41"/>
                <a:gd name="T20" fmla="*/ 6 w 10"/>
                <a:gd name="T21" fmla="*/ 34 h 41"/>
                <a:gd name="T22" fmla="*/ 6 w 10"/>
                <a:gd name="T23" fmla="*/ 34 h 41"/>
                <a:gd name="T24" fmla="*/ 9 w 10"/>
                <a:gd name="T25" fmla="*/ 20 h 41"/>
                <a:gd name="T26" fmla="*/ 9 w 10"/>
                <a:gd name="T27" fmla="*/ 20 h 41"/>
                <a:gd name="T28" fmla="*/ 6 w 10"/>
                <a:gd name="T29" fmla="*/ 5 h 41"/>
                <a:gd name="T30" fmla="*/ 6 w 10"/>
                <a:gd name="T31" fmla="*/ 5 h 41"/>
                <a:gd name="T32" fmla="*/ 3 w 10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41">
                  <a:moveTo>
                    <a:pt x="3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4" name="Freeform 131"/>
            <p:cNvSpPr>
              <a:spLocks noChangeArrowheads="1"/>
            </p:cNvSpPr>
            <p:nvPr/>
          </p:nvSpPr>
          <p:spPr bwMode="auto">
            <a:xfrm>
              <a:off x="9253538" y="2582863"/>
              <a:ext cx="3175" cy="17462"/>
            </a:xfrm>
            <a:custGeom>
              <a:avLst/>
              <a:gdLst>
                <a:gd name="T0" fmla="*/ 6 w 10"/>
                <a:gd name="T1" fmla="*/ 6 h 50"/>
                <a:gd name="T2" fmla="*/ 6 w 10"/>
                <a:gd name="T3" fmla="*/ 6 h 50"/>
                <a:gd name="T4" fmla="*/ 6 w 10"/>
                <a:gd name="T5" fmla="*/ 0 h 50"/>
                <a:gd name="T6" fmla="*/ 6 w 10"/>
                <a:gd name="T7" fmla="*/ 0 h 50"/>
                <a:gd name="T8" fmla="*/ 3 w 10"/>
                <a:gd name="T9" fmla="*/ 6 h 50"/>
                <a:gd name="T10" fmla="*/ 3 w 10"/>
                <a:gd name="T11" fmla="*/ 6 h 50"/>
                <a:gd name="T12" fmla="*/ 0 w 10"/>
                <a:gd name="T13" fmla="*/ 23 h 50"/>
                <a:gd name="T14" fmla="*/ 0 w 10"/>
                <a:gd name="T15" fmla="*/ 23 h 50"/>
                <a:gd name="T16" fmla="*/ 3 w 10"/>
                <a:gd name="T17" fmla="*/ 40 h 50"/>
                <a:gd name="T18" fmla="*/ 3 w 10"/>
                <a:gd name="T19" fmla="*/ 40 h 50"/>
                <a:gd name="T20" fmla="*/ 6 w 10"/>
                <a:gd name="T21" fmla="*/ 49 h 50"/>
                <a:gd name="T22" fmla="*/ 6 w 10"/>
                <a:gd name="T23" fmla="*/ 49 h 50"/>
                <a:gd name="T24" fmla="*/ 6 w 10"/>
                <a:gd name="T25" fmla="*/ 40 h 50"/>
                <a:gd name="T26" fmla="*/ 6 w 10"/>
                <a:gd name="T27" fmla="*/ 40 h 50"/>
                <a:gd name="T28" fmla="*/ 9 w 10"/>
                <a:gd name="T29" fmla="*/ 23 h 50"/>
                <a:gd name="T30" fmla="*/ 9 w 10"/>
                <a:gd name="T31" fmla="*/ 23 h 50"/>
                <a:gd name="T32" fmla="*/ 6 w 10"/>
                <a:gd name="T3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50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6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5" name="Freeform 132"/>
            <p:cNvSpPr>
              <a:spLocks noChangeArrowheads="1"/>
            </p:cNvSpPr>
            <p:nvPr/>
          </p:nvSpPr>
          <p:spPr bwMode="auto">
            <a:xfrm>
              <a:off x="9253538" y="2611438"/>
              <a:ext cx="3175" cy="15875"/>
            </a:xfrm>
            <a:custGeom>
              <a:avLst/>
              <a:gdLst>
                <a:gd name="T0" fmla="*/ 6 w 10"/>
                <a:gd name="T1" fmla="*/ 0 h 44"/>
                <a:gd name="T2" fmla="*/ 6 w 10"/>
                <a:gd name="T3" fmla="*/ 0 h 44"/>
                <a:gd name="T4" fmla="*/ 3 w 10"/>
                <a:gd name="T5" fmla="*/ 6 h 44"/>
                <a:gd name="T6" fmla="*/ 3 w 10"/>
                <a:gd name="T7" fmla="*/ 6 h 44"/>
                <a:gd name="T8" fmla="*/ 0 w 10"/>
                <a:gd name="T9" fmla="*/ 20 h 44"/>
                <a:gd name="T10" fmla="*/ 0 w 10"/>
                <a:gd name="T11" fmla="*/ 20 h 44"/>
                <a:gd name="T12" fmla="*/ 3 w 10"/>
                <a:gd name="T13" fmla="*/ 35 h 44"/>
                <a:gd name="T14" fmla="*/ 3 w 10"/>
                <a:gd name="T15" fmla="*/ 35 h 44"/>
                <a:gd name="T16" fmla="*/ 6 w 10"/>
                <a:gd name="T17" fmla="*/ 43 h 44"/>
                <a:gd name="T18" fmla="*/ 6 w 10"/>
                <a:gd name="T19" fmla="*/ 43 h 44"/>
                <a:gd name="T20" fmla="*/ 6 w 10"/>
                <a:gd name="T21" fmla="*/ 35 h 44"/>
                <a:gd name="T22" fmla="*/ 6 w 10"/>
                <a:gd name="T23" fmla="*/ 35 h 44"/>
                <a:gd name="T24" fmla="*/ 9 w 10"/>
                <a:gd name="T25" fmla="*/ 20 h 44"/>
                <a:gd name="T26" fmla="*/ 9 w 10"/>
                <a:gd name="T27" fmla="*/ 20 h 44"/>
                <a:gd name="T28" fmla="*/ 6 w 10"/>
                <a:gd name="T29" fmla="*/ 6 h 44"/>
                <a:gd name="T30" fmla="*/ 6 w 10"/>
                <a:gd name="T31" fmla="*/ 6 h 44"/>
                <a:gd name="T32" fmla="*/ 6 w 1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44">
                  <a:moveTo>
                    <a:pt x="6" y="0"/>
                  </a:moveTo>
                  <a:lnTo>
                    <a:pt x="6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6" name="Freeform 133"/>
            <p:cNvSpPr>
              <a:spLocks noChangeArrowheads="1"/>
            </p:cNvSpPr>
            <p:nvPr/>
          </p:nvSpPr>
          <p:spPr bwMode="auto">
            <a:xfrm>
              <a:off x="9215438" y="2393950"/>
              <a:ext cx="17462" cy="63500"/>
            </a:xfrm>
            <a:custGeom>
              <a:avLst/>
              <a:gdLst>
                <a:gd name="T0" fmla="*/ 46 w 50"/>
                <a:gd name="T1" fmla="*/ 40 h 176"/>
                <a:gd name="T2" fmla="*/ 46 w 50"/>
                <a:gd name="T3" fmla="*/ 40 h 176"/>
                <a:gd name="T4" fmla="*/ 46 w 50"/>
                <a:gd name="T5" fmla="*/ 63 h 176"/>
                <a:gd name="T6" fmla="*/ 46 w 50"/>
                <a:gd name="T7" fmla="*/ 63 h 176"/>
                <a:gd name="T8" fmla="*/ 46 w 50"/>
                <a:gd name="T9" fmla="*/ 86 h 176"/>
                <a:gd name="T10" fmla="*/ 46 w 50"/>
                <a:gd name="T11" fmla="*/ 86 h 176"/>
                <a:gd name="T12" fmla="*/ 49 w 50"/>
                <a:gd name="T13" fmla="*/ 63 h 176"/>
                <a:gd name="T14" fmla="*/ 49 w 50"/>
                <a:gd name="T15" fmla="*/ 63 h 176"/>
                <a:gd name="T16" fmla="*/ 49 w 50"/>
                <a:gd name="T17" fmla="*/ 40 h 176"/>
                <a:gd name="T18" fmla="*/ 49 w 50"/>
                <a:gd name="T19" fmla="*/ 37 h 176"/>
                <a:gd name="T20" fmla="*/ 49 w 50"/>
                <a:gd name="T21" fmla="*/ 37 h 176"/>
                <a:gd name="T22" fmla="*/ 29 w 50"/>
                <a:gd name="T23" fmla="*/ 20 h 176"/>
                <a:gd name="T24" fmla="*/ 6 w 50"/>
                <a:gd name="T25" fmla="*/ 6 h 176"/>
                <a:gd name="T26" fmla="*/ 0 w 50"/>
                <a:gd name="T27" fmla="*/ 0 h 176"/>
                <a:gd name="T28" fmla="*/ 0 w 50"/>
                <a:gd name="T29" fmla="*/ 9 h 176"/>
                <a:gd name="T30" fmla="*/ 0 w 50"/>
                <a:gd name="T31" fmla="*/ 9 h 176"/>
                <a:gd name="T32" fmla="*/ 0 w 50"/>
                <a:gd name="T33" fmla="*/ 92 h 176"/>
                <a:gd name="T34" fmla="*/ 0 w 50"/>
                <a:gd name="T35" fmla="*/ 92 h 176"/>
                <a:gd name="T36" fmla="*/ 3 w 50"/>
                <a:gd name="T37" fmla="*/ 132 h 176"/>
                <a:gd name="T38" fmla="*/ 3 w 50"/>
                <a:gd name="T39" fmla="*/ 132 h 176"/>
                <a:gd name="T40" fmla="*/ 3 w 50"/>
                <a:gd name="T41" fmla="*/ 155 h 176"/>
                <a:gd name="T42" fmla="*/ 3 w 50"/>
                <a:gd name="T43" fmla="*/ 155 h 176"/>
                <a:gd name="T44" fmla="*/ 6 w 50"/>
                <a:gd name="T45" fmla="*/ 175 h 176"/>
                <a:gd name="T46" fmla="*/ 6 w 50"/>
                <a:gd name="T47" fmla="*/ 175 h 176"/>
                <a:gd name="T48" fmla="*/ 6 w 50"/>
                <a:gd name="T49" fmla="*/ 155 h 176"/>
                <a:gd name="T50" fmla="*/ 6 w 50"/>
                <a:gd name="T51" fmla="*/ 155 h 176"/>
                <a:gd name="T52" fmla="*/ 6 w 50"/>
                <a:gd name="T53" fmla="*/ 135 h 176"/>
                <a:gd name="T54" fmla="*/ 6 w 50"/>
                <a:gd name="T55" fmla="*/ 135 h 176"/>
                <a:gd name="T56" fmla="*/ 9 w 50"/>
                <a:gd name="T57" fmla="*/ 92 h 176"/>
                <a:gd name="T58" fmla="*/ 9 w 50"/>
                <a:gd name="T59" fmla="*/ 92 h 176"/>
                <a:gd name="T60" fmla="*/ 9 w 50"/>
                <a:gd name="T61" fmla="*/ 14 h 176"/>
                <a:gd name="T62" fmla="*/ 23 w 50"/>
                <a:gd name="T63" fmla="*/ 26 h 176"/>
                <a:gd name="T64" fmla="*/ 46 w 50"/>
                <a:gd name="T65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76">
                  <a:moveTo>
                    <a:pt x="46" y="40"/>
                  </a:moveTo>
                  <a:lnTo>
                    <a:pt x="46" y="40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29" y="2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6" y="175"/>
                  </a:lnTo>
                  <a:lnTo>
                    <a:pt x="6" y="175"/>
                  </a:lnTo>
                  <a:lnTo>
                    <a:pt x="6" y="155"/>
                  </a:lnTo>
                  <a:lnTo>
                    <a:pt x="6" y="15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14"/>
                  </a:lnTo>
                  <a:lnTo>
                    <a:pt x="23" y="26"/>
                  </a:lnTo>
                  <a:lnTo>
                    <a:pt x="46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7" name="Freeform 134"/>
            <p:cNvSpPr>
              <a:spLocks noChangeArrowheads="1"/>
            </p:cNvSpPr>
            <p:nvPr/>
          </p:nvSpPr>
          <p:spPr bwMode="auto">
            <a:xfrm>
              <a:off x="9097963" y="2468563"/>
              <a:ext cx="17462" cy="63500"/>
            </a:xfrm>
            <a:custGeom>
              <a:avLst/>
              <a:gdLst>
                <a:gd name="T0" fmla="*/ 43 w 49"/>
                <a:gd name="T1" fmla="*/ 40 h 176"/>
                <a:gd name="T2" fmla="*/ 43 w 49"/>
                <a:gd name="T3" fmla="*/ 40 h 176"/>
                <a:gd name="T4" fmla="*/ 45 w 49"/>
                <a:gd name="T5" fmla="*/ 60 h 176"/>
                <a:gd name="T6" fmla="*/ 45 w 49"/>
                <a:gd name="T7" fmla="*/ 60 h 176"/>
                <a:gd name="T8" fmla="*/ 45 w 49"/>
                <a:gd name="T9" fmla="*/ 83 h 176"/>
                <a:gd name="T10" fmla="*/ 45 w 49"/>
                <a:gd name="T11" fmla="*/ 83 h 176"/>
                <a:gd name="T12" fmla="*/ 48 w 49"/>
                <a:gd name="T13" fmla="*/ 60 h 176"/>
                <a:gd name="T14" fmla="*/ 48 w 49"/>
                <a:gd name="T15" fmla="*/ 60 h 176"/>
                <a:gd name="T16" fmla="*/ 48 w 49"/>
                <a:gd name="T17" fmla="*/ 38 h 176"/>
                <a:gd name="T18" fmla="*/ 48 w 49"/>
                <a:gd name="T19" fmla="*/ 38 h 176"/>
                <a:gd name="T20" fmla="*/ 48 w 49"/>
                <a:gd name="T21" fmla="*/ 35 h 176"/>
                <a:gd name="T22" fmla="*/ 26 w 49"/>
                <a:gd name="T23" fmla="*/ 20 h 176"/>
                <a:gd name="T24" fmla="*/ 6 w 49"/>
                <a:gd name="T25" fmla="*/ 3 h 176"/>
                <a:gd name="T26" fmla="*/ 0 w 49"/>
                <a:gd name="T27" fmla="*/ 0 h 176"/>
                <a:gd name="T28" fmla="*/ 0 w 49"/>
                <a:gd name="T29" fmla="*/ 6 h 176"/>
                <a:gd name="T30" fmla="*/ 0 w 49"/>
                <a:gd name="T31" fmla="*/ 6 h 176"/>
                <a:gd name="T32" fmla="*/ 0 w 49"/>
                <a:gd name="T33" fmla="*/ 89 h 176"/>
                <a:gd name="T34" fmla="*/ 0 w 49"/>
                <a:gd name="T35" fmla="*/ 89 h 176"/>
                <a:gd name="T36" fmla="*/ 3 w 49"/>
                <a:gd name="T37" fmla="*/ 132 h 176"/>
                <a:gd name="T38" fmla="*/ 3 w 49"/>
                <a:gd name="T39" fmla="*/ 132 h 176"/>
                <a:gd name="T40" fmla="*/ 3 w 49"/>
                <a:gd name="T41" fmla="*/ 152 h 176"/>
                <a:gd name="T42" fmla="*/ 3 w 49"/>
                <a:gd name="T43" fmla="*/ 164 h 176"/>
                <a:gd name="T44" fmla="*/ 3 w 49"/>
                <a:gd name="T45" fmla="*/ 164 h 176"/>
                <a:gd name="T46" fmla="*/ 3 w 49"/>
                <a:gd name="T47" fmla="*/ 175 h 176"/>
                <a:gd name="T48" fmla="*/ 3 w 49"/>
                <a:gd name="T49" fmla="*/ 175 h 176"/>
                <a:gd name="T50" fmla="*/ 6 w 49"/>
                <a:gd name="T51" fmla="*/ 152 h 176"/>
                <a:gd name="T52" fmla="*/ 6 w 49"/>
                <a:gd name="T53" fmla="*/ 152 h 176"/>
                <a:gd name="T54" fmla="*/ 6 w 49"/>
                <a:gd name="T55" fmla="*/ 132 h 176"/>
                <a:gd name="T56" fmla="*/ 6 w 49"/>
                <a:gd name="T57" fmla="*/ 132 h 176"/>
                <a:gd name="T58" fmla="*/ 8 w 49"/>
                <a:gd name="T59" fmla="*/ 89 h 176"/>
                <a:gd name="T60" fmla="*/ 8 w 49"/>
                <a:gd name="T61" fmla="*/ 89 h 176"/>
                <a:gd name="T62" fmla="*/ 8 w 49"/>
                <a:gd name="T63" fmla="*/ 14 h 176"/>
                <a:gd name="T64" fmla="*/ 23 w 49"/>
                <a:gd name="T65" fmla="*/ 26 h 176"/>
                <a:gd name="T66" fmla="*/ 43 w 49"/>
                <a:gd name="T67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176">
                  <a:moveTo>
                    <a:pt x="43" y="40"/>
                  </a:moveTo>
                  <a:lnTo>
                    <a:pt x="43" y="40"/>
                  </a:lnTo>
                  <a:lnTo>
                    <a:pt x="45" y="60"/>
                  </a:lnTo>
                  <a:lnTo>
                    <a:pt x="45" y="60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5"/>
                  </a:lnTo>
                  <a:lnTo>
                    <a:pt x="26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52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14"/>
                  </a:lnTo>
                  <a:lnTo>
                    <a:pt x="23" y="26"/>
                  </a:lnTo>
                  <a:lnTo>
                    <a:pt x="43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8" name="Freeform 135"/>
            <p:cNvSpPr>
              <a:spLocks noChangeArrowheads="1"/>
            </p:cNvSpPr>
            <p:nvPr/>
          </p:nvSpPr>
          <p:spPr bwMode="auto">
            <a:xfrm>
              <a:off x="9215438" y="2613025"/>
              <a:ext cx="17462" cy="63500"/>
            </a:xfrm>
            <a:custGeom>
              <a:avLst/>
              <a:gdLst>
                <a:gd name="T0" fmla="*/ 46 w 50"/>
                <a:gd name="T1" fmla="*/ 40 h 176"/>
                <a:gd name="T2" fmla="*/ 46 w 50"/>
                <a:gd name="T3" fmla="*/ 40 h 176"/>
                <a:gd name="T4" fmla="*/ 46 w 50"/>
                <a:gd name="T5" fmla="*/ 60 h 176"/>
                <a:gd name="T6" fmla="*/ 46 w 50"/>
                <a:gd name="T7" fmla="*/ 60 h 176"/>
                <a:gd name="T8" fmla="*/ 46 w 50"/>
                <a:gd name="T9" fmla="*/ 83 h 176"/>
                <a:gd name="T10" fmla="*/ 46 w 50"/>
                <a:gd name="T11" fmla="*/ 83 h 176"/>
                <a:gd name="T12" fmla="*/ 49 w 50"/>
                <a:gd name="T13" fmla="*/ 60 h 176"/>
                <a:gd name="T14" fmla="*/ 49 w 50"/>
                <a:gd name="T15" fmla="*/ 60 h 176"/>
                <a:gd name="T16" fmla="*/ 49 w 50"/>
                <a:gd name="T17" fmla="*/ 38 h 176"/>
                <a:gd name="T18" fmla="*/ 49 w 50"/>
                <a:gd name="T19" fmla="*/ 38 h 176"/>
                <a:gd name="T20" fmla="*/ 49 w 50"/>
                <a:gd name="T21" fmla="*/ 38 h 176"/>
                <a:gd name="T22" fmla="*/ 29 w 50"/>
                <a:gd name="T23" fmla="*/ 20 h 176"/>
                <a:gd name="T24" fmla="*/ 6 w 50"/>
                <a:gd name="T25" fmla="*/ 6 h 176"/>
                <a:gd name="T26" fmla="*/ 0 w 50"/>
                <a:gd name="T27" fmla="*/ 0 h 176"/>
                <a:gd name="T28" fmla="*/ 0 w 50"/>
                <a:gd name="T29" fmla="*/ 9 h 176"/>
                <a:gd name="T30" fmla="*/ 0 w 50"/>
                <a:gd name="T31" fmla="*/ 9 h 176"/>
                <a:gd name="T32" fmla="*/ 0 w 50"/>
                <a:gd name="T33" fmla="*/ 92 h 176"/>
                <a:gd name="T34" fmla="*/ 0 w 50"/>
                <a:gd name="T35" fmla="*/ 92 h 176"/>
                <a:gd name="T36" fmla="*/ 3 w 50"/>
                <a:gd name="T37" fmla="*/ 132 h 176"/>
                <a:gd name="T38" fmla="*/ 3 w 50"/>
                <a:gd name="T39" fmla="*/ 132 h 176"/>
                <a:gd name="T40" fmla="*/ 3 w 50"/>
                <a:gd name="T41" fmla="*/ 155 h 176"/>
                <a:gd name="T42" fmla="*/ 3 w 50"/>
                <a:gd name="T43" fmla="*/ 155 h 176"/>
                <a:gd name="T44" fmla="*/ 6 w 50"/>
                <a:gd name="T45" fmla="*/ 175 h 176"/>
                <a:gd name="T46" fmla="*/ 6 w 50"/>
                <a:gd name="T47" fmla="*/ 175 h 176"/>
                <a:gd name="T48" fmla="*/ 6 w 50"/>
                <a:gd name="T49" fmla="*/ 155 h 176"/>
                <a:gd name="T50" fmla="*/ 6 w 50"/>
                <a:gd name="T51" fmla="*/ 155 h 176"/>
                <a:gd name="T52" fmla="*/ 6 w 50"/>
                <a:gd name="T53" fmla="*/ 132 h 176"/>
                <a:gd name="T54" fmla="*/ 6 w 50"/>
                <a:gd name="T55" fmla="*/ 132 h 176"/>
                <a:gd name="T56" fmla="*/ 9 w 50"/>
                <a:gd name="T57" fmla="*/ 92 h 176"/>
                <a:gd name="T58" fmla="*/ 9 w 50"/>
                <a:gd name="T59" fmla="*/ 92 h 176"/>
                <a:gd name="T60" fmla="*/ 9 w 50"/>
                <a:gd name="T61" fmla="*/ 14 h 176"/>
                <a:gd name="T62" fmla="*/ 23 w 50"/>
                <a:gd name="T63" fmla="*/ 26 h 176"/>
                <a:gd name="T64" fmla="*/ 46 w 50"/>
                <a:gd name="T65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76">
                  <a:moveTo>
                    <a:pt x="46" y="40"/>
                  </a:moveTo>
                  <a:lnTo>
                    <a:pt x="46" y="4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29" y="2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6" y="175"/>
                  </a:lnTo>
                  <a:lnTo>
                    <a:pt x="6" y="175"/>
                  </a:lnTo>
                  <a:lnTo>
                    <a:pt x="6" y="155"/>
                  </a:lnTo>
                  <a:lnTo>
                    <a:pt x="6" y="155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14"/>
                  </a:lnTo>
                  <a:lnTo>
                    <a:pt x="23" y="26"/>
                  </a:lnTo>
                  <a:lnTo>
                    <a:pt x="46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9" name="Freeform 136"/>
            <p:cNvSpPr>
              <a:spLocks noChangeArrowheads="1"/>
            </p:cNvSpPr>
            <p:nvPr/>
          </p:nvSpPr>
          <p:spPr bwMode="auto">
            <a:xfrm>
              <a:off x="9039225" y="2492375"/>
              <a:ext cx="17463" cy="63500"/>
            </a:xfrm>
            <a:custGeom>
              <a:avLst/>
              <a:gdLst>
                <a:gd name="T0" fmla="*/ 43 w 49"/>
                <a:gd name="T1" fmla="*/ 40 h 176"/>
                <a:gd name="T2" fmla="*/ 43 w 49"/>
                <a:gd name="T3" fmla="*/ 40 h 176"/>
                <a:gd name="T4" fmla="*/ 43 w 49"/>
                <a:gd name="T5" fmla="*/ 63 h 176"/>
                <a:gd name="T6" fmla="*/ 43 w 49"/>
                <a:gd name="T7" fmla="*/ 63 h 176"/>
                <a:gd name="T8" fmla="*/ 46 w 49"/>
                <a:gd name="T9" fmla="*/ 86 h 176"/>
                <a:gd name="T10" fmla="*/ 46 w 49"/>
                <a:gd name="T11" fmla="*/ 86 h 176"/>
                <a:gd name="T12" fmla="*/ 46 w 49"/>
                <a:gd name="T13" fmla="*/ 63 h 176"/>
                <a:gd name="T14" fmla="*/ 46 w 49"/>
                <a:gd name="T15" fmla="*/ 63 h 176"/>
                <a:gd name="T16" fmla="*/ 48 w 49"/>
                <a:gd name="T17" fmla="*/ 40 h 176"/>
                <a:gd name="T18" fmla="*/ 48 w 49"/>
                <a:gd name="T19" fmla="*/ 37 h 176"/>
                <a:gd name="T20" fmla="*/ 46 w 49"/>
                <a:gd name="T21" fmla="*/ 37 h 176"/>
                <a:gd name="T22" fmla="*/ 25 w 49"/>
                <a:gd name="T23" fmla="*/ 20 h 176"/>
                <a:gd name="T24" fmla="*/ 5 w 49"/>
                <a:gd name="T25" fmla="*/ 6 h 176"/>
                <a:gd name="T26" fmla="*/ 0 w 49"/>
                <a:gd name="T27" fmla="*/ 0 h 176"/>
                <a:gd name="T28" fmla="*/ 0 w 49"/>
                <a:gd name="T29" fmla="*/ 9 h 176"/>
                <a:gd name="T30" fmla="*/ 0 w 49"/>
                <a:gd name="T31" fmla="*/ 9 h 176"/>
                <a:gd name="T32" fmla="*/ 0 w 49"/>
                <a:gd name="T33" fmla="*/ 92 h 176"/>
                <a:gd name="T34" fmla="*/ 0 w 49"/>
                <a:gd name="T35" fmla="*/ 92 h 176"/>
                <a:gd name="T36" fmla="*/ 0 w 49"/>
                <a:gd name="T37" fmla="*/ 132 h 176"/>
                <a:gd name="T38" fmla="*/ 0 w 49"/>
                <a:gd name="T39" fmla="*/ 132 h 176"/>
                <a:gd name="T40" fmla="*/ 2 w 49"/>
                <a:gd name="T41" fmla="*/ 155 h 176"/>
                <a:gd name="T42" fmla="*/ 2 w 49"/>
                <a:gd name="T43" fmla="*/ 155 h 176"/>
                <a:gd name="T44" fmla="*/ 2 w 49"/>
                <a:gd name="T45" fmla="*/ 175 h 176"/>
                <a:gd name="T46" fmla="*/ 2 w 49"/>
                <a:gd name="T47" fmla="*/ 175 h 176"/>
                <a:gd name="T48" fmla="*/ 2 w 49"/>
                <a:gd name="T49" fmla="*/ 155 h 176"/>
                <a:gd name="T50" fmla="*/ 2 w 49"/>
                <a:gd name="T51" fmla="*/ 155 h 176"/>
                <a:gd name="T52" fmla="*/ 5 w 49"/>
                <a:gd name="T53" fmla="*/ 135 h 176"/>
                <a:gd name="T54" fmla="*/ 5 w 49"/>
                <a:gd name="T55" fmla="*/ 135 h 176"/>
                <a:gd name="T56" fmla="*/ 5 w 49"/>
                <a:gd name="T57" fmla="*/ 92 h 176"/>
                <a:gd name="T58" fmla="*/ 5 w 49"/>
                <a:gd name="T59" fmla="*/ 92 h 176"/>
                <a:gd name="T60" fmla="*/ 5 w 49"/>
                <a:gd name="T61" fmla="*/ 14 h 176"/>
                <a:gd name="T62" fmla="*/ 22 w 49"/>
                <a:gd name="T63" fmla="*/ 26 h 176"/>
                <a:gd name="T64" fmla="*/ 43 w 49"/>
                <a:gd name="T65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176">
                  <a:moveTo>
                    <a:pt x="43" y="40"/>
                  </a:moveTo>
                  <a:lnTo>
                    <a:pt x="43" y="40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46" y="37"/>
                  </a:lnTo>
                  <a:lnTo>
                    <a:pt x="25" y="20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2" y="175"/>
                  </a:lnTo>
                  <a:lnTo>
                    <a:pt x="2" y="175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14"/>
                  </a:lnTo>
                  <a:lnTo>
                    <a:pt x="22" y="26"/>
                  </a:lnTo>
                  <a:lnTo>
                    <a:pt x="43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0" name="Freeform 137"/>
            <p:cNvSpPr>
              <a:spLocks noChangeArrowheads="1"/>
            </p:cNvSpPr>
            <p:nvPr/>
          </p:nvSpPr>
          <p:spPr bwMode="auto">
            <a:xfrm>
              <a:off x="9161463" y="2397125"/>
              <a:ext cx="11112" cy="7938"/>
            </a:xfrm>
            <a:custGeom>
              <a:avLst/>
              <a:gdLst>
                <a:gd name="T0" fmla="*/ 18 w 30"/>
                <a:gd name="T1" fmla="*/ 5 h 21"/>
                <a:gd name="T2" fmla="*/ 18 w 30"/>
                <a:gd name="T3" fmla="*/ 5 h 21"/>
                <a:gd name="T4" fmla="*/ 6 w 30"/>
                <a:gd name="T5" fmla="*/ 0 h 21"/>
                <a:gd name="T6" fmla="*/ 6 w 30"/>
                <a:gd name="T7" fmla="*/ 0 h 21"/>
                <a:gd name="T8" fmla="*/ 0 w 30"/>
                <a:gd name="T9" fmla="*/ 0 h 21"/>
                <a:gd name="T10" fmla="*/ 0 w 30"/>
                <a:gd name="T11" fmla="*/ 0 h 21"/>
                <a:gd name="T12" fmla="*/ 3 w 30"/>
                <a:gd name="T13" fmla="*/ 5 h 21"/>
                <a:gd name="T14" fmla="*/ 3 w 30"/>
                <a:gd name="T15" fmla="*/ 5 h 21"/>
                <a:gd name="T16" fmla="*/ 12 w 30"/>
                <a:gd name="T17" fmla="*/ 14 h 21"/>
                <a:gd name="T18" fmla="*/ 12 w 30"/>
                <a:gd name="T19" fmla="*/ 14 h 21"/>
                <a:gd name="T20" fmla="*/ 23 w 30"/>
                <a:gd name="T21" fmla="*/ 20 h 21"/>
                <a:gd name="T22" fmla="*/ 23 w 30"/>
                <a:gd name="T23" fmla="*/ 20 h 21"/>
                <a:gd name="T24" fmla="*/ 29 w 30"/>
                <a:gd name="T25" fmla="*/ 20 h 21"/>
                <a:gd name="T26" fmla="*/ 29 w 30"/>
                <a:gd name="T27" fmla="*/ 20 h 21"/>
                <a:gd name="T28" fmla="*/ 26 w 30"/>
                <a:gd name="T29" fmla="*/ 14 h 21"/>
                <a:gd name="T30" fmla="*/ 26 w 30"/>
                <a:gd name="T31" fmla="*/ 14 h 21"/>
                <a:gd name="T32" fmla="*/ 18 w 30"/>
                <a:gd name="T3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1">
                  <a:moveTo>
                    <a:pt x="18" y="5"/>
                  </a:moveTo>
                  <a:lnTo>
                    <a:pt x="18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8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1" name="Freeform 138"/>
            <p:cNvSpPr>
              <a:spLocks noChangeArrowheads="1"/>
            </p:cNvSpPr>
            <p:nvPr/>
          </p:nvSpPr>
          <p:spPr bwMode="auto">
            <a:xfrm>
              <a:off x="9280525" y="2451100"/>
              <a:ext cx="11113" cy="7938"/>
            </a:xfrm>
            <a:custGeom>
              <a:avLst/>
              <a:gdLst>
                <a:gd name="T0" fmla="*/ 28 w 32"/>
                <a:gd name="T1" fmla="*/ 18 h 22"/>
                <a:gd name="T2" fmla="*/ 28 w 32"/>
                <a:gd name="T3" fmla="*/ 18 h 22"/>
                <a:gd name="T4" fmla="*/ 17 w 32"/>
                <a:gd name="T5" fmla="*/ 9 h 22"/>
                <a:gd name="T6" fmla="*/ 17 w 32"/>
                <a:gd name="T7" fmla="*/ 9 h 22"/>
                <a:gd name="T8" fmla="*/ 5 w 32"/>
                <a:gd name="T9" fmla="*/ 0 h 22"/>
                <a:gd name="T10" fmla="*/ 5 w 32"/>
                <a:gd name="T11" fmla="*/ 0 h 22"/>
                <a:gd name="T12" fmla="*/ 0 w 32"/>
                <a:gd name="T13" fmla="*/ 0 h 22"/>
                <a:gd name="T14" fmla="*/ 0 w 32"/>
                <a:gd name="T15" fmla="*/ 0 h 22"/>
                <a:gd name="T16" fmla="*/ 3 w 32"/>
                <a:gd name="T17" fmla="*/ 6 h 22"/>
                <a:gd name="T18" fmla="*/ 3 w 32"/>
                <a:gd name="T19" fmla="*/ 6 h 22"/>
                <a:gd name="T20" fmla="*/ 14 w 32"/>
                <a:gd name="T21" fmla="*/ 15 h 22"/>
                <a:gd name="T22" fmla="*/ 14 w 32"/>
                <a:gd name="T23" fmla="*/ 15 h 22"/>
                <a:gd name="T24" fmla="*/ 26 w 32"/>
                <a:gd name="T25" fmla="*/ 21 h 22"/>
                <a:gd name="T26" fmla="*/ 26 w 32"/>
                <a:gd name="T27" fmla="*/ 21 h 22"/>
                <a:gd name="T28" fmla="*/ 31 w 32"/>
                <a:gd name="T29" fmla="*/ 21 h 22"/>
                <a:gd name="T30" fmla="*/ 31 w 32"/>
                <a:gd name="T31" fmla="*/ 21 h 22"/>
                <a:gd name="T32" fmla="*/ 28 w 32"/>
                <a:gd name="T3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2">
                  <a:moveTo>
                    <a:pt x="28" y="18"/>
                  </a:moveTo>
                  <a:lnTo>
                    <a:pt x="28" y="1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2" name="Freeform 139"/>
            <p:cNvSpPr>
              <a:spLocks noChangeArrowheads="1"/>
            </p:cNvSpPr>
            <p:nvPr/>
          </p:nvSpPr>
          <p:spPr bwMode="auto">
            <a:xfrm>
              <a:off x="9280525" y="2465388"/>
              <a:ext cx="11113" cy="7937"/>
            </a:xfrm>
            <a:custGeom>
              <a:avLst/>
              <a:gdLst>
                <a:gd name="T0" fmla="*/ 28 w 32"/>
                <a:gd name="T1" fmla="*/ 17 h 23"/>
                <a:gd name="T2" fmla="*/ 28 w 32"/>
                <a:gd name="T3" fmla="*/ 17 h 23"/>
                <a:gd name="T4" fmla="*/ 17 w 32"/>
                <a:gd name="T5" fmla="*/ 8 h 23"/>
                <a:gd name="T6" fmla="*/ 17 w 32"/>
                <a:gd name="T7" fmla="*/ 8 h 23"/>
                <a:gd name="T8" fmla="*/ 5 w 32"/>
                <a:gd name="T9" fmla="*/ 3 h 23"/>
                <a:gd name="T10" fmla="*/ 5 w 32"/>
                <a:gd name="T11" fmla="*/ 3 h 23"/>
                <a:gd name="T12" fmla="*/ 0 w 32"/>
                <a:gd name="T13" fmla="*/ 0 h 23"/>
                <a:gd name="T14" fmla="*/ 0 w 32"/>
                <a:gd name="T15" fmla="*/ 0 h 23"/>
                <a:gd name="T16" fmla="*/ 3 w 32"/>
                <a:gd name="T17" fmla="*/ 5 h 23"/>
                <a:gd name="T18" fmla="*/ 3 w 32"/>
                <a:gd name="T19" fmla="*/ 5 h 23"/>
                <a:gd name="T20" fmla="*/ 14 w 32"/>
                <a:gd name="T21" fmla="*/ 14 h 23"/>
                <a:gd name="T22" fmla="*/ 14 w 32"/>
                <a:gd name="T23" fmla="*/ 14 h 23"/>
                <a:gd name="T24" fmla="*/ 26 w 32"/>
                <a:gd name="T25" fmla="*/ 20 h 23"/>
                <a:gd name="T26" fmla="*/ 26 w 32"/>
                <a:gd name="T27" fmla="*/ 20 h 23"/>
                <a:gd name="T28" fmla="*/ 31 w 32"/>
                <a:gd name="T29" fmla="*/ 22 h 23"/>
                <a:gd name="T30" fmla="*/ 31 w 32"/>
                <a:gd name="T31" fmla="*/ 22 h 23"/>
                <a:gd name="T32" fmla="*/ 28 w 32"/>
                <a:gd name="T3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3">
                  <a:moveTo>
                    <a:pt x="28" y="17"/>
                  </a:moveTo>
                  <a:lnTo>
                    <a:pt x="28" y="1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8" y="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3" name="Freeform 140"/>
            <p:cNvSpPr>
              <a:spLocks noChangeArrowheads="1"/>
            </p:cNvSpPr>
            <p:nvPr/>
          </p:nvSpPr>
          <p:spPr bwMode="auto">
            <a:xfrm>
              <a:off x="9280525" y="2479675"/>
              <a:ext cx="11113" cy="7938"/>
            </a:xfrm>
            <a:custGeom>
              <a:avLst/>
              <a:gdLst>
                <a:gd name="T0" fmla="*/ 28 w 32"/>
                <a:gd name="T1" fmla="*/ 14 h 21"/>
                <a:gd name="T2" fmla="*/ 28 w 32"/>
                <a:gd name="T3" fmla="*/ 14 h 21"/>
                <a:gd name="T4" fmla="*/ 17 w 32"/>
                <a:gd name="T5" fmla="*/ 6 h 21"/>
                <a:gd name="T6" fmla="*/ 17 w 32"/>
                <a:gd name="T7" fmla="*/ 6 h 21"/>
                <a:gd name="T8" fmla="*/ 5 w 32"/>
                <a:gd name="T9" fmla="*/ 0 h 21"/>
                <a:gd name="T10" fmla="*/ 5 w 32"/>
                <a:gd name="T11" fmla="*/ 0 h 21"/>
                <a:gd name="T12" fmla="*/ 0 w 32"/>
                <a:gd name="T13" fmla="*/ 0 h 21"/>
                <a:gd name="T14" fmla="*/ 0 w 32"/>
                <a:gd name="T15" fmla="*/ 0 h 21"/>
                <a:gd name="T16" fmla="*/ 3 w 32"/>
                <a:gd name="T17" fmla="*/ 3 h 21"/>
                <a:gd name="T18" fmla="*/ 3 w 32"/>
                <a:gd name="T19" fmla="*/ 3 h 21"/>
                <a:gd name="T20" fmla="*/ 14 w 32"/>
                <a:gd name="T21" fmla="*/ 11 h 21"/>
                <a:gd name="T22" fmla="*/ 14 w 32"/>
                <a:gd name="T23" fmla="*/ 11 h 21"/>
                <a:gd name="T24" fmla="*/ 26 w 32"/>
                <a:gd name="T25" fmla="*/ 17 h 21"/>
                <a:gd name="T26" fmla="*/ 26 w 32"/>
                <a:gd name="T27" fmla="*/ 17 h 21"/>
                <a:gd name="T28" fmla="*/ 31 w 32"/>
                <a:gd name="T29" fmla="*/ 20 h 21"/>
                <a:gd name="T30" fmla="*/ 31 w 32"/>
                <a:gd name="T31" fmla="*/ 20 h 21"/>
                <a:gd name="T32" fmla="*/ 28 w 32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1">
                  <a:moveTo>
                    <a:pt x="28" y="14"/>
                  </a:moveTo>
                  <a:lnTo>
                    <a:pt x="28" y="1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8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4" name="Freeform 141"/>
            <p:cNvSpPr>
              <a:spLocks noChangeArrowheads="1"/>
            </p:cNvSpPr>
            <p:nvPr/>
          </p:nvSpPr>
          <p:spPr bwMode="auto">
            <a:xfrm>
              <a:off x="9280525" y="2493963"/>
              <a:ext cx="11113" cy="7937"/>
            </a:xfrm>
            <a:custGeom>
              <a:avLst/>
              <a:gdLst>
                <a:gd name="T0" fmla="*/ 28 w 32"/>
                <a:gd name="T1" fmla="*/ 14 h 21"/>
                <a:gd name="T2" fmla="*/ 28 w 32"/>
                <a:gd name="T3" fmla="*/ 14 h 21"/>
                <a:gd name="T4" fmla="*/ 17 w 32"/>
                <a:gd name="T5" fmla="*/ 6 h 21"/>
                <a:gd name="T6" fmla="*/ 17 w 32"/>
                <a:gd name="T7" fmla="*/ 6 h 21"/>
                <a:gd name="T8" fmla="*/ 5 w 32"/>
                <a:gd name="T9" fmla="*/ 0 h 21"/>
                <a:gd name="T10" fmla="*/ 5 w 32"/>
                <a:gd name="T11" fmla="*/ 0 h 21"/>
                <a:gd name="T12" fmla="*/ 0 w 32"/>
                <a:gd name="T13" fmla="*/ 0 h 21"/>
                <a:gd name="T14" fmla="*/ 0 w 32"/>
                <a:gd name="T15" fmla="*/ 0 h 21"/>
                <a:gd name="T16" fmla="*/ 3 w 32"/>
                <a:gd name="T17" fmla="*/ 6 h 21"/>
                <a:gd name="T18" fmla="*/ 3 w 32"/>
                <a:gd name="T19" fmla="*/ 6 h 21"/>
                <a:gd name="T20" fmla="*/ 14 w 32"/>
                <a:gd name="T21" fmla="*/ 14 h 21"/>
                <a:gd name="T22" fmla="*/ 14 w 32"/>
                <a:gd name="T23" fmla="*/ 14 h 21"/>
                <a:gd name="T24" fmla="*/ 26 w 32"/>
                <a:gd name="T25" fmla="*/ 20 h 21"/>
                <a:gd name="T26" fmla="*/ 26 w 32"/>
                <a:gd name="T27" fmla="*/ 20 h 21"/>
                <a:gd name="T28" fmla="*/ 31 w 32"/>
                <a:gd name="T29" fmla="*/ 20 h 21"/>
                <a:gd name="T30" fmla="*/ 31 w 32"/>
                <a:gd name="T31" fmla="*/ 20 h 21"/>
                <a:gd name="T32" fmla="*/ 28 w 32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1">
                  <a:moveTo>
                    <a:pt x="28" y="14"/>
                  </a:moveTo>
                  <a:lnTo>
                    <a:pt x="28" y="1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8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5" name="Freeform 142"/>
            <p:cNvSpPr>
              <a:spLocks noChangeArrowheads="1"/>
            </p:cNvSpPr>
            <p:nvPr/>
          </p:nvSpPr>
          <p:spPr bwMode="auto">
            <a:xfrm>
              <a:off x="9280525" y="2514600"/>
              <a:ext cx="11113" cy="7938"/>
            </a:xfrm>
            <a:custGeom>
              <a:avLst/>
              <a:gdLst>
                <a:gd name="T0" fmla="*/ 28 w 32"/>
                <a:gd name="T1" fmla="*/ 14 h 21"/>
                <a:gd name="T2" fmla="*/ 28 w 32"/>
                <a:gd name="T3" fmla="*/ 14 h 21"/>
                <a:gd name="T4" fmla="*/ 17 w 32"/>
                <a:gd name="T5" fmla="*/ 6 h 21"/>
                <a:gd name="T6" fmla="*/ 17 w 32"/>
                <a:gd name="T7" fmla="*/ 6 h 21"/>
                <a:gd name="T8" fmla="*/ 5 w 32"/>
                <a:gd name="T9" fmla="*/ 0 h 21"/>
                <a:gd name="T10" fmla="*/ 5 w 32"/>
                <a:gd name="T11" fmla="*/ 0 h 21"/>
                <a:gd name="T12" fmla="*/ 0 w 32"/>
                <a:gd name="T13" fmla="*/ 0 h 21"/>
                <a:gd name="T14" fmla="*/ 0 w 32"/>
                <a:gd name="T15" fmla="*/ 0 h 21"/>
                <a:gd name="T16" fmla="*/ 3 w 32"/>
                <a:gd name="T17" fmla="*/ 6 h 21"/>
                <a:gd name="T18" fmla="*/ 3 w 32"/>
                <a:gd name="T19" fmla="*/ 6 h 21"/>
                <a:gd name="T20" fmla="*/ 14 w 32"/>
                <a:gd name="T21" fmla="*/ 14 h 21"/>
                <a:gd name="T22" fmla="*/ 14 w 32"/>
                <a:gd name="T23" fmla="*/ 14 h 21"/>
                <a:gd name="T24" fmla="*/ 26 w 32"/>
                <a:gd name="T25" fmla="*/ 20 h 21"/>
                <a:gd name="T26" fmla="*/ 26 w 32"/>
                <a:gd name="T27" fmla="*/ 20 h 21"/>
                <a:gd name="T28" fmla="*/ 31 w 32"/>
                <a:gd name="T29" fmla="*/ 20 h 21"/>
                <a:gd name="T30" fmla="*/ 31 w 32"/>
                <a:gd name="T31" fmla="*/ 20 h 21"/>
                <a:gd name="T32" fmla="*/ 28 w 32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1">
                  <a:moveTo>
                    <a:pt x="28" y="14"/>
                  </a:moveTo>
                  <a:lnTo>
                    <a:pt x="28" y="1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8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6" name="Freeform 143"/>
            <p:cNvSpPr>
              <a:spLocks noChangeArrowheads="1"/>
            </p:cNvSpPr>
            <p:nvPr/>
          </p:nvSpPr>
          <p:spPr bwMode="auto">
            <a:xfrm>
              <a:off x="9280525" y="2528888"/>
              <a:ext cx="11113" cy="7937"/>
            </a:xfrm>
            <a:custGeom>
              <a:avLst/>
              <a:gdLst>
                <a:gd name="T0" fmla="*/ 28 w 32"/>
                <a:gd name="T1" fmla="*/ 18 h 24"/>
                <a:gd name="T2" fmla="*/ 28 w 32"/>
                <a:gd name="T3" fmla="*/ 18 h 24"/>
                <a:gd name="T4" fmla="*/ 17 w 32"/>
                <a:gd name="T5" fmla="*/ 9 h 24"/>
                <a:gd name="T6" fmla="*/ 17 w 32"/>
                <a:gd name="T7" fmla="*/ 9 h 24"/>
                <a:gd name="T8" fmla="*/ 5 w 32"/>
                <a:gd name="T9" fmla="*/ 3 h 24"/>
                <a:gd name="T10" fmla="*/ 5 w 32"/>
                <a:gd name="T11" fmla="*/ 3 h 24"/>
                <a:gd name="T12" fmla="*/ 0 w 32"/>
                <a:gd name="T13" fmla="*/ 0 h 24"/>
                <a:gd name="T14" fmla="*/ 0 w 32"/>
                <a:gd name="T15" fmla="*/ 0 h 24"/>
                <a:gd name="T16" fmla="*/ 3 w 32"/>
                <a:gd name="T17" fmla="*/ 6 h 24"/>
                <a:gd name="T18" fmla="*/ 3 w 32"/>
                <a:gd name="T19" fmla="*/ 6 h 24"/>
                <a:gd name="T20" fmla="*/ 14 w 32"/>
                <a:gd name="T21" fmla="*/ 15 h 24"/>
                <a:gd name="T22" fmla="*/ 14 w 32"/>
                <a:gd name="T23" fmla="*/ 15 h 24"/>
                <a:gd name="T24" fmla="*/ 26 w 32"/>
                <a:gd name="T25" fmla="*/ 21 h 24"/>
                <a:gd name="T26" fmla="*/ 26 w 32"/>
                <a:gd name="T27" fmla="*/ 21 h 24"/>
                <a:gd name="T28" fmla="*/ 31 w 32"/>
                <a:gd name="T29" fmla="*/ 23 h 24"/>
                <a:gd name="T30" fmla="*/ 31 w 32"/>
                <a:gd name="T31" fmla="*/ 23 h 24"/>
                <a:gd name="T32" fmla="*/ 28 w 32"/>
                <a:gd name="T3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4">
                  <a:moveTo>
                    <a:pt x="28" y="18"/>
                  </a:moveTo>
                  <a:lnTo>
                    <a:pt x="28" y="1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7" name="Freeform 144"/>
            <p:cNvSpPr>
              <a:spLocks noChangeArrowheads="1"/>
            </p:cNvSpPr>
            <p:nvPr/>
          </p:nvSpPr>
          <p:spPr bwMode="auto">
            <a:xfrm>
              <a:off x="9280525" y="2541588"/>
              <a:ext cx="11113" cy="7937"/>
            </a:xfrm>
            <a:custGeom>
              <a:avLst/>
              <a:gdLst>
                <a:gd name="T0" fmla="*/ 28 w 32"/>
                <a:gd name="T1" fmla="*/ 17 h 24"/>
                <a:gd name="T2" fmla="*/ 28 w 32"/>
                <a:gd name="T3" fmla="*/ 17 h 24"/>
                <a:gd name="T4" fmla="*/ 17 w 32"/>
                <a:gd name="T5" fmla="*/ 8 h 24"/>
                <a:gd name="T6" fmla="*/ 17 w 32"/>
                <a:gd name="T7" fmla="*/ 8 h 24"/>
                <a:gd name="T8" fmla="*/ 5 w 32"/>
                <a:gd name="T9" fmla="*/ 2 h 24"/>
                <a:gd name="T10" fmla="*/ 5 w 32"/>
                <a:gd name="T11" fmla="*/ 2 h 24"/>
                <a:gd name="T12" fmla="*/ 0 w 32"/>
                <a:gd name="T13" fmla="*/ 0 h 24"/>
                <a:gd name="T14" fmla="*/ 0 w 32"/>
                <a:gd name="T15" fmla="*/ 0 h 24"/>
                <a:gd name="T16" fmla="*/ 3 w 32"/>
                <a:gd name="T17" fmla="*/ 5 h 24"/>
                <a:gd name="T18" fmla="*/ 3 w 32"/>
                <a:gd name="T19" fmla="*/ 5 h 24"/>
                <a:gd name="T20" fmla="*/ 14 w 32"/>
                <a:gd name="T21" fmla="*/ 14 h 24"/>
                <a:gd name="T22" fmla="*/ 14 w 32"/>
                <a:gd name="T23" fmla="*/ 14 h 24"/>
                <a:gd name="T24" fmla="*/ 26 w 32"/>
                <a:gd name="T25" fmla="*/ 20 h 24"/>
                <a:gd name="T26" fmla="*/ 26 w 32"/>
                <a:gd name="T27" fmla="*/ 20 h 24"/>
                <a:gd name="T28" fmla="*/ 31 w 32"/>
                <a:gd name="T29" fmla="*/ 23 h 24"/>
                <a:gd name="T30" fmla="*/ 31 w 32"/>
                <a:gd name="T31" fmla="*/ 23 h 24"/>
                <a:gd name="T32" fmla="*/ 28 w 32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4">
                  <a:moveTo>
                    <a:pt x="28" y="17"/>
                  </a:moveTo>
                  <a:lnTo>
                    <a:pt x="28" y="1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8" name="Freeform 145"/>
            <p:cNvSpPr>
              <a:spLocks noChangeArrowheads="1"/>
            </p:cNvSpPr>
            <p:nvPr/>
          </p:nvSpPr>
          <p:spPr bwMode="auto">
            <a:xfrm>
              <a:off x="9280525" y="2555875"/>
              <a:ext cx="11113" cy="7938"/>
            </a:xfrm>
            <a:custGeom>
              <a:avLst/>
              <a:gdLst>
                <a:gd name="T0" fmla="*/ 17 w 32"/>
                <a:gd name="T1" fmla="*/ 6 h 21"/>
                <a:gd name="T2" fmla="*/ 17 w 32"/>
                <a:gd name="T3" fmla="*/ 6 h 21"/>
                <a:gd name="T4" fmla="*/ 5 w 32"/>
                <a:gd name="T5" fmla="*/ 0 h 21"/>
                <a:gd name="T6" fmla="*/ 5 w 32"/>
                <a:gd name="T7" fmla="*/ 0 h 21"/>
                <a:gd name="T8" fmla="*/ 0 w 32"/>
                <a:gd name="T9" fmla="*/ 0 h 21"/>
                <a:gd name="T10" fmla="*/ 0 w 32"/>
                <a:gd name="T11" fmla="*/ 0 h 21"/>
                <a:gd name="T12" fmla="*/ 3 w 32"/>
                <a:gd name="T13" fmla="*/ 6 h 21"/>
                <a:gd name="T14" fmla="*/ 3 w 32"/>
                <a:gd name="T15" fmla="*/ 6 h 21"/>
                <a:gd name="T16" fmla="*/ 14 w 32"/>
                <a:gd name="T17" fmla="*/ 14 h 21"/>
                <a:gd name="T18" fmla="*/ 14 w 32"/>
                <a:gd name="T19" fmla="*/ 14 h 21"/>
                <a:gd name="T20" fmla="*/ 26 w 32"/>
                <a:gd name="T21" fmla="*/ 20 h 21"/>
                <a:gd name="T22" fmla="*/ 26 w 32"/>
                <a:gd name="T23" fmla="*/ 20 h 21"/>
                <a:gd name="T24" fmla="*/ 31 w 32"/>
                <a:gd name="T25" fmla="*/ 20 h 21"/>
                <a:gd name="T26" fmla="*/ 31 w 32"/>
                <a:gd name="T27" fmla="*/ 20 h 21"/>
                <a:gd name="T28" fmla="*/ 28 w 32"/>
                <a:gd name="T29" fmla="*/ 14 h 21"/>
                <a:gd name="T30" fmla="*/ 28 w 32"/>
                <a:gd name="T31" fmla="*/ 14 h 21"/>
                <a:gd name="T32" fmla="*/ 17 w 32"/>
                <a:gd name="T3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1">
                  <a:moveTo>
                    <a:pt x="17" y="6"/>
                  </a:moveTo>
                  <a:lnTo>
                    <a:pt x="17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17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9" name="Freeform 146"/>
            <p:cNvSpPr>
              <a:spLocks noChangeArrowheads="1"/>
            </p:cNvSpPr>
            <p:nvPr/>
          </p:nvSpPr>
          <p:spPr bwMode="auto">
            <a:xfrm>
              <a:off x="8956675" y="2576513"/>
              <a:ext cx="128588" cy="90487"/>
            </a:xfrm>
            <a:custGeom>
              <a:avLst/>
              <a:gdLst>
                <a:gd name="T0" fmla="*/ 0 w 358"/>
                <a:gd name="T1" fmla="*/ 12 h 250"/>
                <a:gd name="T2" fmla="*/ 0 w 358"/>
                <a:gd name="T3" fmla="*/ 12 h 250"/>
                <a:gd name="T4" fmla="*/ 5 w 358"/>
                <a:gd name="T5" fmla="*/ 112 h 250"/>
                <a:gd name="T6" fmla="*/ 5 w 358"/>
                <a:gd name="T7" fmla="*/ 112 h 250"/>
                <a:gd name="T8" fmla="*/ 11 w 358"/>
                <a:gd name="T9" fmla="*/ 20 h 250"/>
                <a:gd name="T10" fmla="*/ 11 w 358"/>
                <a:gd name="T11" fmla="*/ 20 h 250"/>
                <a:gd name="T12" fmla="*/ 88 w 358"/>
                <a:gd name="T13" fmla="*/ 77 h 250"/>
                <a:gd name="T14" fmla="*/ 134 w 358"/>
                <a:gd name="T15" fmla="*/ 106 h 250"/>
                <a:gd name="T16" fmla="*/ 177 w 358"/>
                <a:gd name="T17" fmla="*/ 138 h 250"/>
                <a:gd name="T18" fmla="*/ 223 w 358"/>
                <a:gd name="T19" fmla="*/ 166 h 250"/>
                <a:gd name="T20" fmla="*/ 266 w 358"/>
                <a:gd name="T21" fmla="*/ 195 h 250"/>
                <a:gd name="T22" fmla="*/ 266 w 358"/>
                <a:gd name="T23" fmla="*/ 195 h 250"/>
                <a:gd name="T24" fmla="*/ 357 w 358"/>
                <a:gd name="T25" fmla="*/ 249 h 250"/>
                <a:gd name="T26" fmla="*/ 357 w 358"/>
                <a:gd name="T27" fmla="*/ 249 h 250"/>
                <a:gd name="T28" fmla="*/ 272 w 358"/>
                <a:gd name="T29" fmla="*/ 183 h 250"/>
                <a:gd name="T30" fmla="*/ 229 w 358"/>
                <a:gd name="T31" fmla="*/ 155 h 250"/>
                <a:gd name="T32" fmla="*/ 186 w 358"/>
                <a:gd name="T33" fmla="*/ 123 h 250"/>
                <a:gd name="T34" fmla="*/ 143 w 358"/>
                <a:gd name="T35" fmla="*/ 94 h 250"/>
                <a:gd name="T36" fmla="*/ 97 w 358"/>
                <a:gd name="T37" fmla="*/ 63 h 250"/>
                <a:gd name="T38" fmla="*/ 97 w 358"/>
                <a:gd name="T39" fmla="*/ 63 h 250"/>
                <a:gd name="T40" fmla="*/ 8 w 358"/>
                <a:gd name="T41" fmla="*/ 6 h 250"/>
                <a:gd name="T42" fmla="*/ 0 w 358"/>
                <a:gd name="T43" fmla="*/ 0 h 250"/>
                <a:gd name="T44" fmla="*/ 0 w 358"/>
                <a:gd name="T45" fmla="*/ 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8" h="250">
                  <a:moveTo>
                    <a:pt x="0" y="12"/>
                  </a:moveTo>
                  <a:lnTo>
                    <a:pt x="0" y="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88" y="77"/>
                  </a:lnTo>
                  <a:lnTo>
                    <a:pt x="134" y="106"/>
                  </a:lnTo>
                  <a:lnTo>
                    <a:pt x="177" y="138"/>
                  </a:lnTo>
                  <a:lnTo>
                    <a:pt x="223" y="166"/>
                  </a:lnTo>
                  <a:lnTo>
                    <a:pt x="266" y="195"/>
                  </a:lnTo>
                  <a:lnTo>
                    <a:pt x="266" y="195"/>
                  </a:lnTo>
                  <a:lnTo>
                    <a:pt x="357" y="249"/>
                  </a:lnTo>
                  <a:lnTo>
                    <a:pt x="357" y="249"/>
                  </a:lnTo>
                  <a:lnTo>
                    <a:pt x="272" y="183"/>
                  </a:lnTo>
                  <a:lnTo>
                    <a:pt x="229" y="155"/>
                  </a:lnTo>
                  <a:lnTo>
                    <a:pt x="186" y="123"/>
                  </a:lnTo>
                  <a:lnTo>
                    <a:pt x="143" y="94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0" name="Freeform 147"/>
            <p:cNvSpPr>
              <a:spLocks noChangeArrowheads="1"/>
            </p:cNvSpPr>
            <p:nvPr/>
          </p:nvSpPr>
          <p:spPr bwMode="auto">
            <a:xfrm>
              <a:off x="9159875" y="2717800"/>
              <a:ext cx="165100" cy="146050"/>
            </a:xfrm>
            <a:custGeom>
              <a:avLst/>
              <a:gdLst>
                <a:gd name="T0" fmla="*/ 343 w 459"/>
                <a:gd name="T1" fmla="*/ 220 h 404"/>
                <a:gd name="T2" fmla="*/ 286 w 459"/>
                <a:gd name="T3" fmla="*/ 183 h 404"/>
                <a:gd name="T4" fmla="*/ 286 w 459"/>
                <a:gd name="T5" fmla="*/ 183 h 404"/>
                <a:gd name="T6" fmla="*/ 232 w 459"/>
                <a:gd name="T7" fmla="*/ 143 h 404"/>
                <a:gd name="T8" fmla="*/ 232 w 459"/>
                <a:gd name="T9" fmla="*/ 143 h 404"/>
                <a:gd name="T10" fmla="*/ 175 w 459"/>
                <a:gd name="T11" fmla="*/ 105 h 404"/>
                <a:gd name="T12" fmla="*/ 175 w 459"/>
                <a:gd name="T13" fmla="*/ 105 h 404"/>
                <a:gd name="T14" fmla="*/ 117 w 459"/>
                <a:gd name="T15" fmla="*/ 71 h 404"/>
                <a:gd name="T16" fmla="*/ 89 w 459"/>
                <a:gd name="T17" fmla="*/ 51 h 404"/>
                <a:gd name="T18" fmla="*/ 89 w 459"/>
                <a:gd name="T19" fmla="*/ 51 h 404"/>
                <a:gd name="T20" fmla="*/ 60 w 459"/>
                <a:gd name="T21" fmla="*/ 34 h 404"/>
                <a:gd name="T22" fmla="*/ 60 w 459"/>
                <a:gd name="T23" fmla="*/ 34 h 404"/>
                <a:gd name="T24" fmla="*/ 0 w 459"/>
                <a:gd name="T25" fmla="*/ 0 h 404"/>
                <a:gd name="T26" fmla="*/ 0 w 459"/>
                <a:gd name="T27" fmla="*/ 0 h 404"/>
                <a:gd name="T28" fmla="*/ 54 w 459"/>
                <a:gd name="T29" fmla="*/ 40 h 404"/>
                <a:gd name="T30" fmla="*/ 54 w 459"/>
                <a:gd name="T31" fmla="*/ 40 h 404"/>
                <a:gd name="T32" fmla="*/ 83 w 459"/>
                <a:gd name="T33" fmla="*/ 60 h 404"/>
                <a:gd name="T34" fmla="*/ 112 w 459"/>
                <a:gd name="T35" fmla="*/ 80 h 404"/>
                <a:gd name="T36" fmla="*/ 112 w 459"/>
                <a:gd name="T37" fmla="*/ 80 h 404"/>
                <a:gd name="T38" fmla="*/ 166 w 459"/>
                <a:gd name="T39" fmla="*/ 120 h 404"/>
                <a:gd name="T40" fmla="*/ 166 w 459"/>
                <a:gd name="T41" fmla="*/ 120 h 404"/>
                <a:gd name="T42" fmla="*/ 223 w 459"/>
                <a:gd name="T43" fmla="*/ 157 h 404"/>
                <a:gd name="T44" fmla="*/ 223 w 459"/>
                <a:gd name="T45" fmla="*/ 157 h 404"/>
                <a:gd name="T46" fmla="*/ 278 w 459"/>
                <a:gd name="T47" fmla="*/ 194 h 404"/>
                <a:gd name="T48" fmla="*/ 335 w 459"/>
                <a:gd name="T49" fmla="*/ 234 h 404"/>
                <a:gd name="T50" fmla="*/ 335 w 459"/>
                <a:gd name="T51" fmla="*/ 234 h 404"/>
                <a:gd name="T52" fmla="*/ 447 w 459"/>
                <a:gd name="T53" fmla="*/ 306 h 404"/>
                <a:gd name="T54" fmla="*/ 447 w 459"/>
                <a:gd name="T55" fmla="*/ 306 h 404"/>
                <a:gd name="T56" fmla="*/ 449 w 459"/>
                <a:gd name="T57" fmla="*/ 355 h 404"/>
                <a:gd name="T58" fmla="*/ 449 w 459"/>
                <a:gd name="T59" fmla="*/ 355 h 404"/>
                <a:gd name="T60" fmla="*/ 452 w 459"/>
                <a:gd name="T61" fmla="*/ 403 h 404"/>
                <a:gd name="T62" fmla="*/ 452 w 459"/>
                <a:gd name="T63" fmla="*/ 403 h 404"/>
                <a:gd name="T64" fmla="*/ 455 w 459"/>
                <a:gd name="T65" fmla="*/ 355 h 404"/>
                <a:gd name="T66" fmla="*/ 455 w 459"/>
                <a:gd name="T67" fmla="*/ 355 h 404"/>
                <a:gd name="T68" fmla="*/ 458 w 459"/>
                <a:gd name="T69" fmla="*/ 303 h 404"/>
                <a:gd name="T70" fmla="*/ 458 w 459"/>
                <a:gd name="T71" fmla="*/ 300 h 404"/>
                <a:gd name="T72" fmla="*/ 455 w 459"/>
                <a:gd name="T73" fmla="*/ 300 h 404"/>
                <a:gd name="T74" fmla="*/ 455 w 459"/>
                <a:gd name="T75" fmla="*/ 300 h 404"/>
                <a:gd name="T76" fmla="*/ 343 w 459"/>
                <a:gd name="T77" fmla="*/ 22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404">
                  <a:moveTo>
                    <a:pt x="343" y="220"/>
                  </a:moveTo>
                  <a:lnTo>
                    <a:pt x="286" y="183"/>
                  </a:lnTo>
                  <a:lnTo>
                    <a:pt x="286" y="183"/>
                  </a:lnTo>
                  <a:lnTo>
                    <a:pt x="232" y="143"/>
                  </a:lnTo>
                  <a:lnTo>
                    <a:pt x="232" y="143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17" y="7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83" y="6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223" y="157"/>
                  </a:lnTo>
                  <a:lnTo>
                    <a:pt x="223" y="157"/>
                  </a:lnTo>
                  <a:lnTo>
                    <a:pt x="278" y="194"/>
                  </a:lnTo>
                  <a:lnTo>
                    <a:pt x="335" y="234"/>
                  </a:lnTo>
                  <a:lnTo>
                    <a:pt x="335" y="234"/>
                  </a:lnTo>
                  <a:lnTo>
                    <a:pt x="447" y="306"/>
                  </a:lnTo>
                  <a:lnTo>
                    <a:pt x="447" y="306"/>
                  </a:lnTo>
                  <a:lnTo>
                    <a:pt x="449" y="355"/>
                  </a:lnTo>
                  <a:lnTo>
                    <a:pt x="449" y="355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55" y="355"/>
                  </a:lnTo>
                  <a:lnTo>
                    <a:pt x="455" y="355"/>
                  </a:lnTo>
                  <a:lnTo>
                    <a:pt x="458" y="303"/>
                  </a:lnTo>
                  <a:lnTo>
                    <a:pt x="458" y="300"/>
                  </a:lnTo>
                  <a:lnTo>
                    <a:pt x="455" y="300"/>
                  </a:lnTo>
                  <a:lnTo>
                    <a:pt x="455" y="300"/>
                  </a:lnTo>
                  <a:lnTo>
                    <a:pt x="343" y="2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1" name="Freeform 148"/>
            <p:cNvSpPr>
              <a:spLocks noChangeArrowheads="1"/>
            </p:cNvSpPr>
            <p:nvPr/>
          </p:nvSpPr>
          <p:spPr bwMode="auto">
            <a:xfrm>
              <a:off x="8956675" y="2535238"/>
              <a:ext cx="366713" cy="284162"/>
            </a:xfrm>
            <a:custGeom>
              <a:avLst/>
              <a:gdLst>
                <a:gd name="T0" fmla="*/ 0 w 1018"/>
                <a:gd name="T1" fmla="*/ 0 h 791"/>
                <a:gd name="T2" fmla="*/ 0 w 1018"/>
                <a:gd name="T3" fmla="*/ 5 h 791"/>
                <a:gd name="T4" fmla="*/ 0 w 1018"/>
                <a:gd name="T5" fmla="*/ 57 h 791"/>
                <a:gd name="T6" fmla="*/ 3 w 1018"/>
                <a:gd name="T7" fmla="*/ 108 h 791"/>
                <a:gd name="T8" fmla="*/ 6 w 1018"/>
                <a:gd name="T9" fmla="*/ 57 h 791"/>
                <a:gd name="T10" fmla="*/ 6 w 1018"/>
                <a:gd name="T11" fmla="*/ 14 h 791"/>
                <a:gd name="T12" fmla="*/ 63 w 1018"/>
                <a:gd name="T13" fmla="*/ 54 h 791"/>
                <a:gd name="T14" fmla="*/ 126 w 1018"/>
                <a:gd name="T15" fmla="*/ 97 h 791"/>
                <a:gd name="T16" fmla="*/ 249 w 1018"/>
                <a:gd name="T17" fmla="*/ 186 h 791"/>
                <a:gd name="T18" fmla="*/ 375 w 1018"/>
                <a:gd name="T19" fmla="*/ 272 h 791"/>
                <a:gd name="T20" fmla="*/ 501 w 1018"/>
                <a:gd name="T21" fmla="*/ 357 h 791"/>
                <a:gd name="T22" fmla="*/ 627 w 1018"/>
                <a:gd name="T23" fmla="*/ 444 h 791"/>
                <a:gd name="T24" fmla="*/ 756 w 1018"/>
                <a:gd name="T25" fmla="*/ 527 h 791"/>
                <a:gd name="T26" fmla="*/ 882 w 1018"/>
                <a:gd name="T27" fmla="*/ 610 h 791"/>
                <a:gd name="T28" fmla="*/ 948 w 1018"/>
                <a:gd name="T29" fmla="*/ 650 h 791"/>
                <a:gd name="T30" fmla="*/ 1011 w 1018"/>
                <a:gd name="T31" fmla="*/ 690 h 791"/>
                <a:gd name="T32" fmla="*/ 1011 w 1018"/>
                <a:gd name="T33" fmla="*/ 739 h 791"/>
                <a:gd name="T34" fmla="*/ 1014 w 1018"/>
                <a:gd name="T35" fmla="*/ 790 h 791"/>
                <a:gd name="T36" fmla="*/ 1017 w 1018"/>
                <a:gd name="T37" fmla="*/ 739 h 791"/>
                <a:gd name="T38" fmla="*/ 1017 w 1018"/>
                <a:gd name="T39" fmla="*/ 687 h 791"/>
                <a:gd name="T40" fmla="*/ 1017 w 1018"/>
                <a:gd name="T41" fmla="*/ 687 h 791"/>
                <a:gd name="T42" fmla="*/ 1017 w 1018"/>
                <a:gd name="T43" fmla="*/ 684 h 791"/>
                <a:gd name="T44" fmla="*/ 954 w 1018"/>
                <a:gd name="T45" fmla="*/ 641 h 791"/>
                <a:gd name="T46" fmla="*/ 891 w 1018"/>
                <a:gd name="T47" fmla="*/ 595 h 791"/>
                <a:gd name="T48" fmla="*/ 768 w 1018"/>
                <a:gd name="T49" fmla="*/ 509 h 791"/>
                <a:gd name="T50" fmla="*/ 642 w 1018"/>
                <a:gd name="T51" fmla="*/ 423 h 791"/>
                <a:gd name="T52" fmla="*/ 516 w 1018"/>
                <a:gd name="T53" fmla="*/ 338 h 791"/>
                <a:gd name="T54" fmla="*/ 390 w 1018"/>
                <a:gd name="T55" fmla="*/ 252 h 791"/>
                <a:gd name="T56" fmla="*/ 261 w 1018"/>
                <a:gd name="T57" fmla="*/ 169 h 791"/>
                <a:gd name="T58" fmla="*/ 135 w 1018"/>
                <a:gd name="T59" fmla="*/ 85 h 791"/>
                <a:gd name="T60" fmla="*/ 69 w 1018"/>
                <a:gd name="T61" fmla="*/ 43 h 791"/>
                <a:gd name="T62" fmla="*/ 6 w 1018"/>
                <a:gd name="T63" fmla="*/ 3 h 791"/>
                <a:gd name="T64" fmla="*/ 0 w 1018"/>
                <a:gd name="T6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8" h="791">
                  <a:moveTo>
                    <a:pt x="0" y="0"/>
                  </a:moveTo>
                  <a:lnTo>
                    <a:pt x="0" y="5"/>
                  </a:lnTo>
                  <a:lnTo>
                    <a:pt x="0" y="57"/>
                  </a:lnTo>
                  <a:lnTo>
                    <a:pt x="3" y="108"/>
                  </a:lnTo>
                  <a:lnTo>
                    <a:pt x="6" y="57"/>
                  </a:lnTo>
                  <a:lnTo>
                    <a:pt x="6" y="14"/>
                  </a:lnTo>
                  <a:lnTo>
                    <a:pt x="63" y="54"/>
                  </a:lnTo>
                  <a:lnTo>
                    <a:pt x="126" y="97"/>
                  </a:lnTo>
                  <a:lnTo>
                    <a:pt x="249" y="186"/>
                  </a:lnTo>
                  <a:lnTo>
                    <a:pt x="375" y="272"/>
                  </a:lnTo>
                  <a:lnTo>
                    <a:pt x="501" y="357"/>
                  </a:lnTo>
                  <a:lnTo>
                    <a:pt x="627" y="444"/>
                  </a:lnTo>
                  <a:lnTo>
                    <a:pt x="756" y="527"/>
                  </a:lnTo>
                  <a:lnTo>
                    <a:pt x="882" y="610"/>
                  </a:lnTo>
                  <a:lnTo>
                    <a:pt x="948" y="650"/>
                  </a:lnTo>
                  <a:lnTo>
                    <a:pt x="1011" y="690"/>
                  </a:lnTo>
                  <a:lnTo>
                    <a:pt x="1011" y="739"/>
                  </a:lnTo>
                  <a:lnTo>
                    <a:pt x="1014" y="790"/>
                  </a:lnTo>
                  <a:lnTo>
                    <a:pt x="1017" y="739"/>
                  </a:lnTo>
                  <a:lnTo>
                    <a:pt x="1017" y="687"/>
                  </a:lnTo>
                  <a:lnTo>
                    <a:pt x="1017" y="687"/>
                  </a:lnTo>
                  <a:lnTo>
                    <a:pt x="1017" y="684"/>
                  </a:lnTo>
                  <a:lnTo>
                    <a:pt x="954" y="641"/>
                  </a:lnTo>
                  <a:lnTo>
                    <a:pt x="891" y="595"/>
                  </a:lnTo>
                  <a:lnTo>
                    <a:pt x="768" y="509"/>
                  </a:lnTo>
                  <a:lnTo>
                    <a:pt x="642" y="423"/>
                  </a:lnTo>
                  <a:lnTo>
                    <a:pt x="516" y="338"/>
                  </a:lnTo>
                  <a:lnTo>
                    <a:pt x="390" y="252"/>
                  </a:lnTo>
                  <a:lnTo>
                    <a:pt x="261" y="169"/>
                  </a:lnTo>
                  <a:lnTo>
                    <a:pt x="135" y="85"/>
                  </a:lnTo>
                  <a:lnTo>
                    <a:pt x="69" y="43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2" name="Freeform 149"/>
            <p:cNvSpPr>
              <a:spLocks noChangeArrowheads="1"/>
            </p:cNvSpPr>
            <p:nvPr/>
          </p:nvSpPr>
          <p:spPr bwMode="auto">
            <a:xfrm>
              <a:off x="8955088" y="2619375"/>
              <a:ext cx="88900" cy="100013"/>
            </a:xfrm>
            <a:custGeom>
              <a:avLst/>
              <a:gdLst>
                <a:gd name="T0" fmla="*/ 157 w 247"/>
                <a:gd name="T1" fmla="*/ 221 h 276"/>
                <a:gd name="T2" fmla="*/ 157 w 247"/>
                <a:gd name="T3" fmla="*/ 221 h 276"/>
                <a:gd name="T4" fmla="*/ 209 w 247"/>
                <a:gd name="T5" fmla="*/ 255 h 276"/>
                <a:gd name="T6" fmla="*/ 209 w 247"/>
                <a:gd name="T7" fmla="*/ 255 h 276"/>
                <a:gd name="T8" fmla="*/ 160 w 247"/>
                <a:gd name="T9" fmla="*/ 218 h 276"/>
                <a:gd name="T10" fmla="*/ 160 w 247"/>
                <a:gd name="T11" fmla="*/ 218 h 276"/>
                <a:gd name="T12" fmla="*/ 111 w 247"/>
                <a:gd name="T13" fmla="*/ 181 h 276"/>
                <a:gd name="T14" fmla="*/ 111 w 247"/>
                <a:gd name="T15" fmla="*/ 181 h 276"/>
                <a:gd name="T16" fmla="*/ 17 w 247"/>
                <a:gd name="T17" fmla="*/ 115 h 276"/>
                <a:gd name="T18" fmla="*/ 17 w 247"/>
                <a:gd name="T19" fmla="*/ 115 h 276"/>
                <a:gd name="T20" fmla="*/ 17 w 247"/>
                <a:gd name="T21" fmla="*/ 32 h 276"/>
                <a:gd name="T22" fmla="*/ 17 w 247"/>
                <a:gd name="T23" fmla="*/ 32 h 276"/>
                <a:gd name="T24" fmla="*/ 63 w 247"/>
                <a:gd name="T25" fmla="*/ 63 h 276"/>
                <a:gd name="T26" fmla="*/ 63 w 247"/>
                <a:gd name="T27" fmla="*/ 63 h 276"/>
                <a:gd name="T28" fmla="*/ 120 w 247"/>
                <a:gd name="T29" fmla="*/ 101 h 276"/>
                <a:gd name="T30" fmla="*/ 120 w 247"/>
                <a:gd name="T31" fmla="*/ 101 h 276"/>
                <a:gd name="T32" fmla="*/ 237 w 247"/>
                <a:gd name="T33" fmla="*/ 175 h 276"/>
                <a:gd name="T34" fmla="*/ 237 w 247"/>
                <a:gd name="T35" fmla="*/ 175 h 276"/>
                <a:gd name="T36" fmla="*/ 237 w 247"/>
                <a:gd name="T37" fmla="*/ 224 h 276"/>
                <a:gd name="T38" fmla="*/ 237 w 247"/>
                <a:gd name="T39" fmla="*/ 224 h 276"/>
                <a:gd name="T40" fmla="*/ 240 w 247"/>
                <a:gd name="T41" fmla="*/ 275 h 276"/>
                <a:gd name="T42" fmla="*/ 240 w 247"/>
                <a:gd name="T43" fmla="*/ 275 h 276"/>
                <a:gd name="T44" fmla="*/ 243 w 247"/>
                <a:gd name="T45" fmla="*/ 224 h 276"/>
                <a:gd name="T46" fmla="*/ 243 w 247"/>
                <a:gd name="T47" fmla="*/ 224 h 276"/>
                <a:gd name="T48" fmla="*/ 246 w 247"/>
                <a:gd name="T49" fmla="*/ 172 h 276"/>
                <a:gd name="T50" fmla="*/ 246 w 247"/>
                <a:gd name="T51" fmla="*/ 172 h 276"/>
                <a:gd name="T52" fmla="*/ 243 w 247"/>
                <a:gd name="T53" fmla="*/ 169 h 276"/>
                <a:gd name="T54" fmla="*/ 243 w 247"/>
                <a:gd name="T55" fmla="*/ 169 h 276"/>
                <a:gd name="T56" fmla="*/ 129 w 247"/>
                <a:gd name="T57" fmla="*/ 89 h 276"/>
                <a:gd name="T58" fmla="*/ 129 w 247"/>
                <a:gd name="T59" fmla="*/ 89 h 276"/>
                <a:gd name="T60" fmla="*/ 71 w 247"/>
                <a:gd name="T61" fmla="*/ 49 h 276"/>
                <a:gd name="T62" fmla="*/ 71 w 247"/>
                <a:gd name="T63" fmla="*/ 49 h 276"/>
                <a:gd name="T64" fmla="*/ 14 w 247"/>
                <a:gd name="T65" fmla="*/ 9 h 276"/>
                <a:gd name="T66" fmla="*/ 0 w 247"/>
                <a:gd name="T67" fmla="*/ 0 h 276"/>
                <a:gd name="T68" fmla="*/ 0 w 247"/>
                <a:gd name="T69" fmla="*/ 18 h 276"/>
                <a:gd name="T70" fmla="*/ 0 w 247"/>
                <a:gd name="T71" fmla="*/ 18 h 276"/>
                <a:gd name="T72" fmla="*/ 0 w 247"/>
                <a:gd name="T73" fmla="*/ 118 h 276"/>
                <a:gd name="T74" fmla="*/ 0 w 247"/>
                <a:gd name="T75" fmla="*/ 123 h 276"/>
                <a:gd name="T76" fmla="*/ 5 w 247"/>
                <a:gd name="T77" fmla="*/ 123 h 276"/>
                <a:gd name="T78" fmla="*/ 5 w 247"/>
                <a:gd name="T79" fmla="*/ 123 h 276"/>
                <a:gd name="T80" fmla="*/ 105 w 247"/>
                <a:gd name="T81" fmla="*/ 189 h 276"/>
                <a:gd name="T82" fmla="*/ 105 w 247"/>
                <a:gd name="T83" fmla="*/ 189 h 276"/>
                <a:gd name="T84" fmla="*/ 157 w 247"/>
                <a:gd name="T85" fmla="*/ 22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7" h="276">
                  <a:moveTo>
                    <a:pt x="157" y="221"/>
                  </a:moveTo>
                  <a:lnTo>
                    <a:pt x="157" y="221"/>
                  </a:lnTo>
                  <a:lnTo>
                    <a:pt x="209" y="255"/>
                  </a:lnTo>
                  <a:lnTo>
                    <a:pt x="209" y="255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237" y="175"/>
                  </a:lnTo>
                  <a:lnTo>
                    <a:pt x="237" y="175"/>
                  </a:lnTo>
                  <a:lnTo>
                    <a:pt x="237" y="224"/>
                  </a:lnTo>
                  <a:lnTo>
                    <a:pt x="237" y="224"/>
                  </a:lnTo>
                  <a:lnTo>
                    <a:pt x="240" y="275"/>
                  </a:lnTo>
                  <a:lnTo>
                    <a:pt x="240" y="275"/>
                  </a:lnTo>
                  <a:lnTo>
                    <a:pt x="243" y="224"/>
                  </a:lnTo>
                  <a:lnTo>
                    <a:pt x="243" y="224"/>
                  </a:lnTo>
                  <a:lnTo>
                    <a:pt x="246" y="172"/>
                  </a:lnTo>
                  <a:lnTo>
                    <a:pt x="246" y="172"/>
                  </a:lnTo>
                  <a:lnTo>
                    <a:pt x="243" y="169"/>
                  </a:lnTo>
                  <a:lnTo>
                    <a:pt x="243" y="169"/>
                  </a:lnTo>
                  <a:lnTo>
                    <a:pt x="129" y="89"/>
                  </a:lnTo>
                  <a:lnTo>
                    <a:pt x="129" y="8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105" y="189"/>
                  </a:lnTo>
                  <a:lnTo>
                    <a:pt x="105" y="189"/>
                  </a:lnTo>
                  <a:lnTo>
                    <a:pt x="157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3" name="Freeform 150"/>
            <p:cNvSpPr>
              <a:spLocks noChangeArrowheads="1"/>
            </p:cNvSpPr>
            <p:nvPr/>
          </p:nvSpPr>
          <p:spPr bwMode="auto">
            <a:xfrm>
              <a:off x="9144000" y="2747963"/>
              <a:ext cx="85725" cy="96837"/>
            </a:xfrm>
            <a:custGeom>
              <a:avLst/>
              <a:gdLst>
                <a:gd name="T0" fmla="*/ 0 w 238"/>
                <a:gd name="T1" fmla="*/ 60 h 267"/>
                <a:gd name="T2" fmla="*/ 0 w 238"/>
                <a:gd name="T3" fmla="*/ 108 h 267"/>
                <a:gd name="T4" fmla="*/ 0 w 238"/>
                <a:gd name="T5" fmla="*/ 111 h 267"/>
                <a:gd name="T6" fmla="*/ 3 w 238"/>
                <a:gd name="T7" fmla="*/ 111 h 267"/>
                <a:gd name="T8" fmla="*/ 3 w 238"/>
                <a:gd name="T9" fmla="*/ 111 h 267"/>
                <a:gd name="T10" fmla="*/ 54 w 238"/>
                <a:gd name="T11" fmla="*/ 146 h 267"/>
                <a:gd name="T12" fmla="*/ 54 w 238"/>
                <a:gd name="T13" fmla="*/ 146 h 267"/>
                <a:gd name="T14" fmla="*/ 106 w 238"/>
                <a:gd name="T15" fmla="*/ 180 h 267"/>
                <a:gd name="T16" fmla="*/ 106 w 238"/>
                <a:gd name="T17" fmla="*/ 180 h 267"/>
                <a:gd name="T18" fmla="*/ 57 w 238"/>
                <a:gd name="T19" fmla="*/ 143 h 267"/>
                <a:gd name="T20" fmla="*/ 57 w 238"/>
                <a:gd name="T21" fmla="*/ 143 h 267"/>
                <a:gd name="T22" fmla="*/ 6 w 238"/>
                <a:gd name="T23" fmla="*/ 108 h 267"/>
                <a:gd name="T24" fmla="*/ 6 w 238"/>
                <a:gd name="T25" fmla="*/ 60 h 267"/>
                <a:gd name="T26" fmla="*/ 6 w 238"/>
                <a:gd name="T27" fmla="*/ 14 h 267"/>
                <a:gd name="T28" fmla="*/ 60 w 238"/>
                <a:gd name="T29" fmla="*/ 51 h 267"/>
                <a:gd name="T30" fmla="*/ 117 w 238"/>
                <a:gd name="T31" fmla="*/ 88 h 267"/>
                <a:gd name="T32" fmla="*/ 174 w 238"/>
                <a:gd name="T33" fmla="*/ 128 h 267"/>
                <a:gd name="T34" fmla="*/ 235 w 238"/>
                <a:gd name="T35" fmla="*/ 165 h 267"/>
                <a:gd name="T36" fmla="*/ 235 w 238"/>
                <a:gd name="T37" fmla="*/ 165 h 267"/>
                <a:gd name="T38" fmla="*/ 235 w 238"/>
                <a:gd name="T39" fmla="*/ 214 h 267"/>
                <a:gd name="T40" fmla="*/ 235 w 238"/>
                <a:gd name="T41" fmla="*/ 266 h 267"/>
                <a:gd name="T42" fmla="*/ 237 w 238"/>
                <a:gd name="T43" fmla="*/ 214 h 267"/>
                <a:gd name="T44" fmla="*/ 237 w 238"/>
                <a:gd name="T45" fmla="*/ 214 h 267"/>
                <a:gd name="T46" fmla="*/ 237 w 238"/>
                <a:gd name="T47" fmla="*/ 165 h 267"/>
                <a:gd name="T48" fmla="*/ 237 w 238"/>
                <a:gd name="T49" fmla="*/ 163 h 267"/>
                <a:gd name="T50" fmla="*/ 237 w 238"/>
                <a:gd name="T51" fmla="*/ 163 h 267"/>
                <a:gd name="T52" fmla="*/ 180 w 238"/>
                <a:gd name="T53" fmla="*/ 123 h 267"/>
                <a:gd name="T54" fmla="*/ 120 w 238"/>
                <a:gd name="T55" fmla="*/ 82 h 267"/>
                <a:gd name="T56" fmla="*/ 63 w 238"/>
                <a:gd name="T57" fmla="*/ 42 h 267"/>
                <a:gd name="T58" fmla="*/ 6 w 238"/>
                <a:gd name="T59" fmla="*/ 5 h 267"/>
                <a:gd name="T60" fmla="*/ 0 w 238"/>
                <a:gd name="T61" fmla="*/ 0 h 267"/>
                <a:gd name="T62" fmla="*/ 0 w 238"/>
                <a:gd name="T63" fmla="*/ 8 h 267"/>
                <a:gd name="T64" fmla="*/ 0 w 238"/>
                <a:gd name="T65" fmla="*/ 6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267">
                  <a:moveTo>
                    <a:pt x="0" y="60"/>
                  </a:moveTo>
                  <a:lnTo>
                    <a:pt x="0" y="108"/>
                  </a:lnTo>
                  <a:lnTo>
                    <a:pt x="0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54" y="146"/>
                  </a:lnTo>
                  <a:lnTo>
                    <a:pt x="54" y="146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57" y="143"/>
                  </a:lnTo>
                  <a:lnTo>
                    <a:pt x="57" y="143"/>
                  </a:lnTo>
                  <a:lnTo>
                    <a:pt x="6" y="108"/>
                  </a:lnTo>
                  <a:lnTo>
                    <a:pt x="6" y="60"/>
                  </a:lnTo>
                  <a:lnTo>
                    <a:pt x="6" y="14"/>
                  </a:lnTo>
                  <a:lnTo>
                    <a:pt x="60" y="51"/>
                  </a:lnTo>
                  <a:lnTo>
                    <a:pt x="117" y="88"/>
                  </a:lnTo>
                  <a:lnTo>
                    <a:pt x="174" y="128"/>
                  </a:lnTo>
                  <a:lnTo>
                    <a:pt x="235" y="165"/>
                  </a:lnTo>
                  <a:lnTo>
                    <a:pt x="235" y="165"/>
                  </a:lnTo>
                  <a:lnTo>
                    <a:pt x="235" y="214"/>
                  </a:lnTo>
                  <a:lnTo>
                    <a:pt x="235" y="266"/>
                  </a:lnTo>
                  <a:lnTo>
                    <a:pt x="237" y="214"/>
                  </a:lnTo>
                  <a:lnTo>
                    <a:pt x="237" y="214"/>
                  </a:lnTo>
                  <a:lnTo>
                    <a:pt x="237" y="165"/>
                  </a:lnTo>
                  <a:lnTo>
                    <a:pt x="237" y="163"/>
                  </a:lnTo>
                  <a:lnTo>
                    <a:pt x="237" y="163"/>
                  </a:lnTo>
                  <a:lnTo>
                    <a:pt x="180" y="123"/>
                  </a:lnTo>
                  <a:lnTo>
                    <a:pt x="120" y="82"/>
                  </a:lnTo>
                  <a:lnTo>
                    <a:pt x="63" y="42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4" name="Freeform 151"/>
            <p:cNvSpPr>
              <a:spLocks noChangeArrowheads="1"/>
            </p:cNvSpPr>
            <p:nvPr/>
          </p:nvSpPr>
          <p:spPr bwMode="auto">
            <a:xfrm>
              <a:off x="9236075" y="2809875"/>
              <a:ext cx="88900" cy="96838"/>
            </a:xfrm>
            <a:custGeom>
              <a:avLst/>
              <a:gdLst>
                <a:gd name="T0" fmla="*/ 14 w 247"/>
                <a:gd name="T1" fmla="*/ 23 h 271"/>
                <a:gd name="T2" fmla="*/ 31 w 247"/>
                <a:gd name="T3" fmla="*/ 38 h 271"/>
                <a:gd name="T4" fmla="*/ 31 w 247"/>
                <a:gd name="T5" fmla="*/ 38 h 271"/>
                <a:gd name="T6" fmla="*/ 60 w 247"/>
                <a:gd name="T7" fmla="*/ 57 h 271"/>
                <a:gd name="T8" fmla="*/ 60 w 247"/>
                <a:gd name="T9" fmla="*/ 57 h 271"/>
                <a:gd name="T10" fmla="*/ 120 w 247"/>
                <a:gd name="T11" fmla="*/ 98 h 271"/>
                <a:gd name="T12" fmla="*/ 120 w 247"/>
                <a:gd name="T13" fmla="*/ 98 h 271"/>
                <a:gd name="T14" fmla="*/ 177 w 247"/>
                <a:gd name="T15" fmla="*/ 135 h 271"/>
                <a:gd name="T16" fmla="*/ 177 w 247"/>
                <a:gd name="T17" fmla="*/ 135 h 271"/>
                <a:gd name="T18" fmla="*/ 235 w 247"/>
                <a:gd name="T19" fmla="*/ 172 h 271"/>
                <a:gd name="T20" fmla="*/ 235 w 247"/>
                <a:gd name="T21" fmla="*/ 172 h 271"/>
                <a:gd name="T22" fmla="*/ 240 w 247"/>
                <a:gd name="T23" fmla="*/ 270 h 271"/>
                <a:gd name="T24" fmla="*/ 240 w 247"/>
                <a:gd name="T25" fmla="*/ 270 h 271"/>
                <a:gd name="T26" fmla="*/ 246 w 247"/>
                <a:gd name="T27" fmla="*/ 169 h 271"/>
                <a:gd name="T28" fmla="*/ 246 w 247"/>
                <a:gd name="T29" fmla="*/ 167 h 271"/>
                <a:gd name="T30" fmla="*/ 243 w 247"/>
                <a:gd name="T31" fmla="*/ 164 h 271"/>
                <a:gd name="T32" fmla="*/ 243 w 247"/>
                <a:gd name="T33" fmla="*/ 164 h 271"/>
                <a:gd name="T34" fmla="*/ 186 w 247"/>
                <a:gd name="T35" fmla="*/ 123 h 271"/>
                <a:gd name="T36" fmla="*/ 186 w 247"/>
                <a:gd name="T37" fmla="*/ 123 h 271"/>
                <a:gd name="T38" fmla="*/ 129 w 247"/>
                <a:gd name="T39" fmla="*/ 83 h 271"/>
                <a:gd name="T40" fmla="*/ 129 w 247"/>
                <a:gd name="T41" fmla="*/ 83 h 271"/>
                <a:gd name="T42" fmla="*/ 71 w 247"/>
                <a:gd name="T43" fmla="*/ 43 h 271"/>
                <a:gd name="T44" fmla="*/ 71 w 247"/>
                <a:gd name="T45" fmla="*/ 43 h 271"/>
                <a:gd name="T46" fmla="*/ 40 w 247"/>
                <a:gd name="T47" fmla="*/ 26 h 271"/>
                <a:gd name="T48" fmla="*/ 11 w 247"/>
                <a:gd name="T49" fmla="*/ 6 h 271"/>
                <a:gd name="T50" fmla="*/ 0 w 247"/>
                <a:gd name="T51" fmla="*/ 0 h 271"/>
                <a:gd name="T52" fmla="*/ 0 w 247"/>
                <a:gd name="T53" fmla="*/ 12 h 271"/>
                <a:gd name="T54" fmla="*/ 0 w 247"/>
                <a:gd name="T55" fmla="*/ 12 h 271"/>
                <a:gd name="T56" fmla="*/ 3 w 247"/>
                <a:gd name="T57" fmla="*/ 63 h 271"/>
                <a:gd name="T58" fmla="*/ 3 w 247"/>
                <a:gd name="T59" fmla="*/ 63 h 271"/>
                <a:gd name="T60" fmla="*/ 5 w 247"/>
                <a:gd name="T61" fmla="*/ 112 h 271"/>
                <a:gd name="T62" fmla="*/ 5 w 247"/>
                <a:gd name="T63" fmla="*/ 115 h 271"/>
                <a:gd name="T64" fmla="*/ 5 w 247"/>
                <a:gd name="T65" fmla="*/ 115 h 271"/>
                <a:gd name="T66" fmla="*/ 5 w 247"/>
                <a:gd name="T67" fmla="*/ 115 h 271"/>
                <a:gd name="T68" fmla="*/ 43 w 247"/>
                <a:gd name="T69" fmla="*/ 138 h 271"/>
                <a:gd name="T70" fmla="*/ 43 w 247"/>
                <a:gd name="T71" fmla="*/ 138 h 271"/>
                <a:gd name="T72" fmla="*/ 11 w 247"/>
                <a:gd name="T73" fmla="*/ 112 h 271"/>
                <a:gd name="T74" fmla="*/ 11 w 247"/>
                <a:gd name="T75" fmla="*/ 112 h 271"/>
                <a:gd name="T76" fmla="*/ 11 w 247"/>
                <a:gd name="T77" fmla="*/ 63 h 271"/>
                <a:gd name="T78" fmla="*/ 11 w 247"/>
                <a:gd name="T79" fmla="*/ 63 h 271"/>
                <a:gd name="T80" fmla="*/ 14 w 247"/>
                <a:gd name="T81" fmla="*/ 2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271">
                  <a:moveTo>
                    <a:pt x="14" y="23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235" y="172"/>
                  </a:lnTo>
                  <a:lnTo>
                    <a:pt x="235" y="172"/>
                  </a:lnTo>
                  <a:lnTo>
                    <a:pt x="240" y="270"/>
                  </a:lnTo>
                  <a:lnTo>
                    <a:pt x="240" y="270"/>
                  </a:lnTo>
                  <a:lnTo>
                    <a:pt x="246" y="169"/>
                  </a:lnTo>
                  <a:lnTo>
                    <a:pt x="246" y="167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186" y="123"/>
                  </a:lnTo>
                  <a:lnTo>
                    <a:pt x="186" y="123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40" y="26"/>
                  </a:lnTo>
                  <a:lnTo>
                    <a:pt x="11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5" y="112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4" y="2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5" name="Freeform 152"/>
            <p:cNvSpPr>
              <a:spLocks noChangeArrowheads="1"/>
            </p:cNvSpPr>
            <p:nvPr/>
          </p:nvSpPr>
          <p:spPr bwMode="auto">
            <a:xfrm>
              <a:off x="9048750" y="2728913"/>
              <a:ext cx="88900" cy="98425"/>
            </a:xfrm>
            <a:custGeom>
              <a:avLst/>
              <a:gdLst>
                <a:gd name="T0" fmla="*/ 60 w 247"/>
                <a:gd name="T1" fmla="*/ 60 h 273"/>
                <a:gd name="T2" fmla="*/ 60 w 247"/>
                <a:gd name="T3" fmla="*/ 60 h 273"/>
                <a:gd name="T4" fmla="*/ 120 w 247"/>
                <a:gd name="T5" fmla="*/ 97 h 273"/>
                <a:gd name="T6" fmla="*/ 120 w 247"/>
                <a:gd name="T7" fmla="*/ 97 h 273"/>
                <a:gd name="T8" fmla="*/ 178 w 247"/>
                <a:gd name="T9" fmla="*/ 137 h 273"/>
                <a:gd name="T10" fmla="*/ 178 w 247"/>
                <a:gd name="T11" fmla="*/ 137 h 273"/>
                <a:gd name="T12" fmla="*/ 235 w 247"/>
                <a:gd name="T13" fmla="*/ 172 h 273"/>
                <a:gd name="T14" fmla="*/ 235 w 247"/>
                <a:gd name="T15" fmla="*/ 172 h 273"/>
                <a:gd name="T16" fmla="*/ 238 w 247"/>
                <a:gd name="T17" fmla="*/ 220 h 273"/>
                <a:gd name="T18" fmla="*/ 238 w 247"/>
                <a:gd name="T19" fmla="*/ 220 h 273"/>
                <a:gd name="T20" fmla="*/ 241 w 247"/>
                <a:gd name="T21" fmla="*/ 272 h 273"/>
                <a:gd name="T22" fmla="*/ 241 w 247"/>
                <a:gd name="T23" fmla="*/ 272 h 273"/>
                <a:gd name="T24" fmla="*/ 244 w 247"/>
                <a:gd name="T25" fmla="*/ 220 h 273"/>
                <a:gd name="T26" fmla="*/ 244 w 247"/>
                <a:gd name="T27" fmla="*/ 220 h 273"/>
                <a:gd name="T28" fmla="*/ 246 w 247"/>
                <a:gd name="T29" fmla="*/ 169 h 273"/>
                <a:gd name="T30" fmla="*/ 246 w 247"/>
                <a:gd name="T31" fmla="*/ 169 h 273"/>
                <a:gd name="T32" fmla="*/ 244 w 247"/>
                <a:gd name="T33" fmla="*/ 166 h 273"/>
                <a:gd name="T34" fmla="*/ 244 w 247"/>
                <a:gd name="T35" fmla="*/ 166 h 273"/>
                <a:gd name="T36" fmla="*/ 186 w 247"/>
                <a:gd name="T37" fmla="*/ 126 h 273"/>
                <a:gd name="T38" fmla="*/ 186 w 247"/>
                <a:gd name="T39" fmla="*/ 126 h 273"/>
                <a:gd name="T40" fmla="*/ 129 w 247"/>
                <a:gd name="T41" fmla="*/ 86 h 273"/>
                <a:gd name="T42" fmla="*/ 129 w 247"/>
                <a:gd name="T43" fmla="*/ 86 h 273"/>
                <a:gd name="T44" fmla="*/ 69 w 247"/>
                <a:gd name="T45" fmla="*/ 46 h 273"/>
                <a:gd name="T46" fmla="*/ 69 w 247"/>
                <a:gd name="T47" fmla="*/ 46 h 273"/>
                <a:gd name="T48" fmla="*/ 12 w 247"/>
                <a:gd name="T49" fmla="*/ 9 h 273"/>
                <a:gd name="T50" fmla="*/ 0 w 247"/>
                <a:gd name="T51" fmla="*/ 0 h 273"/>
                <a:gd name="T52" fmla="*/ 0 w 247"/>
                <a:gd name="T53" fmla="*/ 14 h 273"/>
                <a:gd name="T54" fmla="*/ 0 w 247"/>
                <a:gd name="T55" fmla="*/ 14 h 273"/>
                <a:gd name="T56" fmla="*/ 3 w 247"/>
                <a:gd name="T57" fmla="*/ 115 h 273"/>
                <a:gd name="T58" fmla="*/ 3 w 247"/>
                <a:gd name="T59" fmla="*/ 118 h 273"/>
                <a:gd name="T60" fmla="*/ 6 w 247"/>
                <a:gd name="T61" fmla="*/ 118 h 273"/>
                <a:gd name="T62" fmla="*/ 6 w 247"/>
                <a:gd name="T63" fmla="*/ 118 h 273"/>
                <a:gd name="T64" fmla="*/ 43 w 247"/>
                <a:gd name="T65" fmla="*/ 140 h 273"/>
                <a:gd name="T66" fmla="*/ 43 w 247"/>
                <a:gd name="T67" fmla="*/ 140 h 273"/>
                <a:gd name="T68" fmla="*/ 81 w 247"/>
                <a:gd name="T69" fmla="*/ 163 h 273"/>
                <a:gd name="T70" fmla="*/ 81 w 247"/>
                <a:gd name="T71" fmla="*/ 163 h 273"/>
                <a:gd name="T72" fmla="*/ 46 w 247"/>
                <a:gd name="T73" fmla="*/ 137 h 273"/>
                <a:gd name="T74" fmla="*/ 46 w 247"/>
                <a:gd name="T75" fmla="*/ 137 h 273"/>
                <a:gd name="T76" fmla="*/ 12 w 247"/>
                <a:gd name="T77" fmla="*/ 112 h 273"/>
                <a:gd name="T78" fmla="*/ 12 w 247"/>
                <a:gd name="T79" fmla="*/ 112 h 273"/>
                <a:gd name="T80" fmla="*/ 15 w 247"/>
                <a:gd name="T81" fmla="*/ 26 h 273"/>
                <a:gd name="T82" fmla="*/ 15 w 247"/>
                <a:gd name="T83" fmla="*/ 26 h 273"/>
                <a:gd name="T84" fmla="*/ 60 w 247"/>
                <a:gd name="T85" fmla="*/ 6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7" h="273">
                  <a:moveTo>
                    <a:pt x="60" y="60"/>
                  </a:moveTo>
                  <a:lnTo>
                    <a:pt x="60" y="60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235" y="172"/>
                  </a:lnTo>
                  <a:lnTo>
                    <a:pt x="235" y="172"/>
                  </a:lnTo>
                  <a:lnTo>
                    <a:pt x="238" y="220"/>
                  </a:lnTo>
                  <a:lnTo>
                    <a:pt x="238" y="220"/>
                  </a:lnTo>
                  <a:lnTo>
                    <a:pt x="241" y="272"/>
                  </a:lnTo>
                  <a:lnTo>
                    <a:pt x="241" y="272"/>
                  </a:lnTo>
                  <a:lnTo>
                    <a:pt x="244" y="220"/>
                  </a:lnTo>
                  <a:lnTo>
                    <a:pt x="244" y="220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4" y="166"/>
                  </a:lnTo>
                  <a:lnTo>
                    <a:pt x="244" y="166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15"/>
                  </a:lnTo>
                  <a:lnTo>
                    <a:pt x="3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81" y="163"/>
                  </a:lnTo>
                  <a:lnTo>
                    <a:pt x="81" y="163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60" y="6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6" name="Freeform 153"/>
            <p:cNvSpPr>
              <a:spLocks noChangeArrowheads="1"/>
            </p:cNvSpPr>
            <p:nvPr/>
          </p:nvSpPr>
          <p:spPr bwMode="auto">
            <a:xfrm>
              <a:off x="9144000" y="2794000"/>
              <a:ext cx="85725" cy="96838"/>
            </a:xfrm>
            <a:custGeom>
              <a:avLst/>
              <a:gdLst>
                <a:gd name="T0" fmla="*/ 6 w 238"/>
                <a:gd name="T1" fmla="*/ 14 h 267"/>
                <a:gd name="T2" fmla="*/ 6 w 238"/>
                <a:gd name="T3" fmla="*/ 14 h 267"/>
                <a:gd name="T4" fmla="*/ 117 w 238"/>
                <a:gd name="T5" fmla="*/ 88 h 267"/>
                <a:gd name="T6" fmla="*/ 174 w 238"/>
                <a:gd name="T7" fmla="*/ 128 h 267"/>
                <a:gd name="T8" fmla="*/ 174 w 238"/>
                <a:gd name="T9" fmla="*/ 128 h 267"/>
                <a:gd name="T10" fmla="*/ 232 w 238"/>
                <a:gd name="T11" fmla="*/ 165 h 267"/>
                <a:gd name="T12" fmla="*/ 232 w 238"/>
                <a:gd name="T13" fmla="*/ 165 h 267"/>
                <a:gd name="T14" fmla="*/ 235 w 238"/>
                <a:gd name="T15" fmla="*/ 214 h 267"/>
                <a:gd name="T16" fmla="*/ 235 w 238"/>
                <a:gd name="T17" fmla="*/ 214 h 267"/>
                <a:gd name="T18" fmla="*/ 235 w 238"/>
                <a:gd name="T19" fmla="*/ 266 h 267"/>
                <a:gd name="T20" fmla="*/ 235 w 238"/>
                <a:gd name="T21" fmla="*/ 266 h 267"/>
                <a:gd name="T22" fmla="*/ 237 w 238"/>
                <a:gd name="T23" fmla="*/ 214 h 267"/>
                <a:gd name="T24" fmla="*/ 237 w 238"/>
                <a:gd name="T25" fmla="*/ 214 h 267"/>
                <a:gd name="T26" fmla="*/ 237 w 238"/>
                <a:gd name="T27" fmla="*/ 165 h 267"/>
                <a:gd name="T28" fmla="*/ 237 w 238"/>
                <a:gd name="T29" fmla="*/ 163 h 267"/>
                <a:gd name="T30" fmla="*/ 237 w 238"/>
                <a:gd name="T31" fmla="*/ 163 h 267"/>
                <a:gd name="T32" fmla="*/ 237 w 238"/>
                <a:gd name="T33" fmla="*/ 163 h 267"/>
                <a:gd name="T34" fmla="*/ 180 w 238"/>
                <a:gd name="T35" fmla="*/ 123 h 267"/>
                <a:gd name="T36" fmla="*/ 123 w 238"/>
                <a:gd name="T37" fmla="*/ 83 h 267"/>
                <a:gd name="T38" fmla="*/ 123 w 238"/>
                <a:gd name="T39" fmla="*/ 83 h 267"/>
                <a:gd name="T40" fmla="*/ 6 w 238"/>
                <a:gd name="T41" fmla="*/ 5 h 267"/>
                <a:gd name="T42" fmla="*/ 0 w 238"/>
                <a:gd name="T43" fmla="*/ 0 h 267"/>
                <a:gd name="T44" fmla="*/ 0 w 238"/>
                <a:gd name="T45" fmla="*/ 8 h 267"/>
                <a:gd name="T46" fmla="*/ 0 w 238"/>
                <a:gd name="T47" fmla="*/ 57 h 267"/>
                <a:gd name="T48" fmla="*/ 3 w 238"/>
                <a:gd name="T49" fmla="*/ 108 h 267"/>
                <a:gd name="T50" fmla="*/ 3 w 238"/>
                <a:gd name="T51" fmla="*/ 111 h 267"/>
                <a:gd name="T52" fmla="*/ 3 w 238"/>
                <a:gd name="T53" fmla="*/ 111 h 267"/>
                <a:gd name="T54" fmla="*/ 3 w 238"/>
                <a:gd name="T55" fmla="*/ 111 h 267"/>
                <a:gd name="T56" fmla="*/ 54 w 238"/>
                <a:gd name="T57" fmla="*/ 143 h 267"/>
                <a:gd name="T58" fmla="*/ 54 w 238"/>
                <a:gd name="T59" fmla="*/ 143 h 267"/>
                <a:gd name="T60" fmla="*/ 6 w 238"/>
                <a:gd name="T61" fmla="*/ 108 h 267"/>
                <a:gd name="T62" fmla="*/ 6 w 238"/>
                <a:gd name="T63" fmla="*/ 57 h 267"/>
                <a:gd name="T64" fmla="*/ 6 w 238"/>
                <a:gd name="T65" fmla="*/ 1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267">
                  <a:moveTo>
                    <a:pt x="6" y="14"/>
                  </a:moveTo>
                  <a:lnTo>
                    <a:pt x="6" y="14"/>
                  </a:lnTo>
                  <a:lnTo>
                    <a:pt x="117" y="88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232" y="165"/>
                  </a:lnTo>
                  <a:lnTo>
                    <a:pt x="232" y="165"/>
                  </a:lnTo>
                  <a:lnTo>
                    <a:pt x="235" y="214"/>
                  </a:lnTo>
                  <a:lnTo>
                    <a:pt x="235" y="214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7" y="214"/>
                  </a:lnTo>
                  <a:lnTo>
                    <a:pt x="237" y="214"/>
                  </a:lnTo>
                  <a:lnTo>
                    <a:pt x="237" y="165"/>
                  </a:lnTo>
                  <a:lnTo>
                    <a:pt x="237" y="163"/>
                  </a:lnTo>
                  <a:lnTo>
                    <a:pt x="237" y="163"/>
                  </a:lnTo>
                  <a:lnTo>
                    <a:pt x="237" y="163"/>
                  </a:lnTo>
                  <a:lnTo>
                    <a:pt x="180" y="123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57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54" y="143"/>
                  </a:lnTo>
                  <a:lnTo>
                    <a:pt x="54" y="143"/>
                  </a:lnTo>
                  <a:lnTo>
                    <a:pt x="6" y="108"/>
                  </a:lnTo>
                  <a:lnTo>
                    <a:pt x="6" y="57"/>
                  </a:lnTo>
                  <a:lnTo>
                    <a:pt x="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7" name="Freeform 154"/>
            <p:cNvSpPr>
              <a:spLocks noChangeArrowheads="1"/>
            </p:cNvSpPr>
            <p:nvPr/>
          </p:nvSpPr>
          <p:spPr bwMode="auto">
            <a:xfrm>
              <a:off x="9088438" y="2647950"/>
              <a:ext cx="85725" cy="58738"/>
            </a:xfrm>
            <a:custGeom>
              <a:avLst/>
              <a:gdLst>
                <a:gd name="T0" fmla="*/ 146 w 239"/>
                <a:gd name="T1" fmla="*/ 160 h 164"/>
                <a:gd name="T2" fmla="*/ 166 w 239"/>
                <a:gd name="T3" fmla="*/ 163 h 164"/>
                <a:gd name="T4" fmla="*/ 206 w 239"/>
                <a:gd name="T5" fmla="*/ 157 h 164"/>
                <a:gd name="T6" fmla="*/ 206 w 239"/>
                <a:gd name="T7" fmla="*/ 157 h 164"/>
                <a:gd name="T8" fmla="*/ 215 w 239"/>
                <a:gd name="T9" fmla="*/ 152 h 164"/>
                <a:gd name="T10" fmla="*/ 221 w 239"/>
                <a:gd name="T11" fmla="*/ 149 h 164"/>
                <a:gd name="T12" fmla="*/ 238 w 239"/>
                <a:gd name="T13" fmla="*/ 137 h 164"/>
                <a:gd name="T14" fmla="*/ 221 w 239"/>
                <a:gd name="T15" fmla="*/ 140 h 164"/>
                <a:gd name="T16" fmla="*/ 200 w 239"/>
                <a:gd name="T17" fmla="*/ 143 h 164"/>
                <a:gd name="T18" fmla="*/ 186 w 239"/>
                <a:gd name="T19" fmla="*/ 143 h 164"/>
                <a:gd name="T20" fmla="*/ 169 w 239"/>
                <a:gd name="T21" fmla="*/ 140 h 164"/>
                <a:gd name="T22" fmla="*/ 155 w 239"/>
                <a:gd name="T23" fmla="*/ 134 h 164"/>
                <a:gd name="T24" fmla="*/ 143 w 239"/>
                <a:gd name="T25" fmla="*/ 126 h 164"/>
                <a:gd name="T26" fmla="*/ 115 w 239"/>
                <a:gd name="T27" fmla="*/ 103 h 164"/>
                <a:gd name="T28" fmla="*/ 54 w 239"/>
                <a:gd name="T29" fmla="*/ 63 h 164"/>
                <a:gd name="T30" fmla="*/ 32 w 239"/>
                <a:gd name="T31" fmla="*/ 48 h 164"/>
                <a:gd name="T32" fmla="*/ 29 w 239"/>
                <a:gd name="T33" fmla="*/ 45 h 164"/>
                <a:gd name="T34" fmla="*/ 26 w 239"/>
                <a:gd name="T35" fmla="*/ 45 h 164"/>
                <a:gd name="T36" fmla="*/ 23 w 239"/>
                <a:gd name="T37" fmla="*/ 40 h 164"/>
                <a:gd name="T38" fmla="*/ 20 w 239"/>
                <a:gd name="T39" fmla="*/ 37 h 164"/>
                <a:gd name="T40" fmla="*/ 20 w 239"/>
                <a:gd name="T41" fmla="*/ 25 h 164"/>
                <a:gd name="T42" fmla="*/ 20 w 239"/>
                <a:gd name="T43" fmla="*/ 25 h 164"/>
                <a:gd name="T44" fmla="*/ 20 w 239"/>
                <a:gd name="T45" fmla="*/ 23 h 164"/>
                <a:gd name="T46" fmla="*/ 32 w 239"/>
                <a:gd name="T47" fmla="*/ 11 h 164"/>
                <a:gd name="T48" fmla="*/ 46 w 239"/>
                <a:gd name="T49" fmla="*/ 0 h 164"/>
                <a:gd name="T50" fmla="*/ 26 w 239"/>
                <a:gd name="T51" fmla="*/ 3 h 164"/>
                <a:gd name="T52" fmla="*/ 17 w 239"/>
                <a:gd name="T53" fmla="*/ 8 h 164"/>
                <a:gd name="T54" fmla="*/ 8 w 239"/>
                <a:gd name="T55" fmla="*/ 14 h 164"/>
                <a:gd name="T56" fmla="*/ 8 w 239"/>
                <a:gd name="T57" fmla="*/ 14 h 164"/>
                <a:gd name="T58" fmla="*/ 3 w 239"/>
                <a:gd name="T59" fmla="*/ 25 h 164"/>
                <a:gd name="T60" fmla="*/ 0 w 239"/>
                <a:gd name="T61" fmla="*/ 37 h 164"/>
                <a:gd name="T62" fmla="*/ 8 w 239"/>
                <a:gd name="T63" fmla="*/ 60 h 164"/>
                <a:gd name="T64" fmla="*/ 11 w 239"/>
                <a:gd name="T65" fmla="*/ 66 h 164"/>
                <a:gd name="T66" fmla="*/ 17 w 239"/>
                <a:gd name="T67" fmla="*/ 68 h 164"/>
                <a:gd name="T68" fmla="*/ 37 w 239"/>
                <a:gd name="T69" fmla="*/ 86 h 164"/>
                <a:gd name="T70" fmla="*/ 97 w 239"/>
                <a:gd name="T71" fmla="*/ 129 h 164"/>
                <a:gd name="T72" fmla="*/ 126 w 239"/>
                <a:gd name="T73" fmla="*/ 149 h 164"/>
                <a:gd name="T74" fmla="*/ 134 w 239"/>
                <a:gd name="T7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64">
                  <a:moveTo>
                    <a:pt x="146" y="160"/>
                  </a:moveTo>
                  <a:lnTo>
                    <a:pt x="146" y="160"/>
                  </a:lnTo>
                  <a:lnTo>
                    <a:pt x="166" y="163"/>
                  </a:lnTo>
                  <a:lnTo>
                    <a:pt x="166" y="163"/>
                  </a:lnTo>
                  <a:lnTo>
                    <a:pt x="186" y="163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9" y="154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38" y="137"/>
                  </a:lnTo>
                  <a:lnTo>
                    <a:pt x="238" y="137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00" y="143"/>
                  </a:lnTo>
                  <a:lnTo>
                    <a:pt x="200" y="143"/>
                  </a:lnTo>
                  <a:lnTo>
                    <a:pt x="186" y="143"/>
                  </a:lnTo>
                  <a:lnTo>
                    <a:pt x="169" y="140"/>
                  </a:lnTo>
                  <a:lnTo>
                    <a:pt x="169" y="140"/>
                  </a:lnTo>
                  <a:lnTo>
                    <a:pt x="155" y="134"/>
                  </a:lnTo>
                  <a:lnTo>
                    <a:pt x="155" y="134"/>
                  </a:lnTo>
                  <a:lnTo>
                    <a:pt x="149" y="131"/>
                  </a:lnTo>
                  <a:lnTo>
                    <a:pt x="143" y="126"/>
                  </a:lnTo>
                  <a:lnTo>
                    <a:pt x="143" y="126"/>
                  </a:lnTo>
                  <a:lnTo>
                    <a:pt x="115" y="103"/>
                  </a:lnTo>
                  <a:lnTo>
                    <a:pt x="115" y="103"/>
                  </a:lnTo>
                  <a:lnTo>
                    <a:pt x="54" y="63"/>
                  </a:lnTo>
                  <a:lnTo>
                    <a:pt x="40" y="54"/>
                  </a:lnTo>
                  <a:lnTo>
                    <a:pt x="32" y="48"/>
                  </a:lnTo>
                  <a:lnTo>
                    <a:pt x="29" y="48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1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6" y="17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17" y="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3" y="2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5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6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23" y="7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97" y="129"/>
                  </a:lnTo>
                  <a:lnTo>
                    <a:pt x="97" y="129"/>
                  </a:lnTo>
                  <a:lnTo>
                    <a:pt x="126" y="149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46" y="16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8" name="Freeform 155"/>
            <p:cNvSpPr>
              <a:spLocks noChangeArrowheads="1"/>
            </p:cNvSpPr>
            <p:nvPr/>
          </p:nvSpPr>
          <p:spPr bwMode="auto">
            <a:xfrm>
              <a:off x="8959850" y="2178050"/>
              <a:ext cx="720725" cy="269875"/>
            </a:xfrm>
            <a:custGeom>
              <a:avLst/>
              <a:gdLst>
                <a:gd name="T0" fmla="*/ 1759 w 2003"/>
                <a:gd name="T1" fmla="*/ 220 h 751"/>
                <a:gd name="T2" fmla="*/ 1638 w 2003"/>
                <a:gd name="T3" fmla="*/ 297 h 751"/>
                <a:gd name="T4" fmla="*/ 1518 w 2003"/>
                <a:gd name="T5" fmla="*/ 378 h 751"/>
                <a:gd name="T6" fmla="*/ 1398 w 2003"/>
                <a:gd name="T7" fmla="*/ 458 h 751"/>
                <a:gd name="T8" fmla="*/ 1217 w 2003"/>
                <a:gd name="T9" fmla="*/ 578 h 751"/>
                <a:gd name="T10" fmla="*/ 1057 w 2003"/>
                <a:gd name="T11" fmla="*/ 690 h 751"/>
                <a:gd name="T12" fmla="*/ 1005 w 2003"/>
                <a:gd name="T13" fmla="*/ 656 h 751"/>
                <a:gd name="T14" fmla="*/ 808 w 2003"/>
                <a:gd name="T15" fmla="*/ 521 h 751"/>
                <a:gd name="T16" fmla="*/ 742 w 2003"/>
                <a:gd name="T17" fmla="*/ 478 h 751"/>
                <a:gd name="T18" fmla="*/ 607 w 2003"/>
                <a:gd name="T19" fmla="*/ 389 h 751"/>
                <a:gd name="T20" fmla="*/ 541 w 2003"/>
                <a:gd name="T21" fmla="*/ 343 h 751"/>
                <a:gd name="T22" fmla="*/ 272 w 2003"/>
                <a:gd name="T23" fmla="*/ 169 h 751"/>
                <a:gd name="T24" fmla="*/ 138 w 2003"/>
                <a:gd name="T25" fmla="*/ 82 h 751"/>
                <a:gd name="T26" fmla="*/ 0 w 2003"/>
                <a:gd name="T27" fmla="*/ 0 h 751"/>
                <a:gd name="T28" fmla="*/ 126 w 2003"/>
                <a:gd name="T29" fmla="*/ 97 h 751"/>
                <a:gd name="T30" fmla="*/ 255 w 2003"/>
                <a:gd name="T31" fmla="*/ 194 h 751"/>
                <a:gd name="T32" fmla="*/ 516 w 2003"/>
                <a:gd name="T33" fmla="*/ 381 h 751"/>
                <a:gd name="T34" fmla="*/ 581 w 2003"/>
                <a:gd name="T35" fmla="*/ 429 h 751"/>
                <a:gd name="T36" fmla="*/ 710 w 2003"/>
                <a:gd name="T37" fmla="*/ 521 h 751"/>
                <a:gd name="T38" fmla="*/ 776 w 2003"/>
                <a:gd name="T39" fmla="*/ 567 h 751"/>
                <a:gd name="T40" fmla="*/ 974 w 2003"/>
                <a:gd name="T41" fmla="*/ 704 h 751"/>
                <a:gd name="T42" fmla="*/ 1040 w 2003"/>
                <a:gd name="T43" fmla="*/ 750 h 751"/>
                <a:gd name="T44" fmla="*/ 1191 w 2003"/>
                <a:gd name="T45" fmla="*/ 667 h 751"/>
                <a:gd name="T46" fmla="*/ 1309 w 2003"/>
                <a:gd name="T47" fmla="*/ 581 h 751"/>
                <a:gd name="T48" fmla="*/ 1426 w 2003"/>
                <a:gd name="T49" fmla="*/ 498 h 751"/>
                <a:gd name="T50" fmla="*/ 1601 w 2003"/>
                <a:gd name="T51" fmla="*/ 369 h 751"/>
                <a:gd name="T52" fmla="*/ 1658 w 2003"/>
                <a:gd name="T53" fmla="*/ 326 h 751"/>
                <a:gd name="T54" fmla="*/ 1773 w 2003"/>
                <a:gd name="T55" fmla="*/ 240 h 751"/>
                <a:gd name="T56" fmla="*/ 1890 w 2003"/>
                <a:gd name="T57" fmla="*/ 154 h 751"/>
                <a:gd name="T58" fmla="*/ 2002 w 2003"/>
                <a:gd name="T59" fmla="*/ 66 h 751"/>
                <a:gd name="T60" fmla="*/ 1882 w 2003"/>
                <a:gd name="T61" fmla="*/ 140 h 751"/>
                <a:gd name="T62" fmla="*/ 1759 w 2003"/>
                <a:gd name="T63" fmla="*/ 22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3" h="751">
                  <a:moveTo>
                    <a:pt x="1759" y="220"/>
                  </a:moveTo>
                  <a:lnTo>
                    <a:pt x="1759" y="220"/>
                  </a:lnTo>
                  <a:lnTo>
                    <a:pt x="1638" y="297"/>
                  </a:lnTo>
                  <a:lnTo>
                    <a:pt x="1638" y="297"/>
                  </a:lnTo>
                  <a:lnTo>
                    <a:pt x="1578" y="338"/>
                  </a:lnTo>
                  <a:lnTo>
                    <a:pt x="1518" y="378"/>
                  </a:lnTo>
                  <a:lnTo>
                    <a:pt x="1518" y="378"/>
                  </a:lnTo>
                  <a:lnTo>
                    <a:pt x="1398" y="458"/>
                  </a:lnTo>
                  <a:lnTo>
                    <a:pt x="1277" y="538"/>
                  </a:lnTo>
                  <a:lnTo>
                    <a:pt x="1217" y="578"/>
                  </a:lnTo>
                  <a:lnTo>
                    <a:pt x="1160" y="621"/>
                  </a:lnTo>
                  <a:lnTo>
                    <a:pt x="1057" y="690"/>
                  </a:lnTo>
                  <a:lnTo>
                    <a:pt x="1057" y="690"/>
                  </a:lnTo>
                  <a:lnTo>
                    <a:pt x="1005" y="656"/>
                  </a:lnTo>
                  <a:lnTo>
                    <a:pt x="939" y="612"/>
                  </a:lnTo>
                  <a:lnTo>
                    <a:pt x="808" y="521"/>
                  </a:lnTo>
                  <a:lnTo>
                    <a:pt x="808" y="521"/>
                  </a:lnTo>
                  <a:lnTo>
                    <a:pt x="742" y="478"/>
                  </a:lnTo>
                  <a:lnTo>
                    <a:pt x="676" y="432"/>
                  </a:lnTo>
                  <a:lnTo>
                    <a:pt x="607" y="389"/>
                  </a:lnTo>
                  <a:lnTo>
                    <a:pt x="607" y="389"/>
                  </a:lnTo>
                  <a:lnTo>
                    <a:pt x="541" y="343"/>
                  </a:lnTo>
                  <a:lnTo>
                    <a:pt x="407" y="257"/>
                  </a:lnTo>
                  <a:lnTo>
                    <a:pt x="272" y="169"/>
                  </a:lnTo>
                  <a:lnTo>
                    <a:pt x="203" y="126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" y="97"/>
                  </a:lnTo>
                  <a:lnTo>
                    <a:pt x="192" y="146"/>
                  </a:lnTo>
                  <a:lnTo>
                    <a:pt x="255" y="194"/>
                  </a:lnTo>
                  <a:lnTo>
                    <a:pt x="384" y="289"/>
                  </a:lnTo>
                  <a:lnTo>
                    <a:pt x="516" y="381"/>
                  </a:lnTo>
                  <a:lnTo>
                    <a:pt x="516" y="381"/>
                  </a:lnTo>
                  <a:lnTo>
                    <a:pt x="581" y="429"/>
                  </a:lnTo>
                  <a:lnTo>
                    <a:pt x="644" y="475"/>
                  </a:lnTo>
                  <a:lnTo>
                    <a:pt x="710" y="521"/>
                  </a:lnTo>
                  <a:lnTo>
                    <a:pt x="710" y="521"/>
                  </a:lnTo>
                  <a:lnTo>
                    <a:pt x="776" y="567"/>
                  </a:lnTo>
                  <a:lnTo>
                    <a:pt x="908" y="658"/>
                  </a:lnTo>
                  <a:lnTo>
                    <a:pt x="974" y="704"/>
                  </a:lnTo>
                  <a:lnTo>
                    <a:pt x="974" y="704"/>
                  </a:lnTo>
                  <a:lnTo>
                    <a:pt x="1040" y="750"/>
                  </a:lnTo>
                  <a:lnTo>
                    <a:pt x="1074" y="750"/>
                  </a:lnTo>
                  <a:lnTo>
                    <a:pt x="1191" y="667"/>
                  </a:lnTo>
                  <a:lnTo>
                    <a:pt x="1249" y="624"/>
                  </a:lnTo>
                  <a:lnTo>
                    <a:pt x="1309" y="581"/>
                  </a:lnTo>
                  <a:lnTo>
                    <a:pt x="1426" y="498"/>
                  </a:lnTo>
                  <a:lnTo>
                    <a:pt x="1426" y="498"/>
                  </a:lnTo>
                  <a:lnTo>
                    <a:pt x="1541" y="412"/>
                  </a:lnTo>
                  <a:lnTo>
                    <a:pt x="1601" y="369"/>
                  </a:lnTo>
                  <a:lnTo>
                    <a:pt x="1601" y="369"/>
                  </a:lnTo>
                  <a:lnTo>
                    <a:pt x="1658" y="326"/>
                  </a:lnTo>
                  <a:lnTo>
                    <a:pt x="1658" y="326"/>
                  </a:lnTo>
                  <a:lnTo>
                    <a:pt x="1773" y="240"/>
                  </a:lnTo>
                  <a:lnTo>
                    <a:pt x="1773" y="240"/>
                  </a:lnTo>
                  <a:lnTo>
                    <a:pt x="1890" y="154"/>
                  </a:lnTo>
                  <a:lnTo>
                    <a:pt x="1890" y="154"/>
                  </a:lnTo>
                  <a:lnTo>
                    <a:pt x="2002" y="66"/>
                  </a:lnTo>
                  <a:lnTo>
                    <a:pt x="2002" y="66"/>
                  </a:lnTo>
                  <a:lnTo>
                    <a:pt x="1882" y="140"/>
                  </a:lnTo>
                  <a:lnTo>
                    <a:pt x="1882" y="140"/>
                  </a:lnTo>
                  <a:lnTo>
                    <a:pt x="1759" y="2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9" name="Freeform 156"/>
            <p:cNvSpPr>
              <a:spLocks noChangeArrowheads="1"/>
            </p:cNvSpPr>
            <p:nvPr/>
          </p:nvSpPr>
          <p:spPr bwMode="auto">
            <a:xfrm>
              <a:off x="8959850" y="2732088"/>
              <a:ext cx="720725" cy="269875"/>
            </a:xfrm>
            <a:custGeom>
              <a:avLst/>
              <a:gdLst>
                <a:gd name="T0" fmla="*/ 1759 w 2003"/>
                <a:gd name="T1" fmla="*/ 217 h 748"/>
                <a:gd name="T2" fmla="*/ 1638 w 2003"/>
                <a:gd name="T3" fmla="*/ 298 h 748"/>
                <a:gd name="T4" fmla="*/ 1518 w 2003"/>
                <a:gd name="T5" fmla="*/ 375 h 748"/>
                <a:gd name="T6" fmla="*/ 1398 w 2003"/>
                <a:gd name="T7" fmla="*/ 455 h 748"/>
                <a:gd name="T8" fmla="*/ 1217 w 2003"/>
                <a:gd name="T9" fmla="*/ 578 h 748"/>
                <a:gd name="T10" fmla="*/ 1057 w 2003"/>
                <a:gd name="T11" fmla="*/ 690 h 748"/>
                <a:gd name="T12" fmla="*/ 1005 w 2003"/>
                <a:gd name="T13" fmla="*/ 656 h 748"/>
                <a:gd name="T14" fmla="*/ 808 w 2003"/>
                <a:gd name="T15" fmla="*/ 521 h 748"/>
                <a:gd name="T16" fmla="*/ 742 w 2003"/>
                <a:gd name="T17" fmla="*/ 475 h 748"/>
                <a:gd name="T18" fmla="*/ 607 w 2003"/>
                <a:gd name="T19" fmla="*/ 386 h 748"/>
                <a:gd name="T20" fmla="*/ 541 w 2003"/>
                <a:gd name="T21" fmla="*/ 343 h 748"/>
                <a:gd name="T22" fmla="*/ 272 w 2003"/>
                <a:gd name="T23" fmla="*/ 169 h 748"/>
                <a:gd name="T24" fmla="*/ 138 w 2003"/>
                <a:gd name="T25" fmla="*/ 83 h 748"/>
                <a:gd name="T26" fmla="*/ 0 w 2003"/>
                <a:gd name="T27" fmla="*/ 0 h 748"/>
                <a:gd name="T28" fmla="*/ 126 w 2003"/>
                <a:gd name="T29" fmla="*/ 97 h 748"/>
                <a:gd name="T30" fmla="*/ 255 w 2003"/>
                <a:gd name="T31" fmla="*/ 192 h 748"/>
                <a:gd name="T32" fmla="*/ 516 w 2003"/>
                <a:gd name="T33" fmla="*/ 381 h 748"/>
                <a:gd name="T34" fmla="*/ 581 w 2003"/>
                <a:gd name="T35" fmla="*/ 426 h 748"/>
                <a:gd name="T36" fmla="*/ 710 w 2003"/>
                <a:gd name="T37" fmla="*/ 518 h 748"/>
                <a:gd name="T38" fmla="*/ 776 w 2003"/>
                <a:gd name="T39" fmla="*/ 567 h 748"/>
                <a:gd name="T40" fmla="*/ 974 w 2003"/>
                <a:gd name="T41" fmla="*/ 701 h 748"/>
                <a:gd name="T42" fmla="*/ 1040 w 2003"/>
                <a:gd name="T43" fmla="*/ 747 h 748"/>
                <a:gd name="T44" fmla="*/ 1191 w 2003"/>
                <a:gd name="T45" fmla="*/ 664 h 748"/>
                <a:gd name="T46" fmla="*/ 1309 w 2003"/>
                <a:gd name="T47" fmla="*/ 581 h 748"/>
                <a:gd name="T48" fmla="*/ 1426 w 2003"/>
                <a:gd name="T49" fmla="*/ 498 h 748"/>
                <a:gd name="T50" fmla="*/ 1601 w 2003"/>
                <a:gd name="T51" fmla="*/ 369 h 748"/>
                <a:gd name="T52" fmla="*/ 1658 w 2003"/>
                <a:gd name="T53" fmla="*/ 326 h 748"/>
                <a:gd name="T54" fmla="*/ 1773 w 2003"/>
                <a:gd name="T55" fmla="*/ 240 h 748"/>
                <a:gd name="T56" fmla="*/ 1890 w 2003"/>
                <a:gd name="T57" fmla="*/ 151 h 748"/>
                <a:gd name="T58" fmla="*/ 2002 w 2003"/>
                <a:gd name="T59" fmla="*/ 63 h 748"/>
                <a:gd name="T60" fmla="*/ 1882 w 2003"/>
                <a:gd name="T61" fmla="*/ 140 h 748"/>
                <a:gd name="T62" fmla="*/ 1759 w 2003"/>
                <a:gd name="T63" fmla="*/ 21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3" h="748">
                  <a:moveTo>
                    <a:pt x="1759" y="217"/>
                  </a:moveTo>
                  <a:lnTo>
                    <a:pt x="1759" y="217"/>
                  </a:lnTo>
                  <a:lnTo>
                    <a:pt x="1638" y="298"/>
                  </a:lnTo>
                  <a:lnTo>
                    <a:pt x="1638" y="298"/>
                  </a:lnTo>
                  <a:lnTo>
                    <a:pt x="1578" y="335"/>
                  </a:lnTo>
                  <a:lnTo>
                    <a:pt x="1518" y="375"/>
                  </a:lnTo>
                  <a:lnTo>
                    <a:pt x="1518" y="375"/>
                  </a:lnTo>
                  <a:lnTo>
                    <a:pt x="1398" y="455"/>
                  </a:lnTo>
                  <a:lnTo>
                    <a:pt x="1277" y="538"/>
                  </a:lnTo>
                  <a:lnTo>
                    <a:pt x="1217" y="578"/>
                  </a:lnTo>
                  <a:lnTo>
                    <a:pt x="1160" y="618"/>
                  </a:lnTo>
                  <a:lnTo>
                    <a:pt x="1057" y="690"/>
                  </a:lnTo>
                  <a:lnTo>
                    <a:pt x="1057" y="690"/>
                  </a:lnTo>
                  <a:lnTo>
                    <a:pt x="1005" y="656"/>
                  </a:lnTo>
                  <a:lnTo>
                    <a:pt x="939" y="610"/>
                  </a:lnTo>
                  <a:lnTo>
                    <a:pt x="808" y="521"/>
                  </a:lnTo>
                  <a:lnTo>
                    <a:pt x="808" y="521"/>
                  </a:lnTo>
                  <a:lnTo>
                    <a:pt x="742" y="475"/>
                  </a:lnTo>
                  <a:lnTo>
                    <a:pt x="676" y="432"/>
                  </a:lnTo>
                  <a:lnTo>
                    <a:pt x="607" y="386"/>
                  </a:lnTo>
                  <a:lnTo>
                    <a:pt x="607" y="386"/>
                  </a:lnTo>
                  <a:lnTo>
                    <a:pt x="541" y="343"/>
                  </a:lnTo>
                  <a:lnTo>
                    <a:pt x="407" y="255"/>
                  </a:lnTo>
                  <a:lnTo>
                    <a:pt x="272" y="169"/>
                  </a:lnTo>
                  <a:lnTo>
                    <a:pt x="203" y="126"/>
                  </a:lnTo>
                  <a:lnTo>
                    <a:pt x="138" y="83"/>
                  </a:lnTo>
                  <a:lnTo>
                    <a:pt x="138" y="8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" y="97"/>
                  </a:lnTo>
                  <a:lnTo>
                    <a:pt x="192" y="143"/>
                  </a:lnTo>
                  <a:lnTo>
                    <a:pt x="255" y="192"/>
                  </a:lnTo>
                  <a:lnTo>
                    <a:pt x="384" y="286"/>
                  </a:lnTo>
                  <a:lnTo>
                    <a:pt x="516" y="381"/>
                  </a:lnTo>
                  <a:lnTo>
                    <a:pt x="516" y="381"/>
                  </a:lnTo>
                  <a:lnTo>
                    <a:pt x="581" y="426"/>
                  </a:lnTo>
                  <a:lnTo>
                    <a:pt x="644" y="472"/>
                  </a:lnTo>
                  <a:lnTo>
                    <a:pt x="710" y="518"/>
                  </a:lnTo>
                  <a:lnTo>
                    <a:pt x="710" y="518"/>
                  </a:lnTo>
                  <a:lnTo>
                    <a:pt x="776" y="567"/>
                  </a:lnTo>
                  <a:lnTo>
                    <a:pt x="908" y="656"/>
                  </a:lnTo>
                  <a:lnTo>
                    <a:pt x="974" y="701"/>
                  </a:lnTo>
                  <a:lnTo>
                    <a:pt x="974" y="701"/>
                  </a:lnTo>
                  <a:lnTo>
                    <a:pt x="1040" y="747"/>
                  </a:lnTo>
                  <a:lnTo>
                    <a:pt x="1074" y="747"/>
                  </a:lnTo>
                  <a:lnTo>
                    <a:pt x="1191" y="664"/>
                  </a:lnTo>
                  <a:lnTo>
                    <a:pt x="1249" y="624"/>
                  </a:lnTo>
                  <a:lnTo>
                    <a:pt x="1309" y="581"/>
                  </a:lnTo>
                  <a:lnTo>
                    <a:pt x="1426" y="498"/>
                  </a:lnTo>
                  <a:lnTo>
                    <a:pt x="1426" y="498"/>
                  </a:lnTo>
                  <a:lnTo>
                    <a:pt x="1541" y="412"/>
                  </a:lnTo>
                  <a:lnTo>
                    <a:pt x="1601" y="369"/>
                  </a:lnTo>
                  <a:lnTo>
                    <a:pt x="1601" y="369"/>
                  </a:lnTo>
                  <a:lnTo>
                    <a:pt x="1658" y="326"/>
                  </a:lnTo>
                  <a:lnTo>
                    <a:pt x="1658" y="326"/>
                  </a:lnTo>
                  <a:lnTo>
                    <a:pt x="1773" y="240"/>
                  </a:lnTo>
                  <a:lnTo>
                    <a:pt x="1773" y="240"/>
                  </a:lnTo>
                  <a:lnTo>
                    <a:pt x="1890" y="151"/>
                  </a:lnTo>
                  <a:lnTo>
                    <a:pt x="1890" y="151"/>
                  </a:lnTo>
                  <a:lnTo>
                    <a:pt x="2002" y="63"/>
                  </a:lnTo>
                  <a:lnTo>
                    <a:pt x="2002" y="63"/>
                  </a:lnTo>
                  <a:lnTo>
                    <a:pt x="1882" y="140"/>
                  </a:lnTo>
                  <a:lnTo>
                    <a:pt x="1882" y="140"/>
                  </a:lnTo>
                  <a:lnTo>
                    <a:pt x="1759" y="2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0" name="Freeform 157"/>
            <p:cNvSpPr>
              <a:spLocks noChangeArrowheads="1"/>
            </p:cNvSpPr>
            <p:nvPr/>
          </p:nvSpPr>
          <p:spPr bwMode="auto">
            <a:xfrm>
              <a:off x="8931275" y="1908175"/>
              <a:ext cx="773113" cy="830263"/>
            </a:xfrm>
            <a:custGeom>
              <a:avLst/>
              <a:gdLst>
                <a:gd name="T0" fmla="*/ 2133 w 2146"/>
                <a:gd name="T1" fmla="*/ 767 h 2307"/>
                <a:gd name="T2" fmla="*/ 2133 w 2146"/>
                <a:gd name="T3" fmla="*/ 767 h 2307"/>
                <a:gd name="T4" fmla="*/ 1859 w 2146"/>
                <a:gd name="T5" fmla="*/ 576 h 2307"/>
                <a:gd name="T6" fmla="*/ 1581 w 2146"/>
                <a:gd name="T7" fmla="*/ 381 h 2307"/>
                <a:gd name="T8" fmla="*/ 1025 w 2146"/>
                <a:gd name="T9" fmla="*/ 0 h 2307"/>
                <a:gd name="T10" fmla="*/ 991 w 2146"/>
                <a:gd name="T11" fmla="*/ 0 h 2307"/>
                <a:gd name="T12" fmla="*/ 501 w 2146"/>
                <a:gd name="T13" fmla="*/ 344 h 2307"/>
                <a:gd name="T14" fmla="*/ 11 w 2146"/>
                <a:gd name="T15" fmla="*/ 690 h 2307"/>
                <a:gd name="T16" fmla="*/ 0 w 2146"/>
                <a:gd name="T17" fmla="*/ 710 h 2307"/>
                <a:gd name="T18" fmla="*/ 3 w 2146"/>
                <a:gd name="T19" fmla="*/ 1094 h 2307"/>
                <a:gd name="T20" fmla="*/ 8 w 2146"/>
                <a:gd name="T21" fmla="*/ 1478 h 2307"/>
                <a:gd name="T22" fmla="*/ 14 w 2146"/>
                <a:gd name="T23" fmla="*/ 1865 h 2307"/>
                <a:gd name="T24" fmla="*/ 20 w 2146"/>
                <a:gd name="T25" fmla="*/ 2057 h 2307"/>
                <a:gd name="T26" fmla="*/ 23 w 2146"/>
                <a:gd name="T27" fmla="*/ 2248 h 2307"/>
                <a:gd name="T28" fmla="*/ 28 w 2146"/>
                <a:gd name="T29" fmla="*/ 2057 h 2307"/>
                <a:gd name="T30" fmla="*/ 31 w 2146"/>
                <a:gd name="T31" fmla="*/ 1865 h 2307"/>
                <a:gd name="T32" fmla="*/ 40 w 2146"/>
                <a:gd name="T33" fmla="*/ 1478 h 2307"/>
                <a:gd name="T34" fmla="*/ 43 w 2146"/>
                <a:gd name="T35" fmla="*/ 1094 h 2307"/>
                <a:gd name="T36" fmla="*/ 48 w 2146"/>
                <a:gd name="T37" fmla="*/ 722 h 2307"/>
                <a:gd name="T38" fmla="*/ 533 w 2146"/>
                <a:gd name="T39" fmla="*/ 390 h 2307"/>
                <a:gd name="T40" fmla="*/ 1008 w 2146"/>
                <a:gd name="T41" fmla="*/ 57 h 2307"/>
                <a:gd name="T42" fmla="*/ 1549 w 2146"/>
                <a:gd name="T43" fmla="*/ 427 h 2307"/>
                <a:gd name="T44" fmla="*/ 1827 w 2146"/>
                <a:gd name="T45" fmla="*/ 616 h 2307"/>
                <a:gd name="T46" fmla="*/ 1827 w 2146"/>
                <a:gd name="T47" fmla="*/ 616 h 2307"/>
                <a:gd name="T48" fmla="*/ 2096 w 2146"/>
                <a:gd name="T49" fmla="*/ 799 h 2307"/>
                <a:gd name="T50" fmla="*/ 2102 w 2146"/>
                <a:gd name="T51" fmla="*/ 1166 h 2307"/>
                <a:gd name="T52" fmla="*/ 2105 w 2146"/>
                <a:gd name="T53" fmla="*/ 1547 h 2307"/>
                <a:gd name="T54" fmla="*/ 2114 w 2146"/>
                <a:gd name="T55" fmla="*/ 1925 h 2307"/>
                <a:gd name="T56" fmla="*/ 2116 w 2146"/>
                <a:gd name="T57" fmla="*/ 2117 h 2307"/>
                <a:gd name="T58" fmla="*/ 2122 w 2146"/>
                <a:gd name="T59" fmla="*/ 2306 h 2307"/>
                <a:gd name="T60" fmla="*/ 2125 w 2146"/>
                <a:gd name="T61" fmla="*/ 2117 h 2307"/>
                <a:gd name="T62" fmla="*/ 2131 w 2146"/>
                <a:gd name="T63" fmla="*/ 1925 h 2307"/>
                <a:gd name="T64" fmla="*/ 2136 w 2146"/>
                <a:gd name="T65" fmla="*/ 1547 h 2307"/>
                <a:gd name="T66" fmla="*/ 2142 w 2146"/>
                <a:gd name="T67" fmla="*/ 1166 h 2307"/>
                <a:gd name="T68" fmla="*/ 2145 w 2146"/>
                <a:gd name="T69" fmla="*/ 788 h 2307"/>
                <a:gd name="T70" fmla="*/ 2133 w 2146"/>
                <a:gd name="T71" fmla="*/ 767 h 2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6" h="2307">
                  <a:moveTo>
                    <a:pt x="2133" y="767"/>
                  </a:moveTo>
                  <a:lnTo>
                    <a:pt x="2133" y="767"/>
                  </a:lnTo>
                  <a:lnTo>
                    <a:pt x="1859" y="576"/>
                  </a:lnTo>
                  <a:lnTo>
                    <a:pt x="1581" y="381"/>
                  </a:lnTo>
                  <a:lnTo>
                    <a:pt x="1025" y="0"/>
                  </a:lnTo>
                  <a:lnTo>
                    <a:pt x="991" y="0"/>
                  </a:lnTo>
                  <a:lnTo>
                    <a:pt x="501" y="344"/>
                  </a:lnTo>
                  <a:lnTo>
                    <a:pt x="11" y="690"/>
                  </a:lnTo>
                  <a:lnTo>
                    <a:pt x="0" y="710"/>
                  </a:lnTo>
                  <a:lnTo>
                    <a:pt x="3" y="1094"/>
                  </a:lnTo>
                  <a:lnTo>
                    <a:pt x="8" y="1478"/>
                  </a:lnTo>
                  <a:lnTo>
                    <a:pt x="14" y="1865"/>
                  </a:lnTo>
                  <a:lnTo>
                    <a:pt x="20" y="2057"/>
                  </a:lnTo>
                  <a:lnTo>
                    <a:pt x="23" y="2248"/>
                  </a:lnTo>
                  <a:lnTo>
                    <a:pt x="28" y="2057"/>
                  </a:lnTo>
                  <a:lnTo>
                    <a:pt x="31" y="1865"/>
                  </a:lnTo>
                  <a:lnTo>
                    <a:pt x="40" y="1478"/>
                  </a:lnTo>
                  <a:lnTo>
                    <a:pt x="43" y="1094"/>
                  </a:lnTo>
                  <a:lnTo>
                    <a:pt x="48" y="722"/>
                  </a:lnTo>
                  <a:lnTo>
                    <a:pt x="533" y="390"/>
                  </a:lnTo>
                  <a:lnTo>
                    <a:pt x="1008" y="57"/>
                  </a:lnTo>
                  <a:lnTo>
                    <a:pt x="1549" y="427"/>
                  </a:lnTo>
                  <a:lnTo>
                    <a:pt x="1827" y="616"/>
                  </a:lnTo>
                  <a:lnTo>
                    <a:pt x="1827" y="616"/>
                  </a:lnTo>
                  <a:lnTo>
                    <a:pt x="2096" y="799"/>
                  </a:lnTo>
                  <a:lnTo>
                    <a:pt x="2102" y="1166"/>
                  </a:lnTo>
                  <a:lnTo>
                    <a:pt x="2105" y="1547"/>
                  </a:lnTo>
                  <a:lnTo>
                    <a:pt x="2114" y="1925"/>
                  </a:lnTo>
                  <a:lnTo>
                    <a:pt x="2116" y="2117"/>
                  </a:lnTo>
                  <a:lnTo>
                    <a:pt x="2122" y="2306"/>
                  </a:lnTo>
                  <a:lnTo>
                    <a:pt x="2125" y="2117"/>
                  </a:lnTo>
                  <a:lnTo>
                    <a:pt x="2131" y="1925"/>
                  </a:lnTo>
                  <a:lnTo>
                    <a:pt x="2136" y="1547"/>
                  </a:lnTo>
                  <a:lnTo>
                    <a:pt x="2142" y="1166"/>
                  </a:lnTo>
                  <a:lnTo>
                    <a:pt x="2145" y="788"/>
                  </a:lnTo>
                  <a:lnTo>
                    <a:pt x="2133" y="7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1" name="Freeform 158"/>
            <p:cNvSpPr>
              <a:spLocks noChangeArrowheads="1"/>
            </p:cNvSpPr>
            <p:nvPr/>
          </p:nvSpPr>
          <p:spPr bwMode="auto">
            <a:xfrm>
              <a:off x="9334500" y="2479675"/>
              <a:ext cx="12700" cy="460375"/>
            </a:xfrm>
            <a:custGeom>
              <a:avLst/>
              <a:gdLst>
                <a:gd name="T0" fmla="*/ 5 w 35"/>
                <a:gd name="T1" fmla="*/ 982 h 1281"/>
                <a:gd name="T2" fmla="*/ 5 w 35"/>
                <a:gd name="T3" fmla="*/ 982 h 1281"/>
                <a:gd name="T4" fmla="*/ 8 w 35"/>
                <a:gd name="T5" fmla="*/ 1080 h 1281"/>
                <a:gd name="T6" fmla="*/ 8 w 35"/>
                <a:gd name="T7" fmla="*/ 1080 h 1281"/>
                <a:gd name="T8" fmla="*/ 14 w 35"/>
                <a:gd name="T9" fmla="*/ 1226 h 1281"/>
                <a:gd name="T10" fmla="*/ 14 w 35"/>
                <a:gd name="T11" fmla="*/ 1226 h 1281"/>
                <a:gd name="T12" fmla="*/ 17 w 35"/>
                <a:gd name="T13" fmla="*/ 1266 h 1281"/>
                <a:gd name="T14" fmla="*/ 17 w 35"/>
                <a:gd name="T15" fmla="*/ 1266 h 1281"/>
                <a:gd name="T16" fmla="*/ 17 w 35"/>
                <a:gd name="T17" fmla="*/ 1280 h 1281"/>
                <a:gd name="T18" fmla="*/ 17 w 35"/>
                <a:gd name="T19" fmla="*/ 1280 h 1281"/>
                <a:gd name="T20" fmla="*/ 17 w 35"/>
                <a:gd name="T21" fmla="*/ 1266 h 1281"/>
                <a:gd name="T22" fmla="*/ 17 w 35"/>
                <a:gd name="T23" fmla="*/ 1266 h 1281"/>
                <a:gd name="T24" fmla="*/ 20 w 35"/>
                <a:gd name="T25" fmla="*/ 1226 h 1281"/>
                <a:gd name="T26" fmla="*/ 20 w 35"/>
                <a:gd name="T27" fmla="*/ 1226 h 1281"/>
                <a:gd name="T28" fmla="*/ 25 w 35"/>
                <a:gd name="T29" fmla="*/ 1080 h 1281"/>
                <a:gd name="T30" fmla="*/ 25 w 35"/>
                <a:gd name="T31" fmla="*/ 1080 h 1281"/>
                <a:gd name="T32" fmla="*/ 28 w 35"/>
                <a:gd name="T33" fmla="*/ 982 h 1281"/>
                <a:gd name="T34" fmla="*/ 28 w 35"/>
                <a:gd name="T35" fmla="*/ 982 h 1281"/>
                <a:gd name="T36" fmla="*/ 31 w 35"/>
                <a:gd name="T37" fmla="*/ 876 h 1281"/>
                <a:gd name="T38" fmla="*/ 31 w 35"/>
                <a:gd name="T39" fmla="*/ 876 h 1281"/>
                <a:gd name="T40" fmla="*/ 31 w 35"/>
                <a:gd name="T41" fmla="*/ 759 h 1281"/>
                <a:gd name="T42" fmla="*/ 31 w 35"/>
                <a:gd name="T43" fmla="*/ 759 h 1281"/>
                <a:gd name="T44" fmla="*/ 34 w 35"/>
                <a:gd name="T45" fmla="*/ 641 h 1281"/>
                <a:gd name="T46" fmla="*/ 34 w 35"/>
                <a:gd name="T47" fmla="*/ 641 h 1281"/>
                <a:gd name="T48" fmla="*/ 31 w 35"/>
                <a:gd name="T49" fmla="*/ 521 h 1281"/>
                <a:gd name="T50" fmla="*/ 31 w 35"/>
                <a:gd name="T51" fmla="*/ 521 h 1281"/>
                <a:gd name="T52" fmla="*/ 31 w 35"/>
                <a:gd name="T53" fmla="*/ 404 h 1281"/>
                <a:gd name="T54" fmla="*/ 31 w 35"/>
                <a:gd name="T55" fmla="*/ 404 h 1281"/>
                <a:gd name="T56" fmla="*/ 28 w 35"/>
                <a:gd name="T57" fmla="*/ 298 h 1281"/>
                <a:gd name="T58" fmla="*/ 28 w 35"/>
                <a:gd name="T59" fmla="*/ 298 h 1281"/>
                <a:gd name="T60" fmla="*/ 25 w 35"/>
                <a:gd name="T61" fmla="*/ 200 h 1281"/>
                <a:gd name="T62" fmla="*/ 25 w 35"/>
                <a:gd name="T63" fmla="*/ 200 h 1281"/>
                <a:gd name="T64" fmla="*/ 20 w 35"/>
                <a:gd name="T65" fmla="*/ 54 h 1281"/>
                <a:gd name="T66" fmla="*/ 20 w 35"/>
                <a:gd name="T67" fmla="*/ 54 h 1281"/>
                <a:gd name="T68" fmla="*/ 17 w 35"/>
                <a:gd name="T69" fmla="*/ 14 h 1281"/>
                <a:gd name="T70" fmla="*/ 17 w 35"/>
                <a:gd name="T71" fmla="*/ 14 h 1281"/>
                <a:gd name="T72" fmla="*/ 17 w 35"/>
                <a:gd name="T73" fmla="*/ 0 h 1281"/>
                <a:gd name="T74" fmla="*/ 17 w 35"/>
                <a:gd name="T75" fmla="*/ 0 h 1281"/>
                <a:gd name="T76" fmla="*/ 17 w 35"/>
                <a:gd name="T77" fmla="*/ 14 h 1281"/>
                <a:gd name="T78" fmla="*/ 17 w 35"/>
                <a:gd name="T79" fmla="*/ 14 h 1281"/>
                <a:gd name="T80" fmla="*/ 14 w 35"/>
                <a:gd name="T81" fmla="*/ 54 h 1281"/>
                <a:gd name="T82" fmla="*/ 14 w 35"/>
                <a:gd name="T83" fmla="*/ 54 h 1281"/>
                <a:gd name="T84" fmla="*/ 8 w 35"/>
                <a:gd name="T85" fmla="*/ 200 h 1281"/>
                <a:gd name="T86" fmla="*/ 8 w 35"/>
                <a:gd name="T87" fmla="*/ 200 h 1281"/>
                <a:gd name="T88" fmla="*/ 5 w 35"/>
                <a:gd name="T89" fmla="*/ 298 h 1281"/>
                <a:gd name="T90" fmla="*/ 5 w 35"/>
                <a:gd name="T91" fmla="*/ 298 h 1281"/>
                <a:gd name="T92" fmla="*/ 3 w 35"/>
                <a:gd name="T93" fmla="*/ 404 h 1281"/>
                <a:gd name="T94" fmla="*/ 3 w 35"/>
                <a:gd name="T95" fmla="*/ 404 h 1281"/>
                <a:gd name="T96" fmla="*/ 0 w 35"/>
                <a:gd name="T97" fmla="*/ 521 h 1281"/>
                <a:gd name="T98" fmla="*/ 0 w 35"/>
                <a:gd name="T99" fmla="*/ 521 h 1281"/>
                <a:gd name="T100" fmla="*/ 0 w 35"/>
                <a:gd name="T101" fmla="*/ 641 h 1281"/>
                <a:gd name="T102" fmla="*/ 0 w 35"/>
                <a:gd name="T103" fmla="*/ 641 h 1281"/>
                <a:gd name="T104" fmla="*/ 0 w 35"/>
                <a:gd name="T105" fmla="*/ 759 h 1281"/>
                <a:gd name="T106" fmla="*/ 0 w 35"/>
                <a:gd name="T107" fmla="*/ 759 h 1281"/>
                <a:gd name="T108" fmla="*/ 3 w 35"/>
                <a:gd name="T109" fmla="*/ 876 h 1281"/>
                <a:gd name="T110" fmla="*/ 3 w 35"/>
                <a:gd name="T111" fmla="*/ 876 h 1281"/>
                <a:gd name="T112" fmla="*/ 5 w 35"/>
                <a:gd name="T113" fmla="*/ 982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" h="1281">
                  <a:moveTo>
                    <a:pt x="5" y="982"/>
                  </a:moveTo>
                  <a:lnTo>
                    <a:pt x="5" y="982"/>
                  </a:lnTo>
                  <a:lnTo>
                    <a:pt x="8" y="1080"/>
                  </a:lnTo>
                  <a:lnTo>
                    <a:pt x="8" y="1080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7" y="1266"/>
                  </a:lnTo>
                  <a:lnTo>
                    <a:pt x="17" y="1266"/>
                  </a:lnTo>
                  <a:lnTo>
                    <a:pt x="17" y="1280"/>
                  </a:lnTo>
                  <a:lnTo>
                    <a:pt x="17" y="1280"/>
                  </a:lnTo>
                  <a:lnTo>
                    <a:pt x="17" y="1266"/>
                  </a:lnTo>
                  <a:lnTo>
                    <a:pt x="17" y="1266"/>
                  </a:lnTo>
                  <a:lnTo>
                    <a:pt x="20" y="1226"/>
                  </a:lnTo>
                  <a:lnTo>
                    <a:pt x="20" y="1226"/>
                  </a:lnTo>
                  <a:lnTo>
                    <a:pt x="25" y="1080"/>
                  </a:lnTo>
                  <a:lnTo>
                    <a:pt x="25" y="1080"/>
                  </a:lnTo>
                  <a:lnTo>
                    <a:pt x="28" y="982"/>
                  </a:lnTo>
                  <a:lnTo>
                    <a:pt x="28" y="982"/>
                  </a:lnTo>
                  <a:lnTo>
                    <a:pt x="31" y="876"/>
                  </a:lnTo>
                  <a:lnTo>
                    <a:pt x="31" y="876"/>
                  </a:lnTo>
                  <a:lnTo>
                    <a:pt x="31" y="759"/>
                  </a:lnTo>
                  <a:lnTo>
                    <a:pt x="31" y="759"/>
                  </a:lnTo>
                  <a:lnTo>
                    <a:pt x="34" y="641"/>
                  </a:lnTo>
                  <a:lnTo>
                    <a:pt x="34" y="641"/>
                  </a:lnTo>
                  <a:lnTo>
                    <a:pt x="31" y="521"/>
                  </a:lnTo>
                  <a:lnTo>
                    <a:pt x="31" y="521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3" y="404"/>
                  </a:lnTo>
                  <a:lnTo>
                    <a:pt x="3" y="404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641"/>
                  </a:lnTo>
                  <a:lnTo>
                    <a:pt x="0" y="641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3" y="876"/>
                  </a:lnTo>
                  <a:lnTo>
                    <a:pt x="3" y="876"/>
                  </a:lnTo>
                  <a:lnTo>
                    <a:pt x="5" y="9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2" name="Freeform 159"/>
            <p:cNvSpPr>
              <a:spLocks noChangeArrowheads="1"/>
            </p:cNvSpPr>
            <p:nvPr/>
          </p:nvSpPr>
          <p:spPr bwMode="auto">
            <a:xfrm>
              <a:off x="9393238" y="2074863"/>
              <a:ext cx="155575" cy="182562"/>
            </a:xfrm>
            <a:custGeom>
              <a:avLst/>
              <a:gdLst>
                <a:gd name="T0" fmla="*/ 57 w 433"/>
                <a:gd name="T1" fmla="*/ 29 h 508"/>
                <a:gd name="T2" fmla="*/ 77 w 433"/>
                <a:gd name="T3" fmla="*/ 40 h 508"/>
                <a:gd name="T4" fmla="*/ 86 w 433"/>
                <a:gd name="T5" fmla="*/ 46 h 508"/>
                <a:gd name="T6" fmla="*/ 97 w 433"/>
                <a:gd name="T7" fmla="*/ 52 h 508"/>
                <a:gd name="T8" fmla="*/ 140 w 433"/>
                <a:gd name="T9" fmla="*/ 80 h 508"/>
                <a:gd name="T10" fmla="*/ 163 w 433"/>
                <a:gd name="T11" fmla="*/ 97 h 508"/>
                <a:gd name="T12" fmla="*/ 186 w 433"/>
                <a:gd name="T13" fmla="*/ 115 h 508"/>
                <a:gd name="T14" fmla="*/ 209 w 433"/>
                <a:gd name="T15" fmla="*/ 135 h 508"/>
                <a:gd name="T16" fmla="*/ 220 w 433"/>
                <a:gd name="T17" fmla="*/ 146 h 508"/>
                <a:gd name="T18" fmla="*/ 232 w 433"/>
                <a:gd name="T19" fmla="*/ 158 h 508"/>
                <a:gd name="T20" fmla="*/ 255 w 433"/>
                <a:gd name="T21" fmla="*/ 178 h 508"/>
                <a:gd name="T22" fmla="*/ 275 w 433"/>
                <a:gd name="T23" fmla="*/ 204 h 508"/>
                <a:gd name="T24" fmla="*/ 295 w 433"/>
                <a:gd name="T25" fmla="*/ 229 h 508"/>
                <a:gd name="T26" fmla="*/ 315 w 433"/>
                <a:gd name="T27" fmla="*/ 255 h 508"/>
                <a:gd name="T28" fmla="*/ 332 w 433"/>
                <a:gd name="T29" fmla="*/ 281 h 508"/>
                <a:gd name="T30" fmla="*/ 346 w 433"/>
                <a:gd name="T31" fmla="*/ 306 h 508"/>
                <a:gd name="T32" fmla="*/ 361 w 433"/>
                <a:gd name="T33" fmla="*/ 332 h 508"/>
                <a:gd name="T34" fmla="*/ 375 w 433"/>
                <a:gd name="T35" fmla="*/ 358 h 508"/>
                <a:gd name="T36" fmla="*/ 395 w 433"/>
                <a:gd name="T37" fmla="*/ 407 h 508"/>
                <a:gd name="T38" fmla="*/ 404 w 433"/>
                <a:gd name="T39" fmla="*/ 427 h 508"/>
                <a:gd name="T40" fmla="*/ 412 w 433"/>
                <a:gd name="T41" fmla="*/ 447 h 508"/>
                <a:gd name="T42" fmla="*/ 421 w 433"/>
                <a:gd name="T43" fmla="*/ 479 h 508"/>
                <a:gd name="T44" fmla="*/ 432 w 433"/>
                <a:gd name="T45" fmla="*/ 507 h 508"/>
                <a:gd name="T46" fmla="*/ 427 w 433"/>
                <a:gd name="T47" fmla="*/ 479 h 508"/>
                <a:gd name="T48" fmla="*/ 418 w 433"/>
                <a:gd name="T49" fmla="*/ 444 h 508"/>
                <a:gd name="T50" fmla="*/ 412 w 433"/>
                <a:gd name="T51" fmla="*/ 424 h 508"/>
                <a:gd name="T52" fmla="*/ 404 w 433"/>
                <a:gd name="T53" fmla="*/ 401 h 508"/>
                <a:gd name="T54" fmla="*/ 387 w 433"/>
                <a:gd name="T55" fmla="*/ 353 h 508"/>
                <a:gd name="T56" fmla="*/ 372 w 433"/>
                <a:gd name="T57" fmla="*/ 327 h 508"/>
                <a:gd name="T58" fmla="*/ 361 w 433"/>
                <a:gd name="T59" fmla="*/ 301 h 508"/>
                <a:gd name="T60" fmla="*/ 344 w 433"/>
                <a:gd name="T61" fmla="*/ 272 h 508"/>
                <a:gd name="T62" fmla="*/ 326 w 433"/>
                <a:gd name="T63" fmla="*/ 246 h 508"/>
                <a:gd name="T64" fmla="*/ 309 w 433"/>
                <a:gd name="T65" fmla="*/ 218 h 508"/>
                <a:gd name="T66" fmla="*/ 289 w 433"/>
                <a:gd name="T67" fmla="*/ 192 h 508"/>
                <a:gd name="T68" fmla="*/ 266 w 433"/>
                <a:gd name="T69" fmla="*/ 169 h 508"/>
                <a:gd name="T70" fmla="*/ 243 w 433"/>
                <a:gd name="T71" fmla="*/ 146 h 508"/>
                <a:gd name="T72" fmla="*/ 220 w 433"/>
                <a:gd name="T73" fmla="*/ 123 h 508"/>
                <a:gd name="T74" fmla="*/ 195 w 433"/>
                <a:gd name="T75" fmla="*/ 103 h 508"/>
                <a:gd name="T76" fmla="*/ 172 w 433"/>
                <a:gd name="T77" fmla="*/ 86 h 508"/>
                <a:gd name="T78" fmla="*/ 146 w 433"/>
                <a:gd name="T79" fmla="*/ 69 h 508"/>
                <a:gd name="T80" fmla="*/ 123 w 433"/>
                <a:gd name="T81" fmla="*/ 54 h 508"/>
                <a:gd name="T82" fmla="*/ 100 w 433"/>
                <a:gd name="T83" fmla="*/ 43 h 508"/>
                <a:gd name="T84" fmla="*/ 92 w 433"/>
                <a:gd name="T85" fmla="*/ 37 h 508"/>
                <a:gd name="T86" fmla="*/ 80 w 433"/>
                <a:gd name="T87" fmla="*/ 32 h 508"/>
                <a:gd name="T88" fmla="*/ 60 w 433"/>
                <a:gd name="T89" fmla="*/ 23 h 508"/>
                <a:gd name="T90" fmla="*/ 29 w 433"/>
                <a:gd name="T91" fmla="*/ 12 h 508"/>
                <a:gd name="T92" fmla="*/ 0 w 433"/>
                <a:gd name="T93" fmla="*/ 0 h 508"/>
                <a:gd name="T94" fmla="*/ 29 w 433"/>
                <a:gd name="T95" fmla="*/ 1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508">
                  <a:moveTo>
                    <a:pt x="57" y="29"/>
                  </a:moveTo>
                  <a:lnTo>
                    <a:pt x="57" y="29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117" y="66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209" y="135"/>
                  </a:lnTo>
                  <a:lnTo>
                    <a:pt x="209" y="135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55" y="178"/>
                  </a:lnTo>
                  <a:lnTo>
                    <a:pt x="255" y="178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95" y="229"/>
                  </a:lnTo>
                  <a:lnTo>
                    <a:pt x="295" y="229"/>
                  </a:lnTo>
                  <a:lnTo>
                    <a:pt x="315" y="255"/>
                  </a:lnTo>
                  <a:lnTo>
                    <a:pt x="315" y="255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46" y="306"/>
                  </a:lnTo>
                  <a:lnTo>
                    <a:pt x="346" y="306"/>
                  </a:lnTo>
                  <a:lnTo>
                    <a:pt x="361" y="332"/>
                  </a:lnTo>
                  <a:lnTo>
                    <a:pt x="361" y="332"/>
                  </a:lnTo>
                  <a:lnTo>
                    <a:pt x="375" y="358"/>
                  </a:lnTo>
                  <a:lnTo>
                    <a:pt x="375" y="358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404" y="427"/>
                  </a:lnTo>
                  <a:lnTo>
                    <a:pt x="404" y="427"/>
                  </a:lnTo>
                  <a:lnTo>
                    <a:pt x="412" y="447"/>
                  </a:lnTo>
                  <a:lnTo>
                    <a:pt x="412" y="447"/>
                  </a:lnTo>
                  <a:lnTo>
                    <a:pt x="421" y="479"/>
                  </a:lnTo>
                  <a:lnTo>
                    <a:pt x="421" y="479"/>
                  </a:lnTo>
                  <a:lnTo>
                    <a:pt x="432" y="507"/>
                  </a:lnTo>
                  <a:lnTo>
                    <a:pt x="432" y="507"/>
                  </a:lnTo>
                  <a:lnTo>
                    <a:pt x="427" y="479"/>
                  </a:lnTo>
                  <a:lnTo>
                    <a:pt x="427" y="479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12" y="424"/>
                  </a:lnTo>
                  <a:lnTo>
                    <a:pt x="412" y="424"/>
                  </a:lnTo>
                  <a:lnTo>
                    <a:pt x="404" y="401"/>
                  </a:lnTo>
                  <a:lnTo>
                    <a:pt x="404" y="401"/>
                  </a:lnTo>
                  <a:lnTo>
                    <a:pt x="387" y="353"/>
                  </a:lnTo>
                  <a:lnTo>
                    <a:pt x="387" y="353"/>
                  </a:lnTo>
                  <a:lnTo>
                    <a:pt x="372" y="327"/>
                  </a:lnTo>
                  <a:lnTo>
                    <a:pt x="372" y="327"/>
                  </a:lnTo>
                  <a:lnTo>
                    <a:pt x="361" y="301"/>
                  </a:lnTo>
                  <a:lnTo>
                    <a:pt x="361" y="301"/>
                  </a:lnTo>
                  <a:lnTo>
                    <a:pt x="344" y="272"/>
                  </a:lnTo>
                  <a:lnTo>
                    <a:pt x="344" y="272"/>
                  </a:lnTo>
                  <a:lnTo>
                    <a:pt x="326" y="246"/>
                  </a:lnTo>
                  <a:lnTo>
                    <a:pt x="326" y="246"/>
                  </a:lnTo>
                  <a:lnTo>
                    <a:pt x="309" y="218"/>
                  </a:lnTo>
                  <a:lnTo>
                    <a:pt x="309" y="218"/>
                  </a:lnTo>
                  <a:lnTo>
                    <a:pt x="289" y="192"/>
                  </a:lnTo>
                  <a:lnTo>
                    <a:pt x="289" y="192"/>
                  </a:lnTo>
                  <a:lnTo>
                    <a:pt x="266" y="169"/>
                  </a:lnTo>
                  <a:lnTo>
                    <a:pt x="266" y="169"/>
                  </a:lnTo>
                  <a:lnTo>
                    <a:pt x="243" y="146"/>
                  </a:lnTo>
                  <a:lnTo>
                    <a:pt x="243" y="146"/>
                  </a:lnTo>
                  <a:lnTo>
                    <a:pt x="220" y="123"/>
                  </a:lnTo>
                  <a:lnTo>
                    <a:pt x="220" y="123"/>
                  </a:lnTo>
                  <a:lnTo>
                    <a:pt x="195" y="103"/>
                  </a:lnTo>
                  <a:lnTo>
                    <a:pt x="195" y="103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23" y="54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57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3" name="Freeform 160"/>
            <p:cNvSpPr>
              <a:spLocks noChangeArrowheads="1"/>
            </p:cNvSpPr>
            <p:nvPr/>
          </p:nvSpPr>
          <p:spPr bwMode="auto">
            <a:xfrm>
              <a:off x="9420225" y="2327275"/>
              <a:ext cx="141288" cy="531813"/>
            </a:xfrm>
            <a:custGeom>
              <a:avLst/>
              <a:gdLst>
                <a:gd name="T0" fmla="*/ 384 w 391"/>
                <a:gd name="T1" fmla="*/ 143 h 1479"/>
                <a:gd name="T2" fmla="*/ 381 w 391"/>
                <a:gd name="T3" fmla="*/ 189 h 1479"/>
                <a:gd name="T4" fmla="*/ 376 w 391"/>
                <a:gd name="T5" fmla="*/ 241 h 1479"/>
                <a:gd name="T6" fmla="*/ 361 w 391"/>
                <a:gd name="T7" fmla="*/ 355 h 1479"/>
                <a:gd name="T8" fmla="*/ 350 w 391"/>
                <a:gd name="T9" fmla="*/ 418 h 1479"/>
                <a:gd name="T10" fmla="*/ 338 w 391"/>
                <a:gd name="T11" fmla="*/ 484 h 1479"/>
                <a:gd name="T12" fmla="*/ 324 w 391"/>
                <a:gd name="T13" fmla="*/ 553 h 1479"/>
                <a:gd name="T14" fmla="*/ 307 w 391"/>
                <a:gd name="T15" fmla="*/ 619 h 1479"/>
                <a:gd name="T16" fmla="*/ 290 w 391"/>
                <a:gd name="T17" fmla="*/ 690 h 1479"/>
                <a:gd name="T18" fmla="*/ 270 w 391"/>
                <a:gd name="T19" fmla="*/ 759 h 1479"/>
                <a:gd name="T20" fmla="*/ 230 w 391"/>
                <a:gd name="T21" fmla="*/ 896 h 1479"/>
                <a:gd name="T22" fmla="*/ 184 w 391"/>
                <a:gd name="T23" fmla="*/ 1025 h 1479"/>
                <a:gd name="T24" fmla="*/ 138 w 391"/>
                <a:gd name="T25" fmla="*/ 1148 h 1479"/>
                <a:gd name="T26" fmla="*/ 98 w 391"/>
                <a:gd name="T27" fmla="*/ 1257 h 1479"/>
                <a:gd name="T28" fmla="*/ 29 w 391"/>
                <a:gd name="T29" fmla="*/ 1418 h 1479"/>
                <a:gd name="T30" fmla="*/ 9 w 391"/>
                <a:gd name="T31" fmla="*/ 1460 h 1479"/>
                <a:gd name="T32" fmla="*/ 0 w 391"/>
                <a:gd name="T33" fmla="*/ 1478 h 1479"/>
                <a:gd name="T34" fmla="*/ 32 w 391"/>
                <a:gd name="T35" fmla="*/ 1418 h 1479"/>
                <a:gd name="T36" fmla="*/ 104 w 391"/>
                <a:gd name="T37" fmla="*/ 1260 h 1479"/>
                <a:gd name="T38" fmla="*/ 149 w 391"/>
                <a:gd name="T39" fmla="*/ 1154 h 1479"/>
                <a:gd name="T40" fmla="*/ 198 w 391"/>
                <a:gd name="T41" fmla="*/ 1031 h 1479"/>
                <a:gd name="T42" fmla="*/ 244 w 391"/>
                <a:gd name="T43" fmla="*/ 899 h 1479"/>
                <a:gd name="T44" fmla="*/ 287 w 391"/>
                <a:gd name="T45" fmla="*/ 762 h 1479"/>
                <a:gd name="T46" fmla="*/ 307 w 391"/>
                <a:gd name="T47" fmla="*/ 693 h 1479"/>
                <a:gd name="T48" fmla="*/ 324 w 391"/>
                <a:gd name="T49" fmla="*/ 624 h 1479"/>
                <a:gd name="T50" fmla="*/ 338 w 391"/>
                <a:gd name="T51" fmla="*/ 556 h 1479"/>
                <a:gd name="T52" fmla="*/ 353 w 391"/>
                <a:gd name="T53" fmla="*/ 487 h 1479"/>
                <a:gd name="T54" fmla="*/ 364 w 391"/>
                <a:gd name="T55" fmla="*/ 421 h 1479"/>
                <a:gd name="T56" fmla="*/ 373 w 391"/>
                <a:gd name="T57" fmla="*/ 358 h 1479"/>
                <a:gd name="T58" fmla="*/ 384 w 391"/>
                <a:gd name="T59" fmla="*/ 243 h 1479"/>
                <a:gd name="T60" fmla="*/ 387 w 391"/>
                <a:gd name="T61" fmla="*/ 189 h 1479"/>
                <a:gd name="T62" fmla="*/ 390 w 391"/>
                <a:gd name="T63" fmla="*/ 143 h 1479"/>
                <a:gd name="T64" fmla="*/ 390 w 391"/>
                <a:gd name="T65" fmla="*/ 103 h 1479"/>
                <a:gd name="T66" fmla="*/ 390 w 391"/>
                <a:gd name="T67" fmla="*/ 68 h 1479"/>
                <a:gd name="T68" fmla="*/ 387 w 391"/>
                <a:gd name="T69" fmla="*/ 17 h 1479"/>
                <a:gd name="T70" fmla="*/ 384 w 391"/>
                <a:gd name="T71" fmla="*/ 0 h 1479"/>
                <a:gd name="T72" fmla="*/ 387 w 391"/>
                <a:gd name="T73" fmla="*/ 68 h 1479"/>
                <a:gd name="T74" fmla="*/ 384 w 391"/>
                <a:gd name="T75" fmla="*/ 103 h 1479"/>
                <a:gd name="T76" fmla="*/ 384 w 391"/>
                <a:gd name="T77" fmla="*/ 143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1" h="1479">
                  <a:moveTo>
                    <a:pt x="384" y="143"/>
                  </a:moveTo>
                  <a:lnTo>
                    <a:pt x="384" y="143"/>
                  </a:lnTo>
                  <a:lnTo>
                    <a:pt x="381" y="189"/>
                  </a:lnTo>
                  <a:lnTo>
                    <a:pt x="381" y="189"/>
                  </a:lnTo>
                  <a:lnTo>
                    <a:pt x="376" y="241"/>
                  </a:lnTo>
                  <a:lnTo>
                    <a:pt x="376" y="241"/>
                  </a:lnTo>
                  <a:lnTo>
                    <a:pt x="370" y="298"/>
                  </a:lnTo>
                  <a:lnTo>
                    <a:pt x="361" y="355"/>
                  </a:lnTo>
                  <a:lnTo>
                    <a:pt x="361" y="355"/>
                  </a:lnTo>
                  <a:lnTo>
                    <a:pt x="350" y="418"/>
                  </a:lnTo>
                  <a:lnTo>
                    <a:pt x="350" y="418"/>
                  </a:lnTo>
                  <a:lnTo>
                    <a:pt x="338" y="484"/>
                  </a:lnTo>
                  <a:lnTo>
                    <a:pt x="338" y="484"/>
                  </a:lnTo>
                  <a:lnTo>
                    <a:pt x="324" y="553"/>
                  </a:lnTo>
                  <a:lnTo>
                    <a:pt x="307" y="619"/>
                  </a:lnTo>
                  <a:lnTo>
                    <a:pt x="307" y="619"/>
                  </a:lnTo>
                  <a:lnTo>
                    <a:pt x="290" y="690"/>
                  </a:lnTo>
                  <a:lnTo>
                    <a:pt x="290" y="690"/>
                  </a:lnTo>
                  <a:lnTo>
                    <a:pt x="270" y="759"/>
                  </a:lnTo>
                  <a:lnTo>
                    <a:pt x="270" y="759"/>
                  </a:lnTo>
                  <a:lnTo>
                    <a:pt x="230" y="896"/>
                  </a:lnTo>
                  <a:lnTo>
                    <a:pt x="230" y="896"/>
                  </a:lnTo>
                  <a:lnTo>
                    <a:pt x="184" y="1025"/>
                  </a:lnTo>
                  <a:lnTo>
                    <a:pt x="184" y="1025"/>
                  </a:lnTo>
                  <a:lnTo>
                    <a:pt x="138" y="1148"/>
                  </a:lnTo>
                  <a:lnTo>
                    <a:pt x="138" y="1148"/>
                  </a:lnTo>
                  <a:lnTo>
                    <a:pt x="98" y="1257"/>
                  </a:lnTo>
                  <a:lnTo>
                    <a:pt x="98" y="1257"/>
                  </a:lnTo>
                  <a:lnTo>
                    <a:pt x="29" y="1418"/>
                  </a:lnTo>
                  <a:lnTo>
                    <a:pt x="29" y="1418"/>
                  </a:lnTo>
                  <a:lnTo>
                    <a:pt x="9" y="1460"/>
                  </a:lnTo>
                  <a:lnTo>
                    <a:pt x="9" y="1460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32" y="1418"/>
                  </a:lnTo>
                  <a:lnTo>
                    <a:pt x="32" y="1418"/>
                  </a:lnTo>
                  <a:lnTo>
                    <a:pt x="63" y="1349"/>
                  </a:lnTo>
                  <a:lnTo>
                    <a:pt x="104" y="1260"/>
                  </a:lnTo>
                  <a:lnTo>
                    <a:pt x="104" y="1260"/>
                  </a:lnTo>
                  <a:lnTo>
                    <a:pt x="149" y="1154"/>
                  </a:lnTo>
                  <a:lnTo>
                    <a:pt x="149" y="1154"/>
                  </a:lnTo>
                  <a:lnTo>
                    <a:pt x="198" y="1031"/>
                  </a:lnTo>
                  <a:lnTo>
                    <a:pt x="198" y="1031"/>
                  </a:lnTo>
                  <a:lnTo>
                    <a:pt x="244" y="899"/>
                  </a:lnTo>
                  <a:lnTo>
                    <a:pt x="244" y="899"/>
                  </a:lnTo>
                  <a:lnTo>
                    <a:pt x="287" y="762"/>
                  </a:lnTo>
                  <a:lnTo>
                    <a:pt x="287" y="762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38" y="556"/>
                  </a:lnTo>
                  <a:lnTo>
                    <a:pt x="353" y="487"/>
                  </a:lnTo>
                  <a:lnTo>
                    <a:pt x="353" y="487"/>
                  </a:lnTo>
                  <a:lnTo>
                    <a:pt x="364" y="421"/>
                  </a:lnTo>
                  <a:lnTo>
                    <a:pt x="364" y="421"/>
                  </a:lnTo>
                  <a:lnTo>
                    <a:pt x="373" y="358"/>
                  </a:lnTo>
                  <a:lnTo>
                    <a:pt x="373" y="358"/>
                  </a:lnTo>
                  <a:lnTo>
                    <a:pt x="378" y="298"/>
                  </a:lnTo>
                  <a:lnTo>
                    <a:pt x="384" y="243"/>
                  </a:lnTo>
                  <a:lnTo>
                    <a:pt x="384" y="243"/>
                  </a:lnTo>
                  <a:lnTo>
                    <a:pt x="387" y="189"/>
                  </a:lnTo>
                  <a:lnTo>
                    <a:pt x="387" y="189"/>
                  </a:lnTo>
                  <a:lnTo>
                    <a:pt x="390" y="143"/>
                  </a:lnTo>
                  <a:lnTo>
                    <a:pt x="390" y="143"/>
                  </a:lnTo>
                  <a:lnTo>
                    <a:pt x="390" y="103"/>
                  </a:lnTo>
                  <a:lnTo>
                    <a:pt x="390" y="103"/>
                  </a:lnTo>
                  <a:lnTo>
                    <a:pt x="390" y="68"/>
                  </a:lnTo>
                  <a:lnTo>
                    <a:pt x="390" y="68"/>
                  </a:lnTo>
                  <a:lnTo>
                    <a:pt x="387" y="17"/>
                  </a:lnTo>
                  <a:lnTo>
                    <a:pt x="387" y="17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7" y="68"/>
                  </a:lnTo>
                  <a:lnTo>
                    <a:pt x="387" y="68"/>
                  </a:lnTo>
                  <a:lnTo>
                    <a:pt x="384" y="103"/>
                  </a:lnTo>
                  <a:lnTo>
                    <a:pt x="384" y="103"/>
                  </a:lnTo>
                  <a:lnTo>
                    <a:pt x="384" y="1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4" name="Freeform 161"/>
            <p:cNvSpPr>
              <a:spLocks noChangeArrowheads="1"/>
            </p:cNvSpPr>
            <p:nvPr/>
          </p:nvSpPr>
          <p:spPr bwMode="auto">
            <a:xfrm>
              <a:off x="9113838" y="2051050"/>
              <a:ext cx="66675" cy="225425"/>
            </a:xfrm>
            <a:custGeom>
              <a:avLst/>
              <a:gdLst>
                <a:gd name="T0" fmla="*/ 20 w 184"/>
                <a:gd name="T1" fmla="*/ 198 h 626"/>
                <a:gd name="T2" fmla="*/ 23 w 184"/>
                <a:gd name="T3" fmla="*/ 166 h 626"/>
                <a:gd name="T4" fmla="*/ 28 w 184"/>
                <a:gd name="T5" fmla="*/ 135 h 626"/>
                <a:gd name="T6" fmla="*/ 34 w 184"/>
                <a:gd name="T7" fmla="*/ 123 h 626"/>
                <a:gd name="T8" fmla="*/ 40 w 184"/>
                <a:gd name="T9" fmla="*/ 112 h 626"/>
                <a:gd name="T10" fmla="*/ 48 w 184"/>
                <a:gd name="T11" fmla="*/ 100 h 626"/>
                <a:gd name="T12" fmla="*/ 54 w 184"/>
                <a:gd name="T13" fmla="*/ 89 h 626"/>
                <a:gd name="T14" fmla="*/ 63 w 184"/>
                <a:gd name="T15" fmla="*/ 81 h 626"/>
                <a:gd name="T16" fmla="*/ 71 w 184"/>
                <a:gd name="T17" fmla="*/ 69 h 626"/>
                <a:gd name="T18" fmla="*/ 80 w 184"/>
                <a:gd name="T19" fmla="*/ 58 h 626"/>
                <a:gd name="T20" fmla="*/ 89 w 184"/>
                <a:gd name="T21" fmla="*/ 49 h 626"/>
                <a:gd name="T22" fmla="*/ 109 w 184"/>
                <a:gd name="T23" fmla="*/ 32 h 626"/>
                <a:gd name="T24" fmla="*/ 120 w 184"/>
                <a:gd name="T25" fmla="*/ 23 h 626"/>
                <a:gd name="T26" fmla="*/ 131 w 184"/>
                <a:gd name="T27" fmla="*/ 18 h 626"/>
                <a:gd name="T28" fmla="*/ 146 w 184"/>
                <a:gd name="T29" fmla="*/ 12 h 626"/>
                <a:gd name="T30" fmla="*/ 163 w 184"/>
                <a:gd name="T31" fmla="*/ 3 h 626"/>
                <a:gd name="T32" fmla="*/ 183 w 184"/>
                <a:gd name="T33" fmla="*/ 0 h 626"/>
                <a:gd name="T34" fmla="*/ 163 w 184"/>
                <a:gd name="T35" fmla="*/ 3 h 626"/>
                <a:gd name="T36" fmla="*/ 157 w 184"/>
                <a:gd name="T37" fmla="*/ 3 h 626"/>
                <a:gd name="T38" fmla="*/ 131 w 184"/>
                <a:gd name="T39" fmla="*/ 12 h 626"/>
                <a:gd name="T40" fmla="*/ 117 w 184"/>
                <a:gd name="T41" fmla="*/ 20 h 626"/>
                <a:gd name="T42" fmla="*/ 106 w 184"/>
                <a:gd name="T43" fmla="*/ 26 h 626"/>
                <a:gd name="T44" fmla="*/ 94 w 184"/>
                <a:gd name="T45" fmla="*/ 35 h 626"/>
                <a:gd name="T46" fmla="*/ 83 w 184"/>
                <a:gd name="T47" fmla="*/ 43 h 626"/>
                <a:gd name="T48" fmla="*/ 74 w 184"/>
                <a:gd name="T49" fmla="*/ 52 h 626"/>
                <a:gd name="T50" fmla="*/ 63 w 184"/>
                <a:gd name="T51" fmla="*/ 60 h 626"/>
                <a:gd name="T52" fmla="*/ 54 w 184"/>
                <a:gd name="T53" fmla="*/ 72 h 626"/>
                <a:gd name="T54" fmla="*/ 46 w 184"/>
                <a:gd name="T55" fmla="*/ 83 h 626"/>
                <a:gd name="T56" fmla="*/ 37 w 184"/>
                <a:gd name="T57" fmla="*/ 95 h 626"/>
                <a:gd name="T58" fmla="*/ 28 w 184"/>
                <a:gd name="T59" fmla="*/ 106 h 626"/>
                <a:gd name="T60" fmla="*/ 17 w 184"/>
                <a:gd name="T61" fmla="*/ 132 h 626"/>
                <a:gd name="T62" fmla="*/ 14 w 184"/>
                <a:gd name="T63" fmla="*/ 132 h 626"/>
                <a:gd name="T64" fmla="*/ 8 w 184"/>
                <a:gd name="T65" fmla="*/ 163 h 626"/>
                <a:gd name="T66" fmla="*/ 2 w 184"/>
                <a:gd name="T67" fmla="*/ 212 h 626"/>
                <a:gd name="T68" fmla="*/ 2 w 184"/>
                <a:gd name="T69" fmla="*/ 227 h 626"/>
                <a:gd name="T70" fmla="*/ 0 w 184"/>
                <a:gd name="T71" fmla="*/ 244 h 626"/>
                <a:gd name="T72" fmla="*/ 2 w 184"/>
                <a:gd name="T73" fmla="*/ 261 h 626"/>
                <a:gd name="T74" fmla="*/ 2 w 184"/>
                <a:gd name="T75" fmla="*/ 292 h 626"/>
                <a:gd name="T76" fmla="*/ 5 w 184"/>
                <a:gd name="T77" fmla="*/ 324 h 626"/>
                <a:gd name="T78" fmla="*/ 11 w 184"/>
                <a:gd name="T79" fmla="*/ 355 h 626"/>
                <a:gd name="T80" fmla="*/ 17 w 184"/>
                <a:gd name="T81" fmla="*/ 387 h 626"/>
                <a:gd name="T82" fmla="*/ 26 w 184"/>
                <a:gd name="T83" fmla="*/ 419 h 626"/>
                <a:gd name="T84" fmla="*/ 34 w 184"/>
                <a:gd name="T85" fmla="*/ 447 h 626"/>
                <a:gd name="T86" fmla="*/ 43 w 184"/>
                <a:gd name="T87" fmla="*/ 479 h 626"/>
                <a:gd name="T88" fmla="*/ 54 w 184"/>
                <a:gd name="T89" fmla="*/ 507 h 626"/>
                <a:gd name="T90" fmla="*/ 65 w 184"/>
                <a:gd name="T91" fmla="*/ 539 h 626"/>
                <a:gd name="T92" fmla="*/ 77 w 184"/>
                <a:gd name="T93" fmla="*/ 567 h 626"/>
                <a:gd name="T94" fmla="*/ 91 w 184"/>
                <a:gd name="T95" fmla="*/ 596 h 626"/>
                <a:gd name="T96" fmla="*/ 106 w 184"/>
                <a:gd name="T97" fmla="*/ 625 h 626"/>
                <a:gd name="T98" fmla="*/ 94 w 184"/>
                <a:gd name="T99" fmla="*/ 596 h 626"/>
                <a:gd name="T100" fmla="*/ 83 w 184"/>
                <a:gd name="T101" fmla="*/ 564 h 626"/>
                <a:gd name="T102" fmla="*/ 74 w 184"/>
                <a:gd name="T103" fmla="*/ 536 h 626"/>
                <a:gd name="T104" fmla="*/ 63 w 184"/>
                <a:gd name="T105" fmla="*/ 504 h 626"/>
                <a:gd name="T106" fmla="*/ 54 w 184"/>
                <a:gd name="T107" fmla="*/ 476 h 626"/>
                <a:gd name="T108" fmla="*/ 46 w 184"/>
                <a:gd name="T109" fmla="*/ 444 h 626"/>
                <a:gd name="T110" fmla="*/ 40 w 184"/>
                <a:gd name="T111" fmla="*/ 413 h 626"/>
                <a:gd name="T112" fmla="*/ 31 w 184"/>
                <a:gd name="T113" fmla="*/ 384 h 626"/>
                <a:gd name="T114" fmla="*/ 26 w 184"/>
                <a:gd name="T115" fmla="*/ 353 h 626"/>
                <a:gd name="T116" fmla="*/ 23 w 184"/>
                <a:gd name="T117" fmla="*/ 321 h 626"/>
                <a:gd name="T118" fmla="*/ 20 w 184"/>
                <a:gd name="T119" fmla="*/ 290 h 626"/>
                <a:gd name="T120" fmla="*/ 17 w 184"/>
                <a:gd name="T121" fmla="*/ 244 h 626"/>
                <a:gd name="T122" fmla="*/ 17 w 184"/>
                <a:gd name="T123" fmla="*/ 227 h 626"/>
                <a:gd name="T124" fmla="*/ 17 w 184"/>
                <a:gd name="T125" fmla="*/ 21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626">
                  <a:moveTo>
                    <a:pt x="17" y="212"/>
                  </a:moveTo>
                  <a:lnTo>
                    <a:pt x="20" y="198"/>
                  </a:lnTo>
                  <a:lnTo>
                    <a:pt x="20" y="198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8" y="135"/>
                  </a:lnTo>
                  <a:lnTo>
                    <a:pt x="28" y="135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9" y="49"/>
                  </a:lnTo>
                  <a:lnTo>
                    <a:pt x="100" y="40"/>
                  </a:lnTo>
                  <a:lnTo>
                    <a:pt x="109" y="32"/>
                  </a:lnTo>
                  <a:lnTo>
                    <a:pt x="109" y="32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31" y="18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57" y="6"/>
                  </a:lnTo>
                  <a:lnTo>
                    <a:pt x="163" y="3"/>
                  </a:lnTo>
                  <a:lnTo>
                    <a:pt x="172" y="3"/>
                  </a:lnTo>
                  <a:lnTo>
                    <a:pt x="183" y="0"/>
                  </a:lnTo>
                  <a:lnTo>
                    <a:pt x="169" y="0"/>
                  </a:lnTo>
                  <a:lnTo>
                    <a:pt x="163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43" y="9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94" y="35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2" y="195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2" y="227"/>
                  </a:lnTo>
                  <a:lnTo>
                    <a:pt x="2" y="227"/>
                  </a:lnTo>
                  <a:lnTo>
                    <a:pt x="0" y="244"/>
                  </a:lnTo>
                  <a:lnTo>
                    <a:pt x="2" y="261"/>
                  </a:lnTo>
                  <a:lnTo>
                    <a:pt x="2" y="261"/>
                  </a:lnTo>
                  <a:lnTo>
                    <a:pt x="2" y="292"/>
                  </a:lnTo>
                  <a:lnTo>
                    <a:pt x="2" y="292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11" y="355"/>
                  </a:lnTo>
                  <a:lnTo>
                    <a:pt x="11" y="355"/>
                  </a:lnTo>
                  <a:lnTo>
                    <a:pt x="17" y="387"/>
                  </a:lnTo>
                  <a:lnTo>
                    <a:pt x="17" y="387"/>
                  </a:lnTo>
                  <a:lnTo>
                    <a:pt x="26" y="419"/>
                  </a:lnTo>
                  <a:lnTo>
                    <a:pt x="26" y="419"/>
                  </a:lnTo>
                  <a:lnTo>
                    <a:pt x="34" y="447"/>
                  </a:lnTo>
                  <a:lnTo>
                    <a:pt x="34" y="447"/>
                  </a:lnTo>
                  <a:lnTo>
                    <a:pt x="43" y="479"/>
                  </a:lnTo>
                  <a:lnTo>
                    <a:pt x="43" y="479"/>
                  </a:lnTo>
                  <a:lnTo>
                    <a:pt x="54" y="507"/>
                  </a:lnTo>
                  <a:lnTo>
                    <a:pt x="54" y="507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77" y="567"/>
                  </a:lnTo>
                  <a:lnTo>
                    <a:pt x="77" y="567"/>
                  </a:lnTo>
                  <a:lnTo>
                    <a:pt x="91" y="596"/>
                  </a:lnTo>
                  <a:lnTo>
                    <a:pt x="91" y="596"/>
                  </a:lnTo>
                  <a:lnTo>
                    <a:pt x="106" y="625"/>
                  </a:lnTo>
                  <a:lnTo>
                    <a:pt x="106" y="625"/>
                  </a:lnTo>
                  <a:lnTo>
                    <a:pt x="94" y="596"/>
                  </a:lnTo>
                  <a:lnTo>
                    <a:pt x="94" y="596"/>
                  </a:lnTo>
                  <a:lnTo>
                    <a:pt x="83" y="564"/>
                  </a:lnTo>
                  <a:lnTo>
                    <a:pt x="83" y="564"/>
                  </a:lnTo>
                  <a:lnTo>
                    <a:pt x="74" y="536"/>
                  </a:lnTo>
                  <a:lnTo>
                    <a:pt x="74" y="536"/>
                  </a:lnTo>
                  <a:lnTo>
                    <a:pt x="63" y="504"/>
                  </a:lnTo>
                  <a:lnTo>
                    <a:pt x="63" y="504"/>
                  </a:lnTo>
                  <a:lnTo>
                    <a:pt x="54" y="476"/>
                  </a:lnTo>
                  <a:lnTo>
                    <a:pt x="54" y="476"/>
                  </a:lnTo>
                  <a:lnTo>
                    <a:pt x="46" y="444"/>
                  </a:lnTo>
                  <a:lnTo>
                    <a:pt x="46" y="444"/>
                  </a:lnTo>
                  <a:lnTo>
                    <a:pt x="40" y="413"/>
                  </a:lnTo>
                  <a:lnTo>
                    <a:pt x="40" y="413"/>
                  </a:lnTo>
                  <a:lnTo>
                    <a:pt x="31" y="384"/>
                  </a:lnTo>
                  <a:lnTo>
                    <a:pt x="31" y="384"/>
                  </a:lnTo>
                  <a:lnTo>
                    <a:pt x="26" y="353"/>
                  </a:lnTo>
                  <a:lnTo>
                    <a:pt x="26" y="353"/>
                  </a:lnTo>
                  <a:lnTo>
                    <a:pt x="23" y="321"/>
                  </a:lnTo>
                  <a:lnTo>
                    <a:pt x="23" y="321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17" y="258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17" y="2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358483" y="4317134"/>
            <a:ext cx="647823" cy="580983"/>
            <a:chOff x="7308850" y="3757613"/>
            <a:chExt cx="1000125" cy="896937"/>
          </a:xfrm>
          <a:solidFill>
            <a:schemeClr val="tx1"/>
          </a:solidFill>
        </p:grpSpPr>
        <p:sp>
          <p:nvSpPr>
            <p:cNvPr id="287" name="Freeform 295"/>
            <p:cNvSpPr>
              <a:spLocks noChangeArrowheads="1"/>
            </p:cNvSpPr>
            <p:nvPr/>
          </p:nvSpPr>
          <p:spPr bwMode="auto">
            <a:xfrm>
              <a:off x="7848600" y="3757613"/>
              <a:ext cx="6350" cy="1587"/>
            </a:xfrm>
            <a:custGeom>
              <a:avLst/>
              <a:gdLst>
                <a:gd name="T0" fmla="*/ 15 w 16"/>
                <a:gd name="T1" fmla="*/ 3 h 4"/>
                <a:gd name="T2" fmla="*/ 15 w 16"/>
                <a:gd name="T3" fmla="*/ 3 h 4"/>
                <a:gd name="T4" fmla="*/ 15 w 16"/>
                <a:gd name="T5" fmla="*/ 0 h 4"/>
                <a:gd name="T6" fmla="*/ 0 w 16"/>
                <a:gd name="T7" fmla="*/ 0 h 4"/>
                <a:gd name="T8" fmla="*/ 15 w 1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5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8" name="Freeform 296"/>
            <p:cNvSpPr>
              <a:spLocks noChangeArrowheads="1"/>
            </p:cNvSpPr>
            <p:nvPr/>
          </p:nvSpPr>
          <p:spPr bwMode="auto">
            <a:xfrm>
              <a:off x="7912100" y="3757613"/>
              <a:ext cx="14288" cy="6350"/>
            </a:xfrm>
            <a:custGeom>
              <a:avLst/>
              <a:gdLst>
                <a:gd name="T0" fmla="*/ 6 w 41"/>
                <a:gd name="T1" fmla="*/ 14 h 18"/>
                <a:gd name="T2" fmla="*/ 32 w 41"/>
                <a:gd name="T3" fmla="*/ 17 h 18"/>
                <a:gd name="T4" fmla="*/ 32 w 41"/>
                <a:gd name="T5" fmla="*/ 17 h 18"/>
                <a:gd name="T6" fmla="*/ 32 w 41"/>
                <a:gd name="T7" fmla="*/ 17 h 18"/>
                <a:gd name="T8" fmla="*/ 37 w 41"/>
                <a:gd name="T9" fmla="*/ 14 h 18"/>
                <a:gd name="T10" fmla="*/ 40 w 41"/>
                <a:gd name="T11" fmla="*/ 8 h 18"/>
                <a:gd name="T12" fmla="*/ 40 w 41"/>
                <a:gd name="T13" fmla="*/ 8 h 18"/>
                <a:gd name="T14" fmla="*/ 37 w 41"/>
                <a:gd name="T15" fmla="*/ 6 h 18"/>
                <a:gd name="T16" fmla="*/ 35 w 41"/>
                <a:gd name="T17" fmla="*/ 3 h 18"/>
                <a:gd name="T18" fmla="*/ 6 w 41"/>
                <a:gd name="T19" fmla="*/ 0 h 18"/>
                <a:gd name="T20" fmla="*/ 6 w 41"/>
                <a:gd name="T21" fmla="*/ 0 h 18"/>
                <a:gd name="T22" fmla="*/ 3 w 41"/>
                <a:gd name="T23" fmla="*/ 3 h 18"/>
                <a:gd name="T24" fmla="*/ 0 w 41"/>
                <a:gd name="T25" fmla="*/ 6 h 18"/>
                <a:gd name="T26" fmla="*/ 0 w 41"/>
                <a:gd name="T27" fmla="*/ 6 h 18"/>
                <a:gd name="T28" fmla="*/ 3 w 41"/>
                <a:gd name="T29" fmla="*/ 11 h 18"/>
                <a:gd name="T30" fmla="*/ 6 w 41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18">
                  <a:moveTo>
                    <a:pt x="6" y="14"/>
                  </a:move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7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7" y="6"/>
                  </a:lnTo>
                  <a:lnTo>
                    <a:pt x="3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11"/>
                  </a:lnTo>
                  <a:lnTo>
                    <a:pt x="6" y="14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9" name="Freeform 297"/>
            <p:cNvSpPr>
              <a:spLocks noChangeArrowheads="1"/>
            </p:cNvSpPr>
            <p:nvPr/>
          </p:nvSpPr>
          <p:spPr bwMode="auto">
            <a:xfrm>
              <a:off x="7978775" y="3762375"/>
              <a:ext cx="17463" cy="11113"/>
            </a:xfrm>
            <a:custGeom>
              <a:avLst/>
              <a:gdLst>
                <a:gd name="T0" fmla="*/ 37 w 50"/>
                <a:gd name="T1" fmla="*/ 3 h 30"/>
                <a:gd name="T2" fmla="*/ 11 w 50"/>
                <a:gd name="T3" fmla="*/ 0 h 30"/>
                <a:gd name="T4" fmla="*/ 11 w 50"/>
                <a:gd name="T5" fmla="*/ 0 h 30"/>
                <a:gd name="T6" fmla="*/ 3 w 50"/>
                <a:gd name="T7" fmla="*/ 3 h 30"/>
                <a:gd name="T8" fmla="*/ 0 w 50"/>
                <a:gd name="T9" fmla="*/ 12 h 30"/>
                <a:gd name="T10" fmla="*/ 0 w 50"/>
                <a:gd name="T11" fmla="*/ 12 h 30"/>
                <a:gd name="T12" fmla="*/ 0 w 50"/>
                <a:gd name="T13" fmla="*/ 15 h 30"/>
                <a:gd name="T14" fmla="*/ 0 w 50"/>
                <a:gd name="T15" fmla="*/ 20 h 30"/>
                <a:gd name="T16" fmla="*/ 3 w 50"/>
                <a:gd name="T17" fmla="*/ 23 h 30"/>
                <a:gd name="T18" fmla="*/ 9 w 50"/>
                <a:gd name="T19" fmla="*/ 23 h 30"/>
                <a:gd name="T20" fmla="*/ 9 w 50"/>
                <a:gd name="T21" fmla="*/ 23 h 30"/>
                <a:gd name="T22" fmla="*/ 35 w 50"/>
                <a:gd name="T23" fmla="*/ 29 h 30"/>
                <a:gd name="T24" fmla="*/ 35 w 50"/>
                <a:gd name="T25" fmla="*/ 29 h 30"/>
                <a:gd name="T26" fmla="*/ 35 w 50"/>
                <a:gd name="T27" fmla="*/ 29 h 30"/>
                <a:gd name="T28" fmla="*/ 35 w 50"/>
                <a:gd name="T29" fmla="*/ 29 h 30"/>
                <a:gd name="T30" fmla="*/ 40 w 50"/>
                <a:gd name="T31" fmla="*/ 29 h 30"/>
                <a:gd name="T32" fmla="*/ 46 w 50"/>
                <a:gd name="T33" fmla="*/ 26 h 30"/>
                <a:gd name="T34" fmla="*/ 49 w 50"/>
                <a:gd name="T35" fmla="*/ 23 h 30"/>
                <a:gd name="T36" fmla="*/ 49 w 50"/>
                <a:gd name="T37" fmla="*/ 18 h 30"/>
                <a:gd name="T38" fmla="*/ 49 w 50"/>
                <a:gd name="T39" fmla="*/ 18 h 30"/>
                <a:gd name="T40" fmla="*/ 49 w 50"/>
                <a:gd name="T41" fmla="*/ 12 h 30"/>
                <a:gd name="T42" fmla="*/ 46 w 50"/>
                <a:gd name="T43" fmla="*/ 9 h 30"/>
                <a:gd name="T44" fmla="*/ 43 w 50"/>
                <a:gd name="T45" fmla="*/ 6 h 30"/>
                <a:gd name="T46" fmla="*/ 37 w 50"/>
                <a:gd name="T4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30">
                  <a:moveTo>
                    <a:pt x="37" y="3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49" y="23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2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37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0" name="Freeform 298"/>
            <p:cNvSpPr>
              <a:spLocks noChangeArrowheads="1"/>
            </p:cNvSpPr>
            <p:nvPr/>
          </p:nvSpPr>
          <p:spPr bwMode="auto">
            <a:xfrm>
              <a:off x="8047038" y="3773488"/>
              <a:ext cx="20637" cy="14287"/>
            </a:xfrm>
            <a:custGeom>
              <a:avLst/>
              <a:gdLst>
                <a:gd name="T0" fmla="*/ 12 w 59"/>
                <a:gd name="T1" fmla="*/ 31 h 38"/>
                <a:gd name="T2" fmla="*/ 12 w 59"/>
                <a:gd name="T3" fmla="*/ 31 h 38"/>
                <a:gd name="T4" fmla="*/ 38 w 59"/>
                <a:gd name="T5" fmla="*/ 37 h 38"/>
                <a:gd name="T6" fmla="*/ 38 w 59"/>
                <a:gd name="T7" fmla="*/ 37 h 38"/>
                <a:gd name="T8" fmla="*/ 38 w 59"/>
                <a:gd name="T9" fmla="*/ 37 h 38"/>
                <a:gd name="T10" fmla="*/ 38 w 59"/>
                <a:gd name="T11" fmla="*/ 37 h 38"/>
                <a:gd name="T12" fmla="*/ 46 w 59"/>
                <a:gd name="T13" fmla="*/ 37 h 38"/>
                <a:gd name="T14" fmla="*/ 52 w 59"/>
                <a:gd name="T15" fmla="*/ 34 h 38"/>
                <a:gd name="T16" fmla="*/ 55 w 59"/>
                <a:gd name="T17" fmla="*/ 28 h 38"/>
                <a:gd name="T18" fmla="*/ 58 w 59"/>
                <a:gd name="T19" fmla="*/ 23 h 38"/>
                <a:gd name="T20" fmla="*/ 58 w 59"/>
                <a:gd name="T21" fmla="*/ 23 h 38"/>
                <a:gd name="T22" fmla="*/ 58 w 59"/>
                <a:gd name="T23" fmla="*/ 17 h 38"/>
                <a:gd name="T24" fmla="*/ 55 w 59"/>
                <a:gd name="T25" fmla="*/ 11 h 38"/>
                <a:gd name="T26" fmla="*/ 52 w 59"/>
                <a:gd name="T27" fmla="*/ 6 h 38"/>
                <a:gd name="T28" fmla="*/ 43 w 59"/>
                <a:gd name="T29" fmla="*/ 3 h 38"/>
                <a:gd name="T30" fmla="*/ 17 w 59"/>
                <a:gd name="T31" fmla="*/ 0 h 38"/>
                <a:gd name="T32" fmla="*/ 17 w 59"/>
                <a:gd name="T33" fmla="*/ 0 h 38"/>
                <a:gd name="T34" fmla="*/ 12 w 59"/>
                <a:gd name="T35" fmla="*/ 0 h 38"/>
                <a:gd name="T36" fmla="*/ 6 w 59"/>
                <a:gd name="T37" fmla="*/ 3 h 38"/>
                <a:gd name="T38" fmla="*/ 3 w 59"/>
                <a:gd name="T39" fmla="*/ 6 h 38"/>
                <a:gd name="T40" fmla="*/ 0 w 59"/>
                <a:gd name="T41" fmla="*/ 11 h 38"/>
                <a:gd name="T42" fmla="*/ 0 w 59"/>
                <a:gd name="T43" fmla="*/ 11 h 38"/>
                <a:gd name="T44" fmla="*/ 0 w 59"/>
                <a:gd name="T45" fmla="*/ 17 h 38"/>
                <a:gd name="T46" fmla="*/ 3 w 59"/>
                <a:gd name="T47" fmla="*/ 23 h 38"/>
                <a:gd name="T48" fmla="*/ 6 w 59"/>
                <a:gd name="T49" fmla="*/ 28 h 38"/>
                <a:gd name="T50" fmla="*/ 12 w 59"/>
                <a:gd name="T51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38">
                  <a:moveTo>
                    <a:pt x="12" y="31"/>
                  </a:moveTo>
                  <a:lnTo>
                    <a:pt x="12" y="31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6" y="37"/>
                  </a:lnTo>
                  <a:lnTo>
                    <a:pt x="52" y="34"/>
                  </a:lnTo>
                  <a:lnTo>
                    <a:pt x="55" y="28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17"/>
                  </a:lnTo>
                  <a:lnTo>
                    <a:pt x="55" y="11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6" y="28"/>
                  </a:lnTo>
                  <a:lnTo>
                    <a:pt x="12" y="31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1" name="Freeform 299"/>
            <p:cNvSpPr>
              <a:spLocks noChangeArrowheads="1"/>
            </p:cNvSpPr>
            <p:nvPr/>
          </p:nvSpPr>
          <p:spPr bwMode="auto">
            <a:xfrm>
              <a:off x="8112125" y="3787775"/>
              <a:ext cx="23813" cy="17463"/>
            </a:xfrm>
            <a:custGeom>
              <a:avLst/>
              <a:gdLst>
                <a:gd name="T0" fmla="*/ 14 w 67"/>
                <a:gd name="T1" fmla="*/ 40 h 50"/>
                <a:gd name="T2" fmla="*/ 14 w 67"/>
                <a:gd name="T3" fmla="*/ 40 h 50"/>
                <a:gd name="T4" fmla="*/ 40 w 67"/>
                <a:gd name="T5" fmla="*/ 46 h 50"/>
                <a:gd name="T6" fmla="*/ 40 w 67"/>
                <a:gd name="T7" fmla="*/ 46 h 50"/>
                <a:gd name="T8" fmla="*/ 40 w 67"/>
                <a:gd name="T9" fmla="*/ 49 h 50"/>
                <a:gd name="T10" fmla="*/ 40 w 67"/>
                <a:gd name="T11" fmla="*/ 49 h 50"/>
                <a:gd name="T12" fmla="*/ 48 w 67"/>
                <a:gd name="T13" fmla="*/ 49 h 50"/>
                <a:gd name="T14" fmla="*/ 57 w 67"/>
                <a:gd name="T15" fmla="*/ 46 h 50"/>
                <a:gd name="T16" fmla="*/ 63 w 67"/>
                <a:gd name="T17" fmla="*/ 40 h 50"/>
                <a:gd name="T18" fmla="*/ 66 w 67"/>
                <a:gd name="T19" fmla="*/ 32 h 50"/>
                <a:gd name="T20" fmla="*/ 66 w 67"/>
                <a:gd name="T21" fmla="*/ 32 h 50"/>
                <a:gd name="T22" fmla="*/ 66 w 67"/>
                <a:gd name="T23" fmla="*/ 23 h 50"/>
                <a:gd name="T24" fmla="*/ 63 w 67"/>
                <a:gd name="T25" fmla="*/ 17 h 50"/>
                <a:gd name="T26" fmla="*/ 60 w 67"/>
                <a:gd name="T27" fmla="*/ 12 h 50"/>
                <a:gd name="T28" fmla="*/ 51 w 67"/>
                <a:gd name="T29" fmla="*/ 6 h 50"/>
                <a:gd name="T30" fmla="*/ 25 w 67"/>
                <a:gd name="T31" fmla="*/ 0 h 50"/>
                <a:gd name="T32" fmla="*/ 25 w 67"/>
                <a:gd name="T33" fmla="*/ 0 h 50"/>
                <a:gd name="T34" fmla="*/ 17 w 67"/>
                <a:gd name="T35" fmla="*/ 0 h 50"/>
                <a:gd name="T36" fmla="*/ 11 w 67"/>
                <a:gd name="T37" fmla="*/ 3 h 50"/>
                <a:gd name="T38" fmla="*/ 3 w 67"/>
                <a:gd name="T39" fmla="*/ 6 h 50"/>
                <a:gd name="T40" fmla="*/ 0 w 67"/>
                <a:gd name="T41" fmla="*/ 14 h 50"/>
                <a:gd name="T42" fmla="*/ 0 w 67"/>
                <a:gd name="T43" fmla="*/ 14 h 50"/>
                <a:gd name="T44" fmla="*/ 0 w 67"/>
                <a:gd name="T45" fmla="*/ 23 h 50"/>
                <a:gd name="T46" fmla="*/ 3 w 67"/>
                <a:gd name="T47" fmla="*/ 29 h 50"/>
                <a:gd name="T48" fmla="*/ 5 w 67"/>
                <a:gd name="T49" fmla="*/ 35 h 50"/>
                <a:gd name="T50" fmla="*/ 14 w 67"/>
                <a:gd name="T51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" h="50">
                  <a:moveTo>
                    <a:pt x="14" y="40"/>
                  </a:moveTo>
                  <a:lnTo>
                    <a:pt x="14" y="40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8" y="49"/>
                  </a:lnTo>
                  <a:lnTo>
                    <a:pt x="57" y="46"/>
                  </a:lnTo>
                  <a:lnTo>
                    <a:pt x="63" y="4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3"/>
                  </a:lnTo>
                  <a:lnTo>
                    <a:pt x="63" y="17"/>
                  </a:lnTo>
                  <a:lnTo>
                    <a:pt x="60" y="12"/>
                  </a:lnTo>
                  <a:lnTo>
                    <a:pt x="51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3" y="29"/>
                  </a:lnTo>
                  <a:lnTo>
                    <a:pt x="5" y="35"/>
                  </a:lnTo>
                  <a:lnTo>
                    <a:pt x="14" y="4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2" name="Freeform 300"/>
            <p:cNvSpPr>
              <a:spLocks noChangeArrowheads="1"/>
            </p:cNvSpPr>
            <p:nvPr/>
          </p:nvSpPr>
          <p:spPr bwMode="auto">
            <a:xfrm>
              <a:off x="8199438" y="3997325"/>
              <a:ext cx="34925" cy="30163"/>
            </a:xfrm>
            <a:custGeom>
              <a:avLst/>
              <a:gdLst>
                <a:gd name="T0" fmla="*/ 52 w 96"/>
                <a:gd name="T1" fmla="*/ 78 h 82"/>
                <a:gd name="T2" fmla="*/ 63 w 96"/>
                <a:gd name="T3" fmla="*/ 72 h 82"/>
                <a:gd name="T4" fmla="*/ 77 w 96"/>
                <a:gd name="T5" fmla="*/ 63 h 82"/>
                <a:gd name="T6" fmla="*/ 77 w 96"/>
                <a:gd name="T7" fmla="*/ 63 h 82"/>
                <a:gd name="T8" fmla="*/ 86 w 96"/>
                <a:gd name="T9" fmla="*/ 55 h 82"/>
                <a:gd name="T10" fmla="*/ 92 w 96"/>
                <a:gd name="T11" fmla="*/ 44 h 82"/>
                <a:gd name="T12" fmla="*/ 95 w 96"/>
                <a:gd name="T13" fmla="*/ 32 h 82"/>
                <a:gd name="T14" fmla="*/ 89 w 96"/>
                <a:gd name="T15" fmla="*/ 18 h 82"/>
                <a:gd name="T16" fmla="*/ 89 w 96"/>
                <a:gd name="T17" fmla="*/ 18 h 82"/>
                <a:gd name="T18" fmla="*/ 80 w 96"/>
                <a:gd name="T19" fmla="*/ 6 h 82"/>
                <a:gd name="T20" fmla="*/ 69 w 96"/>
                <a:gd name="T21" fmla="*/ 0 h 82"/>
                <a:gd name="T22" fmla="*/ 57 w 96"/>
                <a:gd name="T23" fmla="*/ 0 h 82"/>
                <a:gd name="T24" fmla="*/ 43 w 96"/>
                <a:gd name="T25" fmla="*/ 3 h 82"/>
                <a:gd name="T26" fmla="*/ 43 w 96"/>
                <a:gd name="T27" fmla="*/ 3 h 82"/>
                <a:gd name="T28" fmla="*/ 32 w 96"/>
                <a:gd name="T29" fmla="*/ 9 h 82"/>
                <a:gd name="T30" fmla="*/ 20 w 96"/>
                <a:gd name="T31" fmla="*/ 15 h 82"/>
                <a:gd name="T32" fmla="*/ 20 w 96"/>
                <a:gd name="T33" fmla="*/ 15 h 82"/>
                <a:gd name="T34" fmla="*/ 20 w 96"/>
                <a:gd name="T35" fmla="*/ 15 h 82"/>
                <a:gd name="T36" fmla="*/ 20 w 96"/>
                <a:gd name="T37" fmla="*/ 15 h 82"/>
                <a:gd name="T38" fmla="*/ 9 w 96"/>
                <a:gd name="T39" fmla="*/ 23 h 82"/>
                <a:gd name="T40" fmla="*/ 3 w 96"/>
                <a:gd name="T41" fmla="*/ 38 h 82"/>
                <a:gd name="T42" fmla="*/ 0 w 96"/>
                <a:gd name="T43" fmla="*/ 49 h 82"/>
                <a:gd name="T44" fmla="*/ 6 w 96"/>
                <a:gd name="T45" fmla="*/ 63 h 82"/>
                <a:gd name="T46" fmla="*/ 6 w 96"/>
                <a:gd name="T47" fmla="*/ 63 h 82"/>
                <a:gd name="T48" fmla="*/ 14 w 96"/>
                <a:gd name="T49" fmla="*/ 75 h 82"/>
                <a:gd name="T50" fmla="*/ 26 w 96"/>
                <a:gd name="T51" fmla="*/ 81 h 82"/>
                <a:gd name="T52" fmla="*/ 37 w 96"/>
                <a:gd name="T53" fmla="*/ 81 h 82"/>
                <a:gd name="T54" fmla="*/ 52 w 96"/>
                <a:gd name="T55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82">
                  <a:moveTo>
                    <a:pt x="52" y="78"/>
                  </a:moveTo>
                  <a:lnTo>
                    <a:pt x="63" y="72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86" y="55"/>
                  </a:lnTo>
                  <a:lnTo>
                    <a:pt x="92" y="44"/>
                  </a:lnTo>
                  <a:lnTo>
                    <a:pt x="95" y="3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9" y="23"/>
                  </a:lnTo>
                  <a:lnTo>
                    <a:pt x="3" y="38"/>
                  </a:lnTo>
                  <a:lnTo>
                    <a:pt x="0" y="49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14" y="75"/>
                  </a:lnTo>
                  <a:lnTo>
                    <a:pt x="26" y="81"/>
                  </a:lnTo>
                  <a:lnTo>
                    <a:pt x="37" y="81"/>
                  </a:lnTo>
                  <a:lnTo>
                    <a:pt x="52" y="78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3" name="Freeform 301"/>
            <p:cNvSpPr>
              <a:spLocks noChangeArrowheads="1"/>
            </p:cNvSpPr>
            <p:nvPr/>
          </p:nvSpPr>
          <p:spPr bwMode="auto">
            <a:xfrm>
              <a:off x="8135938" y="4024313"/>
              <a:ext cx="34925" cy="28575"/>
            </a:xfrm>
            <a:custGeom>
              <a:avLst/>
              <a:gdLst>
                <a:gd name="T0" fmla="*/ 51 w 98"/>
                <a:gd name="T1" fmla="*/ 3 h 81"/>
                <a:gd name="T2" fmla="*/ 51 w 98"/>
                <a:gd name="T3" fmla="*/ 3 h 81"/>
                <a:gd name="T4" fmla="*/ 25 w 98"/>
                <a:gd name="T5" fmla="*/ 11 h 81"/>
                <a:gd name="T6" fmla="*/ 25 w 98"/>
                <a:gd name="T7" fmla="*/ 11 h 81"/>
                <a:gd name="T8" fmla="*/ 25 w 98"/>
                <a:gd name="T9" fmla="*/ 11 h 81"/>
                <a:gd name="T10" fmla="*/ 25 w 98"/>
                <a:gd name="T11" fmla="*/ 11 h 81"/>
                <a:gd name="T12" fmla="*/ 11 w 98"/>
                <a:gd name="T13" fmla="*/ 17 h 81"/>
                <a:gd name="T14" fmla="*/ 3 w 98"/>
                <a:gd name="T15" fmla="*/ 29 h 81"/>
                <a:gd name="T16" fmla="*/ 0 w 98"/>
                <a:gd name="T17" fmla="*/ 43 h 81"/>
                <a:gd name="T18" fmla="*/ 3 w 98"/>
                <a:gd name="T19" fmla="*/ 57 h 81"/>
                <a:gd name="T20" fmla="*/ 3 w 98"/>
                <a:gd name="T21" fmla="*/ 57 h 81"/>
                <a:gd name="T22" fmla="*/ 8 w 98"/>
                <a:gd name="T23" fmla="*/ 69 h 81"/>
                <a:gd name="T24" fmla="*/ 20 w 98"/>
                <a:gd name="T25" fmla="*/ 77 h 81"/>
                <a:gd name="T26" fmla="*/ 34 w 98"/>
                <a:gd name="T27" fmla="*/ 80 h 81"/>
                <a:gd name="T28" fmla="*/ 48 w 98"/>
                <a:gd name="T29" fmla="*/ 80 h 81"/>
                <a:gd name="T30" fmla="*/ 74 w 98"/>
                <a:gd name="T31" fmla="*/ 71 h 81"/>
                <a:gd name="T32" fmla="*/ 74 w 98"/>
                <a:gd name="T33" fmla="*/ 71 h 81"/>
                <a:gd name="T34" fmla="*/ 86 w 98"/>
                <a:gd name="T35" fmla="*/ 63 h 81"/>
                <a:gd name="T36" fmla="*/ 94 w 98"/>
                <a:gd name="T37" fmla="*/ 51 h 81"/>
                <a:gd name="T38" fmla="*/ 97 w 98"/>
                <a:gd name="T39" fmla="*/ 40 h 81"/>
                <a:gd name="T40" fmla="*/ 97 w 98"/>
                <a:gd name="T41" fmla="*/ 26 h 81"/>
                <a:gd name="T42" fmla="*/ 97 w 98"/>
                <a:gd name="T43" fmla="*/ 26 h 81"/>
                <a:gd name="T44" fmla="*/ 88 w 98"/>
                <a:gd name="T45" fmla="*/ 11 h 81"/>
                <a:gd name="T46" fmla="*/ 77 w 98"/>
                <a:gd name="T47" fmla="*/ 3 h 81"/>
                <a:gd name="T48" fmla="*/ 66 w 98"/>
                <a:gd name="T49" fmla="*/ 0 h 81"/>
                <a:gd name="T50" fmla="*/ 51 w 98"/>
                <a:gd name="T5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81">
                  <a:moveTo>
                    <a:pt x="51" y="3"/>
                  </a:moveTo>
                  <a:lnTo>
                    <a:pt x="51" y="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11" y="17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8" y="69"/>
                  </a:lnTo>
                  <a:lnTo>
                    <a:pt x="20" y="77"/>
                  </a:lnTo>
                  <a:lnTo>
                    <a:pt x="34" y="80"/>
                  </a:lnTo>
                  <a:lnTo>
                    <a:pt x="48" y="80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86" y="63"/>
                  </a:lnTo>
                  <a:lnTo>
                    <a:pt x="94" y="51"/>
                  </a:lnTo>
                  <a:lnTo>
                    <a:pt x="97" y="40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8" y="11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1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4" name="Freeform 302"/>
            <p:cNvSpPr>
              <a:spLocks noChangeArrowheads="1"/>
            </p:cNvSpPr>
            <p:nvPr/>
          </p:nvSpPr>
          <p:spPr bwMode="auto">
            <a:xfrm>
              <a:off x="8067675" y="4043363"/>
              <a:ext cx="36513" cy="28575"/>
            </a:xfrm>
            <a:custGeom>
              <a:avLst/>
              <a:gdLst>
                <a:gd name="T0" fmla="*/ 45 w 101"/>
                <a:gd name="T1" fmla="*/ 80 h 81"/>
                <a:gd name="T2" fmla="*/ 71 w 101"/>
                <a:gd name="T3" fmla="*/ 72 h 81"/>
                <a:gd name="T4" fmla="*/ 71 w 101"/>
                <a:gd name="T5" fmla="*/ 72 h 81"/>
                <a:gd name="T6" fmla="*/ 85 w 101"/>
                <a:gd name="T7" fmla="*/ 66 h 81"/>
                <a:gd name="T8" fmla="*/ 94 w 101"/>
                <a:gd name="T9" fmla="*/ 58 h 81"/>
                <a:gd name="T10" fmla="*/ 100 w 101"/>
                <a:gd name="T11" fmla="*/ 43 h 81"/>
                <a:gd name="T12" fmla="*/ 100 w 101"/>
                <a:gd name="T13" fmla="*/ 29 h 81"/>
                <a:gd name="T14" fmla="*/ 100 w 101"/>
                <a:gd name="T15" fmla="*/ 29 h 81"/>
                <a:gd name="T16" fmla="*/ 94 w 101"/>
                <a:gd name="T17" fmla="*/ 15 h 81"/>
                <a:gd name="T18" fmla="*/ 82 w 101"/>
                <a:gd name="T19" fmla="*/ 3 h 81"/>
                <a:gd name="T20" fmla="*/ 68 w 101"/>
                <a:gd name="T21" fmla="*/ 0 h 81"/>
                <a:gd name="T22" fmla="*/ 54 w 101"/>
                <a:gd name="T23" fmla="*/ 0 h 81"/>
                <a:gd name="T24" fmla="*/ 54 w 101"/>
                <a:gd name="T25" fmla="*/ 0 h 81"/>
                <a:gd name="T26" fmla="*/ 28 w 101"/>
                <a:gd name="T27" fmla="*/ 6 h 81"/>
                <a:gd name="T28" fmla="*/ 28 w 101"/>
                <a:gd name="T29" fmla="*/ 6 h 81"/>
                <a:gd name="T30" fmla="*/ 28 w 101"/>
                <a:gd name="T31" fmla="*/ 6 h 81"/>
                <a:gd name="T32" fmla="*/ 28 w 101"/>
                <a:gd name="T33" fmla="*/ 6 h 81"/>
                <a:gd name="T34" fmla="*/ 14 w 101"/>
                <a:gd name="T35" fmla="*/ 12 h 81"/>
                <a:gd name="T36" fmla="*/ 2 w 101"/>
                <a:gd name="T37" fmla="*/ 23 h 81"/>
                <a:gd name="T38" fmla="*/ 0 w 101"/>
                <a:gd name="T39" fmla="*/ 38 h 81"/>
                <a:gd name="T40" fmla="*/ 0 w 101"/>
                <a:gd name="T41" fmla="*/ 52 h 81"/>
                <a:gd name="T42" fmla="*/ 0 w 101"/>
                <a:gd name="T43" fmla="*/ 52 h 81"/>
                <a:gd name="T44" fmla="*/ 5 w 101"/>
                <a:gd name="T45" fmla="*/ 66 h 81"/>
                <a:gd name="T46" fmla="*/ 17 w 101"/>
                <a:gd name="T47" fmla="*/ 75 h 81"/>
                <a:gd name="T48" fmla="*/ 31 w 101"/>
                <a:gd name="T49" fmla="*/ 80 h 81"/>
                <a:gd name="T50" fmla="*/ 45 w 101"/>
                <a:gd name="T5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81">
                  <a:moveTo>
                    <a:pt x="45" y="80"/>
                  </a:moveTo>
                  <a:lnTo>
                    <a:pt x="71" y="72"/>
                  </a:lnTo>
                  <a:lnTo>
                    <a:pt x="71" y="72"/>
                  </a:lnTo>
                  <a:lnTo>
                    <a:pt x="85" y="66"/>
                  </a:lnTo>
                  <a:lnTo>
                    <a:pt x="94" y="58"/>
                  </a:lnTo>
                  <a:lnTo>
                    <a:pt x="100" y="4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4" y="15"/>
                  </a:lnTo>
                  <a:lnTo>
                    <a:pt x="82" y="3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66"/>
                  </a:lnTo>
                  <a:lnTo>
                    <a:pt x="17" y="75"/>
                  </a:lnTo>
                  <a:lnTo>
                    <a:pt x="31" y="80"/>
                  </a:lnTo>
                  <a:lnTo>
                    <a:pt x="45" y="8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5" name="Freeform 303"/>
            <p:cNvSpPr>
              <a:spLocks noChangeArrowheads="1"/>
            </p:cNvSpPr>
            <p:nvPr/>
          </p:nvSpPr>
          <p:spPr bwMode="auto">
            <a:xfrm>
              <a:off x="7999413" y="4056063"/>
              <a:ext cx="38100" cy="28575"/>
            </a:xfrm>
            <a:custGeom>
              <a:avLst/>
              <a:gdLst>
                <a:gd name="T0" fmla="*/ 60 w 104"/>
                <a:gd name="T1" fmla="*/ 0 h 81"/>
                <a:gd name="T2" fmla="*/ 60 w 104"/>
                <a:gd name="T3" fmla="*/ 0 h 81"/>
                <a:gd name="T4" fmla="*/ 34 w 104"/>
                <a:gd name="T5" fmla="*/ 3 h 81"/>
                <a:gd name="T6" fmla="*/ 31 w 104"/>
                <a:gd name="T7" fmla="*/ 3 h 81"/>
                <a:gd name="T8" fmla="*/ 31 w 104"/>
                <a:gd name="T9" fmla="*/ 3 h 81"/>
                <a:gd name="T10" fmla="*/ 31 w 104"/>
                <a:gd name="T11" fmla="*/ 3 h 81"/>
                <a:gd name="T12" fmla="*/ 17 w 104"/>
                <a:gd name="T13" fmla="*/ 8 h 81"/>
                <a:gd name="T14" fmla="*/ 5 w 104"/>
                <a:gd name="T15" fmla="*/ 20 h 81"/>
                <a:gd name="T16" fmla="*/ 0 w 104"/>
                <a:gd name="T17" fmla="*/ 31 h 81"/>
                <a:gd name="T18" fmla="*/ 0 w 104"/>
                <a:gd name="T19" fmla="*/ 48 h 81"/>
                <a:gd name="T20" fmla="*/ 0 w 104"/>
                <a:gd name="T21" fmla="*/ 48 h 81"/>
                <a:gd name="T22" fmla="*/ 5 w 104"/>
                <a:gd name="T23" fmla="*/ 63 h 81"/>
                <a:gd name="T24" fmla="*/ 17 w 104"/>
                <a:gd name="T25" fmla="*/ 74 h 81"/>
                <a:gd name="T26" fmla="*/ 28 w 104"/>
                <a:gd name="T27" fmla="*/ 80 h 81"/>
                <a:gd name="T28" fmla="*/ 45 w 104"/>
                <a:gd name="T29" fmla="*/ 80 h 81"/>
                <a:gd name="T30" fmla="*/ 71 w 104"/>
                <a:gd name="T31" fmla="*/ 74 h 81"/>
                <a:gd name="T32" fmla="*/ 71 w 104"/>
                <a:gd name="T33" fmla="*/ 74 h 81"/>
                <a:gd name="T34" fmla="*/ 85 w 104"/>
                <a:gd name="T35" fmla="*/ 68 h 81"/>
                <a:gd name="T36" fmla="*/ 97 w 104"/>
                <a:gd name="T37" fmla="*/ 60 h 81"/>
                <a:gd name="T38" fmla="*/ 103 w 104"/>
                <a:gd name="T39" fmla="*/ 45 h 81"/>
                <a:gd name="T40" fmla="*/ 103 w 104"/>
                <a:gd name="T41" fmla="*/ 31 h 81"/>
                <a:gd name="T42" fmla="*/ 103 w 104"/>
                <a:gd name="T43" fmla="*/ 31 h 81"/>
                <a:gd name="T44" fmla="*/ 97 w 104"/>
                <a:gd name="T45" fmla="*/ 17 h 81"/>
                <a:gd name="T46" fmla="*/ 88 w 104"/>
                <a:gd name="T47" fmla="*/ 5 h 81"/>
                <a:gd name="T48" fmla="*/ 74 w 104"/>
                <a:gd name="T49" fmla="*/ 0 h 81"/>
                <a:gd name="T50" fmla="*/ 60 w 10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81">
                  <a:moveTo>
                    <a:pt x="60" y="0"/>
                  </a:moveTo>
                  <a:lnTo>
                    <a:pt x="60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17" y="8"/>
                  </a:lnTo>
                  <a:lnTo>
                    <a:pt x="5" y="20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5" y="63"/>
                  </a:lnTo>
                  <a:lnTo>
                    <a:pt x="17" y="74"/>
                  </a:lnTo>
                  <a:lnTo>
                    <a:pt x="28" y="80"/>
                  </a:lnTo>
                  <a:lnTo>
                    <a:pt x="45" y="80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85" y="68"/>
                  </a:lnTo>
                  <a:lnTo>
                    <a:pt x="97" y="60"/>
                  </a:lnTo>
                  <a:lnTo>
                    <a:pt x="103" y="45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97" y="17"/>
                  </a:lnTo>
                  <a:lnTo>
                    <a:pt x="88" y="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6" name="Freeform 304"/>
            <p:cNvSpPr>
              <a:spLocks noChangeArrowheads="1"/>
            </p:cNvSpPr>
            <p:nvPr/>
          </p:nvSpPr>
          <p:spPr bwMode="auto">
            <a:xfrm>
              <a:off x="7929563" y="4065588"/>
              <a:ext cx="38100" cy="30162"/>
            </a:xfrm>
            <a:custGeom>
              <a:avLst/>
              <a:gdLst>
                <a:gd name="T0" fmla="*/ 43 w 107"/>
                <a:gd name="T1" fmla="*/ 82 h 83"/>
                <a:gd name="T2" fmla="*/ 68 w 107"/>
                <a:gd name="T3" fmla="*/ 80 h 83"/>
                <a:gd name="T4" fmla="*/ 68 w 107"/>
                <a:gd name="T5" fmla="*/ 80 h 83"/>
                <a:gd name="T6" fmla="*/ 83 w 107"/>
                <a:gd name="T7" fmla="*/ 74 h 83"/>
                <a:gd name="T8" fmla="*/ 97 w 107"/>
                <a:gd name="T9" fmla="*/ 65 h 83"/>
                <a:gd name="T10" fmla="*/ 103 w 107"/>
                <a:gd name="T11" fmla="*/ 51 h 83"/>
                <a:gd name="T12" fmla="*/ 106 w 107"/>
                <a:gd name="T13" fmla="*/ 37 h 83"/>
                <a:gd name="T14" fmla="*/ 106 w 107"/>
                <a:gd name="T15" fmla="*/ 37 h 83"/>
                <a:gd name="T16" fmla="*/ 100 w 107"/>
                <a:gd name="T17" fmla="*/ 19 h 83"/>
                <a:gd name="T18" fmla="*/ 91 w 107"/>
                <a:gd name="T19" fmla="*/ 8 h 83"/>
                <a:gd name="T20" fmla="*/ 77 w 107"/>
                <a:gd name="T21" fmla="*/ 2 h 83"/>
                <a:gd name="T22" fmla="*/ 60 w 107"/>
                <a:gd name="T23" fmla="*/ 0 h 83"/>
                <a:gd name="T24" fmla="*/ 34 w 107"/>
                <a:gd name="T25" fmla="*/ 2 h 83"/>
                <a:gd name="T26" fmla="*/ 34 w 107"/>
                <a:gd name="T27" fmla="*/ 2 h 83"/>
                <a:gd name="T28" fmla="*/ 34 w 107"/>
                <a:gd name="T29" fmla="*/ 2 h 83"/>
                <a:gd name="T30" fmla="*/ 20 w 107"/>
                <a:gd name="T31" fmla="*/ 8 h 83"/>
                <a:gd name="T32" fmla="*/ 8 w 107"/>
                <a:gd name="T33" fmla="*/ 17 h 83"/>
                <a:gd name="T34" fmla="*/ 0 w 107"/>
                <a:gd name="T35" fmla="*/ 31 h 83"/>
                <a:gd name="T36" fmla="*/ 0 w 107"/>
                <a:gd name="T37" fmla="*/ 45 h 83"/>
                <a:gd name="T38" fmla="*/ 0 w 107"/>
                <a:gd name="T39" fmla="*/ 45 h 83"/>
                <a:gd name="T40" fmla="*/ 2 w 107"/>
                <a:gd name="T41" fmla="*/ 63 h 83"/>
                <a:gd name="T42" fmla="*/ 14 w 107"/>
                <a:gd name="T43" fmla="*/ 74 h 83"/>
                <a:gd name="T44" fmla="*/ 28 w 107"/>
                <a:gd name="T45" fmla="*/ 80 h 83"/>
                <a:gd name="T46" fmla="*/ 43 w 107"/>
                <a:gd name="T47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3">
                  <a:moveTo>
                    <a:pt x="43" y="82"/>
                  </a:moveTo>
                  <a:lnTo>
                    <a:pt x="68" y="80"/>
                  </a:lnTo>
                  <a:lnTo>
                    <a:pt x="68" y="80"/>
                  </a:lnTo>
                  <a:lnTo>
                    <a:pt x="83" y="74"/>
                  </a:lnTo>
                  <a:lnTo>
                    <a:pt x="97" y="65"/>
                  </a:lnTo>
                  <a:lnTo>
                    <a:pt x="103" y="51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0" y="19"/>
                  </a:lnTo>
                  <a:lnTo>
                    <a:pt x="91" y="8"/>
                  </a:lnTo>
                  <a:lnTo>
                    <a:pt x="77" y="2"/>
                  </a:lnTo>
                  <a:lnTo>
                    <a:pt x="60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0" y="8"/>
                  </a:lnTo>
                  <a:lnTo>
                    <a:pt x="8" y="17"/>
                  </a:lnTo>
                  <a:lnTo>
                    <a:pt x="0" y="3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63"/>
                  </a:lnTo>
                  <a:lnTo>
                    <a:pt x="14" y="74"/>
                  </a:lnTo>
                  <a:lnTo>
                    <a:pt x="28" y="80"/>
                  </a:lnTo>
                  <a:lnTo>
                    <a:pt x="43" y="82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" name="Freeform 305"/>
            <p:cNvSpPr>
              <a:spLocks noChangeArrowheads="1"/>
            </p:cNvSpPr>
            <p:nvPr/>
          </p:nvSpPr>
          <p:spPr bwMode="auto">
            <a:xfrm>
              <a:off x="7859713" y="4070350"/>
              <a:ext cx="38100" cy="30163"/>
            </a:xfrm>
            <a:custGeom>
              <a:avLst/>
              <a:gdLst>
                <a:gd name="T0" fmla="*/ 37 w 107"/>
                <a:gd name="T1" fmla="*/ 3 h 84"/>
                <a:gd name="T2" fmla="*/ 37 w 107"/>
                <a:gd name="T3" fmla="*/ 3 h 84"/>
                <a:gd name="T4" fmla="*/ 23 w 107"/>
                <a:gd name="T5" fmla="*/ 5 h 84"/>
                <a:gd name="T6" fmla="*/ 11 w 107"/>
                <a:gd name="T7" fmla="*/ 14 h 84"/>
                <a:gd name="T8" fmla="*/ 3 w 107"/>
                <a:gd name="T9" fmla="*/ 29 h 84"/>
                <a:gd name="T10" fmla="*/ 0 w 107"/>
                <a:gd name="T11" fmla="*/ 46 h 84"/>
                <a:gd name="T12" fmla="*/ 0 w 107"/>
                <a:gd name="T13" fmla="*/ 46 h 84"/>
                <a:gd name="T14" fmla="*/ 6 w 107"/>
                <a:gd name="T15" fmla="*/ 60 h 84"/>
                <a:gd name="T16" fmla="*/ 14 w 107"/>
                <a:gd name="T17" fmla="*/ 71 h 84"/>
                <a:gd name="T18" fmla="*/ 26 w 107"/>
                <a:gd name="T19" fmla="*/ 80 h 84"/>
                <a:gd name="T20" fmla="*/ 43 w 107"/>
                <a:gd name="T21" fmla="*/ 83 h 84"/>
                <a:gd name="T22" fmla="*/ 69 w 107"/>
                <a:gd name="T23" fmla="*/ 80 h 84"/>
                <a:gd name="T24" fmla="*/ 69 w 107"/>
                <a:gd name="T25" fmla="*/ 80 h 84"/>
                <a:gd name="T26" fmla="*/ 86 w 107"/>
                <a:gd name="T27" fmla="*/ 77 h 84"/>
                <a:gd name="T28" fmla="*/ 97 w 107"/>
                <a:gd name="T29" fmla="*/ 68 h 84"/>
                <a:gd name="T30" fmla="*/ 106 w 107"/>
                <a:gd name="T31" fmla="*/ 54 h 84"/>
                <a:gd name="T32" fmla="*/ 106 w 107"/>
                <a:gd name="T33" fmla="*/ 40 h 84"/>
                <a:gd name="T34" fmla="*/ 106 w 107"/>
                <a:gd name="T35" fmla="*/ 40 h 84"/>
                <a:gd name="T36" fmla="*/ 103 w 107"/>
                <a:gd name="T37" fmla="*/ 23 h 84"/>
                <a:gd name="T38" fmla="*/ 94 w 107"/>
                <a:gd name="T39" fmla="*/ 11 h 84"/>
                <a:gd name="T40" fmla="*/ 80 w 107"/>
                <a:gd name="T41" fmla="*/ 3 h 84"/>
                <a:gd name="T42" fmla="*/ 66 w 107"/>
                <a:gd name="T43" fmla="*/ 0 h 84"/>
                <a:gd name="T44" fmla="*/ 40 w 107"/>
                <a:gd name="T45" fmla="*/ 3 h 84"/>
                <a:gd name="T46" fmla="*/ 37 w 107"/>
                <a:gd name="T47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4">
                  <a:moveTo>
                    <a:pt x="37" y="3"/>
                  </a:moveTo>
                  <a:lnTo>
                    <a:pt x="37" y="3"/>
                  </a:lnTo>
                  <a:lnTo>
                    <a:pt x="23" y="5"/>
                  </a:lnTo>
                  <a:lnTo>
                    <a:pt x="11" y="1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60"/>
                  </a:lnTo>
                  <a:lnTo>
                    <a:pt x="14" y="71"/>
                  </a:lnTo>
                  <a:lnTo>
                    <a:pt x="26" y="80"/>
                  </a:lnTo>
                  <a:lnTo>
                    <a:pt x="43" y="83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86" y="77"/>
                  </a:lnTo>
                  <a:lnTo>
                    <a:pt x="97" y="68"/>
                  </a:lnTo>
                  <a:lnTo>
                    <a:pt x="106" y="54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3" y="23"/>
                  </a:lnTo>
                  <a:lnTo>
                    <a:pt x="94" y="11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37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8" name="Freeform 306"/>
            <p:cNvSpPr>
              <a:spLocks noChangeArrowheads="1"/>
            </p:cNvSpPr>
            <p:nvPr/>
          </p:nvSpPr>
          <p:spPr bwMode="auto">
            <a:xfrm>
              <a:off x="7789863" y="4071938"/>
              <a:ext cx="39687" cy="30162"/>
            </a:xfrm>
            <a:custGeom>
              <a:avLst/>
              <a:gdLst>
                <a:gd name="T0" fmla="*/ 43 w 110"/>
                <a:gd name="T1" fmla="*/ 81 h 82"/>
                <a:gd name="T2" fmla="*/ 69 w 110"/>
                <a:gd name="T3" fmla="*/ 81 h 82"/>
                <a:gd name="T4" fmla="*/ 69 w 110"/>
                <a:gd name="T5" fmla="*/ 81 h 82"/>
                <a:gd name="T6" fmla="*/ 83 w 110"/>
                <a:gd name="T7" fmla="*/ 78 h 82"/>
                <a:gd name="T8" fmla="*/ 98 w 110"/>
                <a:gd name="T9" fmla="*/ 69 h 82"/>
                <a:gd name="T10" fmla="*/ 106 w 110"/>
                <a:gd name="T11" fmla="*/ 58 h 82"/>
                <a:gd name="T12" fmla="*/ 109 w 110"/>
                <a:gd name="T13" fmla="*/ 41 h 82"/>
                <a:gd name="T14" fmla="*/ 109 w 110"/>
                <a:gd name="T15" fmla="*/ 41 h 82"/>
                <a:gd name="T16" fmla="*/ 106 w 110"/>
                <a:gd name="T17" fmla="*/ 26 h 82"/>
                <a:gd name="T18" fmla="*/ 98 w 110"/>
                <a:gd name="T19" fmla="*/ 12 h 82"/>
                <a:gd name="T20" fmla="*/ 83 w 110"/>
                <a:gd name="T21" fmla="*/ 3 h 82"/>
                <a:gd name="T22" fmla="*/ 69 w 110"/>
                <a:gd name="T23" fmla="*/ 0 h 82"/>
                <a:gd name="T24" fmla="*/ 69 w 110"/>
                <a:gd name="T25" fmla="*/ 0 h 82"/>
                <a:gd name="T26" fmla="*/ 43 w 110"/>
                <a:gd name="T27" fmla="*/ 0 h 82"/>
                <a:gd name="T28" fmla="*/ 43 w 110"/>
                <a:gd name="T29" fmla="*/ 0 h 82"/>
                <a:gd name="T30" fmla="*/ 43 w 110"/>
                <a:gd name="T31" fmla="*/ 0 h 82"/>
                <a:gd name="T32" fmla="*/ 43 w 110"/>
                <a:gd name="T33" fmla="*/ 0 h 82"/>
                <a:gd name="T34" fmla="*/ 26 w 110"/>
                <a:gd name="T35" fmla="*/ 3 h 82"/>
                <a:gd name="T36" fmla="*/ 14 w 110"/>
                <a:gd name="T37" fmla="*/ 12 h 82"/>
                <a:gd name="T38" fmla="*/ 6 w 110"/>
                <a:gd name="T39" fmla="*/ 26 h 82"/>
                <a:gd name="T40" fmla="*/ 0 w 110"/>
                <a:gd name="T41" fmla="*/ 41 h 82"/>
                <a:gd name="T42" fmla="*/ 0 w 110"/>
                <a:gd name="T43" fmla="*/ 41 h 82"/>
                <a:gd name="T44" fmla="*/ 6 w 110"/>
                <a:gd name="T45" fmla="*/ 58 h 82"/>
                <a:gd name="T46" fmla="*/ 14 w 110"/>
                <a:gd name="T47" fmla="*/ 69 h 82"/>
                <a:gd name="T48" fmla="*/ 26 w 110"/>
                <a:gd name="T49" fmla="*/ 78 h 82"/>
                <a:gd name="T50" fmla="*/ 43 w 110"/>
                <a:gd name="T5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82">
                  <a:moveTo>
                    <a:pt x="43" y="81"/>
                  </a:moveTo>
                  <a:lnTo>
                    <a:pt x="69" y="81"/>
                  </a:lnTo>
                  <a:lnTo>
                    <a:pt x="69" y="81"/>
                  </a:lnTo>
                  <a:lnTo>
                    <a:pt x="83" y="78"/>
                  </a:lnTo>
                  <a:lnTo>
                    <a:pt x="98" y="69"/>
                  </a:lnTo>
                  <a:lnTo>
                    <a:pt x="106" y="58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6" y="26"/>
                  </a:lnTo>
                  <a:lnTo>
                    <a:pt x="98" y="12"/>
                  </a:lnTo>
                  <a:lnTo>
                    <a:pt x="83" y="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3"/>
                  </a:lnTo>
                  <a:lnTo>
                    <a:pt x="14" y="12"/>
                  </a:lnTo>
                  <a:lnTo>
                    <a:pt x="6" y="2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6" y="58"/>
                  </a:lnTo>
                  <a:lnTo>
                    <a:pt x="14" y="69"/>
                  </a:lnTo>
                  <a:lnTo>
                    <a:pt x="26" y="78"/>
                  </a:lnTo>
                  <a:lnTo>
                    <a:pt x="43" y="81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9" name="Freeform 307"/>
            <p:cNvSpPr>
              <a:spLocks noChangeArrowheads="1"/>
            </p:cNvSpPr>
            <p:nvPr/>
          </p:nvSpPr>
          <p:spPr bwMode="auto">
            <a:xfrm>
              <a:off x="7720013" y="4070350"/>
              <a:ext cx="38100" cy="30163"/>
            </a:xfrm>
            <a:custGeom>
              <a:avLst/>
              <a:gdLst>
                <a:gd name="T0" fmla="*/ 66 w 107"/>
                <a:gd name="T1" fmla="*/ 83 h 84"/>
                <a:gd name="T2" fmla="*/ 66 w 107"/>
                <a:gd name="T3" fmla="*/ 83 h 84"/>
                <a:gd name="T4" fmla="*/ 66 w 107"/>
                <a:gd name="T5" fmla="*/ 83 h 84"/>
                <a:gd name="T6" fmla="*/ 80 w 107"/>
                <a:gd name="T7" fmla="*/ 80 h 84"/>
                <a:gd name="T8" fmla="*/ 95 w 107"/>
                <a:gd name="T9" fmla="*/ 71 h 84"/>
                <a:gd name="T10" fmla="*/ 103 w 107"/>
                <a:gd name="T11" fmla="*/ 60 h 84"/>
                <a:gd name="T12" fmla="*/ 106 w 107"/>
                <a:gd name="T13" fmla="*/ 46 h 84"/>
                <a:gd name="T14" fmla="*/ 106 w 107"/>
                <a:gd name="T15" fmla="*/ 46 h 84"/>
                <a:gd name="T16" fmla="*/ 106 w 107"/>
                <a:gd name="T17" fmla="*/ 29 h 84"/>
                <a:gd name="T18" fmla="*/ 98 w 107"/>
                <a:gd name="T19" fmla="*/ 14 h 84"/>
                <a:gd name="T20" fmla="*/ 83 w 107"/>
                <a:gd name="T21" fmla="*/ 5 h 84"/>
                <a:gd name="T22" fmla="*/ 69 w 107"/>
                <a:gd name="T23" fmla="*/ 3 h 84"/>
                <a:gd name="T24" fmla="*/ 43 w 107"/>
                <a:gd name="T25" fmla="*/ 0 h 84"/>
                <a:gd name="T26" fmla="*/ 43 w 107"/>
                <a:gd name="T27" fmla="*/ 0 h 84"/>
                <a:gd name="T28" fmla="*/ 26 w 107"/>
                <a:gd name="T29" fmla="*/ 3 h 84"/>
                <a:gd name="T30" fmla="*/ 14 w 107"/>
                <a:gd name="T31" fmla="*/ 11 h 84"/>
                <a:gd name="T32" fmla="*/ 6 w 107"/>
                <a:gd name="T33" fmla="*/ 23 h 84"/>
                <a:gd name="T34" fmla="*/ 0 w 107"/>
                <a:gd name="T35" fmla="*/ 40 h 84"/>
                <a:gd name="T36" fmla="*/ 0 w 107"/>
                <a:gd name="T37" fmla="*/ 40 h 84"/>
                <a:gd name="T38" fmla="*/ 3 w 107"/>
                <a:gd name="T39" fmla="*/ 54 h 84"/>
                <a:gd name="T40" fmla="*/ 12 w 107"/>
                <a:gd name="T41" fmla="*/ 68 h 84"/>
                <a:gd name="T42" fmla="*/ 23 w 107"/>
                <a:gd name="T43" fmla="*/ 77 h 84"/>
                <a:gd name="T44" fmla="*/ 38 w 107"/>
                <a:gd name="T45" fmla="*/ 80 h 84"/>
                <a:gd name="T46" fmla="*/ 66 w 107"/>
                <a:gd name="T47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4">
                  <a:moveTo>
                    <a:pt x="66" y="83"/>
                  </a:moveTo>
                  <a:lnTo>
                    <a:pt x="66" y="83"/>
                  </a:lnTo>
                  <a:lnTo>
                    <a:pt x="66" y="83"/>
                  </a:lnTo>
                  <a:lnTo>
                    <a:pt x="80" y="80"/>
                  </a:lnTo>
                  <a:lnTo>
                    <a:pt x="95" y="71"/>
                  </a:lnTo>
                  <a:lnTo>
                    <a:pt x="103" y="60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29"/>
                  </a:lnTo>
                  <a:lnTo>
                    <a:pt x="98" y="14"/>
                  </a:lnTo>
                  <a:lnTo>
                    <a:pt x="83" y="5"/>
                  </a:lnTo>
                  <a:lnTo>
                    <a:pt x="69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3"/>
                  </a:lnTo>
                  <a:lnTo>
                    <a:pt x="14" y="11"/>
                  </a:lnTo>
                  <a:lnTo>
                    <a:pt x="6" y="2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54"/>
                  </a:lnTo>
                  <a:lnTo>
                    <a:pt x="12" y="68"/>
                  </a:lnTo>
                  <a:lnTo>
                    <a:pt x="23" y="77"/>
                  </a:lnTo>
                  <a:lnTo>
                    <a:pt x="38" y="80"/>
                  </a:lnTo>
                  <a:lnTo>
                    <a:pt x="66" y="8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" name="Freeform 308"/>
            <p:cNvSpPr>
              <a:spLocks noChangeArrowheads="1"/>
            </p:cNvSpPr>
            <p:nvPr/>
          </p:nvSpPr>
          <p:spPr bwMode="auto">
            <a:xfrm>
              <a:off x="7651750" y="4065588"/>
              <a:ext cx="38100" cy="30162"/>
            </a:xfrm>
            <a:custGeom>
              <a:avLst/>
              <a:gdLst>
                <a:gd name="T0" fmla="*/ 35 w 107"/>
                <a:gd name="T1" fmla="*/ 80 h 83"/>
                <a:gd name="T2" fmla="*/ 63 w 107"/>
                <a:gd name="T3" fmla="*/ 82 h 83"/>
                <a:gd name="T4" fmla="*/ 63 w 107"/>
                <a:gd name="T5" fmla="*/ 82 h 83"/>
                <a:gd name="T6" fmla="*/ 63 w 107"/>
                <a:gd name="T7" fmla="*/ 82 h 83"/>
                <a:gd name="T8" fmla="*/ 78 w 107"/>
                <a:gd name="T9" fmla="*/ 80 h 83"/>
                <a:gd name="T10" fmla="*/ 92 w 107"/>
                <a:gd name="T11" fmla="*/ 74 h 83"/>
                <a:gd name="T12" fmla="*/ 101 w 107"/>
                <a:gd name="T13" fmla="*/ 63 h 83"/>
                <a:gd name="T14" fmla="*/ 106 w 107"/>
                <a:gd name="T15" fmla="*/ 45 h 83"/>
                <a:gd name="T16" fmla="*/ 106 w 107"/>
                <a:gd name="T17" fmla="*/ 45 h 83"/>
                <a:gd name="T18" fmla="*/ 104 w 107"/>
                <a:gd name="T19" fmla="*/ 31 h 83"/>
                <a:gd name="T20" fmla="*/ 98 w 107"/>
                <a:gd name="T21" fmla="*/ 17 h 83"/>
                <a:gd name="T22" fmla="*/ 86 w 107"/>
                <a:gd name="T23" fmla="*/ 8 h 83"/>
                <a:gd name="T24" fmla="*/ 69 w 107"/>
                <a:gd name="T25" fmla="*/ 2 h 83"/>
                <a:gd name="T26" fmla="*/ 43 w 107"/>
                <a:gd name="T27" fmla="*/ 0 h 83"/>
                <a:gd name="T28" fmla="*/ 43 w 107"/>
                <a:gd name="T29" fmla="*/ 0 h 83"/>
                <a:gd name="T30" fmla="*/ 29 w 107"/>
                <a:gd name="T31" fmla="*/ 2 h 83"/>
                <a:gd name="T32" fmla="*/ 15 w 107"/>
                <a:gd name="T33" fmla="*/ 8 h 83"/>
                <a:gd name="T34" fmla="*/ 6 w 107"/>
                <a:gd name="T35" fmla="*/ 22 h 83"/>
                <a:gd name="T36" fmla="*/ 0 w 107"/>
                <a:gd name="T37" fmla="*/ 37 h 83"/>
                <a:gd name="T38" fmla="*/ 0 w 107"/>
                <a:gd name="T39" fmla="*/ 37 h 83"/>
                <a:gd name="T40" fmla="*/ 3 w 107"/>
                <a:gd name="T41" fmla="*/ 51 h 83"/>
                <a:gd name="T42" fmla="*/ 9 w 107"/>
                <a:gd name="T43" fmla="*/ 65 h 83"/>
                <a:gd name="T44" fmla="*/ 20 w 107"/>
                <a:gd name="T45" fmla="*/ 74 h 83"/>
                <a:gd name="T46" fmla="*/ 35 w 107"/>
                <a:gd name="T47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3">
                  <a:moveTo>
                    <a:pt x="35" y="80"/>
                  </a:moveTo>
                  <a:lnTo>
                    <a:pt x="63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78" y="80"/>
                  </a:lnTo>
                  <a:lnTo>
                    <a:pt x="92" y="74"/>
                  </a:lnTo>
                  <a:lnTo>
                    <a:pt x="101" y="63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4" y="31"/>
                  </a:lnTo>
                  <a:lnTo>
                    <a:pt x="98" y="17"/>
                  </a:lnTo>
                  <a:lnTo>
                    <a:pt x="86" y="8"/>
                  </a:lnTo>
                  <a:lnTo>
                    <a:pt x="69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9" y="2"/>
                  </a:lnTo>
                  <a:lnTo>
                    <a:pt x="15" y="8"/>
                  </a:lnTo>
                  <a:lnTo>
                    <a:pt x="6" y="2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51"/>
                  </a:lnTo>
                  <a:lnTo>
                    <a:pt x="9" y="65"/>
                  </a:lnTo>
                  <a:lnTo>
                    <a:pt x="20" y="74"/>
                  </a:lnTo>
                  <a:lnTo>
                    <a:pt x="35" y="8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1" name="Freeform 309"/>
            <p:cNvSpPr>
              <a:spLocks noChangeArrowheads="1"/>
            </p:cNvSpPr>
            <p:nvPr/>
          </p:nvSpPr>
          <p:spPr bwMode="auto">
            <a:xfrm>
              <a:off x="7581900" y="4056063"/>
              <a:ext cx="38100" cy="28575"/>
            </a:xfrm>
            <a:custGeom>
              <a:avLst/>
              <a:gdLst>
                <a:gd name="T0" fmla="*/ 35 w 108"/>
                <a:gd name="T1" fmla="*/ 77 h 81"/>
                <a:gd name="T2" fmla="*/ 60 w 108"/>
                <a:gd name="T3" fmla="*/ 80 h 81"/>
                <a:gd name="T4" fmla="*/ 60 w 108"/>
                <a:gd name="T5" fmla="*/ 80 h 81"/>
                <a:gd name="T6" fmla="*/ 60 w 108"/>
                <a:gd name="T7" fmla="*/ 80 h 81"/>
                <a:gd name="T8" fmla="*/ 75 w 108"/>
                <a:gd name="T9" fmla="*/ 80 h 81"/>
                <a:gd name="T10" fmla="*/ 89 w 108"/>
                <a:gd name="T11" fmla="*/ 74 h 81"/>
                <a:gd name="T12" fmla="*/ 101 w 108"/>
                <a:gd name="T13" fmla="*/ 63 h 81"/>
                <a:gd name="T14" fmla="*/ 107 w 108"/>
                <a:gd name="T15" fmla="*/ 48 h 81"/>
                <a:gd name="T16" fmla="*/ 107 w 108"/>
                <a:gd name="T17" fmla="*/ 48 h 81"/>
                <a:gd name="T18" fmla="*/ 104 w 108"/>
                <a:gd name="T19" fmla="*/ 31 h 81"/>
                <a:gd name="T20" fmla="*/ 98 w 108"/>
                <a:gd name="T21" fmla="*/ 20 h 81"/>
                <a:gd name="T22" fmla="*/ 86 w 108"/>
                <a:gd name="T23" fmla="*/ 8 h 81"/>
                <a:gd name="T24" fmla="*/ 72 w 108"/>
                <a:gd name="T25" fmla="*/ 3 h 81"/>
                <a:gd name="T26" fmla="*/ 72 w 108"/>
                <a:gd name="T27" fmla="*/ 3 h 81"/>
                <a:gd name="T28" fmla="*/ 46 w 108"/>
                <a:gd name="T29" fmla="*/ 0 h 81"/>
                <a:gd name="T30" fmla="*/ 46 w 108"/>
                <a:gd name="T31" fmla="*/ 0 h 81"/>
                <a:gd name="T32" fmla="*/ 46 w 108"/>
                <a:gd name="T33" fmla="*/ 0 h 81"/>
                <a:gd name="T34" fmla="*/ 32 w 108"/>
                <a:gd name="T35" fmla="*/ 0 h 81"/>
                <a:gd name="T36" fmla="*/ 18 w 108"/>
                <a:gd name="T37" fmla="*/ 5 h 81"/>
                <a:gd name="T38" fmla="*/ 6 w 108"/>
                <a:gd name="T39" fmla="*/ 17 h 81"/>
                <a:gd name="T40" fmla="*/ 0 w 108"/>
                <a:gd name="T41" fmla="*/ 31 h 81"/>
                <a:gd name="T42" fmla="*/ 0 w 108"/>
                <a:gd name="T43" fmla="*/ 31 h 81"/>
                <a:gd name="T44" fmla="*/ 3 w 108"/>
                <a:gd name="T45" fmla="*/ 45 h 81"/>
                <a:gd name="T46" fmla="*/ 9 w 108"/>
                <a:gd name="T47" fmla="*/ 60 h 81"/>
                <a:gd name="T48" fmla="*/ 18 w 108"/>
                <a:gd name="T49" fmla="*/ 71 h 81"/>
                <a:gd name="T50" fmla="*/ 35 w 108"/>
                <a:gd name="T51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81">
                  <a:moveTo>
                    <a:pt x="35" y="77"/>
                  </a:move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75" y="80"/>
                  </a:lnTo>
                  <a:lnTo>
                    <a:pt x="89" y="74"/>
                  </a:lnTo>
                  <a:lnTo>
                    <a:pt x="101" y="63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31"/>
                  </a:lnTo>
                  <a:lnTo>
                    <a:pt x="98" y="20"/>
                  </a:lnTo>
                  <a:lnTo>
                    <a:pt x="86" y="8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18" y="5"/>
                  </a:lnTo>
                  <a:lnTo>
                    <a:pt x="6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9" y="60"/>
                  </a:lnTo>
                  <a:lnTo>
                    <a:pt x="18" y="71"/>
                  </a:lnTo>
                  <a:lnTo>
                    <a:pt x="35" y="77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2" name="Freeform 310"/>
            <p:cNvSpPr>
              <a:spLocks noChangeArrowheads="1"/>
            </p:cNvSpPr>
            <p:nvPr/>
          </p:nvSpPr>
          <p:spPr bwMode="auto">
            <a:xfrm>
              <a:off x="7515225" y="4043363"/>
              <a:ext cx="36513" cy="28575"/>
            </a:xfrm>
            <a:custGeom>
              <a:avLst/>
              <a:gdLst>
                <a:gd name="T0" fmla="*/ 26 w 102"/>
                <a:gd name="T1" fmla="*/ 75 h 81"/>
                <a:gd name="T2" fmla="*/ 55 w 102"/>
                <a:gd name="T3" fmla="*/ 80 h 81"/>
                <a:gd name="T4" fmla="*/ 55 w 102"/>
                <a:gd name="T5" fmla="*/ 80 h 81"/>
                <a:gd name="T6" fmla="*/ 55 w 102"/>
                <a:gd name="T7" fmla="*/ 80 h 81"/>
                <a:gd name="T8" fmla="*/ 69 w 102"/>
                <a:gd name="T9" fmla="*/ 80 h 81"/>
                <a:gd name="T10" fmla="*/ 83 w 102"/>
                <a:gd name="T11" fmla="*/ 75 h 81"/>
                <a:gd name="T12" fmla="*/ 95 w 102"/>
                <a:gd name="T13" fmla="*/ 66 h 81"/>
                <a:gd name="T14" fmla="*/ 101 w 102"/>
                <a:gd name="T15" fmla="*/ 52 h 81"/>
                <a:gd name="T16" fmla="*/ 101 w 102"/>
                <a:gd name="T17" fmla="*/ 52 h 81"/>
                <a:gd name="T18" fmla="*/ 101 w 102"/>
                <a:gd name="T19" fmla="*/ 38 h 81"/>
                <a:gd name="T20" fmla="*/ 95 w 102"/>
                <a:gd name="T21" fmla="*/ 23 h 81"/>
                <a:gd name="T22" fmla="*/ 86 w 102"/>
                <a:gd name="T23" fmla="*/ 12 h 81"/>
                <a:gd name="T24" fmla="*/ 72 w 102"/>
                <a:gd name="T25" fmla="*/ 6 h 81"/>
                <a:gd name="T26" fmla="*/ 72 w 102"/>
                <a:gd name="T27" fmla="*/ 6 h 81"/>
                <a:gd name="T28" fmla="*/ 46 w 102"/>
                <a:gd name="T29" fmla="*/ 0 h 81"/>
                <a:gd name="T30" fmla="*/ 43 w 102"/>
                <a:gd name="T31" fmla="*/ 0 h 81"/>
                <a:gd name="T32" fmla="*/ 43 w 102"/>
                <a:gd name="T33" fmla="*/ 0 h 81"/>
                <a:gd name="T34" fmla="*/ 29 w 102"/>
                <a:gd name="T35" fmla="*/ 0 h 81"/>
                <a:gd name="T36" fmla="*/ 18 w 102"/>
                <a:gd name="T37" fmla="*/ 6 h 81"/>
                <a:gd name="T38" fmla="*/ 6 w 102"/>
                <a:gd name="T39" fmla="*/ 15 h 81"/>
                <a:gd name="T40" fmla="*/ 0 w 102"/>
                <a:gd name="T41" fmla="*/ 29 h 81"/>
                <a:gd name="T42" fmla="*/ 0 w 102"/>
                <a:gd name="T43" fmla="*/ 29 h 81"/>
                <a:gd name="T44" fmla="*/ 0 w 102"/>
                <a:gd name="T45" fmla="*/ 43 h 81"/>
                <a:gd name="T46" fmla="*/ 3 w 102"/>
                <a:gd name="T47" fmla="*/ 58 h 81"/>
                <a:gd name="T48" fmla="*/ 15 w 102"/>
                <a:gd name="T49" fmla="*/ 66 h 81"/>
                <a:gd name="T50" fmla="*/ 26 w 102"/>
                <a:gd name="T51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81">
                  <a:moveTo>
                    <a:pt x="26" y="75"/>
                  </a:move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69" y="80"/>
                  </a:lnTo>
                  <a:lnTo>
                    <a:pt x="83" y="75"/>
                  </a:lnTo>
                  <a:lnTo>
                    <a:pt x="95" y="66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38"/>
                  </a:lnTo>
                  <a:lnTo>
                    <a:pt x="95" y="23"/>
                  </a:lnTo>
                  <a:lnTo>
                    <a:pt x="86" y="12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18" y="6"/>
                  </a:lnTo>
                  <a:lnTo>
                    <a:pt x="6" y="1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15" y="66"/>
                  </a:lnTo>
                  <a:lnTo>
                    <a:pt x="26" y="75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" name="Freeform 311"/>
            <p:cNvSpPr>
              <a:spLocks noChangeArrowheads="1"/>
            </p:cNvSpPr>
            <p:nvPr/>
          </p:nvSpPr>
          <p:spPr bwMode="auto">
            <a:xfrm>
              <a:off x="7448550" y="4024313"/>
              <a:ext cx="34925" cy="30162"/>
            </a:xfrm>
            <a:custGeom>
              <a:avLst/>
              <a:gdLst>
                <a:gd name="T0" fmla="*/ 26 w 98"/>
                <a:gd name="T1" fmla="*/ 71 h 84"/>
                <a:gd name="T2" fmla="*/ 49 w 98"/>
                <a:gd name="T3" fmla="*/ 80 h 84"/>
                <a:gd name="T4" fmla="*/ 52 w 98"/>
                <a:gd name="T5" fmla="*/ 80 h 84"/>
                <a:gd name="T6" fmla="*/ 52 w 98"/>
                <a:gd name="T7" fmla="*/ 80 h 84"/>
                <a:gd name="T8" fmla="*/ 66 w 98"/>
                <a:gd name="T9" fmla="*/ 83 h 84"/>
                <a:gd name="T10" fmla="*/ 78 w 98"/>
                <a:gd name="T11" fmla="*/ 77 h 84"/>
                <a:gd name="T12" fmla="*/ 89 w 98"/>
                <a:gd name="T13" fmla="*/ 69 h 84"/>
                <a:gd name="T14" fmla="*/ 97 w 98"/>
                <a:gd name="T15" fmla="*/ 57 h 84"/>
                <a:gd name="T16" fmla="*/ 97 w 98"/>
                <a:gd name="T17" fmla="*/ 57 h 84"/>
                <a:gd name="T18" fmla="*/ 97 w 98"/>
                <a:gd name="T19" fmla="*/ 43 h 84"/>
                <a:gd name="T20" fmla="*/ 95 w 98"/>
                <a:gd name="T21" fmla="*/ 29 h 84"/>
                <a:gd name="T22" fmla="*/ 86 w 98"/>
                <a:gd name="T23" fmla="*/ 17 h 84"/>
                <a:gd name="T24" fmla="*/ 75 w 98"/>
                <a:gd name="T25" fmla="*/ 11 h 84"/>
                <a:gd name="T26" fmla="*/ 75 w 98"/>
                <a:gd name="T27" fmla="*/ 11 h 84"/>
                <a:gd name="T28" fmla="*/ 49 w 98"/>
                <a:gd name="T29" fmla="*/ 3 h 84"/>
                <a:gd name="T30" fmla="*/ 49 w 98"/>
                <a:gd name="T31" fmla="*/ 3 h 84"/>
                <a:gd name="T32" fmla="*/ 49 w 98"/>
                <a:gd name="T33" fmla="*/ 3 h 84"/>
                <a:gd name="T34" fmla="*/ 34 w 98"/>
                <a:gd name="T35" fmla="*/ 0 h 84"/>
                <a:gd name="T36" fmla="*/ 20 w 98"/>
                <a:gd name="T37" fmla="*/ 6 h 84"/>
                <a:gd name="T38" fmla="*/ 9 w 98"/>
                <a:gd name="T39" fmla="*/ 11 h 84"/>
                <a:gd name="T40" fmla="*/ 3 w 98"/>
                <a:gd name="T41" fmla="*/ 26 h 84"/>
                <a:gd name="T42" fmla="*/ 3 w 98"/>
                <a:gd name="T43" fmla="*/ 26 h 84"/>
                <a:gd name="T44" fmla="*/ 0 w 98"/>
                <a:gd name="T45" fmla="*/ 40 h 84"/>
                <a:gd name="T46" fmla="*/ 3 w 98"/>
                <a:gd name="T47" fmla="*/ 51 h 84"/>
                <a:gd name="T48" fmla="*/ 12 w 98"/>
                <a:gd name="T49" fmla="*/ 63 h 84"/>
                <a:gd name="T50" fmla="*/ 26 w 98"/>
                <a:gd name="T51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84">
                  <a:moveTo>
                    <a:pt x="26" y="71"/>
                  </a:moveTo>
                  <a:lnTo>
                    <a:pt x="49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66" y="83"/>
                  </a:lnTo>
                  <a:lnTo>
                    <a:pt x="78" y="77"/>
                  </a:lnTo>
                  <a:lnTo>
                    <a:pt x="89" y="69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43"/>
                  </a:lnTo>
                  <a:lnTo>
                    <a:pt x="95" y="29"/>
                  </a:lnTo>
                  <a:lnTo>
                    <a:pt x="86" y="17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34" y="0"/>
                  </a:lnTo>
                  <a:lnTo>
                    <a:pt x="20" y="6"/>
                  </a:lnTo>
                  <a:lnTo>
                    <a:pt x="9" y="11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40"/>
                  </a:lnTo>
                  <a:lnTo>
                    <a:pt x="3" y="51"/>
                  </a:lnTo>
                  <a:lnTo>
                    <a:pt x="12" y="63"/>
                  </a:lnTo>
                  <a:lnTo>
                    <a:pt x="26" y="71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4" name="Freeform 312"/>
            <p:cNvSpPr>
              <a:spLocks noChangeArrowheads="1"/>
            </p:cNvSpPr>
            <p:nvPr/>
          </p:nvSpPr>
          <p:spPr bwMode="auto">
            <a:xfrm>
              <a:off x="7385050" y="3997325"/>
              <a:ext cx="33338" cy="30163"/>
            </a:xfrm>
            <a:custGeom>
              <a:avLst/>
              <a:gdLst>
                <a:gd name="T0" fmla="*/ 75 w 93"/>
                <a:gd name="T1" fmla="*/ 18 h 84"/>
                <a:gd name="T2" fmla="*/ 75 w 93"/>
                <a:gd name="T3" fmla="*/ 18 h 84"/>
                <a:gd name="T4" fmla="*/ 61 w 93"/>
                <a:gd name="T5" fmla="*/ 12 h 84"/>
                <a:gd name="T6" fmla="*/ 49 w 93"/>
                <a:gd name="T7" fmla="*/ 3 h 84"/>
                <a:gd name="T8" fmla="*/ 49 w 93"/>
                <a:gd name="T9" fmla="*/ 3 h 84"/>
                <a:gd name="T10" fmla="*/ 49 w 93"/>
                <a:gd name="T11" fmla="*/ 3 h 84"/>
                <a:gd name="T12" fmla="*/ 38 w 93"/>
                <a:gd name="T13" fmla="*/ 0 h 84"/>
                <a:gd name="T14" fmla="*/ 23 w 93"/>
                <a:gd name="T15" fmla="*/ 3 h 84"/>
                <a:gd name="T16" fmla="*/ 12 w 93"/>
                <a:gd name="T17" fmla="*/ 9 h 84"/>
                <a:gd name="T18" fmla="*/ 3 w 93"/>
                <a:gd name="T19" fmla="*/ 18 h 84"/>
                <a:gd name="T20" fmla="*/ 3 w 93"/>
                <a:gd name="T21" fmla="*/ 18 h 84"/>
                <a:gd name="T22" fmla="*/ 0 w 93"/>
                <a:gd name="T23" fmla="*/ 32 h 84"/>
                <a:gd name="T24" fmla="*/ 0 w 93"/>
                <a:gd name="T25" fmla="*/ 46 h 84"/>
                <a:gd name="T26" fmla="*/ 6 w 93"/>
                <a:gd name="T27" fmla="*/ 58 h 84"/>
                <a:gd name="T28" fmla="*/ 17 w 93"/>
                <a:gd name="T29" fmla="*/ 66 h 84"/>
                <a:gd name="T30" fmla="*/ 29 w 93"/>
                <a:gd name="T31" fmla="*/ 72 h 84"/>
                <a:gd name="T32" fmla="*/ 40 w 93"/>
                <a:gd name="T33" fmla="*/ 78 h 84"/>
                <a:gd name="T34" fmla="*/ 43 w 93"/>
                <a:gd name="T35" fmla="*/ 78 h 84"/>
                <a:gd name="T36" fmla="*/ 43 w 93"/>
                <a:gd name="T37" fmla="*/ 78 h 84"/>
                <a:gd name="T38" fmla="*/ 55 w 93"/>
                <a:gd name="T39" fmla="*/ 83 h 84"/>
                <a:gd name="T40" fmla="*/ 69 w 93"/>
                <a:gd name="T41" fmla="*/ 81 h 84"/>
                <a:gd name="T42" fmla="*/ 80 w 93"/>
                <a:gd name="T43" fmla="*/ 75 h 84"/>
                <a:gd name="T44" fmla="*/ 89 w 93"/>
                <a:gd name="T45" fmla="*/ 63 h 84"/>
                <a:gd name="T46" fmla="*/ 89 w 93"/>
                <a:gd name="T47" fmla="*/ 63 h 84"/>
                <a:gd name="T48" fmla="*/ 92 w 93"/>
                <a:gd name="T49" fmla="*/ 49 h 84"/>
                <a:gd name="T50" fmla="*/ 92 w 93"/>
                <a:gd name="T51" fmla="*/ 38 h 84"/>
                <a:gd name="T52" fmla="*/ 83 w 93"/>
                <a:gd name="T53" fmla="*/ 26 h 84"/>
                <a:gd name="T54" fmla="*/ 75 w 93"/>
                <a:gd name="T55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84">
                  <a:moveTo>
                    <a:pt x="75" y="18"/>
                  </a:moveTo>
                  <a:lnTo>
                    <a:pt x="75" y="18"/>
                  </a:lnTo>
                  <a:lnTo>
                    <a:pt x="61" y="1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6" y="58"/>
                  </a:lnTo>
                  <a:lnTo>
                    <a:pt x="17" y="66"/>
                  </a:lnTo>
                  <a:lnTo>
                    <a:pt x="29" y="72"/>
                  </a:lnTo>
                  <a:lnTo>
                    <a:pt x="40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55" y="83"/>
                  </a:lnTo>
                  <a:lnTo>
                    <a:pt x="69" y="81"/>
                  </a:lnTo>
                  <a:lnTo>
                    <a:pt x="80" y="75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2" y="49"/>
                  </a:lnTo>
                  <a:lnTo>
                    <a:pt x="92" y="38"/>
                  </a:lnTo>
                  <a:lnTo>
                    <a:pt x="83" y="26"/>
                  </a:lnTo>
                  <a:lnTo>
                    <a:pt x="75" y="18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" name="Freeform 313"/>
            <p:cNvSpPr>
              <a:spLocks noChangeArrowheads="1"/>
            </p:cNvSpPr>
            <p:nvPr/>
          </p:nvSpPr>
          <p:spPr bwMode="auto">
            <a:xfrm>
              <a:off x="7308850" y="3810000"/>
              <a:ext cx="131763" cy="771525"/>
            </a:xfrm>
            <a:custGeom>
              <a:avLst/>
              <a:gdLst>
                <a:gd name="T0" fmla="*/ 309 w 367"/>
                <a:gd name="T1" fmla="*/ 12 h 2143"/>
                <a:gd name="T2" fmla="*/ 294 w 367"/>
                <a:gd name="T3" fmla="*/ 34 h 2143"/>
                <a:gd name="T4" fmla="*/ 246 w 367"/>
                <a:gd name="T5" fmla="*/ 59 h 2143"/>
                <a:gd name="T6" fmla="*/ 177 w 367"/>
                <a:gd name="T7" fmla="*/ 88 h 2143"/>
                <a:gd name="T8" fmla="*/ 157 w 367"/>
                <a:gd name="T9" fmla="*/ 91 h 2143"/>
                <a:gd name="T10" fmla="*/ 134 w 367"/>
                <a:gd name="T11" fmla="*/ 108 h 2143"/>
                <a:gd name="T12" fmla="*/ 88 w 367"/>
                <a:gd name="T13" fmla="*/ 157 h 2143"/>
                <a:gd name="T14" fmla="*/ 40 w 367"/>
                <a:gd name="T15" fmla="*/ 217 h 2143"/>
                <a:gd name="T16" fmla="*/ 20 w 367"/>
                <a:gd name="T17" fmla="*/ 254 h 2143"/>
                <a:gd name="T18" fmla="*/ 11 w 367"/>
                <a:gd name="T19" fmla="*/ 286 h 2143"/>
                <a:gd name="T20" fmla="*/ 8 w 367"/>
                <a:gd name="T21" fmla="*/ 328 h 2143"/>
                <a:gd name="T22" fmla="*/ 5 w 367"/>
                <a:gd name="T23" fmla="*/ 495 h 2143"/>
                <a:gd name="T24" fmla="*/ 5 w 367"/>
                <a:gd name="T25" fmla="*/ 1382 h 2143"/>
                <a:gd name="T26" fmla="*/ 20 w 367"/>
                <a:gd name="T27" fmla="*/ 1867 h 2143"/>
                <a:gd name="T28" fmla="*/ 34 w 367"/>
                <a:gd name="T29" fmla="*/ 1927 h 2143"/>
                <a:gd name="T30" fmla="*/ 63 w 367"/>
                <a:gd name="T31" fmla="*/ 1987 h 2143"/>
                <a:gd name="T32" fmla="*/ 86 w 367"/>
                <a:gd name="T33" fmla="*/ 2016 h 2143"/>
                <a:gd name="T34" fmla="*/ 103 w 367"/>
                <a:gd name="T35" fmla="*/ 2027 h 2143"/>
                <a:gd name="T36" fmla="*/ 180 w 367"/>
                <a:gd name="T37" fmla="*/ 2076 h 2143"/>
                <a:gd name="T38" fmla="*/ 214 w 367"/>
                <a:gd name="T39" fmla="*/ 2102 h 2143"/>
                <a:gd name="T40" fmla="*/ 243 w 367"/>
                <a:gd name="T41" fmla="*/ 2130 h 2143"/>
                <a:gd name="T42" fmla="*/ 266 w 367"/>
                <a:gd name="T43" fmla="*/ 2142 h 2143"/>
                <a:gd name="T44" fmla="*/ 297 w 367"/>
                <a:gd name="T45" fmla="*/ 2130 h 2143"/>
                <a:gd name="T46" fmla="*/ 300 w 367"/>
                <a:gd name="T47" fmla="*/ 2127 h 2143"/>
                <a:gd name="T48" fmla="*/ 306 w 367"/>
                <a:gd name="T49" fmla="*/ 2096 h 2143"/>
                <a:gd name="T50" fmla="*/ 275 w 367"/>
                <a:gd name="T51" fmla="*/ 2070 h 2143"/>
                <a:gd name="T52" fmla="*/ 252 w 367"/>
                <a:gd name="T53" fmla="*/ 2058 h 2143"/>
                <a:gd name="T54" fmla="*/ 217 w 367"/>
                <a:gd name="T55" fmla="*/ 2079 h 2143"/>
                <a:gd name="T56" fmla="*/ 166 w 367"/>
                <a:gd name="T57" fmla="*/ 2038 h 2143"/>
                <a:gd name="T58" fmla="*/ 146 w 367"/>
                <a:gd name="T59" fmla="*/ 1993 h 2143"/>
                <a:gd name="T60" fmla="*/ 128 w 367"/>
                <a:gd name="T61" fmla="*/ 1964 h 2143"/>
                <a:gd name="T62" fmla="*/ 120 w 367"/>
                <a:gd name="T63" fmla="*/ 1956 h 2143"/>
                <a:gd name="T64" fmla="*/ 86 w 367"/>
                <a:gd name="T65" fmla="*/ 1947 h 2143"/>
                <a:gd name="T66" fmla="*/ 65 w 367"/>
                <a:gd name="T67" fmla="*/ 1895 h 2143"/>
                <a:gd name="T68" fmla="*/ 71 w 367"/>
                <a:gd name="T69" fmla="*/ 1681 h 2143"/>
                <a:gd name="T70" fmla="*/ 80 w 367"/>
                <a:gd name="T71" fmla="*/ 1088 h 2143"/>
                <a:gd name="T72" fmla="*/ 77 w 367"/>
                <a:gd name="T73" fmla="*/ 469 h 2143"/>
                <a:gd name="T74" fmla="*/ 88 w 367"/>
                <a:gd name="T75" fmla="*/ 483 h 2143"/>
                <a:gd name="T76" fmla="*/ 126 w 367"/>
                <a:gd name="T77" fmla="*/ 489 h 2143"/>
                <a:gd name="T78" fmla="*/ 146 w 367"/>
                <a:gd name="T79" fmla="*/ 457 h 2143"/>
                <a:gd name="T80" fmla="*/ 128 w 367"/>
                <a:gd name="T81" fmla="*/ 426 h 2143"/>
                <a:gd name="T82" fmla="*/ 120 w 367"/>
                <a:gd name="T83" fmla="*/ 417 h 2143"/>
                <a:gd name="T84" fmla="*/ 77 w 367"/>
                <a:gd name="T85" fmla="*/ 412 h 2143"/>
                <a:gd name="T86" fmla="*/ 74 w 367"/>
                <a:gd name="T87" fmla="*/ 309 h 2143"/>
                <a:gd name="T88" fmla="*/ 80 w 367"/>
                <a:gd name="T89" fmla="*/ 268 h 2143"/>
                <a:gd name="T90" fmla="*/ 80 w 367"/>
                <a:gd name="T91" fmla="*/ 263 h 2143"/>
                <a:gd name="T92" fmla="*/ 123 w 367"/>
                <a:gd name="T93" fmla="*/ 188 h 2143"/>
                <a:gd name="T94" fmla="*/ 168 w 367"/>
                <a:gd name="T95" fmla="*/ 151 h 2143"/>
                <a:gd name="T96" fmla="*/ 189 w 367"/>
                <a:gd name="T97" fmla="*/ 137 h 2143"/>
                <a:gd name="T98" fmla="*/ 200 w 367"/>
                <a:gd name="T99" fmla="*/ 117 h 2143"/>
                <a:gd name="T100" fmla="*/ 254 w 367"/>
                <a:gd name="T101" fmla="*/ 76 h 2143"/>
                <a:gd name="T102" fmla="*/ 312 w 367"/>
                <a:gd name="T103" fmla="*/ 56 h 2143"/>
                <a:gd name="T104" fmla="*/ 352 w 367"/>
                <a:gd name="T105" fmla="*/ 45 h 2143"/>
                <a:gd name="T106" fmla="*/ 366 w 367"/>
                <a:gd name="T107" fmla="*/ 31 h 2143"/>
                <a:gd name="T108" fmla="*/ 360 w 367"/>
                <a:gd name="T109" fmla="*/ 6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7" h="2143">
                  <a:moveTo>
                    <a:pt x="335" y="0"/>
                  </a:moveTo>
                  <a:lnTo>
                    <a:pt x="320" y="6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0" y="16"/>
                  </a:lnTo>
                  <a:lnTo>
                    <a:pt x="294" y="25"/>
                  </a:lnTo>
                  <a:lnTo>
                    <a:pt x="294" y="34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14" y="74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77" y="88"/>
                  </a:lnTo>
                  <a:lnTo>
                    <a:pt x="171" y="88"/>
                  </a:lnTo>
                  <a:lnTo>
                    <a:pt x="163" y="88"/>
                  </a:lnTo>
                  <a:lnTo>
                    <a:pt x="157" y="91"/>
                  </a:lnTo>
                  <a:lnTo>
                    <a:pt x="157" y="91"/>
                  </a:lnTo>
                  <a:lnTo>
                    <a:pt x="146" y="100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26" y="117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88" y="157"/>
                  </a:lnTo>
                  <a:lnTo>
                    <a:pt x="71" y="174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0" y="217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3" y="251"/>
                  </a:lnTo>
                  <a:lnTo>
                    <a:pt x="20" y="254"/>
                  </a:lnTo>
                  <a:lnTo>
                    <a:pt x="20" y="254"/>
                  </a:lnTo>
                  <a:lnTo>
                    <a:pt x="17" y="265"/>
                  </a:lnTo>
                  <a:lnTo>
                    <a:pt x="17" y="265"/>
                  </a:lnTo>
                  <a:lnTo>
                    <a:pt x="11" y="286"/>
                  </a:lnTo>
                  <a:lnTo>
                    <a:pt x="8" y="309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8"/>
                  </a:lnTo>
                  <a:lnTo>
                    <a:pt x="8" y="346"/>
                  </a:lnTo>
                  <a:lnTo>
                    <a:pt x="8" y="346"/>
                  </a:lnTo>
                  <a:lnTo>
                    <a:pt x="5" y="495"/>
                  </a:lnTo>
                  <a:lnTo>
                    <a:pt x="5" y="495"/>
                  </a:lnTo>
                  <a:lnTo>
                    <a:pt x="0" y="790"/>
                  </a:lnTo>
                  <a:lnTo>
                    <a:pt x="0" y="1088"/>
                  </a:lnTo>
                  <a:lnTo>
                    <a:pt x="0" y="1088"/>
                  </a:lnTo>
                  <a:lnTo>
                    <a:pt x="5" y="1382"/>
                  </a:lnTo>
                  <a:lnTo>
                    <a:pt x="11" y="1681"/>
                  </a:lnTo>
                  <a:lnTo>
                    <a:pt x="17" y="1827"/>
                  </a:lnTo>
                  <a:lnTo>
                    <a:pt x="20" y="1867"/>
                  </a:lnTo>
                  <a:lnTo>
                    <a:pt x="20" y="1867"/>
                  </a:lnTo>
                  <a:lnTo>
                    <a:pt x="23" y="1887"/>
                  </a:lnTo>
                  <a:lnTo>
                    <a:pt x="25" y="1907"/>
                  </a:lnTo>
                  <a:lnTo>
                    <a:pt x="25" y="1907"/>
                  </a:lnTo>
                  <a:lnTo>
                    <a:pt x="34" y="1927"/>
                  </a:lnTo>
                  <a:lnTo>
                    <a:pt x="42" y="1944"/>
                  </a:lnTo>
                  <a:lnTo>
                    <a:pt x="63" y="1975"/>
                  </a:lnTo>
                  <a:lnTo>
                    <a:pt x="63" y="1975"/>
                  </a:lnTo>
                  <a:lnTo>
                    <a:pt x="63" y="1987"/>
                  </a:lnTo>
                  <a:lnTo>
                    <a:pt x="68" y="1998"/>
                  </a:lnTo>
                  <a:lnTo>
                    <a:pt x="68" y="1998"/>
                  </a:lnTo>
                  <a:lnTo>
                    <a:pt x="80" y="2010"/>
                  </a:lnTo>
                  <a:lnTo>
                    <a:pt x="86" y="2016"/>
                  </a:lnTo>
                  <a:lnTo>
                    <a:pt x="88" y="2019"/>
                  </a:lnTo>
                  <a:lnTo>
                    <a:pt x="88" y="2021"/>
                  </a:lnTo>
                  <a:lnTo>
                    <a:pt x="88" y="2021"/>
                  </a:lnTo>
                  <a:lnTo>
                    <a:pt x="103" y="2027"/>
                  </a:lnTo>
                  <a:lnTo>
                    <a:pt x="114" y="2030"/>
                  </a:lnTo>
                  <a:lnTo>
                    <a:pt x="114" y="2030"/>
                  </a:lnTo>
                  <a:lnTo>
                    <a:pt x="149" y="2056"/>
                  </a:lnTo>
                  <a:lnTo>
                    <a:pt x="180" y="2076"/>
                  </a:lnTo>
                  <a:lnTo>
                    <a:pt x="180" y="2076"/>
                  </a:lnTo>
                  <a:lnTo>
                    <a:pt x="214" y="2093"/>
                  </a:lnTo>
                  <a:lnTo>
                    <a:pt x="214" y="2093"/>
                  </a:lnTo>
                  <a:lnTo>
                    <a:pt x="214" y="2102"/>
                  </a:lnTo>
                  <a:lnTo>
                    <a:pt x="217" y="2110"/>
                  </a:lnTo>
                  <a:lnTo>
                    <a:pt x="223" y="2119"/>
                  </a:lnTo>
                  <a:lnTo>
                    <a:pt x="231" y="2124"/>
                  </a:lnTo>
                  <a:lnTo>
                    <a:pt x="243" y="2130"/>
                  </a:lnTo>
                  <a:lnTo>
                    <a:pt x="254" y="2136"/>
                  </a:lnTo>
                  <a:lnTo>
                    <a:pt x="257" y="2139"/>
                  </a:lnTo>
                  <a:lnTo>
                    <a:pt x="257" y="2139"/>
                  </a:lnTo>
                  <a:lnTo>
                    <a:pt x="266" y="2142"/>
                  </a:lnTo>
                  <a:lnTo>
                    <a:pt x="278" y="2142"/>
                  </a:lnTo>
                  <a:lnTo>
                    <a:pt x="289" y="2136"/>
                  </a:lnTo>
                  <a:lnTo>
                    <a:pt x="297" y="2130"/>
                  </a:lnTo>
                  <a:lnTo>
                    <a:pt x="297" y="2130"/>
                  </a:lnTo>
                  <a:lnTo>
                    <a:pt x="317" y="2139"/>
                  </a:lnTo>
                  <a:lnTo>
                    <a:pt x="317" y="2139"/>
                  </a:lnTo>
                  <a:lnTo>
                    <a:pt x="300" y="2127"/>
                  </a:lnTo>
                  <a:lnTo>
                    <a:pt x="300" y="2127"/>
                  </a:lnTo>
                  <a:lnTo>
                    <a:pt x="303" y="2121"/>
                  </a:lnTo>
                  <a:lnTo>
                    <a:pt x="303" y="2121"/>
                  </a:lnTo>
                  <a:lnTo>
                    <a:pt x="306" y="2107"/>
                  </a:lnTo>
                  <a:lnTo>
                    <a:pt x="306" y="2096"/>
                  </a:lnTo>
                  <a:lnTo>
                    <a:pt x="297" y="2084"/>
                  </a:lnTo>
                  <a:lnTo>
                    <a:pt x="289" y="2076"/>
                  </a:lnTo>
                  <a:lnTo>
                    <a:pt x="289" y="2076"/>
                  </a:lnTo>
                  <a:lnTo>
                    <a:pt x="275" y="2070"/>
                  </a:lnTo>
                  <a:lnTo>
                    <a:pt x="263" y="2064"/>
                  </a:lnTo>
                  <a:lnTo>
                    <a:pt x="263" y="2061"/>
                  </a:lnTo>
                  <a:lnTo>
                    <a:pt x="263" y="2061"/>
                  </a:lnTo>
                  <a:lnTo>
                    <a:pt x="252" y="2058"/>
                  </a:lnTo>
                  <a:lnTo>
                    <a:pt x="237" y="2061"/>
                  </a:lnTo>
                  <a:lnTo>
                    <a:pt x="226" y="2067"/>
                  </a:lnTo>
                  <a:lnTo>
                    <a:pt x="217" y="2076"/>
                  </a:lnTo>
                  <a:lnTo>
                    <a:pt x="217" y="2079"/>
                  </a:lnTo>
                  <a:lnTo>
                    <a:pt x="217" y="2079"/>
                  </a:lnTo>
                  <a:lnTo>
                    <a:pt x="191" y="2058"/>
                  </a:lnTo>
                  <a:lnTo>
                    <a:pt x="191" y="2058"/>
                  </a:lnTo>
                  <a:lnTo>
                    <a:pt x="166" y="2038"/>
                  </a:lnTo>
                  <a:lnTo>
                    <a:pt x="140" y="2016"/>
                  </a:lnTo>
                  <a:lnTo>
                    <a:pt x="140" y="2016"/>
                  </a:lnTo>
                  <a:lnTo>
                    <a:pt x="146" y="2004"/>
                  </a:lnTo>
                  <a:lnTo>
                    <a:pt x="146" y="1993"/>
                  </a:lnTo>
                  <a:lnTo>
                    <a:pt x="143" y="1984"/>
                  </a:lnTo>
                  <a:lnTo>
                    <a:pt x="137" y="1973"/>
                  </a:lnTo>
                  <a:lnTo>
                    <a:pt x="131" y="1970"/>
                  </a:lnTo>
                  <a:lnTo>
                    <a:pt x="128" y="1964"/>
                  </a:lnTo>
                  <a:lnTo>
                    <a:pt x="128" y="1964"/>
                  </a:lnTo>
                  <a:lnTo>
                    <a:pt x="120" y="1956"/>
                  </a:lnTo>
                  <a:lnTo>
                    <a:pt x="120" y="1956"/>
                  </a:lnTo>
                  <a:lnTo>
                    <a:pt x="120" y="1956"/>
                  </a:lnTo>
                  <a:lnTo>
                    <a:pt x="111" y="1950"/>
                  </a:lnTo>
                  <a:lnTo>
                    <a:pt x="103" y="1947"/>
                  </a:lnTo>
                  <a:lnTo>
                    <a:pt x="94" y="1944"/>
                  </a:lnTo>
                  <a:lnTo>
                    <a:pt x="86" y="1947"/>
                  </a:lnTo>
                  <a:lnTo>
                    <a:pt x="86" y="1947"/>
                  </a:lnTo>
                  <a:lnTo>
                    <a:pt x="74" y="1921"/>
                  </a:lnTo>
                  <a:lnTo>
                    <a:pt x="65" y="1895"/>
                  </a:lnTo>
                  <a:lnTo>
                    <a:pt x="65" y="1895"/>
                  </a:lnTo>
                  <a:lnTo>
                    <a:pt x="65" y="1881"/>
                  </a:lnTo>
                  <a:lnTo>
                    <a:pt x="63" y="1864"/>
                  </a:lnTo>
                  <a:lnTo>
                    <a:pt x="65" y="1827"/>
                  </a:lnTo>
                  <a:lnTo>
                    <a:pt x="71" y="1681"/>
                  </a:lnTo>
                  <a:lnTo>
                    <a:pt x="71" y="1681"/>
                  </a:lnTo>
                  <a:lnTo>
                    <a:pt x="77" y="1382"/>
                  </a:lnTo>
                  <a:lnTo>
                    <a:pt x="80" y="1088"/>
                  </a:lnTo>
                  <a:lnTo>
                    <a:pt x="80" y="1088"/>
                  </a:lnTo>
                  <a:lnTo>
                    <a:pt x="80" y="790"/>
                  </a:lnTo>
                  <a:lnTo>
                    <a:pt x="77" y="495"/>
                  </a:lnTo>
                  <a:lnTo>
                    <a:pt x="77" y="495"/>
                  </a:lnTo>
                  <a:lnTo>
                    <a:pt x="77" y="469"/>
                  </a:lnTo>
                  <a:lnTo>
                    <a:pt x="80" y="472"/>
                  </a:lnTo>
                  <a:lnTo>
                    <a:pt x="86" y="477"/>
                  </a:lnTo>
                  <a:lnTo>
                    <a:pt x="88" y="480"/>
                  </a:lnTo>
                  <a:lnTo>
                    <a:pt x="88" y="483"/>
                  </a:lnTo>
                  <a:lnTo>
                    <a:pt x="88" y="483"/>
                  </a:lnTo>
                  <a:lnTo>
                    <a:pt x="100" y="489"/>
                  </a:lnTo>
                  <a:lnTo>
                    <a:pt x="114" y="492"/>
                  </a:lnTo>
                  <a:lnTo>
                    <a:pt x="126" y="489"/>
                  </a:lnTo>
                  <a:lnTo>
                    <a:pt x="137" y="483"/>
                  </a:lnTo>
                  <a:lnTo>
                    <a:pt x="137" y="483"/>
                  </a:lnTo>
                  <a:lnTo>
                    <a:pt x="143" y="472"/>
                  </a:lnTo>
                  <a:lnTo>
                    <a:pt x="146" y="457"/>
                  </a:lnTo>
                  <a:lnTo>
                    <a:pt x="143" y="446"/>
                  </a:lnTo>
                  <a:lnTo>
                    <a:pt x="137" y="435"/>
                  </a:lnTo>
                  <a:lnTo>
                    <a:pt x="131" y="432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0" y="417"/>
                  </a:lnTo>
                  <a:lnTo>
                    <a:pt x="120" y="417"/>
                  </a:lnTo>
                  <a:lnTo>
                    <a:pt x="120" y="417"/>
                  </a:lnTo>
                  <a:lnTo>
                    <a:pt x="108" y="409"/>
                  </a:lnTo>
                  <a:lnTo>
                    <a:pt x="100" y="406"/>
                  </a:lnTo>
                  <a:lnTo>
                    <a:pt x="86" y="409"/>
                  </a:lnTo>
                  <a:lnTo>
                    <a:pt x="77" y="412"/>
                  </a:lnTo>
                  <a:lnTo>
                    <a:pt x="77" y="412"/>
                  </a:lnTo>
                  <a:lnTo>
                    <a:pt x="74" y="346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283"/>
                  </a:lnTo>
                  <a:lnTo>
                    <a:pt x="77" y="280"/>
                  </a:lnTo>
                  <a:lnTo>
                    <a:pt x="77" y="280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8" y="243"/>
                  </a:lnTo>
                  <a:lnTo>
                    <a:pt x="100" y="220"/>
                  </a:lnTo>
                  <a:lnTo>
                    <a:pt x="100" y="220"/>
                  </a:lnTo>
                  <a:lnTo>
                    <a:pt x="123" y="188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60" y="157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80" y="145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97" y="128"/>
                  </a:lnTo>
                  <a:lnTo>
                    <a:pt x="200" y="117"/>
                  </a:lnTo>
                  <a:lnTo>
                    <a:pt x="200" y="117"/>
                  </a:lnTo>
                  <a:lnTo>
                    <a:pt x="226" y="97"/>
                  </a:lnTo>
                  <a:lnTo>
                    <a:pt x="226" y="97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97" y="48"/>
                  </a:lnTo>
                  <a:lnTo>
                    <a:pt x="297" y="48"/>
                  </a:lnTo>
                  <a:lnTo>
                    <a:pt x="303" y="53"/>
                  </a:lnTo>
                  <a:lnTo>
                    <a:pt x="312" y="56"/>
                  </a:lnTo>
                  <a:lnTo>
                    <a:pt x="320" y="56"/>
                  </a:lnTo>
                  <a:lnTo>
                    <a:pt x="329" y="56"/>
                  </a:lnTo>
                  <a:lnTo>
                    <a:pt x="341" y="51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60" y="39"/>
                  </a:lnTo>
                  <a:lnTo>
                    <a:pt x="366" y="31"/>
                  </a:lnTo>
                  <a:lnTo>
                    <a:pt x="366" y="22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60" y="6"/>
                  </a:lnTo>
                  <a:lnTo>
                    <a:pt x="352" y="0"/>
                  </a:lnTo>
                  <a:lnTo>
                    <a:pt x="343" y="0"/>
                  </a:lnTo>
                  <a:lnTo>
                    <a:pt x="335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" name="Freeform 314"/>
            <p:cNvSpPr>
              <a:spLocks noChangeArrowheads="1"/>
            </p:cNvSpPr>
            <p:nvPr/>
          </p:nvSpPr>
          <p:spPr bwMode="auto">
            <a:xfrm>
              <a:off x="7480300" y="3787775"/>
              <a:ext cx="25400" cy="17463"/>
            </a:xfrm>
            <a:custGeom>
              <a:avLst/>
              <a:gdLst>
                <a:gd name="T0" fmla="*/ 28 w 70"/>
                <a:gd name="T1" fmla="*/ 49 h 50"/>
                <a:gd name="T2" fmla="*/ 28 w 70"/>
                <a:gd name="T3" fmla="*/ 49 h 50"/>
                <a:gd name="T4" fmla="*/ 54 w 70"/>
                <a:gd name="T5" fmla="*/ 40 h 50"/>
                <a:gd name="T6" fmla="*/ 54 w 70"/>
                <a:gd name="T7" fmla="*/ 40 h 50"/>
                <a:gd name="T8" fmla="*/ 54 w 70"/>
                <a:gd name="T9" fmla="*/ 40 h 50"/>
                <a:gd name="T10" fmla="*/ 60 w 70"/>
                <a:gd name="T11" fmla="*/ 37 h 50"/>
                <a:gd name="T12" fmla="*/ 66 w 70"/>
                <a:gd name="T13" fmla="*/ 32 h 50"/>
                <a:gd name="T14" fmla="*/ 69 w 70"/>
                <a:gd name="T15" fmla="*/ 23 h 50"/>
                <a:gd name="T16" fmla="*/ 69 w 70"/>
                <a:gd name="T17" fmla="*/ 14 h 50"/>
                <a:gd name="T18" fmla="*/ 69 w 70"/>
                <a:gd name="T19" fmla="*/ 14 h 50"/>
                <a:gd name="T20" fmla="*/ 63 w 70"/>
                <a:gd name="T21" fmla="*/ 9 h 50"/>
                <a:gd name="T22" fmla="*/ 57 w 70"/>
                <a:gd name="T23" fmla="*/ 3 h 50"/>
                <a:gd name="T24" fmla="*/ 52 w 70"/>
                <a:gd name="T25" fmla="*/ 0 h 50"/>
                <a:gd name="T26" fmla="*/ 43 w 70"/>
                <a:gd name="T27" fmla="*/ 0 h 50"/>
                <a:gd name="T28" fmla="*/ 17 w 70"/>
                <a:gd name="T29" fmla="*/ 9 h 50"/>
                <a:gd name="T30" fmla="*/ 14 w 70"/>
                <a:gd name="T31" fmla="*/ 9 h 50"/>
                <a:gd name="T32" fmla="*/ 14 w 70"/>
                <a:gd name="T33" fmla="*/ 9 h 50"/>
                <a:gd name="T34" fmla="*/ 8 w 70"/>
                <a:gd name="T35" fmla="*/ 12 h 50"/>
                <a:gd name="T36" fmla="*/ 3 w 70"/>
                <a:gd name="T37" fmla="*/ 17 h 50"/>
                <a:gd name="T38" fmla="*/ 0 w 70"/>
                <a:gd name="T39" fmla="*/ 26 h 50"/>
                <a:gd name="T40" fmla="*/ 3 w 70"/>
                <a:gd name="T41" fmla="*/ 35 h 50"/>
                <a:gd name="T42" fmla="*/ 3 w 70"/>
                <a:gd name="T43" fmla="*/ 35 h 50"/>
                <a:gd name="T44" fmla="*/ 6 w 70"/>
                <a:gd name="T45" fmla="*/ 43 h 50"/>
                <a:gd name="T46" fmla="*/ 11 w 70"/>
                <a:gd name="T47" fmla="*/ 46 h 50"/>
                <a:gd name="T48" fmla="*/ 20 w 70"/>
                <a:gd name="T49" fmla="*/ 49 h 50"/>
                <a:gd name="T50" fmla="*/ 28 w 70"/>
                <a:gd name="T5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50">
                  <a:moveTo>
                    <a:pt x="28" y="49"/>
                  </a:moveTo>
                  <a:lnTo>
                    <a:pt x="28" y="49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60" y="37"/>
                  </a:lnTo>
                  <a:lnTo>
                    <a:pt x="66" y="32"/>
                  </a:lnTo>
                  <a:lnTo>
                    <a:pt x="69" y="23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3" y="9"/>
                  </a:lnTo>
                  <a:lnTo>
                    <a:pt x="57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3" y="17"/>
                  </a:lnTo>
                  <a:lnTo>
                    <a:pt x="0" y="2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6" y="43"/>
                  </a:lnTo>
                  <a:lnTo>
                    <a:pt x="11" y="46"/>
                  </a:lnTo>
                  <a:lnTo>
                    <a:pt x="20" y="49"/>
                  </a:lnTo>
                  <a:lnTo>
                    <a:pt x="28" y="49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7" name="Freeform 315"/>
            <p:cNvSpPr>
              <a:spLocks noChangeArrowheads="1"/>
            </p:cNvSpPr>
            <p:nvPr/>
          </p:nvSpPr>
          <p:spPr bwMode="auto">
            <a:xfrm>
              <a:off x="7550150" y="3773488"/>
              <a:ext cx="22225" cy="14287"/>
            </a:xfrm>
            <a:custGeom>
              <a:avLst/>
              <a:gdLst>
                <a:gd name="T0" fmla="*/ 20 w 61"/>
                <a:gd name="T1" fmla="*/ 37 h 38"/>
                <a:gd name="T2" fmla="*/ 20 w 61"/>
                <a:gd name="T3" fmla="*/ 37 h 38"/>
                <a:gd name="T4" fmla="*/ 49 w 61"/>
                <a:gd name="T5" fmla="*/ 31 h 38"/>
                <a:gd name="T6" fmla="*/ 49 w 61"/>
                <a:gd name="T7" fmla="*/ 31 h 38"/>
                <a:gd name="T8" fmla="*/ 49 w 61"/>
                <a:gd name="T9" fmla="*/ 31 h 38"/>
                <a:gd name="T10" fmla="*/ 54 w 61"/>
                <a:gd name="T11" fmla="*/ 28 h 38"/>
                <a:gd name="T12" fmla="*/ 57 w 61"/>
                <a:gd name="T13" fmla="*/ 26 h 38"/>
                <a:gd name="T14" fmla="*/ 60 w 61"/>
                <a:gd name="T15" fmla="*/ 20 h 38"/>
                <a:gd name="T16" fmla="*/ 60 w 61"/>
                <a:gd name="T17" fmla="*/ 11 h 38"/>
                <a:gd name="T18" fmla="*/ 60 w 61"/>
                <a:gd name="T19" fmla="*/ 11 h 38"/>
                <a:gd name="T20" fmla="*/ 57 w 61"/>
                <a:gd name="T21" fmla="*/ 6 h 38"/>
                <a:gd name="T22" fmla="*/ 54 w 61"/>
                <a:gd name="T23" fmla="*/ 3 h 38"/>
                <a:gd name="T24" fmla="*/ 49 w 61"/>
                <a:gd name="T25" fmla="*/ 0 h 38"/>
                <a:gd name="T26" fmla="*/ 40 w 61"/>
                <a:gd name="T27" fmla="*/ 0 h 38"/>
                <a:gd name="T28" fmla="*/ 14 w 61"/>
                <a:gd name="T29" fmla="*/ 6 h 38"/>
                <a:gd name="T30" fmla="*/ 14 w 61"/>
                <a:gd name="T31" fmla="*/ 6 h 38"/>
                <a:gd name="T32" fmla="*/ 14 w 61"/>
                <a:gd name="T33" fmla="*/ 6 h 38"/>
                <a:gd name="T34" fmla="*/ 8 w 61"/>
                <a:gd name="T35" fmla="*/ 9 h 38"/>
                <a:gd name="T36" fmla="*/ 3 w 61"/>
                <a:gd name="T37" fmla="*/ 11 h 38"/>
                <a:gd name="T38" fmla="*/ 0 w 61"/>
                <a:gd name="T39" fmla="*/ 17 h 38"/>
                <a:gd name="T40" fmla="*/ 0 w 61"/>
                <a:gd name="T41" fmla="*/ 26 h 38"/>
                <a:gd name="T42" fmla="*/ 0 w 61"/>
                <a:gd name="T43" fmla="*/ 26 h 38"/>
                <a:gd name="T44" fmla="*/ 3 w 61"/>
                <a:gd name="T45" fmla="*/ 31 h 38"/>
                <a:gd name="T46" fmla="*/ 8 w 61"/>
                <a:gd name="T47" fmla="*/ 34 h 38"/>
                <a:gd name="T48" fmla="*/ 14 w 61"/>
                <a:gd name="T49" fmla="*/ 37 h 38"/>
                <a:gd name="T50" fmla="*/ 20 w 61"/>
                <a:gd name="T5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38">
                  <a:moveTo>
                    <a:pt x="20" y="37"/>
                  </a:moveTo>
                  <a:lnTo>
                    <a:pt x="20" y="3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54" y="28"/>
                  </a:lnTo>
                  <a:lnTo>
                    <a:pt x="57" y="26"/>
                  </a:lnTo>
                  <a:lnTo>
                    <a:pt x="60" y="2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7" y="6"/>
                  </a:lnTo>
                  <a:lnTo>
                    <a:pt x="54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9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31"/>
                  </a:lnTo>
                  <a:lnTo>
                    <a:pt x="8" y="34"/>
                  </a:lnTo>
                  <a:lnTo>
                    <a:pt x="14" y="37"/>
                  </a:lnTo>
                  <a:lnTo>
                    <a:pt x="20" y="37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8" name="Freeform 316"/>
            <p:cNvSpPr>
              <a:spLocks noChangeArrowheads="1"/>
            </p:cNvSpPr>
            <p:nvPr/>
          </p:nvSpPr>
          <p:spPr bwMode="auto">
            <a:xfrm>
              <a:off x="7620000" y="3763963"/>
              <a:ext cx="19050" cy="9525"/>
            </a:xfrm>
            <a:custGeom>
              <a:avLst/>
              <a:gdLst>
                <a:gd name="T0" fmla="*/ 40 w 52"/>
                <a:gd name="T1" fmla="*/ 0 h 27"/>
                <a:gd name="T2" fmla="*/ 11 w 52"/>
                <a:gd name="T3" fmla="*/ 3 h 27"/>
                <a:gd name="T4" fmla="*/ 11 w 52"/>
                <a:gd name="T5" fmla="*/ 3 h 27"/>
                <a:gd name="T6" fmla="*/ 11 w 52"/>
                <a:gd name="T7" fmla="*/ 3 h 27"/>
                <a:gd name="T8" fmla="*/ 5 w 52"/>
                <a:gd name="T9" fmla="*/ 3 h 27"/>
                <a:gd name="T10" fmla="*/ 3 w 52"/>
                <a:gd name="T11" fmla="*/ 6 h 27"/>
                <a:gd name="T12" fmla="*/ 3 w 52"/>
                <a:gd name="T13" fmla="*/ 12 h 27"/>
                <a:gd name="T14" fmla="*/ 0 w 52"/>
                <a:gd name="T15" fmla="*/ 17 h 27"/>
                <a:gd name="T16" fmla="*/ 0 w 52"/>
                <a:gd name="T17" fmla="*/ 17 h 27"/>
                <a:gd name="T18" fmla="*/ 3 w 52"/>
                <a:gd name="T19" fmla="*/ 20 h 27"/>
                <a:gd name="T20" fmla="*/ 5 w 52"/>
                <a:gd name="T21" fmla="*/ 23 h 27"/>
                <a:gd name="T22" fmla="*/ 11 w 52"/>
                <a:gd name="T23" fmla="*/ 26 h 27"/>
                <a:gd name="T24" fmla="*/ 14 w 52"/>
                <a:gd name="T25" fmla="*/ 26 h 27"/>
                <a:gd name="T26" fmla="*/ 14 w 52"/>
                <a:gd name="T27" fmla="*/ 26 h 27"/>
                <a:gd name="T28" fmla="*/ 42 w 52"/>
                <a:gd name="T29" fmla="*/ 23 h 27"/>
                <a:gd name="T30" fmla="*/ 42 w 52"/>
                <a:gd name="T31" fmla="*/ 23 h 27"/>
                <a:gd name="T32" fmla="*/ 42 w 52"/>
                <a:gd name="T33" fmla="*/ 23 h 27"/>
                <a:gd name="T34" fmla="*/ 48 w 52"/>
                <a:gd name="T35" fmla="*/ 17 h 27"/>
                <a:gd name="T36" fmla="*/ 51 w 52"/>
                <a:gd name="T37" fmla="*/ 9 h 27"/>
                <a:gd name="T38" fmla="*/ 51 w 52"/>
                <a:gd name="T39" fmla="*/ 9 h 27"/>
                <a:gd name="T40" fmla="*/ 51 w 52"/>
                <a:gd name="T41" fmla="*/ 6 h 27"/>
                <a:gd name="T42" fmla="*/ 48 w 52"/>
                <a:gd name="T43" fmla="*/ 0 h 27"/>
                <a:gd name="T44" fmla="*/ 42 w 52"/>
                <a:gd name="T45" fmla="*/ 0 h 27"/>
                <a:gd name="T46" fmla="*/ 40 w 52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27">
                  <a:moveTo>
                    <a:pt x="40" y="0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8" y="17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0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9" name="Freeform 317"/>
            <p:cNvSpPr>
              <a:spLocks noChangeArrowheads="1"/>
            </p:cNvSpPr>
            <p:nvPr/>
          </p:nvSpPr>
          <p:spPr bwMode="auto">
            <a:xfrm>
              <a:off x="7691438" y="3759200"/>
              <a:ext cx="14287" cy="4763"/>
            </a:xfrm>
            <a:custGeom>
              <a:avLst/>
              <a:gdLst>
                <a:gd name="T0" fmla="*/ 6 w 38"/>
                <a:gd name="T1" fmla="*/ 14 h 15"/>
                <a:gd name="T2" fmla="*/ 31 w 38"/>
                <a:gd name="T3" fmla="*/ 11 h 15"/>
                <a:gd name="T4" fmla="*/ 31 w 38"/>
                <a:gd name="T5" fmla="*/ 11 h 15"/>
                <a:gd name="T6" fmla="*/ 37 w 38"/>
                <a:gd name="T7" fmla="*/ 8 h 15"/>
                <a:gd name="T8" fmla="*/ 37 w 38"/>
                <a:gd name="T9" fmla="*/ 5 h 15"/>
                <a:gd name="T10" fmla="*/ 37 w 38"/>
                <a:gd name="T11" fmla="*/ 5 h 15"/>
                <a:gd name="T12" fmla="*/ 37 w 38"/>
                <a:gd name="T13" fmla="*/ 0 h 15"/>
                <a:gd name="T14" fmla="*/ 31 w 38"/>
                <a:gd name="T15" fmla="*/ 0 h 15"/>
                <a:gd name="T16" fmla="*/ 6 w 38"/>
                <a:gd name="T17" fmla="*/ 0 h 15"/>
                <a:gd name="T18" fmla="*/ 6 w 38"/>
                <a:gd name="T19" fmla="*/ 0 h 15"/>
                <a:gd name="T20" fmla="*/ 6 w 38"/>
                <a:gd name="T21" fmla="*/ 0 h 15"/>
                <a:gd name="T22" fmla="*/ 0 w 38"/>
                <a:gd name="T23" fmla="*/ 3 h 15"/>
                <a:gd name="T24" fmla="*/ 0 w 38"/>
                <a:gd name="T25" fmla="*/ 8 h 15"/>
                <a:gd name="T26" fmla="*/ 0 w 38"/>
                <a:gd name="T27" fmla="*/ 8 h 15"/>
                <a:gd name="T28" fmla="*/ 0 w 38"/>
                <a:gd name="T29" fmla="*/ 11 h 15"/>
                <a:gd name="T30" fmla="*/ 6 w 38"/>
                <a:gd name="T3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5">
                  <a:moveTo>
                    <a:pt x="6" y="14"/>
                  </a:moveTo>
                  <a:lnTo>
                    <a:pt x="31" y="11"/>
                  </a:lnTo>
                  <a:lnTo>
                    <a:pt x="31" y="11"/>
                  </a:lnTo>
                  <a:lnTo>
                    <a:pt x="37" y="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6" y="14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0" name="Freeform 318"/>
            <p:cNvSpPr>
              <a:spLocks noChangeArrowheads="1"/>
            </p:cNvSpPr>
            <p:nvPr/>
          </p:nvSpPr>
          <p:spPr bwMode="auto">
            <a:xfrm>
              <a:off x="7762875" y="3757613"/>
              <a:ext cx="4763" cy="1587"/>
            </a:xfrm>
            <a:custGeom>
              <a:avLst/>
              <a:gdLst>
                <a:gd name="T0" fmla="*/ 14 w 15"/>
                <a:gd name="T1" fmla="*/ 0 h 4"/>
                <a:gd name="T2" fmla="*/ 3 w 15"/>
                <a:gd name="T3" fmla="*/ 0 h 4"/>
                <a:gd name="T4" fmla="*/ 3 w 15"/>
                <a:gd name="T5" fmla="*/ 0 h 4"/>
                <a:gd name="T6" fmla="*/ 0 w 15"/>
                <a:gd name="T7" fmla="*/ 3 h 4"/>
                <a:gd name="T8" fmla="*/ 3 w 15"/>
                <a:gd name="T9" fmla="*/ 3 h 4"/>
                <a:gd name="T10" fmla="*/ 14 w 1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4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1" name="Freeform 319"/>
            <p:cNvSpPr>
              <a:spLocks noChangeArrowheads="1"/>
            </p:cNvSpPr>
            <p:nvPr/>
          </p:nvSpPr>
          <p:spPr bwMode="auto">
            <a:xfrm>
              <a:off x="8135938" y="4576763"/>
              <a:ext cx="34925" cy="28575"/>
            </a:xfrm>
            <a:custGeom>
              <a:avLst/>
              <a:gdLst>
                <a:gd name="T0" fmla="*/ 51 w 98"/>
                <a:gd name="T1" fmla="*/ 3 h 81"/>
                <a:gd name="T2" fmla="*/ 51 w 98"/>
                <a:gd name="T3" fmla="*/ 3 h 81"/>
                <a:gd name="T4" fmla="*/ 25 w 98"/>
                <a:gd name="T5" fmla="*/ 12 h 81"/>
                <a:gd name="T6" fmla="*/ 25 w 98"/>
                <a:gd name="T7" fmla="*/ 12 h 81"/>
                <a:gd name="T8" fmla="*/ 25 w 98"/>
                <a:gd name="T9" fmla="*/ 12 h 81"/>
                <a:gd name="T10" fmla="*/ 25 w 98"/>
                <a:gd name="T11" fmla="*/ 12 h 81"/>
                <a:gd name="T12" fmla="*/ 11 w 98"/>
                <a:gd name="T13" fmla="*/ 17 h 81"/>
                <a:gd name="T14" fmla="*/ 3 w 98"/>
                <a:gd name="T15" fmla="*/ 29 h 81"/>
                <a:gd name="T16" fmla="*/ 0 w 98"/>
                <a:gd name="T17" fmla="*/ 43 h 81"/>
                <a:gd name="T18" fmla="*/ 3 w 98"/>
                <a:gd name="T19" fmla="*/ 57 h 81"/>
                <a:gd name="T20" fmla="*/ 3 w 98"/>
                <a:gd name="T21" fmla="*/ 57 h 81"/>
                <a:gd name="T22" fmla="*/ 8 w 98"/>
                <a:gd name="T23" fmla="*/ 69 h 81"/>
                <a:gd name="T24" fmla="*/ 20 w 98"/>
                <a:gd name="T25" fmla="*/ 77 h 81"/>
                <a:gd name="T26" fmla="*/ 34 w 98"/>
                <a:gd name="T27" fmla="*/ 80 h 81"/>
                <a:gd name="T28" fmla="*/ 48 w 98"/>
                <a:gd name="T29" fmla="*/ 80 h 81"/>
                <a:gd name="T30" fmla="*/ 74 w 98"/>
                <a:gd name="T31" fmla="*/ 72 h 81"/>
                <a:gd name="T32" fmla="*/ 74 w 98"/>
                <a:gd name="T33" fmla="*/ 72 h 81"/>
                <a:gd name="T34" fmla="*/ 86 w 98"/>
                <a:gd name="T35" fmla="*/ 63 h 81"/>
                <a:gd name="T36" fmla="*/ 94 w 98"/>
                <a:gd name="T37" fmla="*/ 51 h 81"/>
                <a:gd name="T38" fmla="*/ 97 w 98"/>
                <a:gd name="T39" fmla="*/ 40 h 81"/>
                <a:gd name="T40" fmla="*/ 97 w 98"/>
                <a:gd name="T41" fmla="*/ 26 h 81"/>
                <a:gd name="T42" fmla="*/ 97 w 98"/>
                <a:gd name="T43" fmla="*/ 26 h 81"/>
                <a:gd name="T44" fmla="*/ 88 w 98"/>
                <a:gd name="T45" fmla="*/ 12 h 81"/>
                <a:gd name="T46" fmla="*/ 77 w 98"/>
                <a:gd name="T47" fmla="*/ 3 h 81"/>
                <a:gd name="T48" fmla="*/ 66 w 98"/>
                <a:gd name="T49" fmla="*/ 0 h 81"/>
                <a:gd name="T50" fmla="*/ 51 w 98"/>
                <a:gd name="T5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81">
                  <a:moveTo>
                    <a:pt x="51" y="3"/>
                  </a:moveTo>
                  <a:lnTo>
                    <a:pt x="51" y="3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1" y="17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8" y="69"/>
                  </a:lnTo>
                  <a:lnTo>
                    <a:pt x="20" y="77"/>
                  </a:lnTo>
                  <a:lnTo>
                    <a:pt x="34" y="80"/>
                  </a:lnTo>
                  <a:lnTo>
                    <a:pt x="48" y="80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86" y="63"/>
                  </a:lnTo>
                  <a:lnTo>
                    <a:pt x="94" y="51"/>
                  </a:lnTo>
                  <a:lnTo>
                    <a:pt x="97" y="40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8" y="12"/>
                  </a:lnTo>
                  <a:lnTo>
                    <a:pt x="77" y="3"/>
                  </a:lnTo>
                  <a:lnTo>
                    <a:pt x="66" y="0"/>
                  </a:lnTo>
                  <a:lnTo>
                    <a:pt x="51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2" name="Freeform 320"/>
            <p:cNvSpPr>
              <a:spLocks noChangeArrowheads="1"/>
            </p:cNvSpPr>
            <p:nvPr/>
          </p:nvSpPr>
          <p:spPr bwMode="auto">
            <a:xfrm>
              <a:off x="8067675" y="4597400"/>
              <a:ext cx="36513" cy="30163"/>
            </a:xfrm>
            <a:custGeom>
              <a:avLst/>
              <a:gdLst>
                <a:gd name="T0" fmla="*/ 54 w 101"/>
                <a:gd name="T1" fmla="*/ 0 h 82"/>
                <a:gd name="T2" fmla="*/ 54 w 101"/>
                <a:gd name="T3" fmla="*/ 0 h 82"/>
                <a:gd name="T4" fmla="*/ 28 w 101"/>
                <a:gd name="T5" fmla="*/ 6 h 82"/>
                <a:gd name="T6" fmla="*/ 28 w 101"/>
                <a:gd name="T7" fmla="*/ 6 h 82"/>
                <a:gd name="T8" fmla="*/ 28 w 101"/>
                <a:gd name="T9" fmla="*/ 6 h 82"/>
                <a:gd name="T10" fmla="*/ 28 w 101"/>
                <a:gd name="T11" fmla="*/ 6 h 82"/>
                <a:gd name="T12" fmla="*/ 14 w 101"/>
                <a:gd name="T13" fmla="*/ 12 h 82"/>
                <a:gd name="T14" fmla="*/ 2 w 101"/>
                <a:gd name="T15" fmla="*/ 23 h 82"/>
                <a:gd name="T16" fmla="*/ 0 w 101"/>
                <a:gd name="T17" fmla="*/ 38 h 82"/>
                <a:gd name="T18" fmla="*/ 0 w 101"/>
                <a:gd name="T19" fmla="*/ 52 h 82"/>
                <a:gd name="T20" fmla="*/ 0 w 101"/>
                <a:gd name="T21" fmla="*/ 52 h 82"/>
                <a:gd name="T22" fmla="*/ 5 w 101"/>
                <a:gd name="T23" fmla="*/ 66 h 82"/>
                <a:gd name="T24" fmla="*/ 17 w 101"/>
                <a:gd name="T25" fmla="*/ 75 h 82"/>
                <a:gd name="T26" fmla="*/ 31 w 101"/>
                <a:gd name="T27" fmla="*/ 81 h 82"/>
                <a:gd name="T28" fmla="*/ 45 w 101"/>
                <a:gd name="T29" fmla="*/ 81 h 82"/>
                <a:gd name="T30" fmla="*/ 71 w 101"/>
                <a:gd name="T31" fmla="*/ 72 h 82"/>
                <a:gd name="T32" fmla="*/ 71 w 101"/>
                <a:gd name="T33" fmla="*/ 72 h 82"/>
                <a:gd name="T34" fmla="*/ 85 w 101"/>
                <a:gd name="T35" fmla="*/ 66 h 82"/>
                <a:gd name="T36" fmla="*/ 94 w 101"/>
                <a:gd name="T37" fmla="*/ 58 h 82"/>
                <a:gd name="T38" fmla="*/ 100 w 101"/>
                <a:gd name="T39" fmla="*/ 44 h 82"/>
                <a:gd name="T40" fmla="*/ 100 w 101"/>
                <a:gd name="T41" fmla="*/ 29 h 82"/>
                <a:gd name="T42" fmla="*/ 100 w 101"/>
                <a:gd name="T43" fmla="*/ 29 h 82"/>
                <a:gd name="T44" fmla="*/ 94 w 101"/>
                <a:gd name="T45" fmla="*/ 15 h 82"/>
                <a:gd name="T46" fmla="*/ 82 w 101"/>
                <a:gd name="T47" fmla="*/ 3 h 82"/>
                <a:gd name="T48" fmla="*/ 68 w 101"/>
                <a:gd name="T49" fmla="*/ 0 h 82"/>
                <a:gd name="T50" fmla="*/ 54 w 101"/>
                <a:gd name="T5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82">
                  <a:moveTo>
                    <a:pt x="54" y="0"/>
                  </a:moveTo>
                  <a:lnTo>
                    <a:pt x="54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66"/>
                  </a:lnTo>
                  <a:lnTo>
                    <a:pt x="17" y="75"/>
                  </a:lnTo>
                  <a:lnTo>
                    <a:pt x="31" y="81"/>
                  </a:lnTo>
                  <a:lnTo>
                    <a:pt x="45" y="81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85" y="66"/>
                  </a:lnTo>
                  <a:lnTo>
                    <a:pt x="94" y="58"/>
                  </a:lnTo>
                  <a:lnTo>
                    <a:pt x="100" y="44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4" y="15"/>
                  </a:lnTo>
                  <a:lnTo>
                    <a:pt x="82" y="3"/>
                  </a:lnTo>
                  <a:lnTo>
                    <a:pt x="68" y="0"/>
                  </a:lnTo>
                  <a:lnTo>
                    <a:pt x="54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3" name="Freeform 321"/>
            <p:cNvSpPr>
              <a:spLocks noChangeArrowheads="1"/>
            </p:cNvSpPr>
            <p:nvPr/>
          </p:nvSpPr>
          <p:spPr bwMode="auto">
            <a:xfrm>
              <a:off x="7999413" y="4610100"/>
              <a:ext cx="38100" cy="28575"/>
            </a:xfrm>
            <a:custGeom>
              <a:avLst/>
              <a:gdLst>
                <a:gd name="T0" fmla="*/ 60 w 104"/>
                <a:gd name="T1" fmla="*/ 0 h 81"/>
                <a:gd name="T2" fmla="*/ 60 w 104"/>
                <a:gd name="T3" fmla="*/ 0 h 81"/>
                <a:gd name="T4" fmla="*/ 34 w 104"/>
                <a:gd name="T5" fmla="*/ 3 h 81"/>
                <a:gd name="T6" fmla="*/ 31 w 104"/>
                <a:gd name="T7" fmla="*/ 3 h 81"/>
                <a:gd name="T8" fmla="*/ 31 w 104"/>
                <a:gd name="T9" fmla="*/ 3 h 81"/>
                <a:gd name="T10" fmla="*/ 31 w 104"/>
                <a:gd name="T11" fmla="*/ 3 h 81"/>
                <a:gd name="T12" fmla="*/ 17 w 104"/>
                <a:gd name="T13" fmla="*/ 8 h 81"/>
                <a:gd name="T14" fmla="*/ 5 w 104"/>
                <a:gd name="T15" fmla="*/ 20 h 81"/>
                <a:gd name="T16" fmla="*/ 0 w 104"/>
                <a:gd name="T17" fmla="*/ 31 h 81"/>
                <a:gd name="T18" fmla="*/ 0 w 104"/>
                <a:gd name="T19" fmla="*/ 48 h 81"/>
                <a:gd name="T20" fmla="*/ 0 w 104"/>
                <a:gd name="T21" fmla="*/ 48 h 81"/>
                <a:gd name="T22" fmla="*/ 5 w 104"/>
                <a:gd name="T23" fmla="*/ 63 h 81"/>
                <a:gd name="T24" fmla="*/ 17 w 104"/>
                <a:gd name="T25" fmla="*/ 74 h 81"/>
                <a:gd name="T26" fmla="*/ 28 w 104"/>
                <a:gd name="T27" fmla="*/ 80 h 81"/>
                <a:gd name="T28" fmla="*/ 45 w 104"/>
                <a:gd name="T29" fmla="*/ 80 h 81"/>
                <a:gd name="T30" fmla="*/ 71 w 104"/>
                <a:gd name="T31" fmla="*/ 74 h 81"/>
                <a:gd name="T32" fmla="*/ 71 w 104"/>
                <a:gd name="T33" fmla="*/ 74 h 81"/>
                <a:gd name="T34" fmla="*/ 85 w 104"/>
                <a:gd name="T35" fmla="*/ 71 h 81"/>
                <a:gd name="T36" fmla="*/ 97 w 104"/>
                <a:gd name="T37" fmla="*/ 60 h 81"/>
                <a:gd name="T38" fmla="*/ 103 w 104"/>
                <a:gd name="T39" fmla="*/ 45 h 81"/>
                <a:gd name="T40" fmla="*/ 103 w 104"/>
                <a:gd name="T41" fmla="*/ 31 h 81"/>
                <a:gd name="T42" fmla="*/ 103 w 104"/>
                <a:gd name="T43" fmla="*/ 31 h 81"/>
                <a:gd name="T44" fmla="*/ 97 w 104"/>
                <a:gd name="T45" fmla="*/ 17 h 81"/>
                <a:gd name="T46" fmla="*/ 88 w 104"/>
                <a:gd name="T47" fmla="*/ 6 h 81"/>
                <a:gd name="T48" fmla="*/ 74 w 104"/>
                <a:gd name="T49" fmla="*/ 0 h 81"/>
                <a:gd name="T50" fmla="*/ 60 w 10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81">
                  <a:moveTo>
                    <a:pt x="60" y="0"/>
                  </a:moveTo>
                  <a:lnTo>
                    <a:pt x="60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17" y="8"/>
                  </a:lnTo>
                  <a:lnTo>
                    <a:pt x="5" y="20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5" y="63"/>
                  </a:lnTo>
                  <a:lnTo>
                    <a:pt x="17" y="74"/>
                  </a:lnTo>
                  <a:lnTo>
                    <a:pt x="28" y="80"/>
                  </a:lnTo>
                  <a:lnTo>
                    <a:pt x="45" y="80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85" y="71"/>
                  </a:lnTo>
                  <a:lnTo>
                    <a:pt x="97" y="60"/>
                  </a:lnTo>
                  <a:lnTo>
                    <a:pt x="103" y="45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97" y="17"/>
                  </a:lnTo>
                  <a:lnTo>
                    <a:pt x="88" y="6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4" name="Freeform 322"/>
            <p:cNvSpPr>
              <a:spLocks noChangeArrowheads="1"/>
            </p:cNvSpPr>
            <p:nvPr/>
          </p:nvSpPr>
          <p:spPr bwMode="auto">
            <a:xfrm>
              <a:off x="7929563" y="4618038"/>
              <a:ext cx="38100" cy="30162"/>
            </a:xfrm>
            <a:custGeom>
              <a:avLst/>
              <a:gdLst>
                <a:gd name="T0" fmla="*/ 60 w 107"/>
                <a:gd name="T1" fmla="*/ 0 h 85"/>
                <a:gd name="T2" fmla="*/ 34 w 107"/>
                <a:gd name="T3" fmla="*/ 3 h 85"/>
                <a:gd name="T4" fmla="*/ 34 w 107"/>
                <a:gd name="T5" fmla="*/ 3 h 85"/>
                <a:gd name="T6" fmla="*/ 34 w 107"/>
                <a:gd name="T7" fmla="*/ 3 h 85"/>
                <a:gd name="T8" fmla="*/ 20 w 107"/>
                <a:gd name="T9" fmla="*/ 9 h 85"/>
                <a:gd name="T10" fmla="*/ 8 w 107"/>
                <a:gd name="T11" fmla="*/ 18 h 85"/>
                <a:gd name="T12" fmla="*/ 0 w 107"/>
                <a:gd name="T13" fmla="*/ 32 h 85"/>
                <a:gd name="T14" fmla="*/ 0 w 107"/>
                <a:gd name="T15" fmla="*/ 47 h 85"/>
                <a:gd name="T16" fmla="*/ 0 w 107"/>
                <a:gd name="T17" fmla="*/ 47 h 85"/>
                <a:gd name="T18" fmla="*/ 2 w 107"/>
                <a:gd name="T19" fmla="*/ 63 h 85"/>
                <a:gd name="T20" fmla="*/ 14 w 107"/>
                <a:gd name="T21" fmla="*/ 75 h 85"/>
                <a:gd name="T22" fmla="*/ 28 w 107"/>
                <a:gd name="T23" fmla="*/ 81 h 85"/>
                <a:gd name="T24" fmla="*/ 43 w 107"/>
                <a:gd name="T25" fmla="*/ 84 h 85"/>
                <a:gd name="T26" fmla="*/ 68 w 107"/>
                <a:gd name="T27" fmla="*/ 81 h 85"/>
                <a:gd name="T28" fmla="*/ 68 w 107"/>
                <a:gd name="T29" fmla="*/ 81 h 85"/>
                <a:gd name="T30" fmla="*/ 83 w 107"/>
                <a:gd name="T31" fmla="*/ 75 h 85"/>
                <a:gd name="T32" fmla="*/ 97 w 107"/>
                <a:gd name="T33" fmla="*/ 66 h 85"/>
                <a:gd name="T34" fmla="*/ 103 w 107"/>
                <a:gd name="T35" fmla="*/ 52 h 85"/>
                <a:gd name="T36" fmla="*/ 106 w 107"/>
                <a:gd name="T37" fmla="*/ 38 h 85"/>
                <a:gd name="T38" fmla="*/ 106 w 107"/>
                <a:gd name="T39" fmla="*/ 38 h 85"/>
                <a:gd name="T40" fmla="*/ 100 w 107"/>
                <a:gd name="T41" fmla="*/ 23 h 85"/>
                <a:gd name="T42" fmla="*/ 91 w 107"/>
                <a:gd name="T43" fmla="*/ 9 h 85"/>
                <a:gd name="T44" fmla="*/ 77 w 107"/>
                <a:gd name="T45" fmla="*/ 3 h 85"/>
                <a:gd name="T46" fmla="*/ 60 w 107"/>
                <a:gd name="T4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5">
                  <a:moveTo>
                    <a:pt x="60" y="0"/>
                  </a:move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0" y="9"/>
                  </a:lnTo>
                  <a:lnTo>
                    <a:pt x="8" y="18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63"/>
                  </a:lnTo>
                  <a:lnTo>
                    <a:pt x="14" y="75"/>
                  </a:lnTo>
                  <a:lnTo>
                    <a:pt x="28" y="81"/>
                  </a:lnTo>
                  <a:lnTo>
                    <a:pt x="43" y="84"/>
                  </a:lnTo>
                  <a:lnTo>
                    <a:pt x="68" y="81"/>
                  </a:lnTo>
                  <a:lnTo>
                    <a:pt x="68" y="81"/>
                  </a:lnTo>
                  <a:lnTo>
                    <a:pt x="83" y="75"/>
                  </a:lnTo>
                  <a:lnTo>
                    <a:pt x="97" y="66"/>
                  </a:lnTo>
                  <a:lnTo>
                    <a:pt x="103" y="52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0" y="23"/>
                  </a:lnTo>
                  <a:lnTo>
                    <a:pt x="91" y="9"/>
                  </a:lnTo>
                  <a:lnTo>
                    <a:pt x="77" y="3"/>
                  </a:lnTo>
                  <a:lnTo>
                    <a:pt x="60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5" name="Freeform 323"/>
            <p:cNvSpPr>
              <a:spLocks noChangeArrowheads="1"/>
            </p:cNvSpPr>
            <p:nvPr/>
          </p:nvSpPr>
          <p:spPr bwMode="auto">
            <a:xfrm>
              <a:off x="7859713" y="4624388"/>
              <a:ext cx="38100" cy="30162"/>
            </a:xfrm>
            <a:custGeom>
              <a:avLst/>
              <a:gdLst>
                <a:gd name="T0" fmla="*/ 66 w 107"/>
                <a:gd name="T1" fmla="*/ 0 h 84"/>
                <a:gd name="T2" fmla="*/ 40 w 107"/>
                <a:gd name="T3" fmla="*/ 3 h 84"/>
                <a:gd name="T4" fmla="*/ 37 w 107"/>
                <a:gd name="T5" fmla="*/ 3 h 84"/>
                <a:gd name="T6" fmla="*/ 37 w 107"/>
                <a:gd name="T7" fmla="*/ 3 h 84"/>
                <a:gd name="T8" fmla="*/ 23 w 107"/>
                <a:gd name="T9" fmla="*/ 6 h 84"/>
                <a:gd name="T10" fmla="*/ 11 w 107"/>
                <a:gd name="T11" fmla="*/ 17 h 84"/>
                <a:gd name="T12" fmla="*/ 3 w 107"/>
                <a:gd name="T13" fmla="*/ 29 h 84"/>
                <a:gd name="T14" fmla="*/ 0 w 107"/>
                <a:gd name="T15" fmla="*/ 46 h 84"/>
                <a:gd name="T16" fmla="*/ 0 w 107"/>
                <a:gd name="T17" fmla="*/ 46 h 84"/>
                <a:gd name="T18" fmla="*/ 6 w 107"/>
                <a:gd name="T19" fmla="*/ 60 h 84"/>
                <a:gd name="T20" fmla="*/ 14 w 107"/>
                <a:gd name="T21" fmla="*/ 71 h 84"/>
                <a:gd name="T22" fmla="*/ 26 w 107"/>
                <a:gd name="T23" fmla="*/ 80 h 84"/>
                <a:gd name="T24" fmla="*/ 43 w 107"/>
                <a:gd name="T25" fmla="*/ 83 h 84"/>
                <a:gd name="T26" fmla="*/ 69 w 107"/>
                <a:gd name="T27" fmla="*/ 80 h 84"/>
                <a:gd name="T28" fmla="*/ 69 w 107"/>
                <a:gd name="T29" fmla="*/ 80 h 84"/>
                <a:gd name="T30" fmla="*/ 86 w 107"/>
                <a:gd name="T31" fmla="*/ 77 h 84"/>
                <a:gd name="T32" fmla="*/ 97 w 107"/>
                <a:gd name="T33" fmla="*/ 69 h 84"/>
                <a:gd name="T34" fmla="*/ 106 w 107"/>
                <a:gd name="T35" fmla="*/ 54 h 84"/>
                <a:gd name="T36" fmla="*/ 106 w 107"/>
                <a:gd name="T37" fmla="*/ 40 h 84"/>
                <a:gd name="T38" fmla="*/ 106 w 107"/>
                <a:gd name="T39" fmla="*/ 40 h 84"/>
                <a:gd name="T40" fmla="*/ 103 w 107"/>
                <a:gd name="T41" fmla="*/ 23 h 84"/>
                <a:gd name="T42" fmla="*/ 94 w 107"/>
                <a:gd name="T43" fmla="*/ 11 h 84"/>
                <a:gd name="T44" fmla="*/ 80 w 107"/>
                <a:gd name="T45" fmla="*/ 3 h 84"/>
                <a:gd name="T46" fmla="*/ 66 w 107"/>
                <a:gd name="T4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4">
                  <a:moveTo>
                    <a:pt x="66" y="0"/>
                  </a:moveTo>
                  <a:lnTo>
                    <a:pt x="40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3" y="6"/>
                  </a:lnTo>
                  <a:lnTo>
                    <a:pt x="11" y="17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60"/>
                  </a:lnTo>
                  <a:lnTo>
                    <a:pt x="14" y="71"/>
                  </a:lnTo>
                  <a:lnTo>
                    <a:pt x="26" y="80"/>
                  </a:lnTo>
                  <a:lnTo>
                    <a:pt x="43" y="83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86" y="77"/>
                  </a:lnTo>
                  <a:lnTo>
                    <a:pt x="97" y="69"/>
                  </a:lnTo>
                  <a:lnTo>
                    <a:pt x="106" y="54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3" y="23"/>
                  </a:lnTo>
                  <a:lnTo>
                    <a:pt x="94" y="11"/>
                  </a:lnTo>
                  <a:lnTo>
                    <a:pt x="80" y="3"/>
                  </a:lnTo>
                  <a:lnTo>
                    <a:pt x="66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6" name="Freeform 324"/>
            <p:cNvSpPr>
              <a:spLocks noChangeArrowheads="1"/>
            </p:cNvSpPr>
            <p:nvPr/>
          </p:nvSpPr>
          <p:spPr bwMode="auto">
            <a:xfrm>
              <a:off x="7789863" y="4625975"/>
              <a:ext cx="39687" cy="28575"/>
            </a:xfrm>
            <a:custGeom>
              <a:avLst/>
              <a:gdLst>
                <a:gd name="T0" fmla="*/ 69 w 110"/>
                <a:gd name="T1" fmla="*/ 0 h 81"/>
                <a:gd name="T2" fmla="*/ 69 w 110"/>
                <a:gd name="T3" fmla="*/ 0 h 81"/>
                <a:gd name="T4" fmla="*/ 43 w 110"/>
                <a:gd name="T5" fmla="*/ 0 h 81"/>
                <a:gd name="T6" fmla="*/ 43 w 110"/>
                <a:gd name="T7" fmla="*/ 0 h 81"/>
                <a:gd name="T8" fmla="*/ 43 w 110"/>
                <a:gd name="T9" fmla="*/ 0 h 81"/>
                <a:gd name="T10" fmla="*/ 43 w 110"/>
                <a:gd name="T11" fmla="*/ 0 h 81"/>
                <a:gd name="T12" fmla="*/ 26 w 110"/>
                <a:gd name="T13" fmla="*/ 2 h 81"/>
                <a:gd name="T14" fmla="*/ 14 w 110"/>
                <a:gd name="T15" fmla="*/ 11 h 81"/>
                <a:gd name="T16" fmla="*/ 6 w 110"/>
                <a:gd name="T17" fmla="*/ 26 h 81"/>
                <a:gd name="T18" fmla="*/ 0 w 110"/>
                <a:gd name="T19" fmla="*/ 40 h 81"/>
                <a:gd name="T20" fmla="*/ 0 w 110"/>
                <a:gd name="T21" fmla="*/ 40 h 81"/>
                <a:gd name="T22" fmla="*/ 6 w 110"/>
                <a:gd name="T23" fmla="*/ 57 h 81"/>
                <a:gd name="T24" fmla="*/ 14 w 110"/>
                <a:gd name="T25" fmla="*/ 68 h 81"/>
                <a:gd name="T26" fmla="*/ 26 w 110"/>
                <a:gd name="T27" fmla="*/ 77 h 81"/>
                <a:gd name="T28" fmla="*/ 43 w 110"/>
                <a:gd name="T29" fmla="*/ 80 h 81"/>
                <a:gd name="T30" fmla="*/ 69 w 110"/>
                <a:gd name="T31" fmla="*/ 80 h 81"/>
                <a:gd name="T32" fmla="*/ 69 w 110"/>
                <a:gd name="T33" fmla="*/ 80 h 81"/>
                <a:gd name="T34" fmla="*/ 83 w 110"/>
                <a:gd name="T35" fmla="*/ 77 h 81"/>
                <a:gd name="T36" fmla="*/ 98 w 110"/>
                <a:gd name="T37" fmla="*/ 68 h 81"/>
                <a:gd name="T38" fmla="*/ 106 w 110"/>
                <a:gd name="T39" fmla="*/ 57 h 81"/>
                <a:gd name="T40" fmla="*/ 109 w 110"/>
                <a:gd name="T41" fmla="*/ 40 h 81"/>
                <a:gd name="T42" fmla="*/ 109 w 110"/>
                <a:gd name="T43" fmla="*/ 40 h 81"/>
                <a:gd name="T44" fmla="*/ 106 w 110"/>
                <a:gd name="T45" fmla="*/ 26 h 81"/>
                <a:gd name="T46" fmla="*/ 98 w 110"/>
                <a:gd name="T47" fmla="*/ 11 h 81"/>
                <a:gd name="T48" fmla="*/ 83 w 110"/>
                <a:gd name="T49" fmla="*/ 2 h 81"/>
                <a:gd name="T50" fmla="*/ 69 w 110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81">
                  <a:moveTo>
                    <a:pt x="69" y="0"/>
                  </a:moveTo>
                  <a:lnTo>
                    <a:pt x="69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4" y="11"/>
                  </a:lnTo>
                  <a:lnTo>
                    <a:pt x="6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57"/>
                  </a:lnTo>
                  <a:lnTo>
                    <a:pt x="14" y="68"/>
                  </a:lnTo>
                  <a:lnTo>
                    <a:pt x="26" y="77"/>
                  </a:lnTo>
                  <a:lnTo>
                    <a:pt x="43" y="80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83" y="77"/>
                  </a:lnTo>
                  <a:lnTo>
                    <a:pt x="98" y="68"/>
                  </a:lnTo>
                  <a:lnTo>
                    <a:pt x="106" y="57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06" y="26"/>
                  </a:lnTo>
                  <a:lnTo>
                    <a:pt x="98" y="11"/>
                  </a:lnTo>
                  <a:lnTo>
                    <a:pt x="83" y="2"/>
                  </a:lnTo>
                  <a:lnTo>
                    <a:pt x="69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7" name="Freeform 325"/>
            <p:cNvSpPr>
              <a:spLocks noChangeArrowheads="1"/>
            </p:cNvSpPr>
            <p:nvPr/>
          </p:nvSpPr>
          <p:spPr bwMode="auto">
            <a:xfrm>
              <a:off x="7720013" y="4624388"/>
              <a:ext cx="38100" cy="28575"/>
            </a:xfrm>
            <a:custGeom>
              <a:avLst/>
              <a:gdLst>
                <a:gd name="T0" fmla="*/ 69 w 107"/>
                <a:gd name="T1" fmla="*/ 0 h 81"/>
                <a:gd name="T2" fmla="*/ 43 w 107"/>
                <a:gd name="T3" fmla="*/ 0 h 81"/>
                <a:gd name="T4" fmla="*/ 43 w 107"/>
                <a:gd name="T5" fmla="*/ 0 h 81"/>
                <a:gd name="T6" fmla="*/ 26 w 107"/>
                <a:gd name="T7" fmla="*/ 0 h 81"/>
                <a:gd name="T8" fmla="*/ 14 w 107"/>
                <a:gd name="T9" fmla="*/ 8 h 81"/>
                <a:gd name="T10" fmla="*/ 6 w 107"/>
                <a:gd name="T11" fmla="*/ 20 h 81"/>
                <a:gd name="T12" fmla="*/ 0 w 107"/>
                <a:gd name="T13" fmla="*/ 37 h 81"/>
                <a:gd name="T14" fmla="*/ 0 w 107"/>
                <a:gd name="T15" fmla="*/ 37 h 81"/>
                <a:gd name="T16" fmla="*/ 3 w 107"/>
                <a:gd name="T17" fmla="*/ 51 h 81"/>
                <a:gd name="T18" fmla="*/ 12 w 107"/>
                <a:gd name="T19" fmla="*/ 66 h 81"/>
                <a:gd name="T20" fmla="*/ 23 w 107"/>
                <a:gd name="T21" fmla="*/ 74 h 81"/>
                <a:gd name="T22" fmla="*/ 38 w 107"/>
                <a:gd name="T23" fmla="*/ 77 h 81"/>
                <a:gd name="T24" fmla="*/ 66 w 107"/>
                <a:gd name="T25" fmla="*/ 80 h 81"/>
                <a:gd name="T26" fmla="*/ 66 w 107"/>
                <a:gd name="T27" fmla="*/ 80 h 81"/>
                <a:gd name="T28" fmla="*/ 66 w 107"/>
                <a:gd name="T29" fmla="*/ 80 h 81"/>
                <a:gd name="T30" fmla="*/ 80 w 107"/>
                <a:gd name="T31" fmla="*/ 77 h 81"/>
                <a:gd name="T32" fmla="*/ 95 w 107"/>
                <a:gd name="T33" fmla="*/ 68 h 81"/>
                <a:gd name="T34" fmla="*/ 103 w 107"/>
                <a:gd name="T35" fmla="*/ 57 h 81"/>
                <a:gd name="T36" fmla="*/ 106 w 107"/>
                <a:gd name="T37" fmla="*/ 43 h 81"/>
                <a:gd name="T38" fmla="*/ 106 w 107"/>
                <a:gd name="T39" fmla="*/ 43 h 81"/>
                <a:gd name="T40" fmla="*/ 106 w 107"/>
                <a:gd name="T41" fmla="*/ 26 h 81"/>
                <a:gd name="T42" fmla="*/ 98 w 107"/>
                <a:gd name="T43" fmla="*/ 11 h 81"/>
                <a:gd name="T44" fmla="*/ 83 w 107"/>
                <a:gd name="T45" fmla="*/ 3 h 81"/>
                <a:gd name="T46" fmla="*/ 69 w 107"/>
                <a:gd name="T4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1">
                  <a:moveTo>
                    <a:pt x="69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6" y="0"/>
                  </a:lnTo>
                  <a:lnTo>
                    <a:pt x="14" y="8"/>
                  </a:lnTo>
                  <a:lnTo>
                    <a:pt x="6" y="2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51"/>
                  </a:lnTo>
                  <a:lnTo>
                    <a:pt x="12" y="66"/>
                  </a:lnTo>
                  <a:lnTo>
                    <a:pt x="23" y="74"/>
                  </a:lnTo>
                  <a:lnTo>
                    <a:pt x="38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0" y="77"/>
                  </a:lnTo>
                  <a:lnTo>
                    <a:pt x="95" y="68"/>
                  </a:lnTo>
                  <a:lnTo>
                    <a:pt x="103" y="57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6" y="26"/>
                  </a:lnTo>
                  <a:lnTo>
                    <a:pt x="98" y="11"/>
                  </a:lnTo>
                  <a:lnTo>
                    <a:pt x="83" y="3"/>
                  </a:lnTo>
                  <a:lnTo>
                    <a:pt x="69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8" name="Freeform 326"/>
            <p:cNvSpPr>
              <a:spLocks noChangeArrowheads="1"/>
            </p:cNvSpPr>
            <p:nvPr/>
          </p:nvSpPr>
          <p:spPr bwMode="auto">
            <a:xfrm>
              <a:off x="7651750" y="4618038"/>
              <a:ext cx="38100" cy="30162"/>
            </a:xfrm>
            <a:custGeom>
              <a:avLst/>
              <a:gdLst>
                <a:gd name="T0" fmla="*/ 69 w 107"/>
                <a:gd name="T1" fmla="*/ 3 h 85"/>
                <a:gd name="T2" fmla="*/ 43 w 107"/>
                <a:gd name="T3" fmla="*/ 0 h 85"/>
                <a:gd name="T4" fmla="*/ 43 w 107"/>
                <a:gd name="T5" fmla="*/ 0 h 85"/>
                <a:gd name="T6" fmla="*/ 29 w 107"/>
                <a:gd name="T7" fmla="*/ 3 h 85"/>
                <a:gd name="T8" fmla="*/ 15 w 107"/>
                <a:gd name="T9" fmla="*/ 12 h 85"/>
                <a:gd name="T10" fmla="*/ 6 w 107"/>
                <a:gd name="T11" fmla="*/ 23 h 85"/>
                <a:gd name="T12" fmla="*/ 0 w 107"/>
                <a:gd name="T13" fmla="*/ 38 h 85"/>
                <a:gd name="T14" fmla="*/ 0 w 107"/>
                <a:gd name="T15" fmla="*/ 38 h 85"/>
                <a:gd name="T16" fmla="*/ 3 w 107"/>
                <a:gd name="T17" fmla="*/ 52 h 85"/>
                <a:gd name="T18" fmla="*/ 9 w 107"/>
                <a:gd name="T19" fmla="*/ 66 h 85"/>
                <a:gd name="T20" fmla="*/ 20 w 107"/>
                <a:gd name="T21" fmla="*/ 75 h 85"/>
                <a:gd name="T22" fmla="*/ 35 w 107"/>
                <a:gd name="T23" fmla="*/ 81 h 85"/>
                <a:gd name="T24" fmla="*/ 63 w 107"/>
                <a:gd name="T25" fmla="*/ 84 h 85"/>
                <a:gd name="T26" fmla="*/ 63 w 107"/>
                <a:gd name="T27" fmla="*/ 84 h 85"/>
                <a:gd name="T28" fmla="*/ 63 w 107"/>
                <a:gd name="T29" fmla="*/ 84 h 85"/>
                <a:gd name="T30" fmla="*/ 78 w 107"/>
                <a:gd name="T31" fmla="*/ 81 h 85"/>
                <a:gd name="T32" fmla="*/ 92 w 107"/>
                <a:gd name="T33" fmla="*/ 75 h 85"/>
                <a:gd name="T34" fmla="*/ 101 w 107"/>
                <a:gd name="T35" fmla="*/ 63 h 85"/>
                <a:gd name="T36" fmla="*/ 106 w 107"/>
                <a:gd name="T37" fmla="*/ 47 h 85"/>
                <a:gd name="T38" fmla="*/ 106 w 107"/>
                <a:gd name="T39" fmla="*/ 47 h 85"/>
                <a:gd name="T40" fmla="*/ 104 w 107"/>
                <a:gd name="T41" fmla="*/ 32 h 85"/>
                <a:gd name="T42" fmla="*/ 98 w 107"/>
                <a:gd name="T43" fmla="*/ 18 h 85"/>
                <a:gd name="T44" fmla="*/ 86 w 107"/>
                <a:gd name="T45" fmla="*/ 9 h 85"/>
                <a:gd name="T46" fmla="*/ 69 w 107"/>
                <a:gd name="T47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85">
                  <a:moveTo>
                    <a:pt x="69" y="3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9" y="3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52"/>
                  </a:lnTo>
                  <a:lnTo>
                    <a:pt x="9" y="66"/>
                  </a:lnTo>
                  <a:lnTo>
                    <a:pt x="20" y="75"/>
                  </a:lnTo>
                  <a:lnTo>
                    <a:pt x="35" y="81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78" y="81"/>
                  </a:lnTo>
                  <a:lnTo>
                    <a:pt x="92" y="75"/>
                  </a:lnTo>
                  <a:lnTo>
                    <a:pt x="101" y="63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4" y="32"/>
                  </a:lnTo>
                  <a:lnTo>
                    <a:pt x="98" y="18"/>
                  </a:lnTo>
                  <a:lnTo>
                    <a:pt x="86" y="9"/>
                  </a:lnTo>
                  <a:lnTo>
                    <a:pt x="69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9" name="Freeform 327"/>
            <p:cNvSpPr>
              <a:spLocks noChangeArrowheads="1"/>
            </p:cNvSpPr>
            <p:nvPr/>
          </p:nvSpPr>
          <p:spPr bwMode="auto">
            <a:xfrm>
              <a:off x="7581900" y="4610100"/>
              <a:ext cx="38100" cy="28575"/>
            </a:xfrm>
            <a:custGeom>
              <a:avLst/>
              <a:gdLst>
                <a:gd name="T0" fmla="*/ 72 w 108"/>
                <a:gd name="T1" fmla="*/ 3 h 81"/>
                <a:gd name="T2" fmla="*/ 72 w 108"/>
                <a:gd name="T3" fmla="*/ 3 h 81"/>
                <a:gd name="T4" fmla="*/ 46 w 108"/>
                <a:gd name="T5" fmla="*/ 0 h 81"/>
                <a:gd name="T6" fmla="*/ 46 w 108"/>
                <a:gd name="T7" fmla="*/ 0 h 81"/>
                <a:gd name="T8" fmla="*/ 46 w 108"/>
                <a:gd name="T9" fmla="*/ 0 h 81"/>
                <a:gd name="T10" fmla="*/ 32 w 108"/>
                <a:gd name="T11" fmla="*/ 0 h 81"/>
                <a:gd name="T12" fmla="*/ 18 w 108"/>
                <a:gd name="T13" fmla="*/ 6 h 81"/>
                <a:gd name="T14" fmla="*/ 6 w 108"/>
                <a:gd name="T15" fmla="*/ 17 h 81"/>
                <a:gd name="T16" fmla="*/ 0 w 108"/>
                <a:gd name="T17" fmla="*/ 31 h 81"/>
                <a:gd name="T18" fmla="*/ 0 w 108"/>
                <a:gd name="T19" fmla="*/ 31 h 81"/>
                <a:gd name="T20" fmla="*/ 3 w 108"/>
                <a:gd name="T21" fmla="*/ 45 h 81"/>
                <a:gd name="T22" fmla="*/ 9 w 108"/>
                <a:gd name="T23" fmla="*/ 60 h 81"/>
                <a:gd name="T24" fmla="*/ 18 w 108"/>
                <a:gd name="T25" fmla="*/ 71 h 81"/>
                <a:gd name="T26" fmla="*/ 35 w 108"/>
                <a:gd name="T27" fmla="*/ 77 h 81"/>
                <a:gd name="T28" fmla="*/ 60 w 108"/>
                <a:gd name="T29" fmla="*/ 80 h 81"/>
                <a:gd name="T30" fmla="*/ 60 w 108"/>
                <a:gd name="T31" fmla="*/ 80 h 81"/>
                <a:gd name="T32" fmla="*/ 60 w 108"/>
                <a:gd name="T33" fmla="*/ 80 h 81"/>
                <a:gd name="T34" fmla="*/ 75 w 108"/>
                <a:gd name="T35" fmla="*/ 80 h 81"/>
                <a:gd name="T36" fmla="*/ 89 w 108"/>
                <a:gd name="T37" fmla="*/ 74 h 81"/>
                <a:gd name="T38" fmla="*/ 101 w 108"/>
                <a:gd name="T39" fmla="*/ 63 h 81"/>
                <a:gd name="T40" fmla="*/ 107 w 108"/>
                <a:gd name="T41" fmla="*/ 48 h 81"/>
                <a:gd name="T42" fmla="*/ 107 w 108"/>
                <a:gd name="T43" fmla="*/ 48 h 81"/>
                <a:gd name="T44" fmla="*/ 104 w 108"/>
                <a:gd name="T45" fmla="*/ 31 h 81"/>
                <a:gd name="T46" fmla="*/ 98 w 108"/>
                <a:gd name="T47" fmla="*/ 20 h 81"/>
                <a:gd name="T48" fmla="*/ 86 w 108"/>
                <a:gd name="T49" fmla="*/ 8 h 81"/>
                <a:gd name="T50" fmla="*/ 72 w 108"/>
                <a:gd name="T5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81">
                  <a:moveTo>
                    <a:pt x="72" y="3"/>
                  </a:moveTo>
                  <a:lnTo>
                    <a:pt x="72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18" y="6"/>
                  </a:lnTo>
                  <a:lnTo>
                    <a:pt x="6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9" y="60"/>
                  </a:lnTo>
                  <a:lnTo>
                    <a:pt x="18" y="71"/>
                  </a:lnTo>
                  <a:lnTo>
                    <a:pt x="35" y="77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75" y="80"/>
                  </a:lnTo>
                  <a:lnTo>
                    <a:pt x="89" y="74"/>
                  </a:lnTo>
                  <a:lnTo>
                    <a:pt x="101" y="63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31"/>
                  </a:lnTo>
                  <a:lnTo>
                    <a:pt x="98" y="20"/>
                  </a:lnTo>
                  <a:lnTo>
                    <a:pt x="86" y="8"/>
                  </a:lnTo>
                  <a:lnTo>
                    <a:pt x="72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0" name="Freeform 328"/>
            <p:cNvSpPr>
              <a:spLocks noChangeArrowheads="1"/>
            </p:cNvSpPr>
            <p:nvPr/>
          </p:nvSpPr>
          <p:spPr bwMode="auto">
            <a:xfrm>
              <a:off x="7515225" y="4597400"/>
              <a:ext cx="36513" cy="30163"/>
            </a:xfrm>
            <a:custGeom>
              <a:avLst/>
              <a:gdLst>
                <a:gd name="T0" fmla="*/ 72 w 102"/>
                <a:gd name="T1" fmla="*/ 6 h 82"/>
                <a:gd name="T2" fmla="*/ 72 w 102"/>
                <a:gd name="T3" fmla="*/ 6 h 82"/>
                <a:gd name="T4" fmla="*/ 46 w 102"/>
                <a:gd name="T5" fmla="*/ 0 h 82"/>
                <a:gd name="T6" fmla="*/ 43 w 102"/>
                <a:gd name="T7" fmla="*/ 0 h 82"/>
                <a:gd name="T8" fmla="*/ 43 w 102"/>
                <a:gd name="T9" fmla="*/ 0 h 82"/>
                <a:gd name="T10" fmla="*/ 29 w 102"/>
                <a:gd name="T11" fmla="*/ 0 h 82"/>
                <a:gd name="T12" fmla="*/ 18 w 102"/>
                <a:gd name="T13" fmla="*/ 6 h 82"/>
                <a:gd name="T14" fmla="*/ 6 w 102"/>
                <a:gd name="T15" fmla="*/ 15 h 82"/>
                <a:gd name="T16" fmla="*/ 0 w 102"/>
                <a:gd name="T17" fmla="*/ 29 h 82"/>
                <a:gd name="T18" fmla="*/ 0 w 102"/>
                <a:gd name="T19" fmla="*/ 29 h 82"/>
                <a:gd name="T20" fmla="*/ 0 w 102"/>
                <a:gd name="T21" fmla="*/ 44 h 82"/>
                <a:gd name="T22" fmla="*/ 3 w 102"/>
                <a:gd name="T23" fmla="*/ 58 h 82"/>
                <a:gd name="T24" fmla="*/ 15 w 102"/>
                <a:gd name="T25" fmla="*/ 66 h 82"/>
                <a:gd name="T26" fmla="*/ 26 w 102"/>
                <a:gd name="T27" fmla="*/ 75 h 82"/>
                <a:gd name="T28" fmla="*/ 55 w 102"/>
                <a:gd name="T29" fmla="*/ 81 h 82"/>
                <a:gd name="T30" fmla="*/ 55 w 102"/>
                <a:gd name="T31" fmla="*/ 81 h 82"/>
                <a:gd name="T32" fmla="*/ 55 w 102"/>
                <a:gd name="T33" fmla="*/ 81 h 82"/>
                <a:gd name="T34" fmla="*/ 69 w 102"/>
                <a:gd name="T35" fmla="*/ 81 h 82"/>
                <a:gd name="T36" fmla="*/ 83 w 102"/>
                <a:gd name="T37" fmla="*/ 75 h 82"/>
                <a:gd name="T38" fmla="*/ 95 w 102"/>
                <a:gd name="T39" fmla="*/ 66 h 82"/>
                <a:gd name="T40" fmla="*/ 101 w 102"/>
                <a:gd name="T41" fmla="*/ 52 h 82"/>
                <a:gd name="T42" fmla="*/ 101 w 102"/>
                <a:gd name="T43" fmla="*/ 52 h 82"/>
                <a:gd name="T44" fmla="*/ 101 w 102"/>
                <a:gd name="T45" fmla="*/ 38 h 82"/>
                <a:gd name="T46" fmla="*/ 95 w 102"/>
                <a:gd name="T47" fmla="*/ 23 h 82"/>
                <a:gd name="T48" fmla="*/ 86 w 102"/>
                <a:gd name="T49" fmla="*/ 12 h 82"/>
                <a:gd name="T50" fmla="*/ 72 w 102"/>
                <a:gd name="T51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82">
                  <a:moveTo>
                    <a:pt x="72" y="6"/>
                  </a:moveTo>
                  <a:lnTo>
                    <a:pt x="72" y="6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18" y="6"/>
                  </a:lnTo>
                  <a:lnTo>
                    <a:pt x="6" y="1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3" y="58"/>
                  </a:lnTo>
                  <a:lnTo>
                    <a:pt x="15" y="66"/>
                  </a:lnTo>
                  <a:lnTo>
                    <a:pt x="26" y="75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69" y="81"/>
                  </a:lnTo>
                  <a:lnTo>
                    <a:pt x="83" y="75"/>
                  </a:lnTo>
                  <a:lnTo>
                    <a:pt x="95" y="66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38"/>
                  </a:lnTo>
                  <a:lnTo>
                    <a:pt x="95" y="23"/>
                  </a:lnTo>
                  <a:lnTo>
                    <a:pt x="86" y="12"/>
                  </a:lnTo>
                  <a:lnTo>
                    <a:pt x="72" y="6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1" name="Freeform 329"/>
            <p:cNvSpPr>
              <a:spLocks noChangeArrowheads="1"/>
            </p:cNvSpPr>
            <p:nvPr/>
          </p:nvSpPr>
          <p:spPr bwMode="auto">
            <a:xfrm>
              <a:off x="7448550" y="4576763"/>
              <a:ext cx="34925" cy="30162"/>
            </a:xfrm>
            <a:custGeom>
              <a:avLst/>
              <a:gdLst>
                <a:gd name="T0" fmla="*/ 75 w 98"/>
                <a:gd name="T1" fmla="*/ 12 h 84"/>
                <a:gd name="T2" fmla="*/ 75 w 98"/>
                <a:gd name="T3" fmla="*/ 12 h 84"/>
                <a:gd name="T4" fmla="*/ 49 w 98"/>
                <a:gd name="T5" fmla="*/ 3 h 84"/>
                <a:gd name="T6" fmla="*/ 49 w 98"/>
                <a:gd name="T7" fmla="*/ 3 h 84"/>
                <a:gd name="T8" fmla="*/ 49 w 98"/>
                <a:gd name="T9" fmla="*/ 3 h 84"/>
                <a:gd name="T10" fmla="*/ 34 w 98"/>
                <a:gd name="T11" fmla="*/ 0 h 84"/>
                <a:gd name="T12" fmla="*/ 20 w 98"/>
                <a:gd name="T13" fmla="*/ 6 h 84"/>
                <a:gd name="T14" fmla="*/ 9 w 98"/>
                <a:gd name="T15" fmla="*/ 14 h 84"/>
                <a:gd name="T16" fmla="*/ 3 w 98"/>
                <a:gd name="T17" fmla="*/ 26 h 84"/>
                <a:gd name="T18" fmla="*/ 3 w 98"/>
                <a:gd name="T19" fmla="*/ 26 h 84"/>
                <a:gd name="T20" fmla="*/ 0 w 98"/>
                <a:gd name="T21" fmla="*/ 40 h 84"/>
                <a:gd name="T22" fmla="*/ 3 w 98"/>
                <a:gd name="T23" fmla="*/ 54 h 84"/>
                <a:gd name="T24" fmla="*/ 12 w 98"/>
                <a:gd name="T25" fmla="*/ 63 h 84"/>
                <a:gd name="T26" fmla="*/ 26 w 98"/>
                <a:gd name="T27" fmla="*/ 72 h 84"/>
                <a:gd name="T28" fmla="*/ 49 w 98"/>
                <a:gd name="T29" fmla="*/ 80 h 84"/>
                <a:gd name="T30" fmla="*/ 52 w 98"/>
                <a:gd name="T31" fmla="*/ 80 h 84"/>
                <a:gd name="T32" fmla="*/ 52 w 98"/>
                <a:gd name="T33" fmla="*/ 80 h 84"/>
                <a:gd name="T34" fmla="*/ 66 w 98"/>
                <a:gd name="T35" fmla="*/ 83 h 84"/>
                <a:gd name="T36" fmla="*/ 78 w 98"/>
                <a:gd name="T37" fmla="*/ 77 h 84"/>
                <a:gd name="T38" fmla="*/ 89 w 98"/>
                <a:gd name="T39" fmla="*/ 69 h 84"/>
                <a:gd name="T40" fmla="*/ 97 w 98"/>
                <a:gd name="T41" fmla="*/ 57 h 84"/>
                <a:gd name="T42" fmla="*/ 97 w 98"/>
                <a:gd name="T43" fmla="*/ 57 h 84"/>
                <a:gd name="T44" fmla="*/ 97 w 98"/>
                <a:gd name="T45" fmla="*/ 43 h 84"/>
                <a:gd name="T46" fmla="*/ 95 w 98"/>
                <a:gd name="T47" fmla="*/ 29 h 84"/>
                <a:gd name="T48" fmla="*/ 86 w 98"/>
                <a:gd name="T49" fmla="*/ 17 h 84"/>
                <a:gd name="T50" fmla="*/ 75 w 98"/>
                <a:gd name="T51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84">
                  <a:moveTo>
                    <a:pt x="75" y="12"/>
                  </a:moveTo>
                  <a:lnTo>
                    <a:pt x="75" y="1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34" y="0"/>
                  </a:lnTo>
                  <a:lnTo>
                    <a:pt x="20" y="6"/>
                  </a:lnTo>
                  <a:lnTo>
                    <a:pt x="9" y="14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40"/>
                  </a:lnTo>
                  <a:lnTo>
                    <a:pt x="3" y="54"/>
                  </a:lnTo>
                  <a:lnTo>
                    <a:pt x="12" y="63"/>
                  </a:lnTo>
                  <a:lnTo>
                    <a:pt x="26" y="72"/>
                  </a:lnTo>
                  <a:lnTo>
                    <a:pt x="49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66" y="83"/>
                  </a:lnTo>
                  <a:lnTo>
                    <a:pt x="78" y="77"/>
                  </a:lnTo>
                  <a:lnTo>
                    <a:pt x="89" y="69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43"/>
                  </a:lnTo>
                  <a:lnTo>
                    <a:pt x="95" y="29"/>
                  </a:lnTo>
                  <a:lnTo>
                    <a:pt x="86" y="17"/>
                  </a:lnTo>
                  <a:lnTo>
                    <a:pt x="75" y="12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2" name="Freeform 330"/>
            <p:cNvSpPr>
              <a:spLocks noChangeArrowheads="1"/>
            </p:cNvSpPr>
            <p:nvPr/>
          </p:nvSpPr>
          <p:spPr bwMode="auto">
            <a:xfrm>
              <a:off x="8177213" y="3808413"/>
              <a:ext cx="131762" cy="771525"/>
            </a:xfrm>
            <a:custGeom>
              <a:avLst/>
              <a:gdLst>
                <a:gd name="T0" fmla="*/ 361 w 368"/>
                <a:gd name="T1" fmla="*/ 320 h 2143"/>
                <a:gd name="T2" fmla="*/ 355 w 368"/>
                <a:gd name="T3" fmla="*/ 289 h 2143"/>
                <a:gd name="T4" fmla="*/ 347 w 368"/>
                <a:gd name="T5" fmla="*/ 254 h 2143"/>
                <a:gd name="T6" fmla="*/ 344 w 368"/>
                <a:gd name="T7" fmla="*/ 249 h 2143"/>
                <a:gd name="T8" fmla="*/ 295 w 368"/>
                <a:gd name="T9" fmla="*/ 174 h 2143"/>
                <a:gd name="T10" fmla="*/ 238 w 368"/>
                <a:gd name="T11" fmla="*/ 120 h 2143"/>
                <a:gd name="T12" fmla="*/ 209 w 368"/>
                <a:gd name="T13" fmla="*/ 94 h 2143"/>
                <a:gd name="T14" fmla="*/ 189 w 368"/>
                <a:gd name="T15" fmla="*/ 88 h 2143"/>
                <a:gd name="T16" fmla="*/ 155 w 368"/>
                <a:gd name="T17" fmla="*/ 79 h 2143"/>
                <a:gd name="T18" fmla="*/ 69 w 368"/>
                <a:gd name="T19" fmla="*/ 45 h 2143"/>
                <a:gd name="T20" fmla="*/ 57 w 368"/>
                <a:gd name="T21" fmla="*/ 15 h 2143"/>
                <a:gd name="T22" fmla="*/ 23 w 368"/>
                <a:gd name="T23" fmla="*/ 0 h 2143"/>
                <a:gd name="T24" fmla="*/ 0 w 368"/>
                <a:gd name="T25" fmla="*/ 15 h 2143"/>
                <a:gd name="T26" fmla="*/ 14 w 368"/>
                <a:gd name="T27" fmla="*/ 45 h 2143"/>
                <a:gd name="T28" fmla="*/ 37 w 368"/>
                <a:gd name="T29" fmla="*/ 56 h 2143"/>
                <a:gd name="T30" fmla="*/ 63 w 368"/>
                <a:gd name="T31" fmla="*/ 54 h 2143"/>
                <a:gd name="T32" fmla="*/ 115 w 368"/>
                <a:gd name="T33" fmla="*/ 79 h 2143"/>
                <a:gd name="T34" fmla="*/ 166 w 368"/>
                <a:gd name="T35" fmla="*/ 117 h 2143"/>
                <a:gd name="T36" fmla="*/ 186 w 368"/>
                <a:gd name="T37" fmla="*/ 145 h 2143"/>
                <a:gd name="T38" fmla="*/ 198 w 368"/>
                <a:gd name="T39" fmla="*/ 154 h 2143"/>
                <a:gd name="T40" fmla="*/ 243 w 368"/>
                <a:gd name="T41" fmla="*/ 191 h 2143"/>
                <a:gd name="T42" fmla="*/ 287 w 368"/>
                <a:gd name="T43" fmla="*/ 266 h 2143"/>
                <a:gd name="T44" fmla="*/ 292 w 368"/>
                <a:gd name="T45" fmla="*/ 280 h 2143"/>
                <a:gd name="T46" fmla="*/ 295 w 368"/>
                <a:gd name="T47" fmla="*/ 297 h 2143"/>
                <a:gd name="T48" fmla="*/ 292 w 368"/>
                <a:gd name="T49" fmla="*/ 412 h 2143"/>
                <a:gd name="T50" fmla="*/ 261 w 368"/>
                <a:gd name="T51" fmla="*/ 412 h 2143"/>
                <a:gd name="T52" fmla="*/ 243 w 368"/>
                <a:gd name="T53" fmla="*/ 429 h 2143"/>
                <a:gd name="T54" fmla="*/ 232 w 368"/>
                <a:gd name="T55" fmla="*/ 438 h 2143"/>
                <a:gd name="T56" fmla="*/ 226 w 368"/>
                <a:gd name="T57" fmla="*/ 472 h 2143"/>
                <a:gd name="T58" fmla="*/ 258 w 368"/>
                <a:gd name="T59" fmla="*/ 492 h 2143"/>
                <a:gd name="T60" fmla="*/ 289 w 368"/>
                <a:gd name="T61" fmla="*/ 472 h 2143"/>
                <a:gd name="T62" fmla="*/ 287 w 368"/>
                <a:gd name="T63" fmla="*/ 793 h 2143"/>
                <a:gd name="T64" fmla="*/ 298 w 368"/>
                <a:gd name="T65" fmla="*/ 1684 h 2143"/>
                <a:gd name="T66" fmla="*/ 304 w 368"/>
                <a:gd name="T67" fmla="*/ 1884 h 2143"/>
                <a:gd name="T68" fmla="*/ 284 w 368"/>
                <a:gd name="T69" fmla="*/ 1947 h 2143"/>
                <a:gd name="T70" fmla="*/ 258 w 368"/>
                <a:gd name="T71" fmla="*/ 1950 h 2143"/>
                <a:gd name="T72" fmla="*/ 243 w 368"/>
                <a:gd name="T73" fmla="*/ 1967 h 2143"/>
                <a:gd name="T74" fmla="*/ 232 w 368"/>
                <a:gd name="T75" fmla="*/ 1976 h 2143"/>
                <a:gd name="T76" fmla="*/ 226 w 368"/>
                <a:gd name="T77" fmla="*/ 2007 h 2143"/>
                <a:gd name="T78" fmla="*/ 175 w 368"/>
                <a:gd name="T79" fmla="*/ 2061 h 2143"/>
                <a:gd name="T80" fmla="*/ 143 w 368"/>
                <a:gd name="T81" fmla="*/ 2067 h 2143"/>
                <a:gd name="T82" fmla="*/ 106 w 368"/>
                <a:gd name="T83" fmla="*/ 2064 h 2143"/>
                <a:gd name="T84" fmla="*/ 83 w 368"/>
                <a:gd name="T85" fmla="*/ 2076 h 2143"/>
                <a:gd name="T86" fmla="*/ 63 w 368"/>
                <a:gd name="T87" fmla="*/ 2110 h 2143"/>
                <a:gd name="T88" fmla="*/ 72 w 368"/>
                <a:gd name="T89" fmla="*/ 2130 h 2143"/>
                <a:gd name="T90" fmla="*/ 75 w 368"/>
                <a:gd name="T91" fmla="*/ 2133 h 2143"/>
                <a:gd name="T92" fmla="*/ 115 w 368"/>
                <a:gd name="T93" fmla="*/ 2139 h 2143"/>
                <a:gd name="T94" fmla="*/ 146 w 368"/>
                <a:gd name="T95" fmla="*/ 2119 h 2143"/>
                <a:gd name="T96" fmla="*/ 158 w 368"/>
                <a:gd name="T97" fmla="*/ 2096 h 2143"/>
                <a:gd name="T98" fmla="*/ 255 w 368"/>
                <a:gd name="T99" fmla="*/ 2030 h 2143"/>
                <a:gd name="T100" fmla="*/ 281 w 368"/>
                <a:gd name="T101" fmla="*/ 2022 h 2143"/>
                <a:gd name="T102" fmla="*/ 301 w 368"/>
                <a:gd name="T103" fmla="*/ 1998 h 2143"/>
                <a:gd name="T104" fmla="*/ 327 w 368"/>
                <a:gd name="T105" fmla="*/ 1944 h 2143"/>
                <a:gd name="T106" fmla="*/ 347 w 368"/>
                <a:gd name="T107" fmla="*/ 1890 h 2143"/>
                <a:gd name="T108" fmla="*/ 355 w 368"/>
                <a:gd name="T109" fmla="*/ 1684 h 2143"/>
                <a:gd name="T110" fmla="*/ 367 w 368"/>
                <a:gd name="T111" fmla="*/ 793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8" h="2143">
                  <a:moveTo>
                    <a:pt x="364" y="498"/>
                  </a:moveTo>
                  <a:lnTo>
                    <a:pt x="361" y="349"/>
                  </a:lnTo>
                  <a:lnTo>
                    <a:pt x="361" y="331"/>
                  </a:lnTo>
                  <a:lnTo>
                    <a:pt x="361" y="320"/>
                  </a:lnTo>
                  <a:lnTo>
                    <a:pt x="361" y="317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5" y="289"/>
                  </a:lnTo>
                  <a:lnTo>
                    <a:pt x="355" y="289"/>
                  </a:lnTo>
                  <a:lnTo>
                    <a:pt x="352" y="268"/>
                  </a:lnTo>
                  <a:lnTo>
                    <a:pt x="352" y="268"/>
                  </a:lnTo>
                  <a:lnTo>
                    <a:pt x="347" y="254"/>
                  </a:lnTo>
                  <a:lnTo>
                    <a:pt x="347" y="251"/>
                  </a:lnTo>
                  <a:lnTo>
                    <a:pt x="347" y="251"/>
                  </a:lnTo>
                  <a:lnTo>
                    <a:pt x="344" y="249"/>
                  </a:lnTo>
                  <a:lnTo>
                    <a:pt x="344" y="249"/>
                  </a:lnTo>
                  <a:lnTo>
                    <a:pt x="329" y="220"/>
                  </a:lnTo>
                  <a:lnTo>
                    <a:pt x="312" y="194"/>
                  </a:lnTo>
                  <a:lnTo>
                    <a:pt x="312" y="194"/>
                  </a:lnTo>
                  <a:lnTo>
                    <a:pt x="295" y="174"/>
                  </a:lnTo>
                  <a:lnTo>
                    <a:pt x="278" y="160"/>
                  </a:lnTo>
                  <a:lnTo>
                    <a:pt x="243" y="128"/>
                  </a:lnTo>
                  <a:lnTo>
                    <a:pt x="243" y="128"/>
                  </a:lnTo>
                  <a:lnTo>
                    <a:pt x="238" y="120"/>
                  </a:lnTo>
                  <a:lnTo>
                    <a:pt x="232" y="108"/>
                  </a:lnTo>
                  <a:lnTo>
                    <a:pt x="221" y="100"/>
                  </a:lnTo>
                  <a:lnTo>
                    <a:pt x="215" y="97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3" y="91"/>
                  </a:lnTo>
                  <a:lnTo>
                    <a:pt x="195" y="88"/>
                  </a:lnTo>
                  <a:lnTo>
                    <a:pt x="189" y="88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72" y="34"/>
                  </a:lnTo>
                  <a:lnTo>
                    <a:pt x="69" y="25"/>
                  </a:lnTo>
                  <a:lnTo>
                    <a:pt x="66" y="19"/>
                  </a:lnTo>
                  <a:lnTo>
                    <a:pt x="57" y="15"/>
                  </a:lnTo>
                  <a:lnTo>
                    <a:pt x="43" y="9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14" y="3"/>
                  </a:lnTo>
                  <a:lnTo>
                    <a:pt x="6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6" y="42"/>
                  </a:lnTo>
                  <a:lnTo>
                    <a:pt x="14" y="45"/>
                  </a:lnTo>
                  <a:lnTo>
                    <a:pt x="26" y="51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59"/>
                  </a:lnTo>
                  <a:lnTo>
                    <a:pt x="54" y="59"/>
                  </a:lnTo>
                  <a:lnTo>
                    <a:pt x="63" y="54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43" y="100"/>
                  </a:lnTo>
                  <a:lnTo>
                    <a:pt x="143" y="100"/>
                  </a:lnTo>
                  <a:lnTo>
                    <a:pt x="166" y="117"/>
                  </a:lnTo>
                  <a:lnTo>
                    <a:pt x="166" y="117"/>
                  </a:lnTo>
                  <a:lnTo>
                    <a:pt x="169" y="128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86" y="145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206" y="157"/>
                  </a:lnTo>
                  <a:lnTo>
                    <a:pt x="215" y="160"/>
                  </a:lnTo>
                  <a:lnTo>
                    <a:pt x="215" y="160"/>
                  </a:lnTo>
                  <a:lnTo>
                    <a:pt x="243" y="191"/>
                  </a:lnTo>
                  <a:lnTo>
                    <a:pt x="266" y="226"/>
                  </a:lnTo>
                  <a:lnTo>
                    <a:pt x="266" y="226"/>
                  </a:lnTo>
                  <a:lnTo>
                    <a:pt x="278" y="246"/>
                  </a:lnTo>
                  <a:lnTo>
                    <a:pt x="287" y="266"/>
                  </a:lnTo>
                  <a:lnTo>
                    <a:pt x="287" y="266"/>
                  </a:lnTo>
                  <a:lnTo>
                    <a:pt x="289" y="268"/>
                  </a:lnTo>
                  <a:lnTo>
                    <a:pt x="289" y="277"/>
                  </a:lnTo>
                  <a:lnTo>
                    <a:pt x="292" y="280"/>
                  </a:lnTo>
                  <a:lnTo>
                    <a:pt x="292" y="280"/>
                  </a:lnTo>
                  <a:lnTo>
                    <a:pt x="292" y="283"/>
                  </a:lnTo>
                  <a:lnTo>
                    <a:pt x="292" y="283"/>
                  </a:lnTo>
                  <a:lnTo>
                    <a:pt x="295" y="297"/>
                  </a:lnTo>
                  <a:lnTo>
                    <a:pt x="295" y="297"/>
                  </a:lnTo>
                  <a:lnTo>
                    <a:pt x="295" y="312"/>
                  </a:lnTo>
                  <a:lnTo>
                    <a:pt x="292" y="349"/>
                  </a:lnTo>
                  <a:lnTo>
                    <a:pt x="292" y="412"/>
                  </a:lnTo>
                  <a:lnTo>
                    <a:pt x="292" y="412"/>
                  </a:lnTo>
                  <a:lnTo>
                    <a:pt x="281" y="409"/>
                  </a:lnTo>
                  <a:lnTo>
                    <a:pt x="269" y="409"/>
                  </a:lnTo>
                  <a:lnTo>
                    <a:pt x="261" y="412"/>
                  </a:lnTo>
                  <a:lnTo>
                    <a:pt x="249" y="418"/>
                  </a:lnTo>
                  <a:lnTo>
                    <a:pt x="249" y="418"/>
                  </a:lnTo>
                  <a:lnTo>
                    <a:pt x="246" y="423"/>
                  </a:lnTo>
                  <a:lnTo>
                    <a:pt x="243" y="429"/>
                  </a:lnTo>
                  <a:lnTo>
                    <a:pt x="243" y="429"/>
                  </a:lnTo>
                  <a:lnTo>
                    <a:pt x="235" y="438"/>
                  </a:lnTo>
                  <a:lnTo>
                    <a:pt x="235" y="438"/>
                  </a:lnTo>
                  <a:lnTo>
                    <a:pt x="232" y="438"/>
                  </a:lnTo>
                  <a:lnTo>
                    <a:pt x="232" y="438"/>
                  </a:lnTo>
                  <a:lnTo>
                    <a:pt x="226" y="449"/>
                  </a:lnTo>
                  <a:lnTo>
                    <a:pt x="224" y="460"/>
                  </a:lnTo>
                  <a:lnTo>
                    <a:pt x="226" y="472"/>
                  </a:lnTo>
                  <a:lnTo>
                    <a:pt x="235" y="483"/>
                  </a:lnTo>
                  <a:lnTo>
                    <a:pt x="235" y="483"/>
                  </a:lnTo>
                  <a:lnTo>
                    <a:pt x="246" y="492"/>
                  </a:lnTo>
                  <a:lnTo>
                    <a:pt x="258" y="492"/>
                  </a:lnTo>
                  <a:lnTo>
                    <a:pt x="269" y="489"/>
                  </a:lnTo>
                  <a:lnTo>
                    <a:pt x="281" y="483"/>
                  </a:lnTo>
                  <a:lnTo>
                    <a:pt x="281" y="483"/>
                  </a:lnTo>
                  <a:lnTo>
                    <a:pt x="289" y="472"/>
                  </a:lnTo>
                  <a:lnTo>
                    <a:pt x="292" y="472"/>
                  </a:lnTo>
                  <a:lnTo>
                    <a:pt x="289" y="498"/>
                  </a:lnTo>
                  <a:lnTo>
                    <a:pt x="289" y="498"/>
                  </a:lnTo>
                  <a:lnTo>
                    <a:pt x="287" y="793"/>
                  </a:lnTo>
                  <a:lnTo>
                    <a:pt x="287" y="1091"/>
                  </a:lnTo>
                  <a:lnTo>
                    <a:pt x="287" y="1091"/>
                  </a:lnTo>
                  <a:lnTo>
                    <a:pt x="289" y="1385"/>
                  </a:lnTo>
                  <a:lnTo>
                    <a:pt x="298" y="1684"/>
                  </a:lnTo>
                  <a:lnTo>
                    <a:pt x="304" y="1830"/>
                  </a:lnTo>
                  <a:lnTo>
                    <a:pt x="304" y="1867"/>
                  </a:lnTo>
                  <a:lnTo>
                    <a:pt x="304" y="1867"/>
                  </a:lnTo>
                  <a:lnTo>
                    <a:pt x="304" y="1884"/>
                  </a:lnTo>
                  <a:lnTo>
                    <a:pt x="301" y="1898"/>
                  </a:lnTo>
                  <a:lnTo>
                    <a:pt x="301" y="1898"/>
                  </a:lnTo>
                  <a:lnTo>
                    <a:pt x="295" y="1924"/>
                  </a:lnTo>
                  <a:lnTo>
                    <a:pt x="284" y="1947"/>
                  </a:lnTo>
                  <a:lnTo>
                    <a:pt x="284" y="1947"/>
                  </a:lnTo>
                  <a:lnTo>
                    <a:pt x="275" y="1947"/>
                  </a:lnTo>
                  <a:lnTo>
                    <a:pt x="266" y="1947"/>
                  </a:lnTo>
                  <a:lnTo>
                    <a:pt x="258" y="1950"/>
                  </a:lnTo>
                  <a:lnTo>
                    <a:pt x="249" y="1956"/>
                  </a:lnTo>
                  <a:lnTo>
                    <a:pt x="249" y="1956"/>
                  </a:lnTo>
                  <a:lnTo>
                    <a:pt x="246" y="1961"/>
                  </a:lnTo>
                  <a:lnTo>
                    <a:pt x="243" y="1967"/>
                  </a:lnTo>
                  <a:lnTo>
                    <a:pt x="243" y="1967"/>
                  </a:lnTo>
                  <a:lnTo>
                    <a:pt x="235" y="1976"/>
                  </a:lnTo>
                  <a:lnTo>
                    <a:pt x="235" y="1976"/>
                  </a:lnTo>
                  <a:lnTo>
                    <a:pt x="232" y="1976"/>
                  </a:lnTo>
                  <a:lnTo>
                    <a:pt x="232" y="1976"/>
                  </a:lnTo>
                  <a:lnTo>
                    <a:pt x="226" y="1984"/>
                  </a:lnTo>
                  <a:lnTo>
                    <a:pt x="224" y="1996"/>
                  </a:lnTo>
                  <a:lnTo>
                    <a:pt x="226" y="2007"/>
                  </a:lnTo>
                  <a:lnTo>
                    <a:pt x="229" y="2016"/>
                  </a:lnTo>
                  <a:lnTo>
                    <a:pt x="229" y="2016"/>
                  </a:lnTo>
                  <a:lnTo>
                    <a:pt x="203" y="2041"/>
                  </a:lnTo>
                  <a:lnTo>
                    <a:pt x="175" y="2061"/>
                  </a:lnTo>
                  <a:lnTo>
                    <a:pt x="175" y="2061"/>
                  </a:lnTo>
                  <a:lnTo>
                    <a:pt x="152" y="2079"/>
                  </a:lnTo>
                  <a:lnTo>
                    <a:pt x="152" y="2079"/>
                  </a:lnTo>
                  <a:lnTo>
                    <a:pt x="143" y="2067"/>
                  </a:lnTo>
                  <a:lnTo>
                    <a:pt x="132" y="2061"/>
                  </a:lnTo>
                  <a:lnTo>
                    <a:pt x="120" y="2061"/>
                  </a:lnTo>
                  <a:lnTo>
                    <a:pt x="106" y="2064"/>
                  </a:lnTo>
                  <a:lnTo>
                    <a:pt x="106" y="2064"/>
                  </a:lnTo>
                  <a:lnTo>
                    <a:pt x="95" y="2070"/>
                  </a:lnTo>
                  <a:lnTo>
                    <a:pt x="83" y="2076"/>
                  </a:lnTo>
                  <a:lnTo>
                    <a:pt x="83" y="2076"/>
                  </a:lnTo>
                  <a:lnTo>
                    <a:pt x="83" y="2076"/>
                  </a:lnTo>
                  <a:lnTo>
                    <a:pt x="83" y="2076"/>
                  </a:lnTo>
                  <a:lnTo>
                    <a:pt x="72" y="2085"/>
                  </a:lnTo>
                  <a:lnTo>
                    <a:pt x="66" y="2099"/>
                  </a:lnTo>
                  <a:lnTo>
                    <a:pt x="63" y="2110"/>
                  </a:lnTo>
                  <a:lnTo>
                    <a:pt x="69" y="2124"/>
                  </a:lnTo>
                  <a:lnTo>
                    <a:pt x="69" y="2124"/>
                  </a:lnTo>
                  <a:lnTo>
                    <a:pt x="72" y="2130"/>
                  </a:lnTo>
                  <a:lnTo>
                    <a:pt x="72" y="2130"/>
                  </a:lnTo>
                  <a:lnTo>
                    <a:pt x="52" y="2142"/>
                  </a:lnTo>
                  <a:lnTo>
                    <a:pt x="52" y="2142"/>
                  </a:lnTo>
                  <a:lnTo>
                    <a:pt x="75" y="2133"/>
                  </a:lnTo>
                  <a:lnTo>
                    <a:pt x="75" y="2133"/>
                  </a:lnTo>
                  <a:lnTo>
                    <a:pt x="83" y="2139"/>
                  </a:lnTo>
                  <a:lnTo>
                    <a:pt x="95" y="2142"/>
                  </a:lnTo>
                  <a:lnTo>
                    <a:pt x="103" y="2142"/>
                  </a:lnTo>
                  <a:lnTo>
                    <a:pt x="115" y="2139"/>
                  </a:lnTo>
                  <a:lnTo>
                    <a:pt x="126" y="2133"/>
                  </a:lnTo>
                  <a:lnTo>
                    <a:pt x="140" y="2124"/>
                  </a:lnTo>
                  <a:lnTo>
                    <a:pt x="140" y="2124"/>
                  </a:lnTo>
                  <a:lnTo>
                    <a:pt x="146" y="2119"/>
                  </a:lnTo>
                  <a:lnTo>
                    <a:pt x="152" y="2113"/>
                  </a:lnTo>
                  <a:lnTo>
                    <a:pt x="155" y="2105"/>
                  </a:lnTo>
                  <a:lnTo>
                    <a:pt x="158" y="2096"/>
                  </a:lnTo>
                  <a:lnTo>
                    <a:pt x="158" y="2096"/>
                  </a:lnTo>
                  <a:lnTo>
                    <a:pt x="186" y="2079"/>
                  </a:lnTo>
                  <a:lnTo>
                    <a:pt x="186" y="2079"/>
                  </a:lnTo>
                  <a:lnTo>
                    <a:pt x="221" y="2056"/>
                  </a:lnTo>
                  <a:lnTo>
                    <a:pt x="255" y="2030"/>
                  </a:lnTo>
                  <a:lnTo>
                    <a:pt x="255" y="2030"/>
                  </a:lnTo>
                  <a:lnTo>
                    <a:pt x="269" y="2030"/>
                  </a:lnTo>
                  <a:lnTo>
                    <a:pt x="281" y="2022"/>
                  </a:lnTo>
                  <a:lnTo>
                    <a:pt x="281" y="2022"/>
                  </a:lnTo>
                  <a:lnTo>
                    <a:pt x="289" y="2010"/>
                  </a:lnTo>
                  <a:lnTo>
                    <a:pt x="295" y="2004"/>
                  </a:lnTo>
                  <a:lnTo>
                    <a:pt x="301" y="1998"/>
                  </a:lnTo>
                  <a:lnTo>
                    <a:pt x="301" y="1998"/>
                  </a:lnTo>
                  <a:lnTo>
                    <a:pt x="306" y="1987"/>
                  </a:lnTo>
                  <a:lnTo>
                    <a:pt x="306" y="1976"/>
                  </a:lnTo>
                  <a:lnTo>
                    <a:pt x="306" y="1976"/>
                  </a:lnTo>
                  <a:lnTo>
                    <a:pt x="327" y="1944"/>
                  </a:lnTo>
                  <a:lnTo>
                    <a:pt x="335" y="1927"/>
                  </a:lnTo>
                  <a:lnTo>
                    <a:pt x="341" y="1910"/>
                  </a:lnTo>
                  <a:lnTo>
                    <a:pt x="341" y="1910"/>
                  </a:lnTo>
                  <a:lnTo>
                    <a:pt x="347" y="1890"/>
                  </a:lnTo>
                  <a:lnTo>
                    <a:pt x="350" y="1870"/>
                  </a:lnTo>
                  <a:lnTo>
                    <a:pt x="352" y="1830"/>
                  </a:lnTo>
                  <a:lnTo>
                    <a:pt x="355" y="1684"/>
                  </a:lnTo>
                  <a:lnTo>
                    <a:pt x="355" y="1684"/>
                  </a:lnTo>
                  <a:lnTo>
                    <a:pt x="364" y="1385"/>
                  </a:lnTo>
                  <a:lnTo>
                    <a:pt x="367" y="1091"/>
                  </a:lnTo>
                  <a:lnTo>
                    <a:pt x="367" y="1091"/>
                  </a:lnTo>
                  <a:lnTo>
                    <a:pt x="367" y="793"/>
                  </a:lnTo>
                  <a:lnTo>
                    <a:pt x="364" y="498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3" name="Freeform 331"/>
            <p:cNvSpPr>
              <a:spLocks noChangeArrowheads="1"/>
            </p:cNvSpPr>
            <p:nvPr/>
          </p:nvSpPr>
          <p:spPr bwMode="auto">
            <a:xfrm>
              <a:off x="8039100" y="4159250"/>
              <a:ext cx="104775" cy="344488"/>
            </a:xfrm>
            <a:custGeom>
              <a:avLst/>
              <a:gdLst>
                <a:gd name="T0" fmla="*/ 287 w 293"/>
                <a:gd name="T1" fmla="*/ 722 h 958"/>
                <a:gd name="T2" fmla="*/ 292 w 293"/>
                <a:gd name="T3" fmla="*/ 467 h 958"/>
                <a:gd name="T4" fmla="*/ 289 w 293"/>
                <a:gd name="T5" fmla="*/ 447 h 958"/>
                <a:gd name="T6" fmla="*/ 272 w 293"/>
                <a:gd name="T7" fmla="*/ 415 h 958"/>
                <a:gd name="T8" fmla="*/ 244 w 293"/>
                <a:gd name="T9" fmla="*/ 404 h 958"/>
                <a:gd name="T10" fmla="*/ 232 w 293"/>
                <a:gd name="T11" fmla="*/ 407 h 958"/>
                <a:gd name="T12" fmla="*/ 184 w 293"/>
                <a:gd name="T13" fmla="*/ 418 h 958"/>
                <a:gd name="T14" fmla="*/ 175 w 293"/>
                <a:gd name="T15" fmla="*/ 189 h 958"/>
                <a:gd name="T16" fmla="*/ 155 w 293"/>
                <a:gd name="T17" fmla="*/ 0 h 958"/>
                <a:gd name="T18" fmla="*/ 129 w 293"/>
                <a:gd name="T19" fmla="*/ 258 h 958"/>
                <a:gd name="T20" fmla="*/ 121 w 293"/>
                <a:gd name="T21" fmla="*/ 435 h 958"/>
                <a:gd name="T22" fmla="*/ 72 w 293"/>
                <a:gd name="T23" fmla="*/ 447 h 958"/>
                <a:gd name="T24" fmla="*/ 58 w 293"/>
                <a:gd name="T25" fmla="*/ 450 h 958"/>
                <a:gd name="T26" fmla="*/ 23 w 293"/>
                <a:gd name="T27" fmla="*/ 475 h 958"/>
                <a:gd name="T28" fmla="*/ 3 w 293"/>
                <a:gd name="T29" fmla="*/ 513 h 958"/>
                <a:gd name="T30" fmla="*/ 0 w 293"/>
                <a:gd name="T31" fmla="*/ 533 h 958"/>
                <a:gd name="T32" fmla="*/ 12 w 293"/>
                <a:gd name="T33" fmla="*/ 799 h 958"/>
                <a:gd name="T34" fmla="*/ 29 w 293"/>
                <a:gd name="T35" fmla="*/ 825 h 958"/>
                <a:gd name="T36" fmla="*/ 58 w 293"/>
                <a:gd name="T37" fmla="*/ 836 h 958"/>
                <a:gd name="T38" fmla="*/ 58 w 293"/>
                <a:gd name="T39" fmla="*/ 834 h 958"/>
                <a:gd name="T40" fmla="*/ 32 w 293"/>
                <a:gd name="T41" fmla="*/ 816 h 958"/>
                <a:gd name="T42" fmla="*/ 23 w 293"/>
                <a:gd name="T43" fmla="*/ 799 h 958"/>
                <a:gd name="T44" fmla="*/ 29 w 293"/>
                <a:gd name="T45" fmla="*/ 653 h 958"/>
                <a:gd name="T46" fmla="*/ 34 w 293"/>
                <a:gd name="T47" fmla="*/ 527 h 958"/>
                <a:gd name="T48" fmla="*/ 46 w 293"/>
                <a:gd name="T49" fmla="*/ 498 h 958"/>
                <a:gd name="T50" fmla="*/ 63 w 293"/>
                <a:gd name="T51" fmla="*/ 487 h 958"/>
                <a:gd name="T52" fmla="*/ 158 w 293"/>
                <a:gd name="T53" fmla="*/ 464 h 958"/>
                <a:gd name="T54" fmla="*/ 229 w 293"/>
                <a:gd name="T55" fmla="*/ 447 h 958"/>
                <a:gd name="T56" fmla="*/ 252 w 293"/>
                <a:gd name="T57" fmla="*/ 453 h 958"/>
                <a:gd name="T58" fmla="*/ 261 w 293"/>
                <a:gd name="T59" fmla="*/ 473 h 958"/>
                <a:gd name="T60" fmla="*/ 264 w 293"/>
                <a:gd name="T61" fmla="*/ 725 h 958"/>
                <a:gd name="T62" fmla="*/ 258 w 293"/>
                <a:gd name="T63" fmla="*/ 756 h 958"/>
                <a:gd name="T64" fmla="*/ 238 w 293"/>
                <a:gd name="T65" fmla="*/ 782 h 958"/>
                <a:gd name="T66" fmla="*/ 98 w 293"/>
                <a:gd name="T67" fmla="*/ 828 h 958"/>
                <a:gd name="T68" fmla="*/ 135 w 293"/>
                <a:gd name="T69" fmla="*/ 822 h 958"/>
                <a:gd name="T70" fmla="*/ 152 w 293"/>
                <a:gd name="T71" fmla="*/ 957 h 958"/>
                <a:gd name="T72" fmla="*/ 169 w 293"/>
                <a:gd name="T73" fmla="*/ 816 h 958"/>
                <a:gd name="T74" fmla="*/ 232 w 293"/>
                <a:gd name="T75" fmla="*/ 805 h 958"/>
                <a:gd name="T76" fmla="*/ 261 w 293"/>
                <a:gd name="T77" fmla="*/ 785 h 958"/>
                <a:gd name="T78" fmla="*/ 281 w 293"/>
                <a:gd name="T79" fmla="*/ 750 h 958"/>
                <a:gd name="T80" fmla="*/ 161 w 293"/>
                <a:gd name="T81" fmla="*/ 424 h 958"/>
                <a:gd name="T82" fmla="*/ 155 w 293"/>
                <a:gd name="T83" fmla="*/ 427 h 958"/>
                <a:gd name="T84" fmla="*/ 149 w 293"/>
                <a:gd name="T85" fmla="*/ 427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" h="958">
                  <a:moveTo>
                    <a:pt x="287" y="725"/>
                  </a:moveTo>
                  <a:lnTo>
                    <a:pt x="287" y="722"/>
                  </a:lnTo>
                  <a:lnTo>
                    <a:pt x="287" y="722"/>
                  </a:lnTo>
                  <a:lnTo>
                    <a:pt x="287" y="722"/>
                  </a:lnTo>
                  <a:lnTo>
                    <a:pt x="292" y="473"/>
                  </a:lnTo>
                  <a:lnTo>
                    <a:pt x="292" y="467"/>
                  </a:lnTo>
                  <a:lnTo>
                    <a:pt x="292" y="464"/>
                  </a:lnTo>
                  <a:lnTo>
                    <a:pt x="292" y="464"/>
                  </a:lnTo>
                  <a:lnTo>
                    <a:pt x="289" y="447"/>
                  </a:lnTo>
                  <a:lnTo>
                    <a:pt x="287" y="432"/>
                  </a:lnTo>
                  <a:lnTo>
                    <a:pt x="281" y="424"/>
                  </a:lnTo>
                  <a:lnTo>
                    <a:pt x="272" y="415"/>
                  </a:lnTo>
                  <a:lnTo>
                    <a:pt x="264" y="409"/>
                  </a:lnTo>
                  <a:lnTo>
                    <a:pt x="255" y="407"/>
                  </a:lnTo>
                  <a:lnTo>
                    <a:pt x="244" y="404"/>
                  </a:lnTo>
                  <a:lnTo>
                    <a:pt x="232" y="407"/>
                  </a:lnTo>
                  <a:lnTo>
                    <a:pt x="232" y="407"/>
                  </a:lnTo>
                  <a:lnTo>
                    <a:pt x="232" y="407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184" y="418"/>
                  </a:lnTo>
                  <a:lnTo>
                    <a:pt x="184" y="418"/>
                  </a:lnTo>
                  <a:lnTo>
                    <a:pt x="181" y="301"/>
                  </a:lnTo>
                  <a:lnTo>
                    <a:pt x="175" y="189"/>
                  </a:lnTo>
                  <a:lnTo>
                    <a:pt x="166" y="86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49" y="34"/>
                  </a:lnTo>
                  <a:lnTo>
                    <a:pt x="138" y="120"/>
                  </a:lnTo>
                  <a:lnTo>
                    <a:pt x="129" y="258"/>
                  </a:lnTo>
                  <a:lnTo>
                    <a:pt x="123" y="341"/>
                  </a:lnTo>
                  <a:lnTo>
                    <a:pt x="121" y="435"/>
                  </a:lnTo>
                  <a:lnTo>
                    <a:pt x="121" y="435"/>
                  </a:lnTo>
                  <a:lnTo>
                    <a:pt x="81" y="444"/>
                  </a:lnTo>
                  <a:lnTo>
                    <a:pt x="75" y="444"/>
                  </a:lnTo>
                  <a:lnTo>
                    <a:pt x="72" y="447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58" y="450"/>
                  </a:lnTo>
                  <a:lnTo>
                    <a:pt x="43" y="458"/>
                  </a:lnTo>
                  <a:lnTo>
                    <a:pt x="32" y="467"/>
                  </a:lnTo>
                  <a:lnTo>
                    <a:pt x="23" y="475"/>
                  </a:lnTo>
                  <a:lnTo>
                    <a:pt x="15" y="487"/>
                  </a:lnTo>
                  <a:lnTo>
                    <a:pt x="9" y="498"/>
                  </a:lnTo>
                  <a:lnTo>
                    <a:pt x="3" y="513"/>
                  </a:lnTo>
                  <a:lnTo>
                    <a:pt x="0" y="527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6" y="679"/>
                  </a:lnTo>
                  <a:lnTo>
                    <a:pt x="9" y="756"/>
                  </a:lnTo>
                  <a:lnTo>
                    <a:pt x="12" y="799"/>
                  </a:lnTo>
                  <a:lnTo>
                    <a:pt x="12" y="799"/>
                  </a:lnTo>
                  <a:lnTo>
                    <a:pt x="18" y="813"/>
                  </a:lnTo>
                  <a:lnTo>
                    <a:pt x="29" y="825"/>
                  </a:lnTo>
                  <a:lnTo>
                    <a:pt x="37" y="831"/>
                  </a:lnTo>
                  <a:lnTo>
                    <a:pt x="46" y="834"/>
                  </a:lnTo>
                  <a:lnTo>
                    <a:pt x="58" y="836"/>
                  </a:lnTo>
                  <a:lnTo>
                    <a:pt x="69" y="834"/>
                  </a:lnTo>
                  <a:lnTo>
                    <a:pt x="69" y="834"/>
                  </a:lnTo>
                  <a:lnTo>
                    <a:pt x="58" y="834"/>
                  </a:lnTo>
                  <a:lnTo>
                    <a:pt x="46" y="828"/>
                  </a:lnTo>
                  <a:lnTo>
                    <a:pt x="37" y="822"/>
                  </a:lnTo>
                  <a:lnTo>
                    <a:pt x="32" y="816"/>
                  </a:lnTo>
                  <a:lnTo>
                    <a:pt x="26" y="805"/>
                  </a:lnTo>
                  <a:lnTo>
                    <a:pt x="23" y="799"/>
                  </a:lnTo>
                  <a:lnTo>
                    <a:pt x="23" y="799"/>
                  </a:lnTo>
                  <a:lnTo>
                    <a:pt x="23" y="768"/>
                  </a:lnTo>
                  <a:lnTo>
                    <a:pt x="23" y="768"/>
                  </a:lnTo>
                  <a:lnTo>
                    <a:pt x="29" y="653"/>
                  </a:lnTo>
                  <a:lnTo>
                    <a:pt x="34" y="536"/>
                  </a:lnTo>
                  <a:lnTo>
                    <a:pt x="34" y="527"/>
                  </a:lnTo>
                  <a:lnTo>
                    <a:pt x="34" y="527"/>
                  </a:lnTo>
                  <a:lnTo>
                    <a:pt x="34" y="519"/>
                  </a:lnTo>
                  <a:lnTo>
                    <a:pt x="37" y="510"/>
                  </a:lnTo>
                  <a:lnTo>
                    <a:pt x="46" y="498"/>
                  </a:lnTo>
                  <a:lnTo>
                    <a:pt x="55" y="490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158" y="464"/>
                  </a:lnTo>
                  <a:lnTo>
                    <a:pt x="218" y="450"/>
                  </a:lnTo>
                  <a:lnTo>
                    <a:pt x="229" y="447"/>
                  </a:lnTo>
                  <a:lnTo>
                    <a:pt x="229" y="447"/>
                  </a:lnTo>
                  <a:lnTo>
                    <a:pt x="229" y="447"/>
                  </a:lnTo>
                  <a:lnTo>
                    <a:pt x="244" y="447"/>
                  </a:lnTo>
                  <a:lnTo>
                    <a:pt x="252" y="453"/>
                  </a:lnTo>
                  <a:lnTo>
                    <a:pt x="258" y="461"/>
                  </a:lnTo>
                  <a:lnTo>
                    <a:pt x="261" y="470"/>
                  </a:lnTo>
                  <a:lnTo>
                    <a:pt x="261" y="473"/>
                  </a:lnTo>
                  <a:lnTo>
                    <a:pt x="261" y="475"/>
                  </a:lnTo>
                  <a:lnTo>
                    <a:pt x="261" y="475"/>
                  </a:lnTo>
                  <a:lnTo>
                    <a:pt x="264" y="725"/>
                  </a:lnTo>
                  <a:lnTo>
                    <a:pt x="264" y="725"/>
                  </a:lnTo>
                  <a:lnTo>
                    <a:pt x="264" y="742"/>
                  </a:lnTo>
                  <a:lnTo>
                    <a:pt x="258" y="756"/>
                  </a:lnTo>
                  <a:lnTo>
                    <a:pt x="252" y="768"/>
                  </a:lnTo>
                  <a:lnTo>
                    <a:pt x="241" y="779"/>
                  </a:lnTo>
                  <a:lnTo>
                    <a:pt x="238" y="782"/>
                  </a:lnTo>
                  <a:lnTo>
                    <a:pt x="238" y="782"/>
                  </a:lnTo>
                  <a:lnTo>
                    <a:pt x="215" y="791"/>
                  </a:lnTo>
                  <a:lnTo>
                    <a:pt x="98" y="828"/>
                  </a:lnTo>
                  <a:lnTo>
                    <a:pt x="98" y="828"/>
                  </a:lnTo>
                  <a:lnTo>
                    <a:pt x="135" y="822"/>
                  </a:lnTo>
                  <a:lnTo>
                    <a:pt x="135" y="822"/>
                  </a:lnTo>
                  <a:lnTo>
                    <a:pt x="146" y="914"/>
                  </a:lnTo>
                  <a:lnTo>
                    <a:pt x="152" y="957"/>
                  </a:lnTo>
                  <a:lnTo>
                    <a:pt x="152" y="957"/>
                  </a:lnTo>
                  <a:lnTo>
                    <a:pt x="163" y="879"/>
                  </a:lnTo>
                  <a:lnTo>
                    <a:pt x="169" y="816"/>
                  </a:lnTo>
                  <a:lnTo>
                    <a:pt x="169" y="816"/>
                  </a:lnTo>
                  <a:lnTo>
                    <a:pt x="169" y="816"/>
                  </a:lnTo>
                  <a:lnTo>
                    <a:pt x="232" y="805"/>
                  </a:lnTo>
                  <a:lnTo>
                    <a:pt x="232" y="805"/>
                  </a:lnTo>
                  <a:lnTo>
                    <a:pt x="244" y="799"/>
                  </a:lnTo>
                  <a:lnTo>
                    <a:pt x="252" y="793"/>
                  </a:lnTo>
                  <a:lnTo>
                    <a:pt x="261" y="785"/>
                  </a:lnTo>
                  <a:lnTo>
                    <a:pt x="270" y="776"/>
                  </a:lnTo>
                  <a:lnTo>
                    <a:pt x="275" y="765"/>
                  </a:lnTo>
                  <a:lnTo>
                    <a:pt x="281" y="750"/>
                  </a:lnTo>
                  <a:lnTo>
                    <a:pt x="284" y="739"/>
                  </a:lnTo>
                  <a:lnTo>
                    <a:pt x="287" y="725"/>
                  </a:lnTo>
                  <a:close/>
                  <a:moveTo>
                    <a:pt x="161" y="424"/>
                  </a:moveTo>
                  <a:lnTo>
                    <a:pt x="161" y="424"/>
                  </a:lnTo>
                  <a:lnTo>
                    <a:pt x="155" y="427"/>
                  </a:lnTo>
                  <a:lnTo>
                    <a:pt x="155" y="427"/>
                  </a:lnTo>
                  <a:lnTo>
                    <a:pt x="161" y="424"/>
                  </a:lnTo>
                  <a:close/>
                  <a:moveTo>
                    <a:pt x="152" y="427"/>
                  </a:moveTo>
                  <a:lnTo>
                    <a:pt x="149" y="427"/>
                  </a:lnTo>
                  <a:lnTo>
                    <a:pt x="152" y="427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4" name="Freeform 332"/>
            <p:cNvSpPr>
              <a:spLocks noChangeArrowheads="1"/>
            </p:cNvSpPr>
            <p:nvPr/>
          </p:nvSpPr>
          <p:spPr bwMode="auto">
            <a:xfrm>
              <a:off x="7645400" y="4186238"/>
              <a:ext cx="128588" cy="346075"/>
            </a:xfrm>
            <a:custGeom>
              <a:avLst/>
              <a:gdLst>
                <a:gd name="T0" fmla="*/ 272 w 359"/>
                <a:gd name="T1" fmla="*/ 435 h 960"/>
                <a:gd name="T2" fmla="*/ 267 w 359"/>
                <a:gd name="T3" fmla="*/ 435 h 960"/>
                <a:gd name="T4" fmla="*/ 212 w 359"/>
                <a:gd name="T5" fmla="*/ 432 h 960"/>
                <a:gd name="T6" fmla="*/ 209 w 359"/>
                <a:gd name="T7" fmla="*/ 312 h 960"/>
                <a:gd name="T8" fmla="*/ 189 w 359"/>
                <a:gd name="T9" fmla="*/ 91 h 960"/>
                <a:gd name="T10" fmla="*/ 175 w 359"/>
                <a:gd name="T11" fmla="*/ 0 h 960"/>
                <a:gd name="T12" fmla="*/ 152 w 359"/>
                <a:gd name="T13" fmla="*/ 172 h 960"/>
                <a:gd name="T14" fmla="*/ 138 w 359"/>
                <a:gd name="T15" fmla="*/ 426 h 960"/>
                <a:gd name="T16" fmla="*/ 175 w 359"/>
                <a:gd name="T17" fmla="*/ 429 h 960"/>
                <a:gd name="T18" fmla="*/ 92 w 359"/>
                <a:gd name="T19" fmla="*/ 423 h 960"/>
                <a:gd name="T20" fmla="*/ 83 w 359"/>
                <a:gd name="T21" fmla="*/ 421 h 960"/>
                <a:gd name="T22" fmla="*/ 34 w 359"/>
                <a:gd name="T23" fmla="*/ 426 h 960"/>
                <a:gd name="T24" fmla="*/ 12 w 359"/>
                <a:gd name="T25" fmla="*/ 449 h 960"/>
                <a:gd name="T26" fmla="*/ 0 w 359"/>
                <a:gd name="T27" fmla="*/ 472 h 960"/>
                <a:gd name="T28" fmla="*/ 0 w 359"/>
                <a:gd name="T29" fmla="*/ 495 h 960"/>
                <a:gd name="T30" fmla="*/ 6 w 359"/>
                <a:gd name="T31" fmla="*/ 681 h 960"/>
                <a:gd name="T32" fmla="*/ 9 w 359"/>
                <a:gd name="T33" fmla="*/ 721 h 960"/>
                <a:gd name="T34" fmla="*/ 14 w 359"/>
                <a:gd name="T35" fmla="*/ 759 h 960"/>
                <a:gd name="T36" fmla="*/ 29 w 359"/>
                <a:gd name="T37" fmla="*/ 785 h 960"/>
                <a:gd name="T38" fmla="*/ 55 w 359"/>
                <a:gd name="T39" fmla="*/ 804 h 960"/>
                <a:gd name="T40" fmla="*/ 75 w 359"/>
                <a:gd name="T41" fmla="*/ 807 h 960"/>
                <a:gd name="T42" fmla="*/ 49 w 359"/>
                <a:gd name="T43" fmla="*/ 796 h 960"/>
                <a:gd name="T44" fmla="*/ 34 w 359"/>
                <a:gd name="T45" fmla="*/ 782 h 960"/>
                <a:gd name="T46" fmla="*/ 26 w 359"/>
                <a:gd name="T47" fmla="*/ 756 h 960"/>
                <a:gd name="T48" fmla="*/ 26 w 359"/>
                <a:gd name="T49" fmla="*/ 721 h 960"/>
                <a:gd name="T50" fmla="*/ 34 w 359"/>
                <a:gd name="T51" fmla="*/ 538 h 960"/>
                <a:gd name="T52" fmla="*/ 34 w 359"/>
                <a:gd name="T53" fmla="*/ 501 h 960"/>
                <a:gd name="T54" fmla="*/ 43 w 359"/>
                <a:gd name="T55" fmla="*/ 472 h 960"/>
                <a:gd name="T56" fmla="*/ 52 w 359"/>
                <a:gd name="T57" fmla="*/ 461 h 960"/>
                <a:gd name="T58" fmla="*/ 77 w 359"/>
                <a:gd name="T59" fmla="*/ 458 h 960"/>
                <a:gd name="T60" fmla="*/ 83 w 359"/>
                <a:gd name="T61" fmla="*/ 458 h 960"/>
                <a:gd name="T62" fmla="*/ 258 w 359"/>
                <a:gd name="T63" fmla="*/ 472 h 960"/>
                <a:gd name="T64" fmla="*/ 267 w 359"/>
                <a:gd name="T65" fmla="*/ 475 h 960"/>
                <a:gd name="T66" fmla="*/ 272 w 359"/>
                <a:gd name="T67" fmla="*/ 475 h 960"/>
                <a:gd name="T68" fmla="*/ 304 w 359"/>
                <a:gd name="T69" fmla="*/ 486 h 960"/>
                <a:gd name="T70" fmla="*/ 315 w 359"/>
                <a:gd name="T71" fmla="*/ 512 h 960"/>
                <a:gd name="T72" fmla="*/ 315 w 359"/>
                <a:gd name="T73" fmla="*/ 521 h 960"/>
                <a:gd name="T74" fmla="*/ 321 w 359"/>
                <a:gd name="T75" fmla="*/ 744 h 960"/>
                <a:gd name="T76" fmla="*/ 321 w 359"/>
                <a:gd name="T77" fmla="*/ 767 h 960"/>
                <a:gd name="T78" fmla="*/ 321 w 359"/>
                <a:gd name="T79" fmla="*/ 779 h 960"/>
                <a:gd name="T80" fmla="*/ 312 w 359"/>
                <a:gd name="T81" fmla="*/ 796 h 960"/>
                <a:gd name="T82" fmla="*/ 292 w 359"/>
                <a:gd name="T83" fmla="*/ 810 h 960"/>
                <a:gd name="T84" fmla="*/ 284 w 359"/>
                <a:gd name="T85" fmla="*/ 813 h 960"/>
                <a:gd name="T86" fmla="*/ 106 w 359"/>
                <a:gd name="T87" fmla="*/ 810 h 960"/>
                <a:gd name="T88" fmla="*/ 175 w 359"/>
                <a:gd name="T89" fmla="*/ 822 h 960"/>
                <a:gd name="T90" fmla="*/ 152 w 359"/>
                <a:gd name="T91" fmla="*/ 819 h 960"/>
                <a:gd name="T92" fmla="*/ 175 w 359"/>
                <a:gd name="T93" fmla="*/ 959 h 960"/>
                <a:gd name="T94" fmla="*/ 184 w 359"/>
                <a:gd name="T95" fmla="*/ 899 h 960"/>
                <a:gd name="T96" fmla="*/ 195 w 359"/>
                <a:gd name="T97" fmla="*/ 824 h 960"/>
                <a:gd name="T98" fmla="*/ 278 w 359"/>
                <a:gd name="T99" fmla="*/ 833 h 960"/>
                <a:gd name="T100" fmla="*/ 304 w 359"/>
                <a:gd name="T101" fmla="*/ 830 h 960"/>
                <a:gd name="T102" fmla="*/ 327 w 359"/>
                <a:gd name="T103" fmla="*/ 816 h 960"/>
                <a:gd name="T104" fmla="*/ 344 w 359"/>
                <a:gd name="T105" fmla="*/ 799 h 960"/>
                <a:gd name="T106" fmla="*/ 352 w 359"/>
                <a:gd name="T107" fmla="*/ 776 h 960"/>
                <a:gd name="T108" fmla="*/ 352 w 359"/>
                <a:gd name="T109" fmla="*/ 770 h 960"/>
                <a:gd name="T110" fmla="*/ 352 w 359"/>
                <a:gd name="T111" fmla="*/ 747 h 960"/>
                <a:gd name="T112" fmla="*/ 358 w 359"/>
                <a:gd name="T113" fmla="*/ 561 h 960"/>
                <a:gd name="T114" fmla="*/ 358 w 359"/>
                <a:gd name="T115" fmla="*/ 524 h 960"/>
                <a:gd name="T116" fmla="*/ 349 w 359"/>
                <a:gd name="T117" fmla="*/ 478 h 960"/>
                <a:gd name="T118" fmla="*/ 324 w 359"/>
                <a:gd name="T119" fmla="*/ 449 h 960"/>
                <a:gd name="T120" fmla="*/ 295 w 359"/>
                <a:gd name="T121" fmla="*/ 438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960">
                  <a:moveTo>
                    <a:pt x="275" y="435"/>
                  </a:moveTo>
                  <a:lnTo>
                    <a:pt x="272" y="435"/>
                  </a:lnTo>
                  <a:lnTo>
                    <a:pt x="272" y="435"/>
                  </a:lnTo>
                  <a:lnTo>
                    <a:pt x="267" y="435"/>
                  </a:lnTo>
                  <a:lnTo>
                    <a:pt x="267" y="435"/>
                  </a:lnTo>
                  <a:lnTo>
                    <a:pt x="212" y="432"/>
                  </a:lnTo>
                  <a:lnTo>
                    <a:pt x="212" y="432"/>
                  </a:lnTo>
                  <a:lnTo>
                    <a:pt x="209" y="312"/>
                  </a:lnTo>
                  <a:lnTo>
                    <a:pt x="201" y="197"/>
                  </a:lnTo>
                  <a:lnTo>
                    <a:pt x="189" y="9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63" y="74"/>
                  </a:lnTo>
                  <a:lnTo>
                    <a:pt x="152" y="172"/>
                  </a:lnTo>
                  <a:lnTo>
                    <a:pt x="140" y="289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75" y="429"/>
                  </a:lnTo>
                  <a:lnTo>
                    <a:pt x="175" y="429"/>
                  </a:lnTo>
                  <a:lnTo>
                    <a:pt x="92" y="423"/>
                  </a:lnTo>
                  <a:lnTo>
                    <a:pt x="83" y="421"/>
                  </a:lnTo>
                  <a:lnTo>
                    <a:pt x="83" y="421"/>
                  </a:lnTo>
                  <a:lnTo>
                    <a:pt x="55" y="421"/>
                  </a:lnTo>
                  <a:lnTo>
                    <a:pt x="34" y="426"/>
                  </a:lnTo>
                  <a:lnTo>
                    <a:pt x="20" y="438"/>
                  </a:lnTo>
                  <a:lnTo>
                    <a:pt x="12" y="449"/>
                  </a:lnTo>
                  <a:lnTo>
                    <a:pt x="6" y="461"/>
                  </a:lnTo>
                  <a:lnTo>
                    <a:pt x="0" y="472"/>
                  </a:lnTo>
                  <a:lnTo>
                    <a:pt x="0" y="486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6" y="681"/>
                  </a:lnTo>
                  <a:lnTo>
                    <a:pt x="9" y="721"/>
                  </a:lnTo>
                  <a:lnTo>
                    <a:pt x="9" y="721"/>
                  </a:lnTo>
                  <a:lnTo>
                    <a:pt x="12" y="744"/>
                  </a:lnTo>
                  <a:lnTo>
                    <a:pt x="14" y="759"/>
                  </a:lnTo>
                  <a:lnTo>
                    <a:pt x="20" y="773"/>
                  </a:lnTo>
                  <a:lnTo>
                    <a:pt x="29" y="785"/>
                  </a:lnTo>
                  <a:lnTo>
                    <a:pt x="40" y="796"/>
                  </a:lnTo>
                  <a:lnTo>
                    <a:pt x="55" y="804"/>
                  </a:lnTo>
                  <a:lnTo>
                    <a:pt x="75" y="807"/>
                  </a:lnTo>
                  <a:lnTo>
                    <a:pt x="75" y="807"/>
                  </a:lnTo>
                  <a:lnTo>
                    <a:pt x="58" y="801"/>
                  </a:lnTo>
                  <a:lnTo>
                    <a:pt x="49" y="796"/>
                  </a:lnTo>
                  <a:lnTo>
                    <a:pt x="40" y="790"/>
                  </a:lnTo>
                  <a:lnTo>
                    <a:pt x="34" y="782"/>
                  </a:lnTo>
                  <a:lnTo>
                    <a:pt x="29" y="770"/>
                  </a:lnTo>
                  <a:lnTo>
                    <a:pt x="26" y="756"/>
                  </a:lnTo>
                  <a:lnTo>
                    <a:pt x="26" y="741"/>
                  </a:lnTo>
                  <a:lnTo>
                    <a:pt x="26" y="721"/>
                  </a:lnTo>
                  <a:lnTo>
                    <a:pt x="26" y="721"/>
                  </a:lnTo>
                  <a:lnTo>
                    <a:pt x="34" y="538"/>
                  </a:lnTo>
                  <a:lnTo>
                    <a:pt x="34" y="501"/>
                  </a:lnTo>
                  <a:lnTo>
                    <a:pt x="34" y="501"/>
                  </a:lnTo>
                  <a:lnTo>
                    <a:pt x="37" y="481"/>
                  </a:lnTo>
                  <a:lnTo>
                    <a:pt x="43" y="472"/>
                  </a:lnTo>
                  <a:lnTo>
                    <a:pt x="46" y="466"/>
                  </a:lnTo>
                  <a:lnTo>
                    <a:pt x="52" y="461"/>
                  </a:lnTo>
                  <a:lnTo>
                    <a:pt x="60" y="458"/>
                  </a:lnTo>
                  <a:lnTo>
                    <a:pt x="77" y="458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169" y="466"/>
                  </a:lnTo>
                  <a:lnTo>
                    <a:pt x="258" y="472"/>
                  </a:lnTo>
                  <a:lnTo>
                    <a:pt x="267" y="475"/>
                  </a:lnTo>
                  <a:lnTo>
                    <a:pt x="267" y="475"/>
                  </a:lnTo>
                  <a:lnTo>
                    <a:pt x="272" y="475"/>
                  </a:lnTo>
                  <a:lnTo>
                    <a:pt x="272" y="475"/>
                  </a:lnTo>
                  <a:lnTo>
                    <a:pt x="292" y="478"/>
                  </a:lnTo>
                  <a:lnTo>
                    <a:pt x="304" y="486"/>
                  </a:lnTo>
                  <a:lnTo>
                    <a:pt x="312" y="501"/>
                  </a:lnTo>
                  <a:lnTo>
                    <a:pt x="315" y="512"/>
                  </a:lnTo>
                  <a:lnTo>
                    <a:pt x="315" y="521"/>
                  </a:lnTo>
                  <a:lnTo>
                    <a:pt x="315" y="521"/>
                  </a:lnTo>
                  <a:lnTo>
                    <a:pt x="318" y="707"/>
                  </a:lnTo>
                  <a:lnTo>
                    <a:pt x="321" y="744"/>
                  </a:lnTo>
                  <a:lnTo>
                    <a:pt x="321" y="764"/>
                  </a:lnTo>
                  <a:lnTo>
                    <a:pt x="321" y="767"/>
                  </a:lnTo>
                  <a:lnTo>
                    <a:pt x="321" y="767"/>
                  </a:lnTo>
                  <a:lnTo>
                    <a:pt x="321" y="779"/>
                  </a:lnTo>
                  <a:lnTo>
                    <a:pt x="318" y="790"/>
                  </a:lnTo>
                  <a:lnTo>
                    <a:pt x="312" y="796"/>
                  </a:lnTo>
                  <a:lnTo>
                    <a:pt x="307" y="801"/>
                  </a:lnTo>
                  <a:lnTo>
                    <a:pt x="292" y="810"/>
                  </a:lnTo>
                  <a:lnTo>
                    <a:pt x="284" y="813"/>
                  </a:lnTo>
                  <a:lnTo>
                    <a:pt x="284" y="813"/>
                  </a:lnTo>
                  <a:lnTo>
                    <a:pt x="106" y="810"/>
                  </a:lnTo>
                  <a:lnTo>
                    <a:pt x="106" y="810"/>
                  </a:lnTo>
                  <a:lnTo>
                    <a:pt x="175" y="822"/>
                  </a:lnTo>
                  <a:lnTo>
                    <a:pt x="175" y="822"/>
                  </a:lnTo>
                  <a:lnTo>
                    <a:pt x="152" y="819"/>
                  </a:lnTo>
                  <a:lnTo>
                    <a:pt x="152" y="819"/>
                  </a:lnTo>
                  <a:lnTo>
                    <a:pt x="166" y="913"/>
                  </a:lnTo>
                  <a:lnTo>
                    <a:pt x="175" y="959"/>
                  </a:lnTo>
                  <a:lnTo>
                    <a:pt x="175" y="959"/>
                  </a:lnTo>
                  <a:lnTo>
                    <a:pt x="184" y="899"/>
                  </a:lnTo>
                  <a:lnTo>
                    <a:pt x="195" y="824"/>
                  </a:lnTo>
                  <a:lnTo>
                    <a:pt x="195" y="824"/>
                  </a:lnTo>
                  <a:lnTo>
                    <a:pt x="278" y="833"/>
                  </a:lnTo>
                  <a:lnTo>
                    <a:pt x="278" y="833"/>
                  </a:lnTo>
                  <a:lnTo>
                    <a:pt x="292" y="833"/>
                  </a:lnTo>
                  <a:lnTo>
                    <a:pt x="304" y="830"/>
                  </a:lnTo>
                  <a:lnTo>
                    <a:pt x="318" y="824"/>
                  </a:lnTo>
                  <a:lnTo>
                    <a:pt x="327" y="816"/>
                  </a:lnTo>
                  <a:lnTo>
                    <a:pt x="338" y="807"/>
                  </a:lnTo>
                  <a:lnTo>
                    <a:pt x="344" y="799"/>
                  </a:lnTo>
                  <a:lnTo>
                    <a:pt x="349" y="787"/>
                  </a:lnTo>
                  <a:lnTo>
                    <a:pt x="352" y="776"/>
                  </a:lnTo>
                  <a:lnTo>
                    <a:pt x="352" y="773"/>
                  </a:lnTo>
                  <a:lnTo>
                    <a:pt x="352" y="770"/>
                  </a:lnTo>
                  <a:lnTo>
                    <a:pt x="352" y="764"/>
                  </a:lnTo>
                  <a:lnTo>
                    <a:pt x="352" y="747"/>
                  </a:lnTo>
                  <a:lnTo>
                    <a:pt x="352" y="747"/>
                  </a:lnTo>
                  <a:lnTo>
                    <a:pt x="358" y="561"/>
                  </a:lnTo>
                  <a:lnTo>
                    <a:pt x="358" y="524"/>
                  </a:lnTo>
                  <a:lnTo>
                    <a:pt x="358" y="524"/>
                  </a:lnTo>
                  <a:lnTo>
                    <a:pt x="355" y="498"/>
                  </a:lnTo>
                  <a:lnTo>
                    <a:pt x="349" y="478"/>
                  </a:lnTo>
                  <a:lnTo>
                    <a:pt x="338" y="461"/>
                  </a:lnTo>
                  <a:lnTo>
                    <a:pt x="324" y="449"/>
                  </a:lnTo>
                  <a:lnTo>
                    <a:pt x="310" y="444"/>
                  </a:lnTo>
                  <a:lnTo>
                    <a:pt x="295" y="438"/>
                  </a:lnTo>
                  <a:lnTo>
                    <a:pt x="275" y="435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5" name="Freeform 333"/>
            <p:cNvSpPr>
              <a:spLocks noChangeArrowheads="1"/>
            </p:cNvSpPr>
            <p:nvPr/>
          </p:nvSpPr>
          <p:spPr bwMode="auto">
            <a:xfrm>
              <a:off x="7847013" y="4186238"/>
              <a:ext cx="130175" cy="344487"/>
            </a:xfrm>
            <a:custGeom>
              <a:avLst/>
              <a:gdLst>
                <a:gd name="T0" fmla="*/ 283 w 362"/>
                <a:gd name="T1" fmla="*/ 155 h 958"/>
                <a:gd name="T2" fmla="*/ 209 w 362"/>
                <a:gd name="T3" fmla="*/ 161 h 958"/>
                <a:gd name="T4" fmla="*/ 194 w 362"/>
                <a:gd name="T5" fmla="*/ 46 h 958"/>
                <a:gd name="T6" fmla="*/ 177 w 362"/>
                <a:gd name="T7" fmla="*/ 49 h 958"/>
                <a:gd name="T8" fmla="*/ 163 w 362"/>
                <a:gd name="T9" fmla="*/ 164 h 958"/>
                <a:gd name="T10" fmla="*/ 86 w 362"/>
                <a:gd name="T11" fmla="*/ 170 h 958"/>
                <a:gd name="T12" fmla="*/ 66 w 362"/>
                <a:gd name="T13" fmla="*/ 172 h 958"/>
                <a:gd name="T14" fmla="*/ 23 w 362"/>
                <a:gd name="T15" fmla="*/ 195 h 958"/>
                <a:gd name="T16" fmla="*/ 3 w 362"/>
                <a:gd name="T17" fmla="*/ 227 h 958"/>
                <a:gd name="T18" fmla="*/ 0 w 362"/>
                <a:gd name="T19" fmla="*/ 247 h 958"/>
                <a:gd name="T20" fmla="*/ 14 w 362"/>
                <a:gd name="T21" fmla="*/ 510 h 958"/>
                <a:gd name="T22" fmla="*/ 31 w 362"/>
                <a:gd name="T23" fmla="*/ 539 h 958"/>
                <a:gd name="T24" fmla="*/ 60 w 362"/>
                <a:gd name="T25" fmla="*/ 553 h 958"/>
                <a:gd name="T26" fmla="*/ 83 w 362"/>
                <a:gd name="T27" fmla="*/ 556 h 958"/>
                <a:gd name="T28" fmla="*/ 34 w 362"/>
                <a:gd name="T29" fmla="*/ 530 h 958"/>
                <a:gd name="T30" fmla="*/ 26 w 362"/>
                <a:gd name="T31" fmla="*/ 482 h 958"/>
                <a:gd name="T32" fmla="*/ 34 w 362"/>
                <a:gd name="T33" fmla="*/ 382 h 958"/>
                <a:gd name="T34" fmla="*/ 40 w 362"/>
                <a:gd name="T35" fmla="*/ 247 h 958"/>
                <a:gd name="T36" fmla="*/ 57 w 362"/>
                <a:gd name="T37" fmla="*/ 215 h 958"/>
                <a:gd name="T38" fmla="*/ 74 w 362"/>
                <a:gd name="T39" fmla="*/ 207 h 958"/>
                <a:gd name="T40" fmla="*/ 171 w 362"/>
                <a:gd name="T41" fmla="*/ 204 h 958"/>
                <a:gd name="T42" fmla="*/ 283 w 362"/>
                <a:gd name="T43" fmla="*/ 192 h 958"/>
                <a:gd name="T44" fmla="*/ 309 w 362"/>
                <a:gd name="T45" fmla="*/ 204 h 958"/>
                <a:gd name="T46" fmla="*/ 320 w 362"/>
                <a:gd name="T47" fmla="*/ 224 h 958"/>
                <a:gd name="T48" fmla="*/ 323 w 362"/>
                <a:gd name="T49" fmla="*/ 344 h 958"/>
                <a:gd name="T50" fmla="*/ 326 w 362"/>
                <a:gd name="T51" fmla="*/ 487 h 958"/>
                <a:gd name="T52" fmla="*/ 315 w 362"/>
                <a:gd name="T53" fmla="*/ 516 h 958"/>
                <a:gd name="T54" fmla="*/ 292 w 362"/>
                <a:gd name="T55" fmla="*/ 530 h 958"/>
                <a:gd name="T56" fmla="*/ 117 w 362"/>
                <a:gd name="T57" fmla="*/ 553 h 958"/>
                <a:gd name="T58" fmla="*/ 149 w 362"/>
                <a:gd name="T59" fmla="*/ 556 h 958"/>
                <a:gd name="T60" fmla="*/ 169 w 362"/>
                <a:gd name="T61" fmla="*/ 874 h 958"/>
                <a:gd name="T62" fmla="*/ 194 w 362"/>
                <a:gd name="T63" fmla="*/ 897 h 958"/>
                <a:gd name="T64" fmla="*/ 220 w 362"/>
                <a:gd name="T65" fmla="*/ 619 h 958"/>
                <a:gd name="T66" fmla="*/ 217 w 362"/>
                <a:gd name="T67" fmla="*/ 553 h 958"/>
                <a:gd name="T68" fmla="*/ 283 w 362"/>
                <a:gd name="T69" fmla="*/ 550 h 958"/>
                <a:gd name="T70" fmla="*/ 320 w 362"/>
                <a:gd name="T71" fmla="*/ 539 h 958"/>
                <a:gd name="T72" fmla="*/ 346 w 362"/>
                <a:gd name="T73" fmla="*/ 510 h 958"/>
                <a:gd name="T74" fmla="*/ 355 w 362"/>
                <a:gd name="T75" fmla="*/ 479 h 958"/>
                <a:gd name="T76" fmla="*/ 355 w 362"/>
                <a:gd name="T77" fmla="*/ 476 h 958"/>
                <a:gd name="T78" fmla="*/ 361 w 362"/>
                <a:gd name="T79" fmla="*/ 224 h 958"/>
                <a:gd name="T80" fmla="*/ 358 w 362"/>
                <a:gd name="T81" fmla="*/ 201 h 958"/>
                <a:gd name="T82" fmla="*/ 332 w 362"/>
                <a:gd name="T83" fmla="*/ 167 h 958"/>
                <a:gd name="T84" fmla="*/ 286 w 362"/>
                <a:gd name="T85" fmla="*/ 155 h 958"/>
                <a:gd name="T86" fmla="*/ 177 w 362"/>
                <a:gd name="T87" fmla="*/ 164 h 958"/>
                <a:gd name="T88" fmla="*/ 203 w 362"/>
                <a:gd name="T89" fmla="*/ 161 h 958"/>
                <a:gd name="T90" fmla="*/ 197 w 362"/>
                <a:gd name="T91" fmla="*/ 161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958">
                  <a:moveTo>
                    <a:pt x="286" y="155"/>
                  </a:moveTo>
                  <a:lnTo>
                    <a:pt x="283" y="155"/>
                  </a:lnTo>
                  <a:lnTo>
                    <a:pt x="283" y="155"/>
                  </a:lnTo>
                  <a:lnTo>
                    <a:pt x="280" y="155"/>
                  </a:lnTo>
                  <a:lnTo>
                    <a:pt x="280" y="155"/>
                  </a:lnTo>
                  <a:lnTo>
                    <a:pt x="209" y="161"/>
                  </a:lnTo>
                  <a:lnTo>
                    <a:pt x="209" y="161"/>
                  </a:lnTo>
                  <a:lnTo>
                    <a:pt x="200" y="92"/>
                  </a:lnTo>
                  <a:lnTo>
                    <a:pt x="194" y="46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7" y="49"/>
                  </a:lnTo>
                  <a:lnTo>
                    <a:pt x="169" y="101"/>
                  </a:lnTo>
                  <a:lnTo>
                    <a:pt x="163" y="164"/>
                  </a:lnTo>
                  <a:lnTo>
                    <a:pt x="163" y="164"/>
                  </a:lnTo>
                  <a:lnTo>
                    <a:pt x="97" y="170"/>
                  </a:lnTo>
                  <a:lnTo>
                    <a:pt x="89" y="170"/>
                  </a:lnTo>
                  <a:lnTo>
                    <a:pt x="86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66" y="172"/>
                  </a:lnTo>
                  <a:lnTo>
                    <a:pt x="48" y="178"/>
                  </a:lnTo>
                  <a:lnTo>
                    <a:pt x="34" y="187"/>
                  </a:lnTo>
                  <a:lnTo>
                    <a:pt x="23" y="195"/>
                  </a:lnTo>
                  <a:lnTo>
                    <a:pt x="14" y="204"/>
                  </a:lnTo>
                  <a:lnTo>
                    <a:pt x="8" y="215"/>
                  </a:lnTo>
                  <a:lnTo>
                    <a:pt x="3" y="227"/>
                  </a:lnTo>
                  <a:lnTo>
                    <a:pt x="0" y="238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8" y="407"/>
                  </a:lnTo>
                  <a:lnTo>
                    <a:pt x="14" y="510"/>
                  </a:lnTo>
                  <a:lnTo>
                    <a:pt x="14" y="510"/>
                  </a:lnTo>
                  <a:lnTo>
                    <a:pt x="17" y="522"/>
                  </a:lnTo>
                  <a:lnTo>
                    <a:pt x="23" y="530"/>
                  </a:lnTo>
                  <a:lnTo>
                    <a:pt x="31" y="539"/>
                  </a:lnTo>
                  <a:lnTo>
                    <a:pt x="40" y="545"/>
                  </a:lnTo>
                  <a:lnTo>
                    <a:pt x="48" y="550"/>
                  </a:lnTo>
                  <a:lnTo>
                    <a:pt x="60" y="553"/>
                  </a:lnTo>
                  <a:lnTo>
                    <a:pt x="71" y="556"/>
                  </a:lnTo>
                  <a:lnTo>
                    <a:pt x="83" y="556"/>
                  </a:lnTo>
                  <a:lnTo>
                    <a:pt x="83" y="556"/>
                  </a:lnTo>
                  <a:lnTo>
                    <a:pt x="60" y="550"/>
                  </a:lnTo>
                  <a:lnTo>
                    <a:pt x="45" y="542"/>
                  </a:lnTo>
                  <a:lnTo>
                    <a:pt x="34" y="530"/>
                  </a:lnTo>
                  <a:lnTo>
                    <a:pt x="28" y="513"/>
                  </a:lnTo>
                  <a:lnTo>
                    <a:pt x="28" y="513"/>
                  </a:lnTo>
                  <a:lnTo>
                    <a:pt x="26" y="482"/>
                  </a:lnTo>
                  <a:lnTo>
                    <a:pt x="28" y="447"/>
                  </a:lnTo>
                  <a:lnTo>
                    <a:pt x="34" y="382"/>
                  </a:lnTo>
                  <a:lnTo>
                    <a:pt x="34" y="382"/>
                  </a:lnTo>
                  <a:lnTo>
                    <a:pt x="40" y="253"/>
                  </a:lnTo>
                  <a:lnTo>
                    <a:pt x="40" y="247"/>
                  </a:lnTo>
                  <a:lnTo>
                    <a:pt x="40" y="247"/>
                  </a:lnTo>
                  <a:lnTo>
                    <a:pt x="43" y="235"/>
                  </a:lnTo>
                  <a:lnTo>
                    <a:pt x="45" y="227"/>
                  </a:lnTo>
                  <a:lnTo>
                    <a:pt x="57" y="215"/>
                  </a:lnTo>
                  <a:lnTo>
                    <a:pt x="66" y="209"/>
                  </a:lnTo>
                  <a:lnTo>
                    <a:pt x="74" y="207"/>
                  </a:lnTo>
                  <a:lnTo>
                    <a:pt x="74" y="207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171" y="204"/>
                  </a:lnTo>
                  <a:lnTo>
                    <a:pt x="266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92"/>
                  </a:lnTo>
                  <a:lnTo>
                    <a:pt x="298" y="195"/>
                  </a:lnTo>
                  <a:lnTo>
                    <a:pt x="309" y="204"/>
                  </a:lnTo>
                  <a:lnTo>
                    <a:pt x="317" y="212"/>
                  </a:lnTo>
                  <a:lnTo>
                    <a:pt x="320" y="224"/>
                  </a:lnTo>
                  <a:lnTo>
                    <a:pt x="320" y="224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3" y="344"/>
                  </a:lnTo>
                  <a:lnTo>
                    <a:pt x="326" y="479"/>
                  </a:lnTo>
                  <a:lnTo>
                    <a:pt x="326" y="479"/>
                  </a:lnTo>
                  <a:lnTo>
                    <a:pt x="326" y="487"/>
                  </a:lnTo>
                  <a:lnTo>
                    <a:pt x="323" y="502"/>
                  </a:lnTo>
                  <a:lnTo>
                    <a:pt x="320" y="508"/>
                  </a:lnTo>
                  <a:lnTo>
                    <a:pt x="315" y="516"/>
                  </a:lnTo>
                  <a:lnTo>
                    <a:pt x="306" y="522"/>
                  </a:lnTo>
                  <a:lnTo>
                    <a:pt x="295" y="527"/>
                  </a:lnTo>
                  <a:lnTo>
                    <a:pt x="292" y="530"/>
                  </a:lnTo>
                  <a:lnTo>
                    <a:pt x="292" y="530"/>
                  </a:lnTo>
                  <a:lnTo>
                    <a:pt x="263" y="536"/>
                  </a:lnTo>
                  <a:lnTo>
                    <a:pt x="117" y="553"/>
                  </a:lnTo>
                  <a:lnTo>
                    <a:pt x="117" y="553"/>
                  </a:lnTo>
                  <a:lnTo>
                    <a:pt x="149" y="556"/>
                  </a:lnTo>
                  <a:lnTo>
                    <a:pt x="149" y="556"/>
                  </a:lnTo>
                  <a:lnTo>
                    <a:pt x="152" y="668"/>
                  </a:lnTo>
                  <a:lnTo>
                    <a:pt x="160" y="774"/>
                  </a:lnTo>
                  <a:lnTo>
                    <a:pt x="169" y="874"/>
                  </a:lnTo>
                  <a:lnTo>
                    <a:pt x="183" y="957"/>
                  </a:lnTo>
                  <a:lnTo>
                    <a:pt x="183" y="957"/>
                  </a:lnTo>
                  <a:lnTo>
                    <a:pt x="194" y="897"/>
                  </a:lnTo>
                  <a:lnTo>
                    <a:pt x="203" y="837"/>
                  </a:lnTo>
                  <a:lnTo>
                    <a:pt x="215" y="719"/>
                  </a:lnTo>
                  <a:lnTo>
                    <a:pt x="220" y="619"/>
                  </a:lnTo>
                  <a:lnTo>
                    <a:pt x="223" y="556"/>
                  </a:lnTo>
                  <a:lnTo>
                    <a:pt x="223" y="556"/>
                  </a:lnTo>
                  <a:lnTo>
                    <a:pt x="217" y="553"/>
                  </a:lnTo>
                  <a:lnTo>
                    <a:pt x="217" y="553"/>
                  </a:lnTo>
                  <a:lnTo>
                    <a:pt x="283" y="550"/>
                  </a:lnTo>
                  <a:lnTo>
                    <a:pt x="283" y="550"/>
                  </a:lnTo>
                  <a:lnTo>
                    <a:pt x="298" y="550"/>
                  </a:lnTo>
                  <a:lnTo>
                    <a:pt x="309" y="545"/>
                  </a:lnTo>
                  <a:lnTo>
                    <a:pt x="320" y="539"/>
                  </a:lnTo>
                  <a:lnTo>
                    <a:pt x="329" y="530"/>
                  </a:lnTo>
                  <a:lnTo>
                    <a:pt x="341" y="522"/>
                  </a:lnTo>
                  <a:lnTo>
                    <a:pt x="346" y="510"/>
                  </a:lnTo>
                  <a:lnTo>
                    <a:pt x="352" y="496"/>
                  </a:lnTo>
                  <a:lnTo>
                    <a:pt x="355" y="482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61" y="347"/>
                  </a:lnTo>
                  <a:lnTo>
                    <a:pt x="361" y="230"/>
                  </a:lnTo>
                  <a:lnTo>
                    <a:pt x="361" y="224"/>
                  </a:lnTo>
                  <a:lnTo>
                    <a:pt x="361" y="221"/>
                  </a:lnTo>
                  <a:lnTo>
                    <a:pt x="361" y="221"/>
                  </a:lnTo>
                  <a:lnTo>
                    <a:pt x="358" y="201"/>
                  </a:lnTo>
                  <a:lnTo>
                    <a:pt x="352" y="187"/>
                  </a:lnTo>
                  <a:lnTo>
                    <a:pt x="343" y="175"/>
                  </a:lnTo>
                  <a:lnTo>
                    <a:pt x="332" y="167"/>
                  </a:lnTo>
                  <a:lnTo>
                    <a:pt x="320" y="161"/>
                  </a:lnTo>
                  <a:lnTo>
                    <a:pt x="309" y="155"/>
                  </a:lnTo>
                  <a:lnTo>
                    <a:pt x="286" y="155"/>
                  </a:lnTo>
                  <a:close/>
                  <a:moveTo>
                    <a:pt x="197" y="161"/>
                  </a:moveTo>
                  <a:lnTo>
                    <a:pt x="197" y="161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97" y="161"/>
                  </a:lnTo>
                  <a:close/>
                  <a:moveTo>
                    <a:pt x="203" y="161"/>
                  </a:moveTo>
                  <a:lnTo>
                    <a:pt x="203" y="161"/>
                  </a:lnTo>
                  <a:lnTo>
                    <a:pt x="197" y="161"/>
                  </a:lnTo>
                  <a:lnTo>
                    <a:pt x="197" y="161"/>
                  </a:lnTo>
                  <a:lnTo>
                    <a:pt x="203" y="161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6" name="Freeform 334"/>
            <p:cNvSpPr>
              <a:spLocks noChangeArrowheads="1"/>
            </p:cNvSpPr>
            <p:nvPr/>
          </p:nvSpPr>
          <p:spPr bwMode="auto">
            <a:xfrm>
              <a:off x="7478713" y="4159250"/>
              <a:ext cx="103187" cy="344488"/>
            </a:xfrm>
            <a:custGeom>
              <a:avLst/>
              <a:gdLst>
                <a:gd name="T0" fmla="*/ 286 w 287"/>
                <a:gd name="T1" fmla="*/ 269 h 958"/>
                <a:gd name="T2" fmla="*/ 283 w 287"/>
                <a:gd name="T3" fmla="*/ 249 h 958"/>
                <a:gd name="T4" fmla="*/ 272 w 287"/>
                <a:gd name="T5" fmla="*/ 218 h 958"/>
                <a:gd name="T6" fmla="*/ 249 w 287"/>
                <a:gd name="T7" fmla="*/ 198 h 958"/>
                <a:gd name="T8" fmla="*/ 220 w 287"/>
                <a:gd name="T9" fmla="*/ 181 h 958"/>
                <a:gd name="T10" fmla="*/ 218 w 287"/>
                <a:gd name="T11" fmla="*/ 181 h 958"/>
                <a:gd name="T12" fmla="*/ 215 w 287"/>
                <a:gd name="T13" fmla="*/ 181 h 958"/>
                <a:gd name="T14" fmla="*/ 155 w 287"/>
                <a:gd name="T15" fmla="*/ 166 h 958"/>
                <a:gd name="T16" fmla="*/ 138 w 287"/>
                <a:gd name="T17" fmla="*/ 0 h 958"/>
                <a:gd name="T18" fmla="*/ 129 w 287"/>
                <a:gd name="T19" fmla="*/ 52 h 958"/>
                <a:gd name="T20" fmla="*/ 118 w 287"/>
                <a:gd name="T21" fmla="*/ 158 h 958"/>
                <a:gd name="T22" fmla="*/ 63 w 287"/>
                <a:gd name="T23" fmla="*/ 143 h 958"/>
                <a:gd name="T24" fmla="*/ 57 w 287"/>
                <a:gd name="T25" fmla="*/ 140 h 958"/>
                <a:gd name="T26" fmla="*/ 46 w 287"/>
                <a:gd name="T27" fmla="*/ 140 h 958"/>
                <a:gd name="T28" fmla="*/ 26 w 287"/>
                <a:gd name="T29" fmla="*/ 143 h 958"/>
                <a:gd name="T30" fmla="*/ 11 w 287"/>
                <a:gd name="T31" fmla="*/ 158 h 958"/>
                <a:gd name="T32" fmla="*/ 3 w 287"/>
                <a:gd name="T33" fmla="*/ 178 h 958"/>
                <a:gd name="T34" fmla="*/ 0 w 287"/>
                <a:gd name="T35" fmla="*/ 198 h 958"/>
                <a:gd name="T36" fmla="*/ 6 w 287"/>
                <a:gd name="T37" fmla="*/ 393 h 958"/>
                <a:gd name="T38" fmla="*/ 9 w 287"/>
                <a:gd name="T39" fmla="*/ 470 h 958"/>
                <a:gd name="T40" fmla="*/ 26 w 287"/>
                <a:gd name="T41" fmla="*/ 507 h 958"/>
                <a:gd name="T42" fmla="*/ 46 w 287"/>
                <a:gd name="T43" fmla="*/ 524 h 958"/>
                <a:gd name="T44" fmla="*/ 57 w 287"/>
                <a:gd name="T45" fmla="*/ 527 h 958"/>
                <a:gd name="T46" fmla="*/ 34 w 287"/>
                <a:gd name="T47" fmla="*/ 510 h 958"/>
                <a:gd name="T48" fmla="*/ 20 w 287"/>
                <a:gd name="T49" fmla="*/ 484 h 958"/>
                <a:gd name="T50" fmla="*/ 17 w 287"/>
                <a:gd name="T51" fmla="*/ 473 h 958"/>
                <a:gd name="T52" fmla="*/ 23 w 287"/>
                <a:gd name="T53" fmla="*/ 338 h 958"/>
                <a:gd name="T54" fmla="*/ 26 w 287"/>
                <a:gd name="T55" fmla="*/ 206 h 958"/>
                <a:gd name="T56" fmla="*/ 29 w 287"/>
                <a:gd name="T57" fmla="*/ 198 h 958"/>
                <a:gd name="T58" fmla="*/ 37 w 287"/>
                <a:gd name="T59" fmla="*/ 181 h 958"/>
                <a:gd name="T60" fmla="*/ 52 w 287"/>
                <a:gd name="T61" fmla="*/ 178 h 958"/>
                <a:gd name="T62" fmla="*/ 63 w 287"/>
                <a:gd name="T63" fmla="*/ 181 h 958"/>
                <a:gd name="T64" fmla="*/ 132 w 287"/>
                <a:gd name="T65" fmla="*/ 201 h 958"/>
                <a:gd name="T66" fmla="*/ 215 w 287"/>
                <a:gd name="T67" fmla="*/ 221 h 958"/>
                <a:gd name="T68" fmla="*/ 218 w 287"/>
                <a:gd name="T69" fmla="*/ 221 h 958"/>
                <a:gd name="T70" fmla="*/ 232 w 287"/>
                <a:gd name="T71" fmla="*/ 226 h 958"/>
                <a:gd name="T72" fmla="*/ 246 w 287"/>
                <a:gd name="T73" fmla="*/ 249 h 958"/>
                <a:gd name="T74" fmla="*/ 249 w 287"/>
                <a:gd name="T75" fmla="*/ 261 h 958"/>
                <a:gd name="T76" fmla="*/ 249 w 287"/>
                <a:gd name="T77" fmla="*/ 264 h 958"/>
                <a:gd name="T78" fmla="*/ 255 w 287"/>
                <a:gd name="T79" fmla="*/ 516 h 958"/>
                <a:gd name="T80" fmla="*/ 255 w 287"/>
                <a:gd name="T81" fmla="*/ 533 h 958"/>
                <a:gd name="T82" fmla="*/ 241 w 287"/>
                <a:gd name="T83" fmla="*/ 553 h 958"/>
                <a:gd name="T84" fmla="*/ 223 w 287"/>
                <a:gd name="T85" fmla="*/ 559 h 958"/>
                <a:gd name="T86" fmla="*/ 201 w 287"/>
                <a:gd name="T87" fmla="*/ 556 h 958"/>
                <a:gd name="T88" fmla="*/ 83 w 287"/>
                <a:gd name="T89" fmla="*/ 536 h 958"/>
                <a:gd name="T90" fmla="*/ 106 w 287"/>
                <a:gd name="T91" fmla="*/ 544 h 958"/>
                <a:gd name="T92" fmla="*/ 106 w 287"/>
                <a:gd name="T93" fmla="*/ 610 h 958"/>
                <a:gd name="T94" fmla="*/ 120 w 287"/>
                <a:gd name="T95" fmla="*/ 834 h 958"/>
                <a:gd name="T96" fmla="*/ 135 w 287"/>
                <a:gd name="T97" fmla="*/ 957 h 958"/>
                <a:gd name="T98" fmla="*/ 146 w 287"/>
                <a:gd name="T99" fmla="*/ 876 h 958"/>
                <a:gd name="T100" fmla="*/ 163 w 287"/>
                <a:gd name="T101" fmla="*/ 673 h 958"/>
                <a:gd name="T102" fmla="*/ 166 w 287"/>
                <a:gd name="T103" fmla="*/ 564 h 958"/>
                <a:gd name="T104" fmla="*/ 163 w 287"/>
                <a:gd name="T105" fmla="*/ 561 h 958"/>
                <a:gd name="T106" fmla="*/ 218 w 287"/>
                <a:gd name="T107" fmla="*/ 579 h 958"/>
                <a:gd name="T108" fmla="*/ 241 w 287"/>
                <a:gd name="T109" fmla="*/ 579 h 958"/>
                <a:gd name="T110" fmla="*/ 258 w 287"/>
                <a:gd name="T111" fmla="*/ 570 h 958"/>
                <a:gd name="T112" fmla="*/ 275 w 287"/>
                <a:gd name="T113" fmla="*/ 553 h 958"/>
                <a:gd name="T114" fmla="*/ 281 w 287"/>
                <a:gd name="T115" fmla="*/ 527 h 958"/>
                <a:gd name="T116" fmla="*/ 281 w 287"/>
                <a:gd name="T117" fmla="*/ 524 h 958"/>
                <a:gd name="T118" fmla="*/ 281 w 287"/>
                <a:gd name="T119" fmla="*/ 524 h 958"/>
                <a:gd name="T120" fmla="*/ 286 w 287"/>
                <a:gd name="T121" fmla="*/ 278 h 958"/>
                <a:gd name="T122" fmla="*/ 215 w 287"/>
                <a:gd name="T123" fmla="*/ 221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958">
                  <a:moveTo>
                    <a:pt x="286" y="272"/>
                  </a:moveTo>
                  <a:lnTo>
                    <a:pt x="286" y="269"/>
                  </a:lnTo>
                  <a:lnTo>
                    <a:pt x="286" y="269"/>
                  </a:lnTo>
                  <a:lnTo>
                    <a:pt x="283" y="249"/>
                  </a:lnTo>
                  <a:lnTo>
                    <a:pt x="278" y="232"/>
                  </a:lnTo>
                  <a:lnTo>
                    <a:pt x="272" y="218"/>
                  </a:lnTo>
                  <a:lnTo>
                    <a:pt x="261" y="206"/>
                  </a:lnTo>
                  <a:lnTo>
                    <a:pt x="249" y="198"/>
                  </a:lnTo>
                  <a:lnTo>
                    <a:pt x="241" y="189"/>
                  </a:lnTo>
                  <a:lnTo>
                    <a:pt x="220" y="181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15" y="181"/>
                  </a:lnTo>
                  <a:lnTo>
                    <a:pt x="215" y="181"/>
                  </a:lnTo>
                  <a:lnTo>
                    <a:pt x="155" y="166"/>
                  </a:lnTo>
                  <a:lnTo>
                    <a:pt x="155" y="166"/>
                  </a:lnTo>
                  <a:lnTo>
                    <a:pt x="149" y="89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9" y="52"/>
                  </a:lnTo>
                  <a:lnTo>
                    <a:pt x="118" y="158"/>
                  </a:lnTo>
                  <a:lnTo>
                    <a:pt x="118" y="158"/>
                  </a:lnTo>
                  <a:lnTo>
                    <a:pt x="69" y="143"/>
                  </a:lnTo>
                  <a:lnTo>
                    <a:pt x="63" y="143"/>
                  </a:lnTo>
                  <a:lnTo>
                    <a:pt x="60" y="143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46" y="140"/>
                  </a:lnTo>
                  <a:lnTo>
                    <a:pt x="34" y="140"/>
                  </a:lnTo>
                  <a:lnTo>
                    <a:pt x="26" y="143"/>
                  </a:lnTo>
                  <a:lnTo>
                    <a:pt x="17" y="149"/>
                  </a:lnTo>
                  <a:lnTo>
                    <a:pt x="11" y="158"/>
                  </a:lnTo>
                  <a:lnTo>
                    <a:pt x="6" y="166"/>
                  </a:lnTo>
                  <a:lnTo>
                    <a:pt x="3" y="178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6" y="393"/>
                  </a:lnTo>
                  <a:lnTo>
                    <a:pt x="9" y="470"/>
                  </a:lnTo>
                  <a:lnTo>
                    <a:pt x="9" y="470"/>
                  </a:lnTo>
                  <a:lnTo>
                    <a:pt x="14" y="490"/>
                  </a:lnTo>
                  <a:lnTo>
                    <a:pt x="26" y="507"/>
                  </a:lnTo>
                  <a:lnTo>
                    <a:pt x="40" y="519"/>
                  </a:lnTo>
                  <a:lnTo>
                    <a:pt x="46" y="524"/>
                  </a:lnTo>
                  <a:lnTo>
                    <a:pt x="57" y="527"/>
                  </a:lnTo>
                  <a:lnTo>
                    <a:pt x="57" y="527"/>
                  </a:lnTo>
                  <a:lnTo>
                    <a:pt x="46" y="522"/>
                  </a:lnTo>
                  <a:lnTo>
                    <a:pt x="34" y="510"/>
                  </a:lnTo>
                  <a:lnTo>
                    <a:pt x="23" y="496"/>
                  </a:lnTo>
                  <a:lnTo>
                    <a:pt x="20" y="484"/>
                  </a:lnTo>
                  <a:lnTo>
                    <a:pt x="17" y="473"/>
                  </a:lnTo>
                  <a:lnTo>
                    <a:pt x="17" y="473"/>
                  </a:lnTo>
                  <a:lnTo>
                    <a:pt x="23" y="338"/>
                  </a:lnTo>
                  <a:lnTo>
                    <a:pt x="23" y="338"/>
                  </a:lnTo>
                  <a:lnTo>
                    <a:pt x="26" y="212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29" y="198"/>
                  </a:lnTo>
                  <a:lnTo>
                    <a:pt x="31" y="189"/>
                  </a:lnTo>
                  <a:lnTo>
                    <a:pt x="37" y="181"/>
                  </a:lnTo>
                  <a:lnTo>
                    <a:pt x="46" y="178"/>
                  </a:lnTo>
                  <a:lnTo>
                    <a:pt x="52" y="178"/>
                  </a:lnTo>
                  <a:lnTo>
                    <a:pt x="52" y="178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132" y="201"/>
                  </a:lnTo>
                  <a:lnTo>
                    <a:pt x="203" y="218"/>
                  </a:lnTo>
                  <a:lnTo>
                    <a:pt x="215" y="221"/>
                  </a:lnTo>
                  <a:lnTo>
                    <a:pt x="218" y="221"/>
                  </a:lnTo>
                  <a:lnTo>
                    <a:pt x="218" y="221"/>
                  </a:lnTo>
                  <a:lnTo>
                    <a:pt x="226" y="223"/>
                  </a:lnTo>
                  <a:lnTo>
                    <a:pt x="232" y="226"/>
                  </a:lnTo>
                  <a:lnTo>
                    <a:pt x="244" y="238"/>
                  </a:lnTo>
                  <a:lnTo>
                    <a:pt x="246" y="249"/>
                  </a:lnTo>
                  <a:lnTo>
                    <a:pt x="249" y="258"/>
                  </a:lnTo>
                  <a:lnTo>
                    <a:pt x="249" y="261"/>
                  </a:lnTo>
                  <a:lnTo>
                    <a:pt x="249" y="264"/>
                  </a:lnTo>
                  <a:lnTo>
                    <a:pt x="249" y="264"/>
                  </a:lnTo>
                  <a:lnTo>
                    <a:pt x="252" y="361"/>
                  </a:lnTo>
                  <a:lnTo>
                    <a:pt x="255" y="516"/>
                  </a:lnTo>
                  <a:lnTo>
                    <a:pt x="255" y="516"/>
                  </a:lnTo>
                  <a:lnTo>
                    <a:pt x="255" y="533"/>
                  </a:lnTo>
                  <a:lnTo>
                    <a:pt x="249" y="544"/>
                  </a:lnTo>
                  <a:lnTo>
                    <a:pt x="241" y="553"/>
                  </a:lnTo>
                  <a:lnTo>
                    <a:pt x="229" y="559"/>
                  </a:lnTo>
                  <a:lnTo>
                    <a:pt x="223" y="559"/>
                  </a:lnTo>
                  <a:lnTo>
                    <a:pt x="223" y="559"/>
                  </a:lnTo>
                  <a:lnTo>
                    <a:pt x="201" y="556"/>
                  </a:lnTo>
                  <a:lnTo>
                    <a:pt x="83" y="536"/>
                  </a:lnTo>
                  <a:lnTo>
                    <a:pt x="83" y="536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6" y="544"/>
                  </a:lnTo>
                  <a:lnTo>
                    <a:pt x="106" y="610"/>
                  </a:lnTo>
                  <a:lnTo>
                    <a:pt x="112" y="713"/>
                  </a:lnTo>
                  <a:lnTo>
                    <a:pt x="120" y="834"/>
                  </a:lnTo>
                  <a:lnTo>
                    <a:pt x="126" y="897"/>
                  </a:lnTo>
                  <a:lnTo>
                    <a:pt x="135" y="957"/>
                  </a:lnTo>
                  <a:lnTo>
                    <a:pt x="135" y="957"/>
                  </a:lnTo>
                  <a:lnTo>
                    <a:pt x="146" y="876"/>
                  </a:lnTo>
                  <a:lnTo>
                    <a:pt x="155" y="779"/>
                  </a:lnTo>
                  <a:lnTo>
                    <a:pt x="163" y="673"/>
                  </a:lnTo>
                  <a:lnTo>
                    <a:pt x="166" y="564"/>
                  </a:lnTo>
                  <a:lnTo>
                    <a:pt x="166" y="564"/>
                  </a:lnTo>
                  <a:lnTo>
                    <a:pt x="163" y="561"/>
                  </a:lnTo>
                  <a:lnTo>
                    <a:pt x="163" y="561"/>
                  </a:lnTo>
                  <a:lnTo>
                    <a:pt x="218" y="579"/>
                  </a:lnTo>
                  <a:lnTo>
                    <a:pt x="218" y="579"/>
                  </a:lnTo>
                  <a:lnTo>
                    <a:pt x="229" y="579"/>
                  </a:lnTo>
                  <a:lnTo>
                    <a:pt x="241" y="579"/>
                  </a:lnTo>
                  <a:lnTo>
                    <a:pt x="249" y="576"/>
                  </a:lnTo>
                  <a:lnTo>
                    <a:pt x="258" y="570"/>
                  </a:lnTo>
                  <a:lnTo>
                    <a:pt x="266" y="564"/>
                  </a:lnTo>
                  <a:lnTo>
                    <a:pt x="275" y="553"/>
                  </a:lnTo>
                  <a:lnTo>
                    <a:pt x="278" y="541"/>
                  </a:lnTo>
                  <a:lnTo>
                    <a:pt x="281" y="527"/>
                  </a:lnTo>
                  <a:lnTo>
                    <a:pt x="281" y="527"/>
                  </a:lnTo>
                  <a:lnTo>
                    <a:pt x="281" y="524"/>
                  </a:lnTo>
                  <a:lnTo>
                    <a:pt x="281" y="524"/>
                  </a:lnTo>
                  <a:lnTo>
                    <a:pt x="281" y="524"/>
                  </a:lnTo>
                  <a:lnTo>
                    <a:pt x="286" y="398"/>
                  </a:lnTo>
                  <a:lnTo>
                    <a:pt x="286" y="278"/>
                  </a:lnTo>
                  <a:lnTo>
                    <a:pt x="286" y="272"/>
                  </a:lnTo>
                  <a:close/>
                  <a:moveTo>
                    <a:pt x="215" y="221"/>
                  </a:moveTo>
                  <a:lnTo>
                    <a:pt x="215" y="221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7" name="Freeform 335"/>
            <p:cNvSpPr>
              <a:spLocks noChangeArrowheads="1"/>
            </p:cNvSpPr>
            <p:nvPr/>
          </p:nvSpPr>
          <p:spPr bwMode="auto">
            <a:xfrm>
              <a:off x="7689850" y="3817938"/>
              <a:ext cx="238125" cy="179387"/>
            </a:xfrm>
            <a:custGeom>
              <a:avLst/>
              <a:gdLst>
                <a:gd name="T0" fmla="*/ 264 w 663"/>
                <a:gd name="T1" fmla="*/ 479 h 497"/>
                <a:gd name="T2" fmla="*/ 35 w 663"/>
                <a:gd name="T3" fmla="*/ 476 h 497"/>
                <a:gd name="T4" fmla="*/ 78 w 663"/>
                <a:gd name="T5" fmla="*/ 435 h 497"/>
                <a:gd name="T6" fmla="*/ 141 w 663"/>
                <a:gd name="T7" fmla="*/ 387 h 497"/>
                <a:gd name="T8" fmla="*/ 226 w 663"/>
                <a:gd name="T9" fmla="*/ 330 h 497"/>
                <a:gd name="T10" fmla="*/ 295 w 663"/>
                <a:gd name="T11" fmla="*/ 295 h 497"/>
                <a:gd name="T12" fmla="*/ 367 w 663"/>
                <a:gd name="T13" fmla="*/ 267 h 497"/>
                <a:gd name="T14" fmla="*/ 341 w 663"/>
                <a:gd name="T15" fmla="*/ 229 h 497"/>
                <a:gd name="T16" fmla="*/ 272 w 663"/>
                <a:gd name="T17" fmla="*/ 195 h 497"/>
                <a:gd name="T18" fmla="*/ 184 w 663"/>
                <a:gd name="T19" fmla="*/ 143 h 497"/>
                <a:gd name="T20" fmla="*/ 141 w 663"/>
                <a:gd name="T21" fmla="*/ 112 h 497"/>
                <a:gd name="T22" fmla="*/ 61 w 663"/>
                <a:gd name="T23" fmla="*/ 46 h 497"/>
                <a:gd name="T24" fmla="*/ 430 w 663"/>
                <a:gd name="T25" fmla="*/ 29 h 497"/>
                <a:gd name="T26" fmla="*/ 533 w 663"/>
                <a:gd name="T27" fmla="*/ 29 h 497"/>
                <a:gd name="T28" fmla="*/ 613 w 663"/>
                <a:gd name="T29" fmla="*/ 72 h 497"/>
                <a:gd name="T30" fmla="*/ 642 w 663"/>
                <a:gd name="T31" fmla="*/ 160 h 497"/>
                <a:gd name="T32" fmla="*/ 616 w 663"/>
                <a:gd name="T33" fmla="*/ 229 h 497"/>
                <a:gd name="T34" fmla="*/ 613 w 663"/>
                <a:gd name="T35" fmla="*/ 267 h 497"/>
                <a:gd name="T36" fmla="*/ 645 w 663"/>
                <a:gd name="T37" fmla="*/ 327 h 497"/>
                <a:gd name="T38" fmla="*/ 648 w 663"/>
                <a:gd name="T39" fmla="*/ 352 h 497"/>
                <a:gd name="T40" fmla="*/ 648 w 663"/>
                <a:gd name="T41" fmla="*/ 378 h 497"/>
                <a:gd name="T42" fmla="*/ 636 w 663"/>
                <a:gd name="T43" fmla="*/ 410 h 497"/>
                <a:gd name="T44" fmla="*/ 619 w 663"/>
                <a:gd name="T45" fmla="*/ 438 h 497"/>
                <a:gd name="T46" fmla="*/ 593 w 663"/>
                <a:gd name="T47" fmla="*/ 464 h 497"/>
                <a:gd name="T48" fmla="*/ 562 w 663"/>
                <a:gd name="T49" fmla="*/ 479 h 497"/>
                <a:gd name="T50" fmla="*/ 585 w 663"/>
                <a:gd name="T51" fmla="*/ 470 h 497"/>
                <a:gd name="T52" fmla="*/ 622 w 663"/>
                <a:gd name="T53" fmla="*/ 441 h 497"/>
                <a:gd name="T54" fmla="*/ 636 w 663"/>
                <a:gd name="T55" fmla="*/ 421 h 497"/>
                <a:gd name="T56" fmla="*/ 653 w 663"/>
                <a:gd name="T57" fmla="*/ 378 h 497"/>
                <a:gd name="T58" fmla="*/ 656 w 663"/>
                <a:gd name="T59" fmla="*/ 361 h 497"/>
                <a:gd name="T60" fmla="*/ 653 w 663"/>
                <a:gd name="T61" fmla="*/ 324 h 497"/>
                <a:gd name="T62" fmla="*/ 636 w 663"/>
                <a:gd name="T63" fmla="*/ 278 h 497"/>
                <a:gd name="T64" fmla="*/ 645 w 663"/>
                <a:gd name="T65" fmla="*/ 215 h 497"/>
                <a:gd name="T66" fmla="*/ 662 w 663"/>
                <a:gd name="T67" fmla="*/ 135 h 497"/>
                <a:gd name="T68" fmla="*/ 630 w 663"/>
                <a:gd name="T69" fmla="*/ 57 h 497"/>
                <a:gd name="T70" fmla="*/ 536 w 663"/>
                <a:gd name="T71" fmla="*/ 6 h 497"/>
                <a:gd name="T72" fmla="*/ 224 w 663"/>
                <a:gd name="T73" fmla="*/ 3 h 497"/>
                <a:gd name="T74" fmla="*/ 29 w 663"/>
                <a:gd name="T75" fmla="*/ 0 h 497"/>
                <a:gd name="T76" fmla="*/ 12 w 663"/>
                <a:gd name="T77" fmla="*/ 3 h 497"/>
                <a:gd name="T78" fmla="*/ 6 w 663"/>
                <a:gd name="T79" fmla="*/ 9 h 497"/>
                <a:gd name="T80" fmla="*/ 0 w 663"/>
                <a:gd name="T81" fmla="*/ 23 h 497"/>
                <a:gd name="T82" fmla="*/ 20 w 663"/>
                <a:gd name="T83" fmla="*/ 52 h 497"/>
                <a:gd name="T84" fmla="*/ 100 w 663"/>
                <a:gd name="T85" fmla="*/ 120 h 497"/>
                <a:gd name="T86" fmla="*/ 144 w 663"/>
                <a:gd name="T87" fmla="*/ 152 h 497"/>
                <a:gd name="T88" fmla="*/ 235 w 663"/>
                <a:gd name="T89" fmla="*/ 209 h 497"/>
                <a:gd name="T90" fmla="*/ 281 w 663"/>
                <a:gd name="T91" fmla="*/ 235 h 497"/>
                <a:gd name="T92" fmla="*/ 307 w 663"/>
                <a:gd name="T93" fmla="*/ 258 h 497"/>
                <a:gd name="T94" fmla="*/ 235 w 663"/>
                <a:gd name="T95" fmla="*/ 292 h 497"/>
                <a:gd name="T96" fmla="*/ 166 w 663"/>
                <a:gd name="T97" fmla="*/ 335 h 497"/>
                <a:gd name="T98" fmla="*/ 83 w 663"/>
                <a:gd name="T99" fmla="*/ 398 h 497"/>
                <a:gd name="T100" fmla="*/ 43 w 663"/>
                <a:gd name="T101" fmla="*/ 435 h 497"/>
                <a:gd name="T102" fmla="*/ 0 w 663"/>
                <a:gd name="T103" fmla="*/ 481 h 497"/>
                <a:gd name="T104" fmla="*/ 3 w 663"/>
                <a:gd name="T105" fmla="*/ 490 h 497"/>
                <a:gd name="T106" fmla="*/ 15 w 663"/>
                <a:gd name="T107" fmla="*/ 496 h 497"/>
                <a:gd name="T108" fmla="*/ 37 w 663"/>
                <a:gd name="T109" fmla="*/ 496 h 497"/>
                <a:gd name="T110" fmla="*/ 393 w 663"/>
                <a:gd name="T111" fmla="*/ 490 h 497"/>
                <a:gd name="T112" fmla="*/ 20 w 663"/>
                <a:gd name="T113" fmla="*/ 48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3" h="497">
                  <a:moveTo>
                    <a:pt x="522" y="487"/>
                  </a:moveTo>
                  <a:lnTo>
                    <a:pt x="456" y="484"/>
                  </a:lnTo>
                  <a:lnTo>
                    <a:pt x="456" y="484"/>
                  </a:lnTo>
                  <a:lnTo>
                    <a:pt x="393" y="481"/>
                  </a:lnTo>
                  <a:lnTo>
                    <a:pt x="264" y="479"/>
                  </a:lnTo>
                  <a:lnTo>
                    <a:pt x="264" y="479"/>
                  </a:lnTo>
                  <a:lnTo>
                    <a:pt x="135" y="476"/>
                  </a:lnTo>
                  <a:lnTo>
                    <a:pt x="69" y="476"/>
                  </a:lnTo>
                  <a:lnTo>
                    <a:pt x="37" y="476"/>
                  </a:lnTo>
                  <a:lnTo>
                    <a:pt x="35" y="476"/>
                  </a:lnTo>
                  <a:lnTo>
                    <a:pt x="40" y="470"/>
                  </a:lnTo>
                  <a:lnTo>
                    <a:pt x="40" y="470"/>
                  </a:lnTo>
                  <a:lnTo>
                    <a:pt x="61" y="453"/>
                  </a:lnTo>
                  <a:lnTo>
                    <a:pt x="61" y="453"/>
                  </a:lnTo>
                  <a:lnTo>
                    <a:pt x="78" y="435"/>
                  </a:lnTo>
                  <a:lnTo>
                    <a:pt x="78" y="435"/>
                  </a:lnTo>
                  <a:lnTo>
                    <a:pt x="98" y="418"/>
                  </a:lnTo>
                  <a:lnTo>
                    <a:pt x="98" y="418"/>
                  </a:lnTo>
                  <a:lnTo>
                    <a:pt x="121" y="401"/>
                  </a:lnTo>
                  <a:lnTo>
                    <a:pt x="141" y="387"/>
                  </a:lnTo>
                  <a:lnTo>
                    <a:pt x="161" y="372"/>
                  </a:lnTo>
                  <a:lnTo>
                    <a:pt x="184" y="358"/>
                  </a:lnTo>
                  <a:lnTo>
                    <a:pt x="184" y="358"/>
                  </a:lnTo>
                  <a:lnTo>
                    <a:pt x="226" y="330"/>
                  </a:lnTo>
                  <a:lnTo>
                    <a:pt x="226" y="330"/>
                  </a:lnTo>
                  <a:lnTo>
                    <a:pt x="250" y="318"/>
                  </a:lnTo>
                  <a:lnTo>
                    <a:pt x="272" y="304"/>
                  </a:lnTo>
                  <a:lnTo>
                    <a:pt x="272" y="304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41" y="275"/>
                  </a:lnTo>
                  <a:lnTo>
                    <a:pt x="341" y="275"/>
                  </a:lnTo>
                  <a:lnTo>
                    <a:pt x="367" y="267"/>
                  </a:lnTo>
                  <a:lnTo>
                    <a:pt x="404" y="252"/>
                  </a:lnTo>
                  <a:lnTo>
                    <a:pt x="367" y="238"/>
                  </a:lnTo>
                  <a:lnTo>
                    <a:pt x="367" y="238"/>
                  </a:lnTo>
                  <a:lnTo>
                    <a:pt x="341" y="229"/>
                  </a:lnTo>
                  <a:lnTo>
                    <a:pt x="341" y="229"/>
                  </a:lnTo>
                  <a:lnTo>
                    <a:pt x="318" y="218"/>
                  </a:lnTo>
                  <a:lnTo>
                    <a:pt x="318" y="218"/>
                  </a:lnTo>
                  <a:lnTo>
                    <a:pt x="295" y="206"/>
                  </a:lnTo>
                  <a:lnTo>
                    <a:pt x="272" y="195"/>
                  </a:lnTo>
                  <a:lnTo>
                    <a:pt x="272" y="195"/>
                  </a:lnTo>
                  <a:lnTo>
                    <a:pt x="250" y="183"/>
                  </a:lnTo>
                  <a:lnTo>
                    <a:pt x="250" y="183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61" y="129"/>
                  </a:lnTo>
                  <a:lnTo>
                    <a:pt x="161" y="129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21" y="97"/>
                  </a:lnTo>
                  <a:lnTo>
                    <a:pt x="100" y="80"/>
                  </a:lnTo>
                  <a:lnTo>
                    <a:pt x="80" y="63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46" y="31"/>
                  </a:lnTo>
                  <a:lnTo>
                    <a:pt x="69" y="31"/>
                  </a:lnTo>
                  <a:lnTo>
                    <a:pt x="121" y="31"/>
                  </a:lnTo>
                  <a:lnTo>
                    <a:pt x="224" y="31"/>
                  </a:lnTo>
                  <a:lnTo>
                    <a:pt x="430" y="29"/>
                  </a:lnTo>
                  <a:lnTo>
                    <a:pt x="481" y="29"/>
                  </a:lnTo>
                  <a:lnTo>
                    <a:pt x="507" y="29"/>
                  </a:lnTo>
                  <a:lnTo>
                    <a:pt x="522" y="29"/>
                  </a:lnTo>
                  <a:lnTo>
                    <a:pt x="522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56" y="34"/>
                  </a:lnTo>
                  <a:lnTo>
                    <a:pt x="579" y="43"/>
                  </a:lnTo>
                  <a:lnTo>
                    <a:pt x="599" y="54"/>
                  </a:lnTo>
                  <a:lnTo>
                    <a:pt x="613" y="72"/>
                  </a:lnTo>
                  <a:lnTo>
                    <a:pt x="613" y="72"/>
                  </a:lnTo>
                  <a:lnTo>
                    <a:pt x="628" y="92"/>
                  </a:lnTo>
                  <a:lnTo>
                    <a:pt x="639" y="115"/>
                  </a:lnTo>
                  <a:lnTo>
                    <a:pt x="642" y="138"/>
                  </a:lnTo>
                  <a:lnTo>
                    <a:pt x="642" y="160"/>
                  </a:lnTo>
                  <a:lnTo>
                    <a:pt x="642" y="160"/>
                  </a:lnTo>
                  <a:lnTo>
                    <a:pt x="639" y="186"/>
                  </a:lnTo>
                  <a:lnTo>
                    <a:pt x="630" y="206"/>
                  </a:lnTo>
                  <a:lnTo>
                    <a:pt x="630" y="206"/>
                  </a:lnTo>
                  <a:lnTo>
                    <a:pt x="616" y="229"/>
                  </a:lnTo>
                  <a:lnTo>
                    <a:pt x="599" y="246"/>
                  </a:lnTo>
                  <a:lnTo>
                    <a:pt x="593" y="252"/>
                  </a:lnTo>
                  <a:lnTo>
                    <a:pt x="599" y="258"/>
                  </a:lnTo>
                  <a:lnTo>
                    <a:pt x="599" y="258"/>
                  </a:lnTo>
                  <a:lnTo>
                    <a:pt x="613" y="267"/>
                  </a:lnTo>
                  <a:lnTo>
                    <a:pt x="625" y="281"/>
                  </a:lnTo>
                  <a:lnTo>
                    <a:pt x="633" y="295"/>
                  </a:lnTo>
                  <a:lnTo>
                    <a:pt x="639" y="309"/>
                  </a:lnTo>
                  <a:lnTo>
                    <a:pt x="639" y="309"/>
                  </a:lnTo>
                  <a:lnTo>
                    <a:pt x="645" y="327"/>
                  </a:lnTo>
                  <a:lnTo>
                    <a:pt x="645" y="327"/>
                  </a:lnTo>
                  <a:lnTo>
                    <a:pt x="648" y="344"/>
                  </a:lnTo>
                  <a:lnTo>
                    <a:pt x="648" y="344"/>
                  </a:lnTo>
                  <a:lnTo>
                    <a:pt x="648" y="352"/>
                  </a:lnTo>
                  <a:lnTo>
                    <a:pt x="648" y="352"/>
                  </a:lnTo>
                  <a:lnTo>
                    <a:pt x="648" y="361"/>
                  </a:lnTo>
                  <a:lnTo>
                    <a:pt x="648" y="361"/>
                  </a:lnTo>
                  <a:lnTo>
                    <a:pt x="648" y="369"/>
                  </a:lnTo>
                  <a:lnTo>
                    <a:pt x="648" y="369"/>
                  </a:lnTo>
                  <a:lnTo>
                    <a:pt x="648" y="378"/>
                  </a:lnTo>
                  <a:lnTo>
                    <a:pt x="648" y="378"/>
                  </a:lnTo>
                  <a:lnTo>
                    <a:pt x="642" y="395"/>
                  </a:lnTo>
                  <a:lnTo>
                    <a:pt x="642" y="395"/>
                  </a:lnTo>
                  <a:lnTo>
                    <a:pt x="636" y="410"/>
                  </a:lnTo>
                  <a:lnTo>
                    <a:pt x="636" y="410"/>
                  </a:lnTo>
                  <a:lnTo>
                    <a:pt x="633" y="418"/>
                  </a:lnTo>
                  <a:lnTo>
                    <a:pt x="633" y="418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19" y="438"/>
                  </a:lnTo>
                  <a:lnTo>
                    <a:pt x="613" y="447"/>
                  </a:lnTo>
                  <a:lnTo>
                    <a:pt x="605" y="453"/>
                  </a:lnTo>
                  <a:lnTo>
                    <a:pt x="605" y="453"/>
                  </a:lnTo>
                  <a:lnTo>
                    <a:pt x="593" y="464"/>
                  </a:lnTo>
                  <a:lnTo>
                    <a:pt x="593" y="464"/>
                  </a:lnTo>
                  <a:lnTo>
                    <a:pt x="585" y="467"/>
                  </a:lnTo>
                  <a:lnTo>
                    <a:pt x="585" y="467"/>
                  </a:lnTo>
                  <a:lnTo>
                    <a:pt x="576" y="473"/>
                  </a:lnTo>
                  <a:lnTo>
                    <a:pt x="576" y="473"/>
                  </a:lnTo>
                  <a:lnTo>
                    <a:pt x="562" y="479"/>
                  </a:lnTo>
                  <a:lnTo>
                    <a:pt x="562" y="479"/>
                  </a:lnTo>
                  <a:lnTo>
                    <a:pt x="576" y="473"/>
                  </a:lnTo>
                  <a:lnTo>
                    <a:pt x="576" y="473"/>
                  </a:lnTo>
                  <a:lnTo>
                    <a:pt x="585" y="470"/>
                  </a:lnTo>
                  <a:lnTo>
                    <a:pt x="585" y="470"/>
                  </a:lnTo>
                  <a:lnTo>
                    <a:pt x="593" y="464"/>
                  </a:lnTo>
                  <a:lnTo>
                    <a:pt x="593" y="464"/>
                  </a:lnTo>
                  <a:lnTo>
                    <a:pt x="607" y="455"/>
                  </a:lnTo>
                  <a:lnTo>
                    <a:pt x="613" y="450"/>
                  </a:lnTo>
                  <a:lnTo>
                    <a:pt x="622" y="441"/>
                  </a:lnTo>
                  <a:lnTo>
                    <a:pt x="622" y="441"/>
                  </a:lnTo>
                  <a:lnTo>
                    <a:pt x="633" y="430"/>
                  </a:lnTo>
                  <a:lnTo>
                    <a:pt x="633" y="430"/>
                  </a:lnTo>
                  <a:lnTo>
                    <a:pt x="636" y="421"/>
                  </a:lnTo>
                  <a:lnTo>
                    <a:pt x="636" y="421"/>
                  </a:lnTo>
                  <a:lnTo>
                    <a:pt x="642" y="413"/>
                  </a:lnTo>
                  <a:lnTo>
                    <a:pt x="642" y="413"/>
                  </a:lnTo>
                  <a:lnTo>
                    <a:pt x="651" y="395"/>
                  </a:lnTo>
                  <a:lnTo>
                    <a:pt x="651" y="395"/>
                  </a:lnTo>
                  <a:lnTo>
                    <a:pt x="653" y="378"/>
                  </a:lnTo>
                  <a:lnTo>
                    <a:pt x="653" y="378"/>
                  </a:lnTo>
                  <a:lnTo>
                    <a:pt x="656" y="369"/>
                  </a:lnTo>
                  <a:lnTo>
                    <a:pt x="656" y="369"/>
                  </a:lnTo>
                  <a:lnTo>
                    <a:pt x="656" y="361"/>
                  </a:lnTo>
                  <a:lnTo>
                    <a:pt x="656" y="361"/>
                  </a:lnTo>
                  <a:lnTo>
                    <a:pt x="656" y="352"/>
                  </a:lnTo>
                  <a:lnTo>
                    <a:pt x="656" y="352"/>
                  </a:lnTo>
                  <a:lnTo>
                    <a:pt x="656" y="344"/>
                  </a:lnTo>
                  <a:lnTo>
                    <a:pt x="656" y="344"/>
                  </a:lnTo>
                  <a:lnTo>
                    <a:pt x="653" y="324"/>
                  </a:lnTo>
                  <a:lnTo>
                    <a:pt x="653" y="324"/>
                  </a:lnTo>
                  <a:lnTo>
                    <a:pt x="651" y="306"/>
                  </a:lnTo>
                  <a:lnTo>
                    <a:pt x="651" y="306"/>
                  </a:lnTo>
                  <a:lnTo>
                    <a:pt x="645" y="292"/>
                  </a:lnTo>
                  <a:lnTo>
                    <a:pt x="636" y="278"/>
                  </a:lnTo>
                  <a:lnTo>
                    <a:pt x="628" y="264"/>
                  </a:lnTo>
                  <a:lnTo>
                    <a:pt x="616" y="252"/>
                  </a:lnTo>
                  <a:lnTo>
                    <a:pt x="616" y="252"/>
                  </a:lnTo>
                  <a:lnTo>
                    <a:pt x="630" y="235"/>
                  </a:lnTo>
                  <a:lnTo>
                    <a:pt x="645" y="215"/>
                  </a:lnTo>
                  <a:lnTo>
                    <a:pt x="645" y="215"/>
                  </a:lnTo>
                  <a:lnTo>
                    <a:pt x="656" y="189"/>
                  </a:lnTo>
                  <a:lnTo>
                    <a:pt x="662" y="163"/>
                  </a:lnTo>
                  <a:lnTo>
                    <a:pt x="662" y="163"/>
                  </a:lnTo>
                  <a:lnTo>
                    <a:pt x="662" y="135"/>
                  </a:lnTo>
                  <a:lnTo>
                    <a:pt x="656" y="109"/>
                  </a:lnTo>
                  <a:lnTo>
                    <a:pt x="656" y="109"/>
                  </a:lnTo>
                  <a:lnTo>
                    <a:pt x="648" y="83"/>
                  </a:lnTo>
                  <a:lnTo>
                    <a:pt x="630" y="57"/>
                  </a:lnTo>
                  <a:lnTo>
                    <a:pt x="630" y="57"/>
                  </a:lnTo>
                  <a:lnTo>
                    <a:pt x="610" y="37"/>
                  </a:lnTo>
                  <a:lnTo>
                    <a:pt x="588" y="23"/>
                  </a:lnTo>
                  <a:lnTo>
                    <a:pt x="562" y="12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22" y="6"/>
                  </a:lnTo>
                  <a:lnTo>
                    <a:pt x="507" y="6"/>
                  </a:lnTo>
                  <a:lnTo>
                    <a:pt x="481" y="3"/>
                  </a:lnTo>
                  <a:lnTo>
                    <a:pt x="430" y="3"/>
                  </a:lnTo>
                  <a:lnTo>
                    <a:pt x="224" y="3"/>
                  </a:lnTo>
                  <a:lnTo>
                    <a:pt x="121" y="3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9" y="4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40" y="69"/>
                  </a:lnTo>
                  <a:lnTo>
                    <a:pt x="58" y="86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21" y="138"/>
                  </a:lnTo>
                  <a:lnTo>
                    <a:pt x="121" y="138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63" y="169"/>
                  </a:lnTo>
                  <a:lnTo>
                    <a:pt x="163" y="169"/>
                  </a:lnTo>
                  <a:lnTo>
                    <a:pt x="209" y="198"/>
                  </a:lnTo>
                  <a:lnTo>
                    <a:pt x="209" y="198"/>
                  </a:lnTo>
                  <a:lnTo>
                    <a:pt x="235" y="209"/>
                  </a:lnTo>
                  <a:lnTo>
                    <a:pt x="235" y="209"/>
                  </a:lnTo>
                  <a:lnTo>
                    <a:pt x="258" y="224"/>
                  </a:lnTo>
                  <a:lnTo>
                    <a:pt x="258" y="224"/>
                  </a:lnTo>
                  <a:lnTo>
                    <a:pt x="281" y="235"/>
                  </a:lnTo>
                  <a:lnTo>
                    <a:pt x="281" y="235"/>
                  </a:lnTo>
                  <a:lnTo>
                    <a:pt x="307" y="246"/>
                  </a:lnTo>
                  <a:lnTo>
                    <a:pt x="307" y="246"/>
                  </a:lnTo>
                  <a:lnTo>
                    <a:pt x="321" y="252"/>
                  </a:lnTo>
                  <a:lnTo>
                    <a:pt x="321" y="252"/>
                  </a:lnTo>
                  <a:lnTo>
                    <a:pt x="307" y="258"/>
                  </a:lnTo>
                  <a:lnTo>
                    <a:pt x="307" y="258"/>
                  </a:lnTo>
                  <a:lnTo>
                    <a:pt x="284" y="267"/>
                  </a:lnTo>
                  <a:lnTo>
                    <a:pt x="284" y="267"/>
                  </a:lnTo>
                  <a:lnTo>
                    <a:pt x="258" y="281"/>
                  </a:lnTo>
                  <a:lnTo>
                    <a:pt x="235" y="292"/>
                  </a:lnTo>
                  <a:lnTo>
                    <a:pt x="235" y="292"/>
                  </a:lnTo>
                  <a:lnTo>
                    <a:pt x="212" y="306"/>
                  </a:lnTo>
                  <a:lnTo>
                    <a:pt x="212" y="306"/>
                  </a:lnTo>
                  <a:lnTo>
                    <a:pt x="166" y="335"/>
                  </a:lnTo>
                  <a:lnTo>
                    <a:pt x="166" y="335"/>
                  </a:lnTo>
                  <a:lnTo>
                    <a:pt x="146" y="350"/>
                  </a:lnTo>
                  <a:lnTo>
                    <a:pt x="124" y="367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83" y="398"/>
                  </a:lnTo>
                  <a:lnTo>
                    <a:pt x="83" y="398"/>
                  </a:lnTo>
                  <a:lnTo>
                    <a:pt x="63" y="416"/>
                  </a:lnTo>
                  <a:lnTo>
                    <a:pt x="63" y="416"/>
                  </a:lnTo>
                  <a:lnTo>
                    <a:pt x="43" y="435"/>
                  </a:lnTo>
                  <a:lnTo>
                    <a:pt x="43" y="435"/>
                  </a:lnTo>
                  <a:lnTo>
                    <a:pt x="26" y="453"/>
                  </a:lnTo>
                  <a:lnTo>
                    <a:pt x="6" y="473"/>
                  </a:lnTo>
                  <a:lnTo>
                    <a:pt x="3" y="473"/>
                  </a:lnTo>
                  <a:lnTo>
                    <a:pt x="3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0" y="487"/>
                  </a:lnTo>
                  <a:lnTo>
                    <a:pt x="0" y="490"/>
                  </a:lnTo>
                  <a:lnTo>
                    <a:pt x="3" y="490"/>
                  </a:lnTo>
                  <a:lnTo>
                    <a:pt x="3" y="490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15" y="496"/>
                  </a:lnTo>
                  <a:lnTo>
                    <a:pt x="17" y="496"/>
                  </a:lnTo>
                  <a:lnTo>
                    <a:pt x="17" y="496"/>
                  </a:lnTo>
                  <a:lnTo>
                    <a:pt x="17" y="496"/>
                  </a:lnTo>
                  <a:lnTo>
                    <a:pt x="20" y="496"/>
                  </a:lnTo>
                  <a:lnTo>
                    <a:pt x="37" y="496"/>
                  </a:lnTo>
                  <a:lnTo>
                    <a:pt x="69" y="496"/>
                  </a:lnTo>
                  <a:lnTo>
                    <a:pt x="135" y="496"/>
                  </a:lnTo>
                  <a:lnTo>
                    <a:pt x="135" y="496"/>
                  </a:lnTo>
                  <a:lnTo>
                    <a:pt x="264" y="493"/>
                  </a:lnTo>
                  <a:lnTo>
                    <a:pt x="393" y="490"/>
                  </a:lnTo>
                  <a:lnTo>
                    <a:pt x="393" y="490"/>
                  </a:lnTo>
                  <a:lnTo>
                    <a:pt x="456" y="487"/>
                  </a:lnTo>
                  <a:lnTo>
                    <a:pt x="522" y="487"/>
                  </a:lnTo>
                  <a:close/>
                  <a:moveTo>
                    <a:pt x="20" y="487"/>
                  </a:moveTo>
                  <a:lnTo>
                    <a:pt x="20" y="487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8" name="Freeform 336"/>
            <p:cNvSpPr>
              <a:spLocks noChangeArrowheads="1"/>
            </p:cNvSpPr>
            <p:nvPr/>
          </p:nvSpPr>
          <p:spPr bwMode="auto">
            <a:xfrm>
              <a:off x="7747000" y="3917950"/>
              <a:ext cx="152400" cy="53975"/>
            </a:xfrm>
            <a:custGeom>
              <a:avLst/>
              <a:gdLst>
                <a:gd name="T0" fmla="*/ 404 w 425"/>
                <a:gd name="T1" fmla="*/ 97 h 150"/>
                <a:gd name="T2" fmla="*/ 386 w 425"/>
                <a:gd name="T3" fmla="*/ 123 h 150"/>
                <a:gd name="T4" fmla="*/ 372 w 425"/>
                <a:gd name="T5" fmla="*/ 129 h 150"/>
                <a:gd name="T6" fmla="*/ 355 w 425"/>
                <a:gd name="T7" fmla="*/ 135 h 150"/>
                <a:gd name="T8" fmla="*/ 389 w 425"/>
                <a:gd name="T9" fmla="*/ 126 h 150"/>
                <a:gd name="T10" fmla="*/ 404 w 425"/>
                <a:gd name="T11" fmla="*/ 117 h 150"/>
                <a:gd name="T12" fmla="*/ 415 w 425"/>
                <a:gd name="T13" fmla="*/ 103 h 150"/>
                <a:gd name="T14" fmla="*/ 421 w 425"/>
                <a:gd name="T15" fmla="*/ 86 h 150"/>
                <a:gd name="T16" fmla="*/ 424 w 425"/>
                <a:gd name="T17" fmla="*/ 74 h 150"/>
                <a:gd name="T18" fmla="*/ 424 w 425"/>
                <a:gd name="T19" fmla="*/ 69 h 150"/>
                <a:gd name="T20" fmla="*/ 421 w 425"/>
                <a:gd name="T21" fmla="*/ 51 h 150"/>
                <a:gd name="T22" fmla="*/ 412 w 425"/>
                <a:gd name="T23" fmla="*/ 34 h 150"/>
                <a:gd name="T24" fmla="*/ 386 w 425"/>
                <a:gd name="T25" fmla="*/ 8 h 150"/>
                <a:gd name="T26" fmla="*/ 367 w 425"/>
                <a:gd name="T27" fmla="*/ 0 h 150"/>
                <a:gd name="T28" fmla="*/ 361 w 425"/>
                <a:gd name="T29" fmla="*/ 0 h 150"/>
                <a:gd name="T30" fmla="*/ 358 w 425"/>
                <a:gd name="T31" fmla="*/ 0 h 150"/>
                <a:gd name="T32" fmla="*/ 355 w 425"/>
                <a:gd name="T33" fmla="*/ 0 h 150"/>
                <a:gd name="T34" fmla="*/ 349 w 425"/>
                <a:gd name="T35" fmla="*/ 0 h 150"/>
                <a:gd name="T36" fmla="*/ 315 w 425"/>
                <a:gd name="T37" fmla="*/ 0 h 150"/>
                <a:gd name="T38" fmla="*/ 281 w 425"/>
                <a:gd name="T39" fmla="*/ 6 h 150"/>
                <a:gd name="T40" fmla="*/ 249 w 425"/>
                <a:gd name="T41" fmla="*/ 14 h 150"/>
                <a:gd name="T42" fmla="*/ 215 w 425"/>
                <a:gd name="T43" fmla="*/ 25 h 150"/>
                <a:gd name="T44" fmla="*/ 183 w 425"/>
                <a:gd name="T45" fmla="*/ 37 h 150"/>
                <a:gd name="T46" fmla="*/ 155 w 425"/>
                <a:gd name="T47" fmla="*/ 51 h 150"/>
                <a:gd name="T48" fmla="*/ 123 w 425"/>
                <a:gd name="T49" fmla="*/ 66 h 150"/>
                <a:gd name="T50" fmla="*/ 94 w 425"/>
                <a:gd name="T51" fmla="*/ 83 h 150"/>
                <a:gd name="T52" fmla="*/ 68 w 425"/>
                <a:gd name="T53" fmla="*/ 103 h 150"/>
                <a:gd name="T54" fmla="*/ 40 w 425"/>
                <a:gd name="T55" fmla="*/ 120 h 150"/>
                <a:gd name="T56" fmla="*/ 49 w 425"/>
                <a:gd name="T57" fmla="*/ 149 h 150"/>
                <a:gd name="T58" fmla="*/ 120 w 425"/>
                <a:gd name="T59" fmla="*/ 146 h 150"/>
                <a:gd name="T60" fmla="*/ 192 w 425"/>
                <a:gd name="T61" fmla="*/ 143 h 150"/>
                <a:gd name="T62" fmla="*/ 260 w 425"/>
                <a:gd name="T63" fmla="*/ 140 h 150"/>
                <a:gd name="T64" fmla="*/ 298 w 425"/>
                <a:gd name="T65" fmla="*/ 137 h 150"/>
                <a:gd name="T66" fmla="*/ 332 w 425"/>
                <a:gd name="T67" fmla="*/ 135 h 150"/>
                <a:gd name="T68" fmla="*/ 298 w 425"/>
                <a:gd name="T69" fmla="*/ 129 h 150"/>
                <a:gd name="T70" fmla="*/ 260 w 425"/>
                <a:gd name="T71" fmla="*/ 129 h 150"/>
                <a:gd name="T72" fmla="*/ 192 w 425"/>
                <a:gd name="T73" fmla="*/ 123 h 150"/>
                <a:gd name="T74" fmla="*/ 120 w 425"/>
                <a:gd name="T75" fmla="*/ 120 h 150"/>
                <a:gd name="T76" fmla="*/ 97 w 425"/>
                <a:gd name="T77" fmla="*/ 120 h 150"/>
                <a:gd name="T78" fmla="*/ 112 w 425"/>
                <a:gd name="T79" fmla="*/ 112 h 150"/>
                <a:gd name="T80" fmla="*/ 140 w 425"/>
                <a:gd name="T81" fmla="*/ 94 h 150"/>
                <a:gd name="T82" fmla="*/ 169 w 425"/>
                <a:gd name="T83" fmla="*/ 80 h 150"/>
                <a:gd name="T84" fmla="*/ 197 w 425"/>
                <a:gd name="T85" fmla="*/ 66 h 150"/>
                <a:gd name="T86" fmla="*/ 226 w 425"/>
                <a:gd name="T87" fmla="*/ 51 h 150"/>
                <a:gd name="T88" fmla="*/ 257 w 425"/>
                <a:gd name="T89" fmla="*/ 43 h 150"/>
                <a:gd name="T90" fmla="*/ 286 w 425"/>
                <a:gd name="T91" fmla="*/ 34 h 150"/>
                <a:gd name="T92" fmla="*/ 318 w 425"/>
                <a:gd name="T93" fmla="*/ 28 h 150"/>
                <a:gd name="T94" fmla="*/ 349 w 425"/>
                <a:gd name="T95" fmla="*/ 23 h 150"/>
                <a:gd name="T96" fmla="*/ 355 w 425"/>
                <a:gd name="T97" fmla="*/ 23 h 150"/>
                <a:gd name="T98" fmla="*/ 355 w 425"/>
                <a:gd name="T99" fmla="*/ 23 h 150"/>
                <a:gd name="T100" fmla="*/ 355 w 425"/>
                <a:gd name="T101" fmla="*/ 23 h 150"/>
                <a:gd name="T102" fmla="*/ 361 w 425"/>
                <a:gd name="T103" fmla="*/ 23 h 150"/>
                <a:gd name="T104" fmla="*/ 364 w 425"/>
                <a:gd name="T105" fmla="*/ 23 h 150"/>
                <a:gd name="T106" fmla="*/ 378 w 425"/>
                <a:gd name="T107" fmla="*/ 28 h 150"/>
                <a:gd name="T108" fmla="*/ 389 w 425"/>
                <a:gd name="T109" fmla="*/ 34 h 150"/>
                <a:gd name="T110" fmla="*/ 398 w 425"/>
                <a:gd name="T111" fmla="*/ 43 h 150"/>
                <a:gd name="T112" fmla="*/ 409 w 425"/>
                <a:gd name="T113" fmla="*/ 69 h 150"/>
                <a:gd name="T114" fmla="*/ 409 w 425"/>
                <a:gd name="T115" fmla="*/ 71 h 150"/>
                <a:gd name="T116" fmla="*/ 409 w 425"/>
                <a:gd name="T117" fmla="*/ 77 h 150"/>
                <a:gd name="T118" fmla="*/ 409 w 425"/>
                <a:gd name="T119" fmla="*/ 8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5" h="150">
                  <a:moveTo>
                    <a:pt x="404" y="97"/>
                  </a:moveTo>
                  <a:lnTo>
                    <a:pt x="404" y="97"/>
                  </a:lnTo>
                  <a:lnTo>
                    <a:pt x="398" y="112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72" y="129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72" y="132"/>
                  </a:lnTo>
                  <a:lnTo>
                    <a:pt x="389" y="126"/>
                  </a:lnTo>
                  <a:lnTo>
                    <a:pt x="389" y="126"/>
                  </a:lnTo>
                  <a:lnTo>
                    <a:pt x="404" y="117"/>
                  </a:lnTo>
                  <a:lnTo>
                    <a:pt x="415" y="103"/>
                  </a:lnTo>
                  <a:lnTo>
                    <a:pt x="415" y="103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24" y="77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69"/>
                  </a:lnTo>
                  <a:lnTo>
                    <a:pt x="424" y="69"/>
                  </a:lnTo>
                  <a:lnTo>
                    <a:pt x="421" y="51"/>
                  </a:lnTo>
                  <a:lnTo>
                    <a:pt x="412" y="34"/>
                  </a:lnTo>
                  <a:lnTo>
                    <a:pt x="412" y="34"/>
                  </a:lnTo>
                  <a:lnTo>
                    <a:pt x="401" y="17"/>
                  </a:lnTo>
                  <a:lnTo>
                    <a:pt x="386" y="8"/>
                  </a:lnTo>
                  <a:lnTo>
                    <a:pt x="386" y="8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1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281" y="6"/>
                  </a:lnTo>
                  <a:lnTo>
                    <a:pt x="263" y="8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183" y="37"/>
                  </a:lnTo>
                  <a:lnTo>
                    <a:pt x="183" y="37"/>
                  </a:lnTo>
                  <a:lnTo>
                    <a:pt x="155" y="51"/>
                  </a:lnTo>
                  <a:lnTo>
                    <a:pt x="155" y="51"/>
                  </a:lnTo>
                  <a:lnTo>
                    <a:pt x="123" y="66"/>
                  </a:lnTo>
                  <a:lnTo>
                    <a:pt x="123" y="66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40" y="120"/>
                  </a:lnTo>
                  <a:lnTo>
                    <a:pt x="0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260" y="140"/>
                  </a:lnTo>
                  <a:lnTo>
                    <a:pt x="260" y="140"/>
                  </a:lnTo>
                  <a:lnTo>
                    <a:pt x="298" y="137"/>
                  </a:lnTo>
                  <a:lnTo>
                    <a:pt x="298" y="137"/>
                  </a:lnTo>
                  <a:lnTo>
                    <a:pt x="332" y="135"/>
                  </a:lnTo>
                  <a:lnTo>
                    <a:pt x="332" y="135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60" y="129"/>
                  </a:lnTo>
                  <a:lnTo>
                    <a:pt x="260" y="129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40" y="94"/>
                  </a:lnTo>
                  <a:lnTo>
                    <a:pt x="140" y="94"/>
                  </a:lnTo>
                  <a:lnTo>
                    <a:pt x="169" y="80"/>
                  </a:lnTo>
                  <a:lnTo>
                    <a:pt x="169" y="80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57" y="43"/>
                  </a:lnTo>
                  <a:lnTo>
                    <a:pt x="272" y="3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49" y="23"/>
                  </a:lnTo>
                  <a:lnTo>
                    <a:pt x="352" y="23"/>
                  </a:lnTo>
                  <a:lnTo>
                    <a:pt x="355" y="23"/>
                  </a:lnTo>
                  <a:lnTo>
                    <a:pt x="355" y="23"/>
                  </a:lnTo>
                  <a:lnTo>
                    <a:pt x="355" y="23"/>
                  </a:lnTo>
                  <a:lnTo>
                    <a:pt x="355" y="23"/>
                  </a:lnTo>
                  <a:lnTo>
                    <a:pt x="355" y="23"/>
                  </a:lnTo>
                  <a:lnTo>
                    <a:pt x="358" y="23"/>
                  </a:lnTo>
                  <a:lnTo>
                    <a:pt x="361" y="23"/>
                  </a:lnTo>
                  <a:lnTo>
                    <a:pt x="361" y="23"/>
                  </a:lnTo>
                  <a:lnTo>
                    <a:pt x="364" y="23"/>
                  </a:lnTo>
                  <a:lnTo>
                    <a:pt x="364" y="23"/>
                  </a:lnTo>
                  <a:lnTo>
                    <a:pt x="378" y="28"/>
                  </a:lnTo>
                  <a:lnTo>
                    <a:pt x="378" y="28"/>
                  </a:lnTo>
                  <a:lnTo>
                    <a:pt x="389" y="34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404" y="54"/>
                  </a:lnTo>
                  <a:lnTo>
                    <a:pt x="409" y="69"/>
                  </a:lnTo>
                  <a:lnTo>
                    <a:pt x="409" y="69"/>
                  </a:lnTo>
                  <a:lnTo>
                    <a:pt x="409" y="71"/>
                  </a:lnTo>
                  <a:lnTo>
                    <a:pt x="409" y="77"/>
                  </a:lnTo>
                  <a:lnTo>
                    <a:pt x="409" y="77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4" y="97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9" name="Freeform 337"/>
            <p:cNvSpPr>
              <a:spLocks noChangeArrowheads="1"/>
            </p:cNvSpPr>
            <p:nvPr/>
          </p:nvSpPr>
          <p:spPr bwMode="auto">
            <a:xfrm>
              <a:off x="7747000" y="3843338"/>
              <a:ext cx="152400" cy="49212"/>
            </a:xfrm>
            <a:custGeom>
              <a:avLst/>
              <a:gdLst>
                <a:gd name="T0" fmla="*/ 407 w 425"/>
                <a:gd name="T1" fmla="*/ 100 h 138"/>
                <a:gd name="T2" fmla="*/ 389 w 425"/>
                <a:gd name="T3" fmla="*/ 126 h 138"/>
                <a:gd name="T4" fmla="*/ 375 w 425"/>
                <a:gd name="T5" fmla="*/ 132 h 138"/>
                <a:gd name="T6" fmla="*/ 361 w 425"/>
                <a:gd name="T7" fmla="*/ 137 h 138"/>
                <a:gd name="T8" fmla="*/ 392 w 425"/>
                <a:gd name="T9" fmla="*/ 129 h 138"/>
                <a:gd name="T10" fmla="*/ 404 w 425"/>
                <a:gd name="T11" fmla="*/ 120 h 138"/>
                <a:gd name="T12" fmla="*/ 415 w 425"/>
                <a:gd name="T13" fmla="*/ 106 h 138"/>
                <a:gd name="T14" fmla="*/ 421 w 425"/>
                <a:gd name="T15" fmla="*/ 91 h 138"/>
                <a:gd name="T16" fmla="*/ 424 w 425"/>
                <a:gd name="T17" fmla="*/ 77 h 138"/>
                <a:gd name="T18" fmla="*/ 424 w 425"/>
                <a:gd name="T19" fmla="*/ 74 h 138"/>
                <a:gd name="T20" fmla="*/ 421 w 425"/>
                <a:gd name="T21" fmla="*/ 57 h 138"/>
                <a:gd name="T22" fmla="*/ 415 w 425"/>
                <a:gd name="T23" fmla="*/ 40 h 138"/>
                <a:gd name="T24" fmla="*/ 389 w 425"/>
                <a:gd name="T25" fmla="*/ 14 h 138"/>
                <a:gd name="T26" fmla="*/ 372 w 425"/>
                <a:gd name="T27" fmla="*/ 8 h 138"/>
                <a:gd name="T28" fmla="*/ 364 w 425"/>
                <a:gd name="T29" fmla="*/ 6 h 138"/>
                <a:gd name="T30" fmla="*/ 355 w 425"/>
                <a:gd name="T31" fmla="*/ 6 h 138"/>
                <a:gd name="T32" fmla="*/ 295 w 425"/>
                <a:gd name="T33" fmla="*/ 3 h 138"/>
                <a:gd name="T34" fmla="*/ 172 w 425"/>
                <a:gd name="T35" fmla="*/ 0 h 138"/>
                <a:gd name="T36" fmla="*/ 0 w 425"/>
                <a:gd name="T37" fmla="*/ 3 h 138"/>
                <a:gd name="T38" fmla="*/ 57 w 425"/>
                <a:gd name="T39" fmla="*/ 40 h 138"/>
                <a:gd name="T40" fmla="*/ 74 w 425"/>
                <a:gd name="T41" fmla="*/ 51 h 138"/>
                <a:gd name="T42" fmla="*/ 92 w 425"/>
                <a:gd name="T43" fmla="*/ 63 h 138"/>
                <a:gd name="T44" fmla="*/ 112 w 425"/>
                <a:gd name="T45" fmla="*/ 71 h 138"/>
                <a:gd name="T46" fmla="*/ 129 w 425"/>
                <a:gd name="T47" fmla="*/ 83 h 138"/>
                <a:gd name="T48" fmla="*/ 146 w 425"/>
                <a:gd name="T49" fmla="*/ 91 h 138"/>
                <a:gd name="T50" fmla="*/ 166 w 425"/>
                <a:gd name="T51" fmla="*/ 100 h 138"/>
                <a:gd name="T52" fmla="*/ 186 w 425"/>
                <a:gd name="T53" fmla="*/ 108 h 138"/>
                <a:gd name="T54" fmla="*/ 223 w 425"/>
                <a:gd name="T55" fmla="*/ 120 h 138"/>
                <a:gd name="T56" fmla="*/ 243 w 425"/>
                <a:gd name="T57" fmla="*/ 126 h 138"/>
                <a:gd name="T58" fmla="*/ 263 w 425"/>
                <a:gd name="T59" fmla="*/ 132 h 138"/>
                <a:gd name="T60" fmla="*/ 283 w 425"/>
                <a:gd name="T61" fmla="*/ 134 h 138"/>
                <a:gd name="T62" fmla="*/ 306 w 425"/>
                <a:gd name="T63" fmla="*/ 137 h 138"/>
                <a:gd name="T64" fmla="*/ 326 w 425"/>
                <a:gd name="T65" fmla="*/ 137 h 138"/>
                <a:gd name="T66" fmla="*/ 346 w 425"/>
                <a:gd name="T67" fmla="*/ 137 h 138"/>
                <a:gd name="T68" fmla="*/ 326 w 425"/>
                <a:gd name="T69" fmla="*/ 134 h 138"/>
                <a:gd name="T70" fmla="*/ 306 w 425"/>
                <a:gd name="T71" fmla="*/ 132 h 138"/>
                <a:gd name="T72" fmla="*/ 286 w 425"/>
                <a:gd name="T73" fmla="*/ 126 h 138"/>
                <a:gd name="T74" fmla="*/ 266 w 425"/>
                <a:gd name="T75" fmla="*/ 120 h 138"/>
                <a:gd name="T76" fmla="*/ 249 w 425"/>
                <a:gd name="T77" fmla="*/ 111 h 138"/>
                <a:gd name="T78" fmla="*/ 229 w 425"/>
                <a:gd name="T79" fmla="*/ 106 h 138"/>
                <a:gd name="T80" fmla="*/ 194 w 425"/>
                <a:gd name="T81" fmla="*/ 88 h 138"/>
                <a:gd name="T82" fmla="*/ 175 w 425"/>
                <a:gd name="T83" fmla="*/ 80 h 138"/>
                <a:gd name="T84" fmla="*/ 157 w 425"/>
                <a:gd name="T85" fmla="*/ 69 h 138"/>
                <a:gd name="T86" fmla="*/ 123 w 425"/>
                <a:gd name="T87" fmla="*/ 48 h 138"/>
                <a:gd name="T88" fmla="*/ 106 w 425"/>
                <a:gd name="T89" fmla="*/ 37 h 138"/>
                <a:gd name="T90" fmla="*/ 97 w 425"/>
                <a:gd name="T91" fmla="*/ 31 h 138"/>
                <a:gd name="T92" fmla="*/ 295 w 425"/>
                <a:gd name="T93" fmla="*/ 31 h 138"/>
                <a:gd name="T94" fmla="*/ 355 w 425"/>
                <a:gd name="T95" fmla="*/ 28 h 138"/>
                <a:gd name="T96" fmla="*/ 364 w 425"/>
                <a:gd name="T97" fmla="*/ 28 h 138"/>
                <a:gd name="T98" fmla="*/ 369 w 425"/>
                <a:gd name="T99" fmla="*/ 28 h 138"/>
                <a:gd name="T100" fmla="*/ 381 w 425"/>
                <a:gd name="T101" fmla="*/ 34 h 138"/>
                <a:gd name="T102" fmla="*/ 401 w 425"/>
                <a:gd name="T103" fmla="*/ 48 h 138"/>
                <a:gd name="T104" fmla="*/ 407 w 425"/>
                <a:gd name="T105" fmla="*/ 60 h 138"/>
                <a:gd name="T106" fmla="*/ 409 w 425"/>
                <a:gd name="T107" fmla="*/ 77 h 138"/>
                <a:gd name="T108" fmla="*/ 409 w 425"/>
                <a:gd name="T109" fmla="*/ 80 h 138"/>
                <a:gd name="T110" fmla="*/ 409 w 425"/>
                <a:gd name="T111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5" h="138">
                  <a:moveTo>
                    <a:pt x="407" y="100"/>
                  </a:moveTo>
                  <a:lnTo>
                    <a:pt x="407" y="100"/>
                  </a:lnTo>
                  <a:lnTo>
                    <a:pt x="398" y="114"/>
                  </a:lnTo>
                  <a:lnTo>
                    <a:pt x="389" y="126"/>
                  </a:lnTo>
                  <a:lnTo>
                    <a:pt x="389" y="126"/>
                  </a:lnTo>
                  <a:lnTo>
                    <a:pt x="375" y="132"/>
                  </a:lnTo>
                  <a:lnTo>
                    <a:pt x="361" y="137"/>
                  </a:lnTo>
                  <a:lnTo>
                    <a:pt x="361" y="137"/>
                  </a:lnTo>
                  <a:lnTo>
                    <a:pt x="378" y="134"/>
                  </a:lnTo>
                  <a:lnTo>
                    <a:pt x="392" y="129"/>
                  </a:lnTo>
                  <a:lnTo>
                    <a:pt x="392" y="129"/>
                  </a:lnTo>
                  <a:lnTo>
                    <a:pt x="404" y="120"/>
                  </a:lnTo>
                  <a:lnTo>
                    <a:pt x="415" y="106"/>
                  </a:lnTo>
                  <a:lnTo>
                    <a:pt x="415" y="106"/>
                  </a:lnTo>
                  <a:lnTo>
                    <a:pt x="421" y="91"/>
                  </a:lnTo>
                  <a:lnTo>
                    <a:pt x="421" y="91"/>
                  </a:lnTo>
                  <a:lnTo>
                    <a:pt x="424" y="83"/>
                  </a:lnTo>
                  <a:lnTo>
                    <a:pt x="424" y="77"/>
                  </a:lnTo>
                  <a:lnTo>
                    <a:pt x="424" y="77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1" y="57"/>
                  </a:lnTo>
                  <a:lnTo>
                    <a:pt x="415" y="40"/>
                  </a:lnTo>
                  <a:lnTo>
                    <a:pt x="415" y="40"/>
                  </a:lnTo>
                  <a:lnTo>
                    <a:pt x="404" y="25"/>
                  </a:lnTo>
                  <a:lnTo>
                    <a:pt x="389" y="14"/>
                  </a:lnTo>
                  <a:lnTo>
                    <a:pt x="389" y="14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64" y="6"/>
                  </a:lnTo>
                  <a:lnTo>
                    <a:pt x="364" y="6"/>
                  </a:lnTo>
                  <a:lnTo>
                    <a:pt x="355" y="6"/>
                  </a:lnTo>
                  <a:lnTo>
                    <a:pt x="355" y="6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172" y="0"/>
                  </a:lnTo>
                  <a:lnTo>
                    <a:pt x="49" y="3"/>
                  </a:lnTo>
                  <a:lnTo>
                    <a:pt x="0" y="3"/>
                  </a:lnTo>
                  <a:lnTo>
                    <a:pt x="40" y="28"/>
                  </a:lnTo>
                  <a:lnTo>
                    <a:pt x="57" y="40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146" y="91"/>
                  </a:lnTo>
                  <a:lnTo>
                    <a:pt x="146" y="91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6" y="108"/>
                  </a:lnTo>
                  <a:lnTo>
                    <a:pt x="186" y="108"/>
                  </a:lnTo>
                  <a:lnTo>
                    <a:pt x="223" y="120"/>
                  </a:lnTo>
                  <a:lnTo>
                    <a:pt x="223" y="120"/>
                  </a:lnTo>
                  <a:lnTo>
                    <a:pt x="243" y="126"/>
                  </a:lnTo>
                  <a:lnTo>
                    <a:pt x="243" y="126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306" y="137"/>
                  </a:lnTo>
                  <a:lnTo>
                    <a:pt x="306" y="137"/>
                  </a:lnTo>
                  <a:lnTo>
                    <a:pt x="326" y="137"/>
                  </a:lnTo>
                  <a:lnTo>
                    <a:pt x="326" y="137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26" y="134"/>
                  </a:lnTo>
                  <a:lnTo>
                    <a:pt x="326" y="134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49" y="111"/>
                  </a:lnTo>
                  <a:lnTo>
                    <a:pt x="249" y="111"/>
                  </a:lnTo>
                  <a:lnTo>
                    <a:pt x="229" y="106"/>
                  </a:lnTo>
                  <a:lnTo>
                    <a:pt x="229" y="10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295" y="31"/>
                  </a:lnTo>
                  <a:lnTo>
                    <a:pt x="295" y="31"/>
                  </a:lnTo>
                  <a:lnTo>
                    <a:pt x="355" y="28"/>
                  </a:lnTo>
                  <a:lnTo>
                    <a:pt x="355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9" y="28"/>
                  </a:lnTo>
                  <a:lnTo>
                    <a:pt x="369" y="28"/>
                  </a:lnTo>
                  <a:lnTo>
                    <a:pt x="381" y="34"/>
                  </a:lnTo>
                  <a:lnTo>
                    <a:pt x="381" y="34"/>
                  </a:lnTo>
                  <a:lnTo>
                    <a:pt x="389" y="40"/>
                  </a:lnTo>
                  <a:lnTo>
                    <a:pt x="401" y="48"/>
                  </a:lnTo>
                  <a:lnTo>
                    <a:pt x="401" y="48"/>
                  </a:lnTo>
                  <a:lnTo>
                    <a:pt x="407" y="60"/>
                  </a:lnTo>
                  <a:lnTo>
                    <a:pt x="409" y="74"/>
                  </a:lnTo>
                  <a:lnTo>
                    <a:pt x="409" y="77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88"/>
                  </a:lnTo>
                  <a:lnTo>
                    <a:pt x="409" y="88"/>
                  </a:lnTo>
                  <a:lnTo>
                    <a:pt x="407" y="10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9179148" y="4332236"/>
            <a:ext cx="594432" cy="544184"/>
            <a:chOff x="7364413" y="2247900"/>
            <a:chExt cx="995362" cy="911225"/>
          </a:xfrm>
          <a:solidFill>
            <a:schemeClr val="tx1"/>
          </a:solidFill>
        </p:grpSpPr>
        <p:sp>
          <p:nvSpPr>
            <p:cNvPr id="331" name="Freeform 378"/>
            <p:cNvSpPr>
              <a:spLocks noChangeArrowheads="1"/>
            </p:cNvSpPr>
            <p:nvPr/>
          </p:nvSpPr>
          <p:spPr bwMode="auto">
            <a:xfrm>
              <a:off x="7900988" y="2247900"/>
              <a:ext cx="4762" cy="1588"/>
            </a:xfrm>
            <a:custGeom>
              <a:avLst/>
              <a:gdLst>
                <a:gd name="T0" fmla="*/ 14 w 15"/>
                <a:gd name="T1" fmla="*/ 0 h 1"/>
                <a:gd name="T2" fmla="*/ 14 w 15"/>
                <a:gd name="T3" fmla="*/ 0 h 1"/>
                <a:gd name="T4" fmla="*/ 14 w 15"/>
                <a:gd name="T5" fmla="*/ 0 h 1"/>
                <a:gd name="T6" fmla="*/ 0 w 15"/>
                <a:gd name="T7" fmla="*/ 0 h 1"/>
                <a:gd name="T8" fmla="*/ 14 w 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2" name="Freeform 379"/>
            <p:cNvSpPr>
              <a:spLocks noChangeArrowheads="1"/>
            </p:cNvSpPr>
            <p:nvPr/>
          </p:nvSpPr>
          <p:spPr bwMode="auto">
            <a:xfrm>
              <a:off x="7964488" y="2249488"/>
              <a:ext cx="14287" cy="4762"/>
            </a:xfrm>
            <a:custGeom>
              <a:avLst/>
              <a:gdLst>
                <a:gd name="T0" fmla="*/ 6 w 38"/>
                <a:gd name="T1" fmla="*/ 11 h 15"/>
                <a:gd name="T2" fmla="*/ 32 w 38"/>
                <a:gd name="T3" fmla="*/ 14 h 15"/>
                <a:gd name="T4" fmla="*/ 32 w 38"/>
                <a:gd name="T5" fmla="*/ 14 h 15"/>
                <a:gd name="T6" fmla="*/ 32 w 38"/>
                <a:gd name="T7" fmla="*/ 14 h 15"/>
                <a:gd name="T8" fmla="*/ 37 w 38"/>
                <a:gd name="T9" fmla="*/ 11 h 15"/>
                <a:gd name="T10" fmla="*/ 37 w 38"/>
                <a:gd name="T11" fmla="*/ 8 h 15"/>
                <a:gd name="T12" fmla="*/ 37 w 38"/>
                <a:gd name="T13" fmla="*/ 8 h 15"/>
                <a:gd name="T14" fmla="*/ 37 w 38"/>
                <a:gd name="T15" fmla="*/ 2 h 15"/>
                <a:gd name="T16" fmla="*/ 32 w 38"/>
                <a:gd name="T17" fmla="*/ 2 h 15"/>
                <a:gd name="T18" fmla="*/ 6 w 38"/>
                <a:gd name="T19" fmla="*/ 0 h 15"/>
                <a:gd name="T20" fmla="*/ 6 w 38"/>
                <a:gd name="T21" fmla="*/ 0 h 15"/>
                <a:gd name="T22" fmla="*/ 3 w 38"/>
                <a:gd name="T23" fmla="*/ 2 h 15"/>
                <a:gd name="T24" fmla="*/ 0 w 38"/>
                <a:gd name="T25" fmla="*/ 5 h 15"/>
                <a:gd name="T26" fmla="*/ 0 w 38"/>
                <a:gd name="T27" fmla="*/ 5 h 15"/>
                <a:gd name="T28" fmla="*/ 3 w 38"/>
                <a:gd name="T29" fmla="*/ 8 h 15"/>
                <a:gd name="T30" fmla="*/ 6 w 38"/>
                <a:gd name="T3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5">
                  <a:moveTo>
                    <a:pt x="6" y="11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11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3" name="Freeform 380"/>
            <p:cNvSpPr>
              <a:spLocks noChangeArrowheads="1"/>
            </p:cNvSpPr>
            <p:nvPr/>
          </p:nvSpPr>
          <p:spPr bwMode="auto">
            <a:xfrm>
              <a:off x="8032750" y="2254250"/>
              <a:ext cx="17463" cy="9525"/>
            </a:xfrm>
            <a:custGeom>
              <a:avLst/>
              <a:gdLst>
                <a:gd name="T0" fmla="*/ 9 w 47"/>
                <a:gd name="T1" fmla="*/ 20 h 27"/>
                <a:gd name="T2" fmla="*/ 9 w 47"/>
                <a:gd name="T3" fmla="*/ 20 h 27"/>
                <a:gd name="T4" fmla="*/ 35 w 47"/>
                <a:gd name="T5" fmla="*/ 26 h 27"/>
                <a:gd name="T6" fmla="*/ 35 w 47"/>
                <a:gd name="T7" fmla="*/ 26 h 27"/>
                <a:gd name="T8" fmla="*/ 35 w 47"/>
                <a:gd name="T9" fmla="*/ 26 h 27"/>
                <a:gd name="T10" fmla="*/ 35 w 47"/>
                <a:gd name="T11" fmla="*/ 26 h 27"/>
                <a:gd name="T12" fmla="*/ 43 w 47"/>
                <a:gd name="T13" fmla="*/ 23 h 27"/>
                <a:gd name="T14" fmla="*/ 46 w 47"/>
                <a:gd name="T15" fmla="*/ 14 h 27"/>
                <a:gd name="T16" fmla="*/ 46 w 47"/>
                <a:gd name="T17" fmla="*/ 14 h 27"/>
                <a:gd name="T18" fmla="*/ 43 w 47"/>
                <a:gd name="T19" fmla="*/ 8 h 27"/>
                <a:gd name="T20" fmla="*/ 38 w 47"/>
                <a:gd name="T21" fmla="*/ 3 h 27"/>
                <a:gd name="T22" fmla="*/ 12 w 47"/>
                <a:gd name="T23" fmla="*/ 0 h 27"/>
                <a:gd name="T24" fmla="*/ 12 w 47"/>
                <a:gd name="T25" fmla="*/ 0 h 27"/>
                <a:gd name="T26" fmla="*/ 3 w 47"/>
                <a:gd name="T27" fmla="*/ 3 h 27"/>
                <a:gd name="T28" fmla="*/ 0 w 47"/>
                <a:gd name="T29" fmla="*/ 8 h 27"/>
                <a:gd name="T30" fmla="*/ 0 w 47"/>
                <a:gd name="T31" fmla="*/ 8 h 27"/>
                <a:gd name="T32" fmla="*/ 3 w 47"/>
                <a:gd name="T33" fmla="*/ 17 h 27"/>
                <a:gd name="T34" fmla="*/ 9 w 47"/>
                <a:gd name="T3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7">
                  <a:moveTo>
                    <a:pt x="9" y="20"/>
                  </a:moveTo>
                  <a:lnTo>
                    <a:pt x="9" y="20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43" y="23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3" y="8"/>
                  </a:lnTo>
                  <a:lnTo>
                    <a:pt x="38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7"/>
                  </a:lnTo>
                  <a:lnTo>
                    <a:pt x="9" y="2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4" name="Freeform 381"/>
            <p:cNvSpPr>
              <a:spLocks noChangeArrowheads="1"/>
            </p:cNvSpPr>
            <p:nvPr/>
          </p:nvSpPr>
          <p:spPr bwMode="auto">
            <a:xfrm>
              <a:off x="8099425" y="2265363"/>
              <a:ext cx="20638" cy="11112"/>
            </a:xfrm>
            <a:custGeom>
              <a:avLst/>
              <a:gdLst>
                <a:gd name="T0" fmla="*/ 12 w 56"/>
                <a:gd name="T1" fmla="*/ 25 h 32"/>
                <a:gd name="T2" fmla="*/ 12 w 56"/>
                <a:gd name="T3" fmla="*/ 25 h 32"/>
                <a:gd name="T4" fmla="*/ 38 w 56"/>
                <a:gd name="T5" fmla="*/ 31 h 32"/>
                <a:gd name="T6" fmla="*/ 38 w 56"/>
                <a:gd name="T7" fmla="*/ 31 h 32"/>
                <a:gd name="T8" fmla="*/ 38 w 56"/>
                <a:gd name="T9" fmla="*/ 31 h 32"/>
                <a:gd name="T10" fmla="*/ 38 w 56"/>
                <a:gd name="T11" fmla="*/ 31 h 32"/>
                <a:gd name="T12" fmla="*/ 43 w 56"/>
                <a:gd name="T13" fmla="*/ 31 h 32"/>
                <a:gd name="T14" fmla="*/ 49 w 56"/>
                <a:gd name="T15" fmla="*/ 28 h 32"/>
                <a:gd name="T16" fmla="*/ 52 w 56"/>
                <a:gd name="T17" fmla="*/ 25 h 32"/>
                <a:gd name="T18" fmla="*/ 55 w 56"/>
                <a:gd name="T19" fmla="*/ 20 h 32"/>
                <a:gd name="T20" fmla="*/ 55 w 56"/>
                <a:gd name="T21" fmla="*/ 20 h 32"/>
                <a:gd name="T22" fmla="*/ 55 w 56"/>
                <a:gd name="T23" fmla="*/ 14 h 32"/>
                <a:gd name="T24" fmla="*/ 52 w 56"/>
                <a:gd name="T25" fmla="*/ 11 h 32"/>
                <a:gd name="T26" fmla="*/ 49 w 56"/>
                <a:gd name="T27" fmla="*/ 5 h 32"/>
                <a:gd name="T28" fmla="*/ 43 w 56"/>
                <a:gd name="T29" fmla="*/ 5 h 32"/>
                <a:gd name="T30" fmla="*/ 18 w 56"/>
                <a:gd name="T31" fmla="*/ 0 h 32"/>
                <a:gd name="T32" fmla="*/ 18 w 56"/>
                <a:gd name="T33" fmla="*/ 0 h 32"/>
                <a:gd name="T34" fmla="*/ 12 w 56"/>
                <a:gd name="T35" fmla="*/ 0 h 32"/>
                <a:gd name="T36" fmla="*/ 6 w 56"/>
                <a:gd name="T37" fmla="*/ 3 h 32"/>
                <a:gd name="T38" fmla="*/ 3 w 56"/>
                <a:gd name="T39" fmla="*/ 5 h 32"/>
                <a:gd name="T40" fmla="*/ 0 w 56"/>
                <a:gd name="T41" fmla="*/ 11 h 32"/>
                <a:gd name="T42" fmla="*/ 0 w 56"/>
                <a:gd name="T43" fmla="*/ 11 h 32"/>
                <a:gd name="T44" fmla="*/ 0 w 56"/>
                <a:gd name="T45" fmla="*/ 14 h 32"/>
                <a:gd name="T46" fmla="*/ 3 w 56"/>
                <a:gd name="T47" fmla="*/ 20 h 32"/>
                <a:gd name="T48" fmla="*/ 6 w 56"/>
                <a:gd name="T49" fmla="*/ 23 h 32"/>
                <a:gd name="T50" fmla="*/ 12 w 56"/>
                <a:gd name="T5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2">
                  <a:moveTo>
                    <a:pt x="12" y="25"/>
                  </a:moveTo>
                  <a:lnTo>
                    <a:pt x="12" y="25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3" y="31"/>
                  </a:lnTo>
                  <a:lnTo>
                    <a:pt x="49" y="28"/>
                  </a:lnTo>
                  <a:lnTo>
                    <a:pt x="52" y="25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14"/>
                  </a:lnTo>
                  <a:lnTo>
                    <a:pt x="52" y="11"/>
                  </a:lnTo>
                  <a:lnTo>
                    <a:pt x="49" y="5"/>
                  </a:lnTo>
                  <a:lnTo>
                    <a:pt x="43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2" y="25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5" name="Freeform 382"/>
            <p:cNvSpPr>
              <a:spLocks noChangeArrowheads="1"/>
            </p:cNvSpPr>
            <p:nvPr/>
          </p:nvSpPr>
          <p:spPr bwMode="auto">
            <a:xfrm>
              <a:off x="8166100" y="2279650"/>
              <a:ext cx="22225" cy="15875"/>
            </a:xfrm>
            <a:custGeom>
              <a:avLst/>
              <a:gdLst>
                <a:gd name="T0" fmla="*/ 45 w 61"/>
                <a:gd name="T1" fmla="*/ 8 h 44"/>
                <a:gd name="T2" fmla="*/ 20 w 61"/>
                <a:gd name="T3" fmla="*/ 0 h 44"/>
                <a:gd name="T4" fmla="*/ 20 w 61"/>
                <a:gd name="T5" fmla="*/ 0 h 44"/>
                <a:gd name="T6" fmla="*/ 14 w 61"/>
                <a:gd name="T7" fmla="*/ 0 h 44"/>
                <a:gd name="T8" fmla="*/ 8 w 61"/>
                <a:gd name="T9" fmla="*/ 2 h 44"/>
                <a:gd name="T10" fmla="*/ 2 w 61"/>
                <a:gd name="T11" fmla="*/ 5 h 44"/>
                <a:gd name="T12" fmla="*/ 0 w 61"/>
                <a:gd name="T13" fmla="*/ 11 h 44"/>
                <a:gd name="T14" fmla="*/ 0 w 61"/>
                <a:gd name="T15" fmla="*/ 11 h 44"/>
                <a:gd name="T16" fmla="*/ 0 w 61"/>
                <a:gd name="T17" fmla="*/ 20 h 44"/>
                <a:gd name="T18" fmla="*/ 0 w 61"/>
                <a:gd name="T19" fmla="*/ 26 h 44"/>
                <a:gd name="T20" fmla="*/ 5 w 61"/>
                <a:gd name="T21" fmla="*/ 31 h 44"/>
                <a:gd name="T22" fmla="*/ 11 w 61"/>
                <a:gd name="T23" fmla="*/ 34 h 44"/>
                <a:gd name="T24" fmla="*/ 11 w 61"/>
                <a:gd name="T25" fmla="*/ 34 h 44"/>
                <a:gd name="T26" fmla="*/ 37 w 61"/>
                <a:gd name="T27" fmla="*/ 43 h 44"/>
                <a:gd name="T28" fmla="*/ 37 w 61"/>
                <a:gd name="T29" fmla="*/ 43 h 44"/>
                <a:gd name="T30" fmla="*/ 37 w 61"/>
                <a:gd name="T31" fmla="*/ 43 h 44"/>
                <a:gd name="T32" fmla="*/ 37 w 61"/>
                <a:gd name="T33" fmla="*/ 43 h 44"/>
                <a:gd name="T34" fmla="*/ 43 w 61"/>
                <a:gd name="T35" fmla="*/ 43 h 44"/>
                <a:gd name="T36" fmla="*/ 51 w 61"/>
                <a:gd name="T37" fmla="*/ 40 h 44"/>
                <a:gd name="T38" fmla="*/ 54 w 61"/>
                <a:gd name="T39" fmla="*/ 37 h 44"/>
                <a:gd name="T40" fmla="*/ 60 w 61"/>
                <a:gd name="T41" fmla="*/ 28 h 44"/>
                <a:gd name="T42" fmla="*/ 60 w 61"/>
                <a:gd name="T43" fmla="*/ 28 h 44"/>
                <a:gd name="T44" fmla="*/ 60 w 61"/>
                <a:gd name="T45" fmla="*/ 23 h 44"/>
                <a:gd name="T46" fmla="*/ 57 w 61"/>
                <a:gd name="T47" fmla="*/ 17 h 44"/>
                <a:gd name="T48" fmla="*/ 51 w 61"/>
                <a:gd name="T49" fmla="*/ 11 h 44"/>
                <a:gd name="T50" fmla="*/ 45 w 61"/>
                <a:gd name="T51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44">
                  <a:moveTo>
                    <a:pt x="45" y="8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3" y="43"/>
                  </a:lnTo>
                  <a:lnTo>
                    <a:pt x="51" y="40"/>
                  </a:lnTo>
                  <a:lnTo>
                    <a:pt x="54" y="37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3"/>
                  </a:lnTo>
                  <a:lnTo>
                    <a:pt x="57" y="17"/>
                  </a:lnTo>
                  <a:lnTo>
                    <a:pt x="51" y="11"/>
                  </a:lnTo>
                  <a:lnTo>
                    <a:pt x="45" y="8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6" name="Freeform 383"/>
            <p:cNvSpPr>
              <a:spLocks noChangeArrowheads="1"/>
            </p:cNvSpPr>
            <p:nvPr/>
          </p:nvSpPr>
          <p:spPr bwMode="auto">
            <a:xfrm>
              <a:off x="8255000" y="2489200"/>
              <a:ext cx="30163" cy="25400"/>
            </a:xfrm>
            <a:custGeom>
              <a:avLst/>
              <a:gdLst>
                <a:gd name="T0" fmla="*/ 43 w 84"/>
                <a:gd name="T1" fmla="*/ 66 h 72"/>
                <a:gd name="T2" fmla="*/ 54 w 84"/>
                <a:gd name="T3" fmla="*/ 60 h 72"/>
                <a:gd name="T4" fmla="*/ 66 w 84"/>
                <a:gd name="T5" fmla="*/ 55 h 72"/>
                <a:gd name="T6" fmla="*/ 66 w 84"/>
                <a:gd name="T7" fmla="*/ 55 h 72"/>
                <a:gd name="T8" fmla="*/ 74 w 84"/>
                <a:gd name="T9" fmla="*/ 46 h 72"/>
                <a:gd name="T10" fmla="*/ 80 w 84"/>
                <a:gd name="T11" fmla="*/ 37 h 72"/>
                <a:gd name="T12" fmla="*/ 83 w 84"/>
                <a:gd name="T13" fmla="*/ 26 h 72"/>
                <a:gd name="T14" fmla="*/ 77 w 84"/>
                <a:gd name="T15" fmla="*/ 14 h 72"/>
                <a:gd name="T16" fmla="*/ 77 w 84"/>
                <a:gd name="T17" fmla="*/ 14 h 72"/>
                <a:gd name="T18" fmla="*/ 72 w 84"/>
                <a:gd name="T19" fmla="*/ 6 h 72"/>
                <a:gd name="T20" fmla="*/ 60 w 84"/>
                <a:gd name="T21" fmla="*/ 0 h 72"/>
                <a:gd name="T22" fmla="*/ 51 w 84"/>
                <a:gd name="T23" fmla="*/ 0 h 72"/>
                <a:gd name="T24" fmla="*/ 40 w 84"/>
                <a:gd name="T25" fmla="*/ 3 h 72"/>
                <a:gd name="T26" fmla="*/ 40 w 84"/>
                <a:gd name="T27" fmla="*/ 3 h 72"/>
                <a:gd name="T28" fmla="*/ 28 w 84"/>
                <a:gd name="T29" fmla="*/ 8 h 72"/>
                <a:gd name="T30" fmla="*/ 17 w 84"/>
                <a:gd name="T31" fmla="*/ 14 h 72"/>
                <a:gd name="T32" fmla="*/ 14 w 84"/>
                <a:gd name="T33" fmla="*/ 14 h 72"/>
                <a:gd name="T34" fmla="*/ 14 w 84"/>
                <a:gd name="T35" fmla="*/ 14 h 72"/>
                <a:gd name="T36" fmla="*/ 14 w 84"/>
                <a:gd name="T37" fmla="*/ 14 h 72"/>
                <a:gd name="T38" fmla="*/ 6 w 84"/>
                <a:gd name="T39" fmla="*/ 23 h 72"/>
                <a:gd name="T40" fmla="*/ 0 w 84"/>
                <a:gd name="T41" fmla="*/ 32 h 72"/>
                <a:gd name="T42" fmla="*/ 0 w 84"/>
                <a:gd name="T43" fmla="*/ 43 h 72"/>
                <a:gd name="T44" fmla="*/ 3 w 84"/>
                <a:gd name="T45" fmla="*/ 55 h 72"/>
                <a:gd name="T46" fmla="*/ 3 w 84"/>
                <a:gd name="T47" fmla="*/ 55 h 72"/>
                <a:gd name="T48" fmla="*/ 11 w 84"/>
                <a:gd name="T49" fmla="*/ 63 h 72"/>
                <a:gd name="T50" fmla="*/ 20 w 84"/>
                <a:gd name="T51" fmla="*/ 69 h 72"/>
                <a:gd name="T52" fmla="*/ 31 w 84"/>
                <a:gd name="T53" fmla="*/ 71 h 72"/>
                <a:gd name="T54" fmla="*/ 43 w 84"/>
                <a:gd name="T55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72">
                  <a:moveTo>
                    <a:pt x="43" y="66"/>
                  </a:moveTo>
                  <a:lnTo>
                    <a:pt x="54" y="60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74" y="46"/>
                  </a:lnTo>
                  <a:lnTo>
                    <a:pt x="80" y="37"/>
                  </a:lnTo>
                  <a:lnTo>
                    <a:pt x="83" y="26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2" y="6"/>
                  </a:lnTo>
                  <a:lnTo>
                    <a:pt x="60" y="0"/>
                  </a:lnTo>
                  <a:lnTo>
                    <a:pt x="51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28" y="8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23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11" y="63"/>
                  </a:lnTo>
                  <a:lnTo>
                    <a:pt x="20" y="69"/>
                  </a:lnTo>
                  <a:lnTo>
                    <a:pt x="31" y="71"/>
                  </a:lnTo>
                  <a:lnTo>
                    <a:pt x="43" y="66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7" name="Freeform 384"/>
            <p:cNvSpPr>
              <a:spLocks noChangeArrowheads="1"/>
            </p:cNvSpPr>
            <p:nvPr/>
          </p:nvSpPr>
          <p:spPr bwMode="auto">
            <a:xfrm>
              <a:off x="8189913" y="2516188"/>
              <a:ext cx="31750" cy="26987"/>
            </a:xfrm>
            <a:custGeom>
              <a:avLst/>
              <a:gdLst>
                <a:gd name="T0" fmla="*/ 46 w 87"/>
                <a:gd name="T1" fmla="*/ 3 h 73"/>
                <a:gd name="T2" fmla="*/ 46 w 87"/>
                <a:gd name="T3" fmla="*/ 3 h 73"/>
                <a:gd name="T4" fmla="*/ 20 w 87"/>
                <a:gd name="T5" fmla="*/ 12 h 73"/>
                <a:gd name="T6" fmla="*/ 20 w 87"/>
                <a:gd name="T7" fmla="*/ 12 h 73"/>
                <a:gd name="T8" fmla="*/ 20 w 87"/>
                <a:gd name="T9" fmla="*/ 12 h 73"/>
                <a:gd name="T10" fmla="*/ 20 w 87"/>
                <a:gd name="T11" fmla="*/ 12 h 73"/>
                <a:gd name="T12" fmla="*/ 9 w 87"/>
                <a:gd name="T13" fmla="*/ 18 h 73"/>
                <a:gd name="T14" fmla="*/ 3 w 87"/>
                <a:gd name="T15" fmla="*/ 26 h 73"/>
                <a:gd name="T16" fmla="*/ 0 w 87"/>
                <a:gd name="T17" fmla="*/ 38 h 73"/>
                <a:gd name="T18" fmla="*/ 3 w 87"/>
                <a:gd name="T19" fmla="*/ 49 h 73"/>
                <a:gd name="T20" fmla="*/ 3 w 87"/>
                <a:gd name="T21" fmla="*/ 49 h 73"/>
                <a:gd name="T22" fmla="*/ 9 w 87"/>
                <a:gd name="T23" fmla="*/ 61 h 73"/>
                <a:gd name="T24" fmla="*/ 18 w 87"/>
                <a:gd name="T25" fmla="*/ 69 h 73"/>
                <a:gd name="T26" fmla="*/ 29 w 87"/>
                <a:gd name="T27" fmla="*/ 72 h 73"/>
                <a:gd name="T28" fmla="*/ 41 w 87"/>
                <a:gd name="T29" fmla="*/ 69 h 73"/>
                <a:gd name="T30" fmla="*/ 66 w 87"/>
                <a:gd name="T31" fmla="*/ 61 h 73"/>
                <a:gd name="T32" fmla="*/ 66 w 87"/>
                <a:gd name="T33" fmla="*/ 61 h 73"/>
                <a:gd name="T34" fmla="*/ 78 w 87"/>
                <a:gd name="T35" fmla="*/ 55 h 73"/>
                <a:gd name="T36" fmla="*/ 83 w 87"/>
                <a:gd name="T37" fmla="*/ 46 h 73"/>
                <a:gd name="T38" fmla="*/ 86 w 87"/>
                <a:gd name="T39" fmla="*/ 35 h 73"/>
                <a:gd name="T40" fmla="*/ 86 w 87"/>
                <a:gd name="T41" fmla="*/ 23 h 73"/>
                <a:gd name="T42" fmla="*/ 86 w 87"/>
                <a:gd name="T43" fmla="*/ 23 h 73"/>
                <a:gd name="T44" fmla="*/ 78 w 87"/>
                <a:gd name="T45" fmla="*/ 12 h 73"/>
                <a:gd name="T46" fmla="*/ 69 w 87"/>
                <a:gd name="T47" fmla="*/ 6 h 73"/>
                <a:gd name="T48" fmla="*/ 58 w 87"/>
                <a:gd name="T49" fmla="*/ 0 h 73"/>
                <a:gd name="T50" fmla="*/ 46 w 87"/>
                <a:gd name="T5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73">
                  <a:moveTo>
                    <a:pt x="46" y="3"/>
                  </a:moveTo>
                  <a:lnTo>
                    <a:pt x="46" y="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3" y="26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9" y="61"/>
                  </a:lnTo>
                  <a:lnTo>
                    <a:pt x="18" y="69"/>
                  </a:lnTo>
                  <a:lnTo>
                    <a:pt x="29" y="72"/>
                  </a:lnTo>
                  <a:lnTo>
                    <a:pt x="41" y="69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78" y="55"/>
                  </a:lnTo>
                  <a:lnTo>
                    <a:pt x="83" y="46"/>
                  </a:lnTo>
                  <a:lnTo>
                    <a:pt x="86" y="35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78" y="12"/>
                  </a:lnTo>
                  <a:lnTo>
                    <a:pt x="69" y="6"/>
                  </a:lnTo>
                  <a:lnTo>
                    <a:pt x="58" y="0"/>
                  </a:lnTo>
                  <a:lnTo>
                    <a:pt x="46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" name="Freeform 385"/>
            <p:cNvSpPr>
              <a:spLocks noChangeArrowheads="1"/>
            </p:cNvSpPr>
            <p:nvPr/>
          </p:nvSpPr>
          <p:spPr bwMode="auto">
            <a:xfrm>
              <a:off x="8123238" y="2536825"/>
              <a:ext cx="31750" cy="25400"/>
            </a:xfrm>
            <a:custGeom>
              <a:avLst/>
              <a:gdLst>
                <a:gd name="T0" fmla="*/ 38 w 90"/>
                <a:gd name="T1" fmla="*/ 69 h 70"/>
                <a:gd name="T2" fmla="*/ 63 w 90"/>
                <a:gd name="T3" fmla="*/ 63 h 70"/>
                <a:gd name="T4" fmla="*/ 63 w 90"/>
                <a:gd name="T5" fmla="*/ 63 h 70"/>
                <a:gd name="T6" fmla="*/ 75 w 90"/>
                <a:gd name="T7" fmla="*/ 57 h 70"/>
                <a:gd name="T8" fmla="*/ 83 w 90"/>
                <a:gd name="T9" fmla="*/ 49 h 70"/>
                <a:gd name="T10" fmla="*/ 89 w 90"/>
                <a:gd name="T11" fmla="*/ 37 h 70"/>
                <a:gd name="T12" fmla="*/ 86 w 90"/>
                <a:gd name="T13" fmla="*/ 23 h 70"/>
                <a:gd name="T14" fmla="*/ 86 w 90"/>
                <a:gd name="T15" fmla="*/ 23 h 70"/>
                <a:gd name="T16" fmla="*/ 83 w 90"/>
                <a:gd name="T17" fmla="*/ 11 h 70"/>
                <a:gd name="T18" fmla="*/ 75 w 90"/>
                <a:gd name="T19" fmla="*/ 6 h 70"/>
                <a:gd name="T20" fmla="*/ 63 w 90"/>
                <a:gd name="T21" fmla="*/ 0 h 70"/>
                <a:gd name="T22" fmla="*/ 49 w 90"/>
                <a:gd name="T23" fmla="*/ 0 h 70"/>
                <a:gd name="T24" fmla="*/ 49 w 90"/>
                <a:gd name="T25" fmla="*/ 0 h 70"/>
                <a:gd name="T26" fmla="*/ 23 w 90"/>
                <a:gd name="T27" fmla="*/ 6 h 70"/>
                <a:gd name="T28" fmla="*/ 23 w 90"/>
                <a:gd name="T29" fmla="*/ 6 h 70"/>
                <a:gd name="T30" fmla="*/ 23 w 90"/>
                <a:gd name="T31" fmla="*/ 6 h 70"/>
                <a:gd name="T32" fmla="*/ 23 w 90"/>
                <a:gd name="T33" fmla="*/ 6 h 70"/>
                <a:gd name="T34" fmla="*/ 12 w 90"/>
                <a:gd name="T35" fmla="*/ 11 h 70"/>
                <a:gd name="T36" fmla="*/ 3 w 90"/>
                <a:gd name="T37" fmla="*/ 20 h 70"/>
                <a:gd name="T38" fmla="*/ 0 w 90"/>
                <a:gd name="T39" fmla="*/ 31 h 70"/>
                <a:gd name="T40" fmla="*/ 0 w 90"/>
                <a:gd name="T41" fmla="*/ 46 h 70"/>
                <a:gd name="T42" fmla="*/ 0 w 90"/>
                <a:gd name="T43" fmla="*/ 46 h 70"/>
                <a:gd name="T44" fmla="*/ 6 w 90"/>
                <a:gd name="T45" fmla="*/ 57 h 70"/>
                <a:gd name="T46" fmla="*/ 15 w 90"/>
                <a:gd name="T47" fmla="*/ 66 h 70"/>
                <a:gd name="T48" fmla="*/ 26 w 90"/>
                <a:gd name="T49" fmla="*/ 69 h 70"/>
                <a:gd name="T50" fmla="*/ 38 w 90"/>
                <a:gd name="T5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70">
                  <a:moveTo>
                    <a:pt x="38" y="69"/>
                  </a:moveTo>
                  <a:lnTo>
                    <a:pt x="63" y="63"/>
                  </a:lnTo>
                  <a:lnTo>
                    <a:pt x="63" y="63"/>
                  </a:lnTo>
                  <a:lnTo>
                    <a:pt x="75" y="57"/>
                  </a:lnTo>
                  <a:lnTo>
                    <a:pt x="83" y="49"/>
                  </a:lnTo>
                  <a:lnTo>
                    <a:pt x="89" y="37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3" y="11"/>
                  </a:lnTo>
                  <a:lnTo>
                    <a:pt x="75" y="6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2" y="11"/>
                  </a:lnTo>
                  <a:lnTo>
                    <a:pt x="3" y="2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57"/>
                  </a:lnTo>
                  <a:lnTo>
                    <a:pt x="15" y="66"/>
                  </a:lnTo>
                  <a:lnTo>
                    <a:pt x="26" y="69"/>
                  </a:lnTo>
                  <a:lnTo>
                    <a:pt x="38" y="69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9" name="Freeform 386"/>
            <p:cNvSpPr>
              <a:spLocks noChangeArrowheads="1"/>
            </p:cNvSpPr>
            <p:nvPr/>
          </p:nvSpPr>
          <p:spPr bwMode="auto">
            <a:xfrm>
              <a:off x="8053388" y="2549525"/>
              <a:ext cx="33337" cy="25400"/>
            </a:xfrm>
            <a:custGeom>
              <a:avLst/>
              <a:gdLst>
                <a:gd name="T0" fmla="*/ 38 w 93"/>
                <a:gd name="T1" fmla="*/ 69 h 70"/>
                <a:gd name="T2" fmla="*/ 63 w 93"/>
                <a:gd name="T3" fmla="*/ 66 h 70"/>
                <a:gd name="T4" fmla="*/ 63 w 93"/>
                <a:gd name="T5" fmla="*/ 66 h 70"/>
                <a:gd name="T6" fmla="*/ 78 w 93"/>
                <a:gd name="T7" fmla="*/ 60 h 70"/>
                <a:gd name="T8" fmla="*/ 86 w 93"/>
                <a:gd name="T9" fmla="*/ 52 h 70"/>
                <a:gd name="T10" fmla="*/ 92 w 93"/>
                <a:gd name="T11" fmla="*/ 40 h 70"/>
                <a:gd name="T12" fmla="*/ 92 w 93"/>
                <a:gd name="T13" fmla="*/ 29 h 70"/>
                <a:gd name="T14" fmla="*/ 92 w 93"/>
                <a:gd name="T15" fmla="*/ 29 h 70"/>
                <a:gd name="T16" fmla="*/ 86 w 93"/>
                <a:gd name="T17" fmla="*/ 15 h 70"/>
                <a:gd name="T18" fmla="*/ 78 w 93"/>
                <a:gd name="T19" fmla="*/ 6 h 70"/>
                <a:gd name="T20" fmla="*/ 66 w 93"/>
                <a:gd name="T21" fmla="*/ 0 h 70"/>
                <a:gd name="T22" fmla="*/ 55 w 93"/>
                <a:gd name="T23" fmla="*/ 0 h 70"/>
                <a:gd name="T24" fmla="*/ 55 w 93"/>
                <a:gd name="T25" fmla="*/ 0 h 70"/>
                <a:gd name="T26" fmla="*/ 29 w 93"/>
                <a:gd name="T27" fmla="*/ 6 h 70"/>
                <a:gd name="T28" fmla="*/ 26 w 93"/>
                <a:gd name="T29" fmla="*/ 6 h 70"/>
                <a:gd name="T30" fmla="*/ 26 w 93"/>
                <a:gd name="T31" fmla="*/ 6 h 70"/>
                <a:gd name="T32" fmla="*/ 26 w 93"/>
                <a:gd name="T33" fmla="*/ 6 h 70"/>
                <a:gd name="T34" fmla="*/ 15 w 93"/>
                <a:gd name="T35" fmla="*/ 9 h 70"/>
                <a:gd name="T36" fmla="*/ 6 w 93"/>
                <a:gd name="T37" fmla="*/ 17 h 70"/>
                <a:gd name="T38" fmla="*/ 0 w 93"/>
                <a:gd name="T39" fmla="*/ 29 h 70"/>
                <a:gd name="T40" fmla="*/ 0 w 93"/>
                <a:gd name="T41" fmla="*/ 43 h 70"/>
                <a:gd name="T42" fmla="*/ 0 w 93"/>
                <a:gd name="T43" fmla="*/ 43 h 70"/>
                <a:gd name="T44" fmla="*/ 6 w 93"/>
                <a:gd name="T45" fmla="*/ 54 h 70"/>
                <a:gd name="T46" fmla="*/ 15 w 93"/>
                <a:gd name="T47" fmla="*/ 63 h 70"/>
                <a:gd name="T48" fmla="*/ 26 w 93"/>
                <a:gd name="T49" fmla="*/ 69 h 70"/>
                <a:gd name="T50" fmla="*/ 38 w 93"/>
                <a:gd name="T5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70">
                  <a:moveTo>
                    <a:pt x="38" y="69"/>
                  </a:moveTo>
                  <a:lnTo>
                    <a:pt x="63" y="66"/>
                  </a:lnTo>
                  <a:lnTo>
                    <a:pt x="63" y="66"/>
                  </a:lnTo>
                  <a:lnTo>
                    <a:pt x="78" y="60"/>
                  </a:lnTo>
                  <a:lnTo>
                    <a:pt x="86" y="52"/>
                  </a:lnTo>
                  <a:lnTo>
                    <a:pt x="92" y="40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86" y="15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5" y="9"/>
                  </a:lnTo>
                  <a:lnTo>
                    <a:pt x="6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5" y="63"/>
                  </a:lnTo>
                  <a:lnTo>
                    <a:pt x="26" y="69"/>
                  </a:lnTo>
                  <a:lnTo>
                    <a:pt x="38" y="69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0" name="Freeform 387"/>
            <p:cNvSpPr>
              <a:spLocks noChangeArrowheads="1"/>
            </p:cNvSpPr>
            <p:nvPr/>
          </p:nvSpPr>
          <p:spPr bwMode="auto">
            <a:xfrm>
              <a:off x="7985125" y="2559050"/>
              <a:ext cx="33338" cy="25400"/>
            </a:xfrm>
            <a:custGeom>
              <a:avLst/>
              <a:gdLst>
                <a:gd name="T0" fmla="*/ 35 w 93"/>
                <a:gd name="T1" fmla="*/ 69 h 70"/>
                <a:gd name="T2" fmla="*/ 63 w 93"/>
                <a:gd name="T3" fmla="*/ 66 h 70"/>
                <a:gd name="T4" fmla="*/ 63 w 93"/>
                <a:gd name="T5" fmla="*/ 66 h 70"/>
                <a:gd name="T6" fmla="*/ 75 w 93"/>
                <a:gd name="T7" fmla="*/ 60 h 70"/>
                <a:gd name="T8" fmla="*/ 84 w 93"/>
                <a:gd name="T9" fmla="*/ 54 h 70"/>
                <a:gd name="T10" fmla="*/ 92 w 93"/>
                <a:gd name="T11" fmla="*/ 43 h 70"/>
                <a:gd name="T12" fmla="*/ 92 w 93"/>
                <a:gd name="T13" fmla="*/ 28 h 70"/>
                <a:gd name="T14" fmla="*/ 92 w 93"/>
                <a:gd name="T15" fmla="*/ 28 h 70"/>
                <a:gd name="T16" fmla="*/ 89 w 93"/>
                <a:gd name="T17" fmla="*/ 17 h 70"/>
                <a:gd name="T18" fmla="*/ 81 w 93"/>
                <a:gd name="T19" fmla="*/ 8 h 70"/>
                <a:gd name="T20" fmla="*/ 69 w 93"/>
                <a:gd name="T21" fmla="*/ 0 h 70"/>
                <a:gd name="T22" fmla="*/ 55 w 93"/>
                <a:gd name="T23" fmla="*/ 0 h 70"/>
                <a:gd name="T24" fmla="*/ 29 w 93"/>
                <a:gd name="T25" fmla="*/ 3 h 70"/>
                <a:gd name="T26" fmla="*/ 29 w 93"/>
                <a:gd name="T27" fmla="*/ 3 h 70"/>
                <a:gd name="T28" fmla="*/ 29 w 93"/>
                <a:gd name="T29" fmla="*/ 3 h 70"/>
                <a:gd name="T30" fmla="*/ 18 w 93"/>
                <a:gd name="T31" fmla="*/ 6 h 70"/>
                <a:gd name="T32" fmla="*/ 6 w 93"/>
                <a:gd name="T33" fmla="*/ 14 h 70"/>
                <a:gd name="T34" fmla="*/ 0 w 93"/>
                <a:gd name="T35" fmla="*/ 26 h 70"/>
                <a:gd name="T36" fmla="*/ 0 w 93"/>
                <a:gd name="T37" fmla="*/ 40 h 70"/>
                <a:gd name="T38" fmla="*/ 0 w 93"/>
                <a:gd name="T39" fmla="*/ 40 h 70"/>
                <a:gd name="T40" fmla="*/ 3 w 93"/>
                <a:gd name="T41" fmla="*/ 52 h 70"/>
                <a:gd name="T42" fmla="*/ 12 w 93"/>
                <a:gd name="T43" fmla="*/ 60 h 70"/>
                <a:gd name="T44" fmla="*/ 23 w 93"/>
                <a:gd name="T45" fmla="*/ 66 h 70"/>
                <a:gd name="T46" fmla="*/ 35 w 93"/>
                <a:gd name="T4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0">
                  <a:moveTo>
                    <a:pt x="35" y="69"/>
                  </a:moveTo>
                  <a:lnTo>
                    <a:pt x="63" y="66"/>
                  </a:lnTo>
                  <a:lnTo>
                    <a:pt x="63" y="66"/>
                  </a:lnTo>
                  <a:lnTo>
                    <a:pt x="75" y="60"/>
                  </a:lnTo>
                  <a:lnTo>
                    <a:pt x="84" y="54"/>
                  </a:lnTo>
                  <a:lnTo>
                    <a:pt x="92" y="43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89" y="17"/>
                  </a:lnTo>
                  <a:lnTo>
                    <a:pt x="81" y="8"/>
                  </a:lnTo>
                  <a:lnTo>
                    <a:pt x="69" y="0"/>
                  </a:lnTo>
                  <a:lnTo>
                    <a:pt x="55" y="0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18" y="6"/>
                  </a:lnTo>
                  <a:lnTo>
                    <a:pt x="6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52"/>
                  </a:lnTo>
                  <a:lnTo>
                    <a:pt x="12" y="60"/>
                  </a:lnTo>
                  <a:lnTo>
                    <a:pt x="23" y="66"/>
                  </a:lnTo>
                  <a:lnTo>
                    <a:pt x="35" y="69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1" name="Freeform 388"/>
            <p:cNvSpPr>
              <a:spLocks noChangeArrowheads="1"/>
            </p:cNvSpPr>
            <p:nvPr/>
          </p:nvSpPr>
          <p:spPr bwMode="auto">
            <a:xfrm>
              <a:off x="7915275" y="2563813"/>
              <a:ext cx="34925" cy="25400"/>
            </a:xfrm>
            <a:custGeom>
              <a:avLst/>
              <a:gdLst>
                <a:gd name="T0" fmla="*/ 34 w 95"/>
                <a:gd name="T1" fmla="*/ 69 h 70"/>
                <a:gd name="T2" fmla="*/ 63 w 95"/>
                <a:gd name="T3" fmla="*/ 66 h 70"/>
                <a:gd name="T4" fmla="*/ 63 w 95"/>
                <a:gd name="T5" fmla="*/ 66 h 70"/>
                <a:gd name="T6" fmla="*/ 74 w 95"/>
                <a:gd name="T7" fmla="*/ 63 h 70"/>
                <a:gd name="T8" fmla="*/ 86 w 95"/>
                <a:gd name="T9" fmla="*/ 57 h 70"/>
                <a:gd name="T10" fmla="*/ 91 w 95"/>
                <a:gd name="T11" fmla="*/ 46 h 70"/>
                <a:gd name="T12" fmla="*/ 94 w 95"/>
                <a:gd name="T13" fmla="*/ 32 h 70"/>
                <a:gd name="T14" fmla="*/ 94 w 95"/>
                <a:gd name="T15" fmla="*/ 32 h 70"/>
                <a:gd name="T16" fmla="*/ 91 w 95"/>
                <a:gd name="T17" fmla="*/ 20 h 70"/>
                <a:gd name="T18" fmla="*/ 83 w 95"/>
                <a:gd name="T19" fmla="*/ 9 h 70"/>
                <a:gd name="T20" fmla="*/ 71 w 95"/>
                <a:gd name="T21" fmla="*/ 3 h 70"/>
                <a:gd name="T22" fmla="*/ 60 w 95"/>
                <a:gd name="T23" fmla="*/ 0 h 70"/>
                <a:gd name="T24" fmla="*/ 31 w 95"/>
                <a:gd name="T25" fmla="*/ 3 h 70"/>
                <a:gd name="T26" fmla="*/ 31 w 95"/>
                <a:gd name="T27" fmla="*/ 3 h 70"/>
                <a:gd name="T28" fmla="*/ 31 w 95"/>
                <a:gd name="T29" fmla="*/ 3 h 70"/>
                <a:gd name="T30" fmla="*/ 20 w 95"/>
                <a:gd name="T31" fmla="*/ 6 h 70"/>
                <a:gd name="T32" fmla="*/ 8 w 95"/>
                <a:gd name="T33" fmla="*/ 12 h 70"/>
                <a:gd name="T34" fmla="*/ 3 w 95"/>
                <a:gd name="T35" fmla="*/ 23 h 70"/>
                <a:gd name="T36" fmla="*/ 0 w 95"/>
                <a:gd name="T37" fmla="*/ 38 h 70"/>
                <a:gd name="T38" fmla="*/ 0 w 95"/>
                <a:gd name="T39" fmla="*/ 38 h 70"/>
                <a:gd name="T40" fmla="*/ 3 w 95"/>
                <a:gd name="T41" fmla="*/ 49 h 70"/>
                <a:gd name="T42" fmla="*/ 11 w 95"/>
                <a:gd name="T43" fmla="*/ 60 h 70"/>
                <a:gd name="T44" fmla="*/ 23 w 95"/>
                <a:gd name="T45" fmla="*/ 66 h 70"/>
                <a:gd name="T46" fmla="*/ 34 w 95"/>
                <a:gd name="T4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70">
                  <a:moveTo>
                    <a:pt x="34" y="69"/>
                  </a:moveTo>
                  <a:lnTo>
                    <a:pt x="63" y="66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6" y="57"/>
                  </a:lnTo>
                  <a:lnTo>
                    <a:pt x="91" y="46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1" y="20"/>
                  </a:lnTo>
                  <a:lnTo>
                    <a:pt x="83" y="9"/>
                  </a:lnTo>
                  <a:lnTo>
                    <a:pt x="71" y="3"/>
                  </a:lnTo>
                  <a:lnTo>
                    <a:pt x="60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0" y="6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11" y="60"/>
                  </a:lnTo>
                  <a:lnTo>
                    <a:pt x="23" y="66"/>
                  </a:lnTo>
                  <a:lnTo>
                    <a:pt x="34" y="69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2" name="Freeform 389"/>
            <p:cNvSpPr>
              <a:spLocks noChangeArrowheads="1"/>
            </p:cNvSpPr>
            <p:nvPr/>
          </p:nvSpPr>
          <p:spPr bwMode="auto">
            <a:xfrm>
              <a:off x="7845425" y="2565400"/>
              <a:ext cx="33338" cy="23813"/>
            </a:xfrm>
            <a:custGeom>
              <a:avLst/>
              <a:gdLst>
                <a:gd name="T0" fmla="*/ 31 w 93"/>
                <a:gd name="T1" fmla="*/ 66 h 67"/>
                <a:gd name="T2" fmla="*/ 60 w 93"/>
                <a:gd name="T3" fmla="*/ 66 h 67"/>
                <a:gd name="T4" fmla="*/ 60 w 93"/>
                <a:gd name="T5" fmla="*/ 66 h 67"/>
                <a:gd name="T6" fmla="*/ 71 w 93"/>
                <a:gd name="T7" fmla="*/ 63 h 67"/>
                <a:gd name="T8" fmla="*/ 83 w 93"/>
                <a:gd name="T9" fmla="*/ 57 h 67"/>
                <a:gd name="T10" fmla="*/ 92 w 93"/>
                <a:gd name="T11" fmla="*/ 46 h 67"/>
                <a:gd name="T12" fmla="*/ 92 w 93"/>
                <a:gd name="T13" fmla="*/ 34 h 67"/>
                <a:gd name="T14" fmla="*/ 92 w 93"/>
                <a:gd name="T15" fmla="*/ 34 h 67"/>
                <a:gd name="T16" fmla="*/ 92 w 93"/>
                <a:gd name="T17" fmla="*/ 20 h 67"/>
                <a:gd name="T18" fmla="*/ 83 w 93"/>
                <a:gd name="T19" fmla="*/ 8 h 67"/>
                <a:gd name="T20" fmla="*/ 71 w 93"/>
                <a:gd name="T21" fmla="*/ 3 h 67"/>
                <a:gd name="T22" fmla="*/ 60 w 93"/>
                <a:gd name="T23" fmla="*/ 0 h 67"/>
                <a:gd name="T24" fmla="*/ 60 w 93"/>
                <a:gd name="T25" fmla="*/ 0 h 67"/>
                <a:gd name="T26" fmla="*/ 31 w 93"/>
                <a:gd name="T27" fmla="*/ 0 h 67"/>
                <a:gd name="T28" fmla="*/ 31 w 93"/>
                <a:gd name="T29" fmla="*/ 0 h 67"/>
                <a:gd name="T30" fmla="*/ 31 w 93"/>
                <a:gd name="T31" fmla="*/ 0 h 67"/>
                <a:gd name="T32" fmla="*/ 31 w 93"/>
                <a:gd name="T33" fmla="*/ 0 h 67"/>
                <a:gd name="T34" fmla="*/ 20 w 93"/>
                <a:gd name="T35" fmla="*/ 3 h 67"/>
                <a:gd name="T36" fmla="*/ 8 w 93"/>
                <a:gd name="T37" fmla="*/ 8 h 67"/>
                <a:gd name="T38" fmla="*/ 0 w 93"/>
                <a:gd name="T39" fmla="*/ 20 h 67"/>
                <a:gd name="T40" fmla="*/ 0 w 93"/>
                <a:gd name="T41" fmla="*/ 34 h 67"/>
                <a:gd name="T42" fmla="*/ 0 w 93"/>
                <a:gd name="T43" fmla="*/ 34 h 67"/>
                <a:gd name="T44" fmla="*/ 0 w 93"/>
                <a:gd name="T45" fmla="*/ 46 h 67"/>
                <a:gd name="T46" fmla="*/ 8 w 93"/>
                <a:gd name="T47" fmla="*/ 57 h 67"/>
                <a:gd name="T48" fmla="*/ 20 w 93"/>
                <a:gd name="T49" fmla="*/ 63 h 67"/>
                <a:gd name="T50" fmla="*/ 31 w 93"/>
                <a:gd name="T51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67">
                  <a:moveTo>
                    <a:pt x="31" y="66"/>
                  </a:moveTo>
                  <a:lnTo>
                    <a:pt x="60" y="66"/>
                  </a:lnTo>
                  <a:lnTo>
                    <a:pt x="60" y="66"/>
                  </a:lnTo>
                  <a:lnTo>
                    <a:pt x="71" y="63"/>
                  </a:lnTo>
                  <a:lnTo>
                    <a:pt x="83" y="57"/>
                  </a:lnTo>
                  <a:lnTo>
                    <a:pt x="92" y="46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20"/>
                  </a:lnTo>
                  <a:lnTo>
                    <a:pt x="83" y="8"/>
                  </a:lnTo>
                  <a:lnTo>
                    <a:pt x="71" y="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8" y="57"/>
                  </a:lnTo>
                  <a:lnTo>
                    <a:pt x="20" y="63"/>
                  </a:lnTo>
                  <a:lnTo>
                    <a:pt x="31" y="66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3" name="Freeform 390"/>
            <p:cNvSpPr>
              <a:spLocks noChangeArrowheads="1"/>
            </p:cNvSpPr>
            <p:nvPr/>
          </p:nvSpPr>
          <p:spPr bwMode="auto">
            <a:xfrm>
              <a:off x="7775575" y="2563813"/>
              <a:ext cx="34925" cy="25400"/>
            </a:xfrm>
            <a:custGeom>
              <a:avLst/>
              <a:gdLst>
                <a:gd name="T0" fmla="*/ 32 w 96"/>
                <a:gd name="T1" fmla="*/ 66 h 70"/>
                <a:gd name="T2" fmla="*/ 60 w 96"/>
                <a:gd name="T3" fmla="*/ 69 h 70"/>
                <a:gd name="T4" fmla="*/ 60 w 96"/>
                <a:gd name="T5" fmla="*/ 69 h 70"/>
                <a:gd name="T6" fmla="*/ 60 w 96"/>
                <a:gd name="T7" fmla="*/ 69 h 70"/>
                <a:gd name="T8" fmla="*/ 72 w 96"/>
                <a:gd name="T9" fmla="*/ 66 h 70"/>
                <a:gd name="T10" fmla="*/ 83 w 96"/>
                <a:gd name="T11" fmla="*/ 60 h 70"/>
                <a:gd name="T12" fmla="*/ 92 w 96"/>
                <a:gd name="T13" fmla="*/ 49 h 70"/>
                <a:gd name="T14" fmla="*/ 95 w 96"/>
                <a:gd name="T15" fmla="*/ 38 h 70"/>
                <a:gd name="T16" fmla="*/ 95 w 96"/>
                <a:gd name="T17" fmla="*/ 38 h 70"/>
                <a:gd name="T18" fmla="*/ 92 w 96"/>
                <a:gd name="T19" fmla="*/ 23 h 70"/>
                <a:gd name="T20" fmla="*/ 86 w 96"/>
                <a:gd name="T21" fmla="*/ 12 h 70"/>
                <a:gd name="T22" fmla="*/ 75 w 96"/>
                <a:gd name="T23" fmla="*/ 6 h 70"/>
                <a:gd name="T24" fmla="*/ 63 w 96"/>
                <a:gd name="T25" fmla="*/ 3 h 70"/>
                <a:gd name="T26" fmla="*/ 34 w 96"/>
                <a:gd name="T27" fmla="*/ 0 h 70"/>
                <a:gd name="T28" fmla="*/ 34 w 96"/>
                <a:gd name="T29" fmla="*/ 0 h 70"/>
                <a:gd name="T30" fmla="*/ 23 w 96"/>
                <a:gd name="T31" fmla="*/ 3 h 70"/>
                <a:gd name="T32" fmla="*/ 12 w 96"/>
                <a:gd name="T33" fmla="*/ 9 h 70"/>
                <a:gd name="T34" fmla="*/ 3 w 96"/>
                <a:gd name="T35" fmla="*/ 20 h 70"/>
                <a:gd name="T36" fmla="*/ 0 w 96"/>
                <a:gd name="T37" fmla="*/ 32 h 70"/>
                <a:gd name="T38" fmla="*/ 0 w 96"/>
                <a:gd name="T39" fmla="*/ 32 h 70"/>
                <a:gd name="T40" fmla="*/ 3 w 96"/>
                <a:gd name="T41" fmla="*/ 46 h 70"/>
                <a:gd name="T42" fmla="*/ 9 w 96"/>
                <a:gd name="T43" fmla="*/ 57 h 70"/>
                <a:gd name="T44" fmla="*/ 20 w 96"/>
                <a:gd name="T45" fmla="*/ 63 h 70"/>
                <a:gd name="T46" fmla="*/ 32 w 96"/>
                <a:gd name="T4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70">
                  <a:moveTo>
                    <a:pt x="32" y="66"/>
                  </a:moveTo>
                  <a:lnTo>
                    <a:pt x="60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2" y="66"/>
                  </a:lnTo>
                  <a:lnTo>
                    <a:pt x="83" y="60"/>
                  </a:lnTo>
                  <a:lnTo>
                    <a:pt x="92" y="49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2" y="23"/>
                  </a:lnTo>
                  <a:lnTo>
                    <a:pt x="86" y="12"/>
                  </a:lnTo>
                  <a:lnTo>
                    <a:pt x="75" y="6"/>
                  </a:lnTo>
                  <a:lnTo>
                    <a:pt x="63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3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46"/>
                  </a:lnTo>
                  <a:lnTo>
                    <a:pt x="9" y="57"/>
                  </a:lnTo>
                  <a:lnTo>
                    <a:pt x="20" y="63"/>
                  </a:lnTo>
                  <a:lnTo>
                    <a:pt x="32" y="66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4" name="Freeform 391"/>
            <p:cNvSpPr>
              <a:spLocks noChangeArrowheads="1"/>
            </p:cNvSpPr>
            <p:nvPr/>
          </p:nvSpPr>
          <p:spPr bwMode="auto">
            <a:xfrm>
              <a:off x="7705725" y="2559050"/>
              <a:ext cx="33338" cy="25400"/>
            </a:xfrm>
            <a:custGeom>
              <a:avLst/>
              <a:gdLst>
                <a:gd name="T0" fmla="*/ 29 w 93"/>
                <a:gd name="T1" fmla="*/ 66 h 70"/>
                <a:gd name="T2" fmla="*/ 57 w 93"/>
                <a:gd name="T3" fmla="*/ 69 h 70"/>
                <a:gd name="T4" fmla="*/ 57 w 93"/>
                <a:gd name="T5" fmla="*/ 69 h 70"/>
                <a:gd name="T6" fmla="*/ 57 w 93"/>
                <a:gd name="T7" fmla="*/ 69 h 70"/>
                <a:gd name="T8" fmla="*/ 69 w 93"/>
                <a:gd name="T9" fmla="*/ 66 h 70"/>
                <a:gd name="T10" fmla="*/ 80 w 93"/>
                <a:gd name="T11" fmla="*/ 60 h 70"/>
                <a:gd name="T12" fmla="*/ 89 w 93"/>
                <a:gd name="T13" fmla="*/ 52 h 70"/>
                <a:gd name="T14" fmla="*/ 92 w 93"/>
                <a:gd name="T15" fmla="*/ 40 h 70"/>
                <a:gd name="T16" fmla="*/ 92 w 93"/>
                <a:gd name="T17" fmla="*/ 40 h 70"/>
                <a:gd name="T18" fmla="*/ 92 w 93"/>
                <a:gd name="T19" fmla="*/ 26 h 70"/>
                <a:gd name="T20" fmla="*/ 86 w 93"/>
                <a:gd name="T21" fmla="*/ 14 h 70"/>
                <a:gd name="T22" fmla="*/ 75 w 93"/>
                <a:gd name="T23" fmla="*/ 6 h 70"/>
                <a:gd name="T24" fmla="*/ 63 w 93"/>
                <a:gd name="T25" fmla="*/ 3 h 70"/>
                <a:gd name="T26" fmla="*/ 37 w 93"/>
                <a:gd name="T27" fmla="*/ 0 h 70"/>
                <a:gd name="T28" fmla="*/ 37 w 93"/>
                <a:gd name="T29" fmla="*/ 0 h 70"/>
                <a:gd name="T30" fmla="*/ 23 w 93"/>
                <a:gd name="T31" fmla="*/ 3 h 70"/>
                <a:gd name="T32" fmla="*/ 12 w 93"/>
                <a:gd name="T33" fmla="*/ 8 h 70"/>
                <a:gd name="T34" fmla="*/ 3 w 93"/>
                <a:gd name="T35" fmla="*/ 17 h 70"/>
                <a:gd name="T36" fmla="*/ 0 w 93"/>
                <a:gd name="T37" fmla="*/ 28 h 70"/>
                <a:gd name="T38" fmla="*/ 0 w 93"/>
                <a:gd name="T39" fmla="*/ 28 h 70"/>
                <a:gd name="T40" fmla="*/ 0 w 93"/>
                <a:gd name="T41" fmla="*/ 43 h 70"/>
                <a:gd name="T42" fmla="*/ 9 w 93"/>
                <a:gd name="T43" fmla="*/ 54 h 70"/>
                <a:gd name="T44" fmla="*/ 17 w 93"/>
                <a:gd name="T45" fmla="*/ 63 h 70"/>
                <a:gd name="T46" fmla="*/ 29 w 93"/>
                <a:gd name="T4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0">
                  <a:moveTo>
                    <a:pt x="29" y="66"/>
                  </a:move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69" y="66"/>
                  </a:lnTo>
                  <a:lnTo>
                    <a:pt x="80" y="60"/>
                  </a:lnTo>
                  <a:lnTo>
                    <a:pt x="89" y="5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26"/>
                  </a:lnTo>
                  <a:lnTo>
                    <a:pt x="86" y="14"/>
                  </a:lnTo>
                  <a:lnTo>
                    <a:pt x="75" y="6"/>
                  </a:lnTo>
                  <a:lnTo>
                    <a:pt x="63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3" y="1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9" y="54"/>
                  </a:lnTo>
                  <a:lnTo>
                    <a:pt x="17" y="63"/>
                  </a:lnTo>
                  <a:lnTo>
                    <a:pt x="29" y="66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" name="Freeform 392"/>
            <p:cNvSpPr>
              <a:spLocks noChangeArrowheads="1"/>
            </p:cNvSpPr>
            <p:nvPr/>
          </p:nvSpPr>
          <p:spPr bwMode="auto">
            <a:xfrm>
              <a:off x="7637463" y="2549525"/>
              <a:ext cx="33337" cy="25400"/>
            </a:xfrm>
            <a:custGeom>
              <a:avLst/>
              <a:gdLst>
                <a:gd name="T0" fmla="*/ 29 w 93"/>
                <a:gd name="T1" fmla="*/ 66 h 70"/>
                <a:gd name="T2" fmla="*/ 55 w 93"/>
                <a:gd name="T3" fmla="*/ 69 h 70"/>
                <a:gd name="T4" fmla="*/ 55 w 93"/>
                <a:gd name="T5" fmla="*/ 69 h 70"/>
                <a:gd name="T6" fmla="*/ 55 w 93"/>
                <a:gd name="T7" fmla="*/ 69 h 70"/>
                <a:gd name="T8" fmla="*/ 66 w 93"/>
                <a:gd name="T9" fmla="*/ 69 h 70"/>
                <a:gd name="T10" fmla="*/ 78 w 93"/>
                <a:gd name="T11" fmla="*/ 63 h 70"/>
                <a:gd name="T12" fmla="*/ 86 w 93"/>
                <a:gd name="T13" fmla="*/ 54 h 70"/>
                <a:gd name="T14" fmla="*/ 92 w 93"/>
                <a:gd name="T15" fmla="*/ 43 h 70"/>
                <a:gd name="T16" fmla="*/ 92 w 93"/>
                <a:gd name="T17" fmla="*/ 43 h 70"/>
                <a:gd name="T18" fmla="*/ 92 w 93"/>
                <a:gd name="T19" fmla="*/ 29 h 70"/>
                <a:gd name="T20" fmla="*/ 86 w 93"/>
                <a:gd name="T21" fmla="*/ 17 h 70"/>
                <a:gd name="T22" fmla="*/ 78 w 93"/>
                <a:gd name="T23" fmla="*/ 9 h 70"/>
                <a:gd name="T24" fmla="*/ 66 w 93"/>
                <a:gd name="T25" fmla="*/ 6 h 70"/>
                <a:gd name="T26" fmla="*/ 63 w 93"/>
                <a:gd name="T27" fmla="*/ 6 h 70"/>
                <a:gd name="T28" fmla="*/ 37 w 93"/>
                <a:gd name="T29" fmla="*/ 0 h 70"/>
                <a:gd name="T30" fmla="*/ 37 w 93"/>
                <a:gd name="T31" fmla="*/ 0 h 70"/>
                <a:gd name="T32" fmla="*/ 37 w 93"/>
                <a:gd name="T33" fmla="*/ 0 h 70"/>
                <a:gd name="T34" fmla="*/ 26 w 93"/>
                <a:gd name="T35" fmla="*/ 0 h 70"/>
                <a:gd name="T36" fmla="*/ 15 w 93"/>
                <a:gd name="T37" fmla="*/ 6 h 70"/>
                <a:gd name="T38" fmla="*/ 6 w 93"/>
                <a:gd name="T39" fmla="*/ 15 h 70"/>
                <a:gd name="T40" fmla="*/ 0 w 93"/>
                <a:gd name="T41" fmla="*/ 29 h 70"/>
                <a:gd name="T42" fmla="*/ 0 w 93"/>
                <a:gd name="T43" fmla="*/ 29 h 70"/>
                <a:gd name="T44" fmla="*/ 0 w 93"/>
                <a:gd name="T45" fmla="*/ 40 h 70"/>
                <a:gd name="T46" fmla="*/ 6 w 93"/>
                <a:gd name="T47" fmla="*/ 52 h 70"/>
                <a:gd name="T48" fmla="*/ 15 w 93"/>
                <a:gd name="T49" fmla="*/ 60 h 70"/>
                <a:gd name="T50" fmla="*/ 29 w 93"/>
                <a:gd name="T51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70">
                  <a:moveTo>
                    <a:pt x="29" y="66"/>
                  </a:moveTo>
                  <a:lnTo>
                    <a:pt x="55" y="69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66" y="69"/>
                  </a:lnTo>
                  <a:lnTo>
                    <a:pt x="78" y="63"/>
                  </a:lnTo>
                  <a:lnTo>
                    <a:pt x="86" y="54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2" y="29"/>
                  </a:lnTo>
                  <a:lnTo>
                    <a:pt x="86" y="17"/>
                  </a:lnTo>
                  <a:lnTo>
                    <a:pt x="78" y="9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6" y="52"/>
                  </a:lnTo>
                  <a:lnTo>
                    <a:pt x="15" y="60"/>
                  </a:lnTo>
                  <a:lnTo>
                    <a:pt x="29" y="66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6" name="Freeform 393"/>
            <p:cNvSpPr>
              <a:spLocks noChangeArrowheads="1"/>
            </p:cNvSpPr>
            <p:nvPr/>
          </p:nvSpPr>
          <p:spPr bwMode="auto">
            <a:xfrm>
              <a:off x="7569200" y="2536825"/>
              <a:ext cx="31750" cy="25400"/>
            </a:xfrm>
            <a:custGeom>
              <a:avLst/>
              <a:gdLst>
                <a:gd name="T0" fmla="*/ 26 w 90"/>
                <a:gd name="T1" fmla="*/ 63 h 70"/>
                <a:gd name="T2" fmla="*/ 52 w 90"/>
                <a:gd name="T3" fmla="*/ 69 h 70"/>
                <a:gd name="T4" fmla="*/ 52 w 90"/>
                <a:gd name="T5" fmla="*/ 69 h 70"/>
                <a:gd name="T6" fmla="*/ 52 w 90"/>
                <a:gd name="T7" fmla="*/ 69 h 70"/>
                <a:gd name="T8" fmla="*/ 63 w 90"/>
                <a:gd name="T9" fmla="*/ 69 h 70"/>
                <a:gd name="T10" fmla="*/ 75 w 90"/>
                <a:gd name="T11" fmla="*/ 66 h 70"/>
                <a:gd name="T12" fmla="*/ 83 w 90"/>
                <a:gd name="T13" fmla="*/ 57 h 70"/>
                <a:gd name="T14" fmla="*/ 89 w 90"/>
                <a:gd name="T15" fmla="*/ 46 h 70"/>
                <a:gd name="T16" fmla="*/ 89 w 90"/>
                <a:gd name="T17" fmla="*/ 46 h 70"/>
                <a:gd name="T18" fmla="*/ 89 w 90"/>
                <a:gd name="T19" fmla="*/ 31 h 70"/>
                <a:gd name="T20" fmla="*/ 86 w 90"/>
                <a:gd name="T21" fmla="*/ 20 h 70"/>
                <a:gd name="T22" fmla="*/ 78 w 90"/>
                <a:gd name="T23" fmla="*/ 11 h 70"/>
                <a:gd name="T24" fmla="*/ 66 w 90"/>
                <a:gd name="T25" fmla="*/ 8 h 70"/>
                <a:gd name="T26" fmla="*/ 66 w 90"/>
                <a:gd name="T27" fmla="*/ 6 h 70"/>
                <a:gd name="T28" fmla="*/ 40 w 90"/>
                <a:gd name="T29" fmla="*/ 0 h 70"/>
                <a:gd name="T30" fmla="*/ 40 w 90"/>
                <a:gd name="T31" fmla="*/ 0 h 70"/>
                <a:gd name="T32" fmla="*/ 40 w 90"/>
                <a:gd name="T33" fmla="*/ 0 h 70"/>
                <a:gd name="T34" fmla="*/ 26 w 90"/>
                <a:gd name="T35" fmla="*/ 0 h 70"/>
                <a:gd name="T36" fmla="*/ 15 w 90"/>
                <a:gd name="T37" fmla="*/ 6 h 70"/>
                <a:gd name="T38" fmla="*/ 6 w 90"/>
                <a:gd name="T39" fmla="*/ 14 h 70"/>
                <a:gd name="T40" fmla="*/ 3 w 90"/>
                <a:gd name="T41" fmla="*/ 26 h 70"/>
                <a:gd name="T42" fmla="*/ 3 w 90"/>
                <a:gd name="T43" fmla="*/ 26 h 70"/>
                <a:gd name="T44" fmla="*/ 0 w 90"/>
                <a:gd name="T45" fmla="*/ 37 h 70"/>
                <a:gd name="T46" fmla="*/ 6 w 90"/>
                <a:gd name="T47" fmla="*/ 49 h 70"/>
                <a:gd name="T48" fmla="*/ 15 w 90"/>
                <a:gd name="T49" fmla="*/ 57 h 70"/>
                <a:gd name="T50" fmla="*/ 26 w 90"/>
                <a:gd name="T5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70">
                  <a:moveTo>
                    <a:pt x="26" y="63"/>
                  </a:moveTo>
                  <a:lnTo>
                    <a:pt x="52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63" y="69"/>
                  </a:lnTo>
                  <a:lnTo>
                    <a:pt x="75" y="66"/>
                  </a:lnTo>
                  <a:lnTo>
                    <a:pt x="83" y="57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89" y="31"/>
                  </a:lnTo>
                  <a:lnTo>
                    <a:pt x="86" y="20"/>
                  </a:lnTo>
                  <a:lnTo>
                    <a:pt x="78" y="11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15" y="6"/>
                  </a:lnTo>
                  <a:lnTo>
                    <a:pt x="6" y="14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6" y="49"/>
                  </a:lnTo>
                  <a:lnTo>
                    <a:pt x="15" y="57"/>
                  </a:lnTo>
                  <a:lnTo>
                    <a:pt x="26" y="6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7" name="Freeform 394"/>
            <p:cNvSpPr>
              <a:spLocks noChangeArrowheads="1"/>
            </p:cNvSpPr>
            <p:nvPr/>
          </p:nvSpPr>
          <p:spPr bwMode="auto">
            <a:xfrm>
              <a:off x="7502525" y="2517775"/>
              <a:ext cx="31750" cy="25400"/>
            </a:xfrm>
            <a:custGeom>
              <a:avLst/>
              <a:gdLst>
                <a:gd name="T0" fmla="*/ 66 w 87"/>
                <a:gd name="T1" fmla="*/ 9 h 70"/>
                <a:gd name="T2" fmla="*/ 66 w 87"/>
                <a:gd name="T3" fmla="*/ 9 h 70"/>
                <a:gd name="T4" fmla="*/ 40 w 87"/>
                <a:gd name="T5" fmla="*/ 0 h 70"/>
                <a:gd name="T6" fmla="*/ 40 w 87"/>
                <a:gd name="T7" fmla="*/ 0 h 70"/>
                <a:gd name="T8" fmla="*/ 40 w 87"/>
                <a:gd name="T9" fmla="*/ 0 h 70"/>
                <a:gd name="T10" fmla="*/ 28 w 87"/>
                <a:gd name="T11" fmla="*/ 0 h 70"/>
                <a:gd name="T12" fmla="*/ 17 w 87"/>
                <a:gd name="T13" fmla="*/ 3 h 70"/>
                <a:gd name="T14" fmla="*/ 6 w 87"/>
                <a:gd name="T15" fmla="*/ 9 h 70"/>
                <a:gd name="T16" fmla="*/ 0 w 87"/>
                <a:gd name="T17" fmla="*/ 20 h 70"/>
                <a:gd name="T18" fmla="*/ 0 w 87"/>
                <a:gd name="T19" fmla="*/ 20 h 70"/>
                <a:gd name="T20" fmla="*/ 0 w 87"/>
                <a:gd name="T21" fmla="*/ 32 h 70"/>
                <a:gd name="T22" fmla="*/ 3 w 87"/>
                <a:gd name="T23" fmla="*/ 43 h 70"/>
                <a:gd name="T24" fmla="*/ 8 w 87"/>
                <a:gd name="T25" fmla="*/ 52 h 70"/>
                <a:gd name="T26" fmla="*/ 20 w 87"/>
                <a:gd name="T27" fmla="*/ 58 h 70"/>
                <a:gd name="T28" fmla="*/ 46 w 87"/>
                <a:gd name="T29" fmla="*/ 66 h 70"/>
                <a:gd name="T30" fmla="*/ 46 w 87"/>
                <a:gd name="T31" fmla="*/ 66 h 70"/>
                <a:gd name="T32" fmla="*/ 46 w 87"/>
                <a:gd name="T33" fmla="*/ 66 h 70"/>
                <a:gd name="T34" fmla="*/ 57 w 87"/>
                <a:gd name="T35" fmla="*/ 69 h 70"/>
                <a:gd name="T36" fmla="*/ 69 w 87"/>
                <a:gd name="T37" fmla="*/ 66 h 70"/>
                <a:gd name="T38" fmla="*/ 77 w 87"/>
                <a:gd name="T39" fmla="*/ 58 h 70"/>
                <a:gd name="T40" fmla="*/ 83 w 87"/>
                <a:gd name="T41" fmla="*/ 49 h 70"/>
                <a:gd name="T42" fmla="*/ 83 w 87"/>
                <a:gd name="T43" fmla="*/ 49 h 70"/>
                <a:gd name="T44" fmla="*/ 86 w 87"/>
                <a:gd name="T45" fmla="*/ 35 h 70"/>
                <a:gd name="T46" fmla="*/ 83 w 87"/>
                <a:gd name="T47" fmla="*/ 26 h 70"/>
                <a:gd name="T48" fmla="*/ 74 w 87"/>
                <a:gd name="T49" fmla="*/ 15 h 70"/>
                <a:gd name="T50" fmla="*/ 66 w 87"/>
                <a:gd name="T51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70">
                  <a:moveTo>
                    <a:pt x="66" y="9"/>
                  </a:moveTo>
                  <a:lnTo>
                    <a:pt x="66" y="9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6" y="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8" y="52"/>
                  </a:lnTo>
                  <a:lnTo>
                    <a:pt x="20" y="5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57" y="69"/>
                  </a:lnTo>
                  <a:lnTo>
                    <a:pt x="69" y="66"/>
                  </a:lnTo>
                  <a:lnTo>
                    <a:pt x="77" y="58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6" y="35"/>
                  </a:lnTo>
                  <a:lnTo>
                    <a:pt x="83" y="26"/>
                  </a:lnTo>
                  <a:lnTo>
                    <a:pt x="74" y="15"/>
                  </a:lnTo>
                  <a:lnTo>
                    <a:pt x="66" y="9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8" name="Freeform 395"/>
            <p:cNvSpPr>
              <a:spLocks noChangeArrowheads="1"/>
            </p:cNvSpPr>
            <p:nvPr/>
          </p:nvSpPr>
          <p:spPr bwMode="auto">
            <a:xfrm>
              <a:off x="7439025" y="2489200"/>
              <a:ext cx="30163" cy="25400"/>
            </a:xfrm>
            <a:custGeom>
              <a:avLst/>
              <a:gdLst>
                <a:gd name="T0" fmla="*/ 66 w 84"/>
                <a:gd name="T1" fmla="*/ 17 h 72"/>
                <a:gd name="T2" fmla="*/ 55 w 84"/>
                <a:gd name="T3" fmla="*/ 11 h 72"/>
                <a:gd name="T4" fmla="*/ 43 w 84"/>
                <a:gd name="T5" fmla="*/ 6 h 72"/>
                <a:gd name="T6" fmla="*/ 43 w 84"/>
                <a:gd name="T7" fmla="*/ 6 h 72"/>
                <a:gd name="T8" fmla="*/ 43 w 84"/>
                <a:gd name="T9" fmla="*/ 6 h 72"/>
                <a:gd name="T10" fmla="*/ 32 w 84"/>
                <a:gd name="T11" fmla="*/ 0 h 72"/>
                <a:gd name="T12" fmla="*/ 20 w 84"/>
                <a:gd name="T13" fmla="*/ 3 h 72"/>
                <a:gd name="T14" fmla="*/ 12 w 84"/>
                <a:gd name="T15" fmla="*/ 8 h 72"/>
                <a:gd name="T16" fmla="*/ 3 w 84"/>
                <a:gd name="T17" fmla="*/ 17 h 72"/>
                <a:gd name="T18" fmla="*/ 3 w 84"/>
                <a:gd name="T19" fmla="*/ 17 h 72"/>
                <a:gd name="T20" fmla="*/ 0 w 84"/>
                <a:gd name="T21" fmla="*/ 29 h 72"/>
                <a:gd name="T22" fmla="*/ 3 w 84"/>
                <a:gd name="T23" fmla="*/ 37 h 72"/>
                <a:gd name="T24" fmla="*/ 6 w 84"/>
                <a:gd name="T25" fmla="*/ 49 h 72"/>
                <a:gd name="T26" fmla="*/ 17 w 84"/>
                <a:gd name="T27" fmla="*/ 55 h 72"/>
                <a:gd name="T28" fmla="*/ 29 w 84"/>
                <a:gd name="T29" fmla="*/ 63 h 72"/>
                <a:gd name="T30" fmla="*/ 41 w 84"/>
                <a:gd name="T31" fmla="*/ 69 h 72"/>
                <a:gd name="T32" fmla="*/ 41 w 84"/>
                <a:gd name="T33" fmla="*/ 69 h 72"/>
                <a:gd name="T34" fmla="*/ 41 w 84"/>
                <a:gd name="T35" fmla="*/ 69 h 72"/>
                <a:gd name="T36" fmla="*/ 52 w 84"/>
                <a:gd name="T37" fmla="*/ 71 h 72"/>
                <a:gd name="T38" fmla="*/ 63 w 84"/>
                <a:gd name="T39" fmla="*/ 71 h 72"/>
                <a:gd name="T40" fmla="*/ 72 w 84"/>
                <a:gd name="T41" fmla="*/ 66 h 72"/>
                <a:gd name="T42" fmla="*/ 80 w 84"/>
                <a:gd name="T43" fmla="*/ 55 h 72"/>
                <a:gd name="T44" fmla="*/ 80 w 84"/>
                <a:gd name="T45" fmla="*/ 55 h 72"/>
                <a:gd name="T46" fmla="*/ 83 w 84"/>
                <a:gd name="T47" fmla="*/ 46 h 72"/>
                <a:gd name="T48" fmla="*/ 80 w 84"/>
                <a:gd name="T49" fmla="*/ 34 h 72"/>
                <a:gd name="T50" fmla="*/ 78 w 84"/>
                <a:gd name="T51" fmla="*/ 23 h 72"/>
                <a:gd name="T52" fmla="*/ 66 w 84"/>
                <a:gd name="T53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72">
                  <a:moveTo>
                    <a:pt x="66" y="17"/>
                  </a:moveTo>
                  <a:lnTo>
                    <a:pt x="55" y="11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32" y="0"/>
                  </a:lnTo>
                  <a:lnTo>
                    <a:pt x="20" y="3"/>
                  </a:lnTo>
                  <a:lnTo>
                    <a:pt x="12" y="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37"/>
                  </a:lnTo>
                  <a:lnTo>
                    <a:pt x="6" y="49"/>
                  </a:lnTo>
                  <a:lnTo>
                    <a:pt x="17" y="55"/>
                  </a:lnTo>
                  <a:lnTo>
                    <a:pt x="29" y="63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52" y="71"/>
                  </a:lnTo>
                  <a:lnTo>
                    <a:pt x="63" y="71"/>
                  </a:lnTo>
                  <a:lnTo>
                    <a:pt x="72" y="66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3" y="46"/>
                  </a:lnTo>
                  <a:lnTo>
                    <a:pt x="80" y="34"/>
                  </a:lnTo>
                  <a:lnTo>
                    <a:pt x="78" y="23"/>
                  </a:lnTo>
                  <a:lnTo>
                    <a:pt x="66" y="17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9" name="Freeform 396"/>
            <p:cNvSpPr>
              <a:spLocks noChangeArrowheads="1"/>
            </p:cNvSpPr>
            <p:nvPr/>
          </p:nvSpPr>
          <p:spPr bwMode="auto">
            <a:xfrm>
              <a:off x="7364413" y="2301875"/>
              <a:ext cx="128587" cy="782638"/>
            </a:xfrm>
            <a:custGeom>
              <a:avLst/>
              <a:gdLst>
                <a:gd name="T0" fmla="*/ 301 w 356"/>
                <a:gd name="T1" fmla="*/ 11 h 2175"/>
                <a:gd name="T2" fmla="*/ 289 w 356"/>
                <a:gd name="T3" fmla="*/ 23 h 2175"/>
                <a:gd name="T4" fmla="*/ 238 w 356"/>
                <a:gd name="T5" fmla="*/ 57 h 2175"/>
                <a:gd name="T6" fmla="*/ 175 w 356"/>
                <a:gd name="T7" fmla="*/ 89 h 2175"/>
                <a:gd name="T8" fmla="*/ 152 w 356"/>
                <a:gd name="T9" fmla="*/ 91 h 2175"/>
                <a:gd name="T10" fmla="*/ 129 w 356"/>
                <a:gd name="T11" fmla="*/ 109 h 2175"/>
                <a:gd name="T12" fmla="*/ 83 w 356"/>
                <a:gd name="T13" fmla="*/ 157 h 2175"/>
                <a:gd name="T14" fmla="*/ 35 w 356"/>
                <a:gd name="T15" fmla="*/ 214 h 2175"/>
                <a:gd name="T16" fmla="*/ 17 w 356"/>
                <a:gd name="T17" fmla="*/ 249 h 2175"/>
                <a:gd name="T18" fmla="*/ 9 w 356"/>
                <a:gd name="T19" fmla="*/ 277 h 2175"/>
                <a:gd name="T20" fmla="*/ 6 w 356"/>
                <a:gd name="T21" fmla="*/ 349 h 2175"/>
                <a:gd name="T22" fmla="*/ 0 w 356"/>
                <a:gd name="T23" fmla="*/ 802 h 2175"/>
                <a:gd name="T24" fmla="*/ 6 w 356"/>
                <a:gd name="T25" fmla="*/ 1707 h 2175"/>
                <a:gd name="T26" fmla="*/ 9 w 356"/>
                <a:gd name="T27" fmla="*/ 1905 h 2175"/>
                <a:gd name="T28" fmla="*/ 14 w 356"/>
                <a:gd name="T29" fmla="*/ 1936 h 2175"/>
                <a:gd name="T30" fmla="*/ 40 w 356"/>
                <a:gd name="T31" fmla="*/ 1993 h 2175"/>
                <a:gd name="T32" fmla="*/ 60 w 356"/>
                <a:gd name="T33" fmla="*/ 2022 h 2175"/>
                <a:gd name="T34" fmla="*/ 80 w 356"/>
                <a:gd name="T35" fmla="*/ 2048 h 2175"/>
                <a:gd name="T36" fmla="*/ 92 w 356"/>
                <a:gd name="T37" fmla="*/ 2056 h 2175"/>
                <a:gd name="T38" fmla="*/ 169 w 356"/>
                <a:gd name="T39" fmla="*/ 2113 h 2175"/>
                <a:gd name="T40" fmla="*/ 215 w 356"/>
                <a:gd name="T41" fmla="*/ 2145 h 2175"/>
                <a:gd name="T42" fmla="*/ 250 w 356"/>
                <a:gd name="T43" fmla="*/ 2168 h 2175"/>
                <a:gd name="T44" fmla="*/ 267 w 356"/>
                <a:gd name="T45" fmla="*/ 2171 h 2175"/>
                <a:gd name="T46" fmla="*/ 310 w 356"/>
                <a:gd name="T47" fmla="*/ 2174 h 2175"/>
                <a:gd name="T48" fmla="*/ 289 w 356"/>
                <a:gd name="T49" fmla="*/ 2157 h 2175"/>
                <a:gd name="T50" fmla="*/ 287 w 356"/>
                <a:gd name="T51" fmla="*/ 2125 h 2175"/>
                <a:gd name="T52" fmla="*/ 252 w 356"/>
                <a:gd name="T53" fmla="*/ 2105 h 2175"/>
                <a:gd name="T54" fmla="*/ 232 w 356"/>
                <a:gd name="T55" fmla="*/ 2102 h 2175"/>
                <a:gd name="T56" fmla="*/ 184 w 356"/>
                <a:gd name="T57" fmla="*/ 2094 h 2175"/>
                <a:gd name="T58" fmla="*/ 129 w 356"/>
                <a:gd name="T59" fmla="*/ 2045 h 2175"/>
                <a:gd name="T60" fmla="*/ 124 w 356"/>
                <a:gd name="T61" fmla="*/ 2013 h 2175"/>
                <a:gd name="T62" fmla="*/ 106 w 356"/>
                <a:gd name="T63" fmla="*/ 1996 h 2175"/>
                <a:gd name="T64" fmla="*/ 95 w 356"/>
                <a:gd name="T65" fmla="*/ 1987 h 2175"/>
                <a:gd name="T66" fmla="*/ 60 w 356"/>
                <a:gd name="T67" fmla="*/ 1927 h 2175"/>
                <a:gd name="T68" fmla="*/ 58 w 356"/>
                <a:gd name="T69" fmla="*/ 1902 h 2175"/>
                <a:gd name="T70" fmla="*/ 60 w 356"/>
                <a:gd name="T71" fmla="*/ 1707 h 2175"/>
                <a:gd name="T72" fmla="*/ 66 w 356"/>
                <a:gd name="T73" fmla="*/ 1103 h 2175"/>
                <a:gd name="T74" fmla="*/ 63 w 356"/>
                <a:gd name="T75" fmla="*/ 449 h 2175"/>
                <a:gd name="T76" fmla="*/ 75 w 356"/>
                <a:gd name="T77" fmla="*/ 464 h 2175"/>
                <a:gd name="T78" fmla="*/ 83 w 356"/>
                <a:gd name="T79" fmla="*/ 475 h 2175"/>
                <a:gd name="T80" fmla="*/ 124 w 356"/>
                <a:gd name="T81" fmla="*/ 475 h 2175"/>
                <a:gd name="T82" fmla="*/ 129 w 356"/>
                <a:gd name="T83" fmla="*/ 444 h 2175"/>
                <a:gd name="T84" fmla="*/ 115 w 356"/>
                <a:gd name="T85" fmla="*/ 427 h 2175"/>
                <a:gd name="T86" fmla="*/ 98 w 356"/>
                <a:gd name="T87" fmla="*/ 409 h 2175"/>
                <a:gd name="T88" fmla="*/ 69 w 356"/>
                <a:gd name="T89" fmla="*/ 415 h 2175"/>
                <a:gd name="T90" fmla="*/ 60 w 356"/>
                <a:gd name="T91" fmla="*/ 312 h 2175"/>
                <a:gd name="T92" fmla="*/ 63 w 356"/>
                <a:gd name="T93" fmla="*/ 280 h 2175"/>
                <a:gd name="T94" fmla="*/ 86 w 356"/>
                <a:gd name="T95" fmla="*/ 217 h 2175"/>
                <a:gd name="T96" fmla="*/ 143 w 356"/>
                <a:gd name="T97" fmla="*/ 149 h 2175"/>
                <a:gd name="T98" fmla="*/ 158 w 356"/>
                <a:gd name="T99" fmla="*/ 143 h 2175"/>
                <a:gd name="T100" fmla="*/ 178 w 356"/>
                <a:gd name="T101" fmla="*/ 128 h 2175"/>
                <a:gd name="T102" fmla="*/ 215 w 356"/>
                <a:gd name="T103" fmla="*/ 91 h 2175"/>
                <a:gd name="T104" fmla="*/ 292 w 356"/>
                <a:gd name="T105" fmla="*/ 40 h 2175"/>
                <a:gd name="T106" fmla="*/ 310 w 356"/>
                <a:gd name="T107" fmla="*/ 48 h 2175"/>
                <a:gd name="T108" fmla="*/ 341 w 356"/>
                <a:gd name="T109" fmla="*/ 37 h 2175"/>
                <a:gd name="T110" fmla="*/ 355 w 356"/>
                <a:gd name="T111" fmla="*/ 20 h 2175"/>
                <a:gd name="T112" fmla="*/ 341 w 356"/>
                <a:gd name="T113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" h="2175">
                  <a:moveTo>
                    <a:pt x="327" y="0"/>
                  </a:moveTo>
                  <a:lnTo>
                    <a:pt x="327" y="0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295" y="14"/>
                  </a:lnTo>
                  <a:lnTo>
                    <a:pt x="289" y="23"/>
                  </a:lnTo>
                  <a:lnTo>
                    <a:pt x="289" y="28"/>
                  </a:lnTo>
                  <a:lnTo>
                    <a:pt x="289" y="37"/>
                  </a:lnTo>
                  <a:lnTo>
                    <a:pt x="289" y="37"/>
                  </a:lnTo>
                  <a:lnTo>
                    <a:pt x="238" y="57"/>
                  </a:lnTo>
                  <a:lnTo>
                    <a:pt x="238" y="57"/>
                  </a:lnTo>
                  <a:lnTo>
                    <a:pt x="206" y="74"/>
                  </a:lnTo>
                  <a:lnTo>
                    <a:pt x="175" y="89"/>
                  </a:lnTo>
                  <a:lnTo>
                    <a:pt x="175" y="89"/>
                  </a:lnTo>
                  <a:lnTo>
                    <a:pt x="163" y="86"/>
                  </a:lnTo>
                  <a:lnTo>
                    <a:pt x="158" y="89"/>
                  </a:lnTo>
                  <a:lnTo>
                    <a:pt x="152" y="91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1" y="114"/>
                  </a:lnTo>
                  <a:lnTo>
                    <a:pt x="121" y="126"/>
                  </a:lnTo>
                  <a:lnTo>
                    <a:pt x="121" y="126"/>
                  </a:lnTo>
                  <a:lnTo>
                    <a:pt x="83" y="157"/>
                  </a:lnTo>
                  <a:lnTo>
                    <a:pt x="66" y="175"/>
                  </a:lnTo>
                  <a:lnTo>
                    <a:pt x="49" y="194"/>
                  </a:lnTo>
                  <a:lnTo>
                    <a:pt x="49" y="194"/>
                  </a:lnTo>
                  <a:lnTo>
                    <a:pt x="35" y="214"/>
                  </a:lnTo>
                  <a:lnTo>
                    <a:pt x="23" y="240"/>
                  </a:lnTo>
                  <a:lnTo>
                    <a:pt x="23" y="240"/>
                  </a:lnTo>
                  <a:lnTo>
                    <a:pt x="17" y="249"/>
                  </a:lnTo>
                  <a:lnTo>
                    <a:pt x="17" y="249"/>
                  </a:lnTo>
                  <a:lnTo>
                    <a:pt x="14" y="263"/>
                  </a:lnTo>
                  <a:lnTo>
                    <a:pt x="12" y="269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6" y="312"/>
                  </a:lnTo>
                  <a:lnTo>
                    <a:pt x="6" y="349"/>
                  </a:lnTo>
                  <a:lnTo>
                    <a:pt x="6" y="349"/>
                  </a:lnTo>
                  <a:lnTo>
                    <a:pt x="3" y="501"/>
                  </a:lnTo>
                  <a:lnTo>
                    <a:pt x="3" y="501"/>
                  </a:lnTo>
                  <a:lnTo>
                    <a:pt x="0" y="802"/>
                  </a:lnTo>
                  <a:lnTo>
                    <a:pt x="0" y="1103"/>
                  </a:lnTo>
                  <a:lnTo>
                    <a:pt x="0" y="1103"/>
                  </a:lnTo>
                  <a:lnTo>
                    <a:pt x="0" y="1403"/>
                  </a:lnTo>
                  <a:lnTo>
                    <a:pt x="6" y="1707"/>
                  </a:lnTo>
                  <a:lnTo>
                    <a:pt x="9" y="1856"/>
                  </a:lnTo>
                  <a:lnTo>
                    <a:pt x="9" y="1893"/>
                  </a:lnTo>
                  <a:lnTo>
                    <a:pt x="9" y="1893"/>
                  </a:lnTo>
                  <a:lnTo>
                    <a:pt x="9" y="1905"/>
                  </a:lnTo>
                  <a:lnTo>
                    <a:pt x="9" y="1905"/>
                  </a:lnTo>
                  <a:lnTo>
                    <a:pt x="12" y="1916"/>
                  </a:lnTo>
                  <a:lnTo>
                    <a:pt x="12" y="1916"/>
                  </a:lnTo>
                  <a:lnTo>
                    <a:pt x="14" y="1936"/>
                  </a:lnTo>
                  <a:lnTo>
                    <a:pt x="14" y="1936"/>
                  </a:lnTo>
                  <a:lnTo>
                    <a:pt x="20" y="1956"/>
                  </a:lnTo>
                  <a:lnTo>
                    <a:pt x="29" y="1976"/>
                  </a:lnTo>
                  <a:lnTo>
                    <a:pt x="40" y="1993"/>
                  </a:lnTo>
                  <a:lnTo>
                    <a:pt x="52" y="2010"/>
                  </a:lnTo>
                  <a:lnTo>
                    <a:pt x="52" y="2010"/>
                  </a:lnTo>
                  <a:lnTo>
                    <a:pt x="60" y="2022"/>
                  </a:lnTo>
                  <a:lnTo>
                    <a:pt x="60" y="2022"/>
                  </a:lnTo>
                  <a:lnTo>
                    <a:pt x="66" y="2031"/>
                  </a:lnTo>
                  <a:lnTo>
                    <a:pt x="66" y="2031"/>
                  </a:lnTo>
                  <a:lnTo>
                    <a:pt x="75" y="2042"/>
                  </a:lnTo>
                  <a:lnTo>
                    <a:pt x="80" y="2048"/>
                  </a:lnTo>
                  <a:lnTo>
                    <a:pt x="83" y="2053"/>
                  </a:lnTo>
                  <a:lnTo>
                    <a:pt x="83" y="2053"/>
                  </a:lnTo>
                  <a:lnTo>
                    <a:pt x="83" y="2053"/>
                  </a:lnTo>
                  <a:lnTo>
                    <a:pt x="92" y="2056"/>
                  </a:lnTo>
                  <a:lnTo>
                    <a:pt x="98" y="2059"/>
                  </a:lnTo>
                  <a:lnTo>
                    <a:pt x="98" y="2059"/>
                  </a:lnTo>
                  <a:lnTo>
                    <a:pt x="132" y="2088"/>
                  </a:lnTo>
                  <a:lnTo>
                    <a:pt x="169" y="2113"/>
                  </a:lnTo>
                  <a:lnTo>
                    <a:pt x="169" y="2113"/>
                  </a:lnTo>
                  <a:lnTo>
                    <a:pt x="209" y="2133"/>
                  </a:lnTo>
                  <a:lnTo>
                    <a:pt x="209" y="2133"/>
                  </a:lnTo>
                  <a:lnTo>
                    <a:pt x="215" y="2145"/>
                  </a:lnTo>
                  <a:lnTo>
                    <a:pt x="221" y="2151"/>
                  </a:lnTo>
                  <a:lnTo>
                    <a:pt x="226" y="2157"/>
                  </a:lnTo>
                  <a:lnTo>
                    <a:pt x="238" y="2162"/>
                  </a:lnTo>
                  <a:lnTo>
                    <a:pt x="250" y="2168"/>
                  </a:lnTo>
                  <a:lnTo>
                    <a:pt x="250" y="2168"/>
                  </a:lnTo>
                  <a:lnTo>
                    <a:pt x="250" y="2168"/>
                  </a:lnTo>
                  <a:lnTo>
                    <a:pt x="258" y="2171"/>
                  </a:lnTo>
                  <a:lnTo>
                    <a:pt x="267" y="2171"/>
                  </a:lnTo>
                  <a:lnTo>
                    <a:pt x="275" y="2168"/>
                  </a:lnTo>
                  <a:lnTo>
                    <a:pt x="281" y="2165"/>
                  </a:lnTo>
                  <a:lnTo>
                    <a:pt x="281" y="2165"/>
                  </a:lnTo>
                  <a:lnTo>
                    <a:pt x="310" y="2174"/>
                  </a:lnTo>
                  <a:lnTo>
                    <a:pt x="310" y="2174"/>
                  </a:lnTo>
                  <a:lnTo>
                    <a:pt x="287" y="2162"/>
                  </a:lnTo>
                  <a:lnTo>
                    <a:pt x="287" y="2162"/>
                  </a:lnTo>
                  <a:lnTo>
                    <a:pt x="289" y="2157"/>
                  </a:lnTo>
                  <a:lnTo>
                    <a:pt x="289" y="2157"/>
                  </a:lnTo>
                  <a:lnTo>
                    <a:pt x="292" y="2145"/>
                  </a:lnTo>
                  <a:lnTo>
                    <a:pt x="289" y="2133"/>
                  </a:lnTo>
                  <a:lnTo>
                    <a:pt x="287" y="2125"/>
                  </a:lnTo>
                  <a:lnTo>
                    <a:pt x="275" y="2116"/>
                  </a:lnTo>
                  <a:lnTo>
                    <a:pt x="275" y="2116"/>
                  </a:lnTo>
                  <a:lnTo>
                    <a:pt x="264" y="2111"/>
                  </a:lnTo>
                  <a:lnTo>
                    <a:pt x="252" y="2105"/>
                  </a:lnTo>
                  <a:lnTo>
                    <a:pt x="252" y="2105"/>
                  </a:lnTo>
                  <a:lnTo>
                    <a:pt x="252" y="2105"/>
                  </a:lnTo>
                  <a:lnTo>
                    <a:pt x="241" y="2102"/>
                  </a:lnTo>
                  <a:lnTo>
                    <a:pt x="232" y="2102"/>
                  </a:lnTo>
                  <a:lnTo>
                    <a:pt x="221" y="2108"/>
                  </a:lnTo>
                  <a:lnTo>
                    <a:pt x="215" y="2116"/>
                  </a:lnTo>
                  <a:lnTo>
                    <a:pt x="215" y="2116"/>
                  </a:lnTo>
                  <a:lnTo>
                    <a:pt x="184" y="2094"/>
                  </a:lnTo>
                  <a:lnTo>
                    <a:pt x="184" y="2094"/>
                  </a:lnTo>
                  <a:lnTo>
                    <a:pt x="155" y="2070"/>
                  </a:lnTo>
                  <a:lnTo>
                    <a:pt x="129" y="2045"/>
                  </a:lnTo>
                  <a:lnTo>
                    <a:pt x="129" y="2045"/>
                  </a:lnTo>
                  <a:lnTo>
                    <a:pt x="132" y="2036"/>
                  </a:lnTo>
                  <a:lnTo>
                    <a:pt x="132" y="2031"/>
                  </a:lnTo>
                  <a:lnTo>
                    <a:pt x="129" y="2022"/>
                  </a:lnTo>
                  <a:lnTo>
                    <a:pt x="124" y="2013"/>
                  </a:lnTo>
                  <a:lnTo>
                    <a:pt x="118" y="2010"/>
                  </a:lnTo>
                  <a:lnTo>
                    <a:pt x="115" y="2005"/>
                  </a:lnTo>
                  <a:lnTo>
                    <a:pt x="115" y="2005"/>
                  </a:lnTo>
                  <a:lnTo>
                    <a:pt x="106" y="1996"/>
                  </a:lnTo>
                  <a:lnTo>
                    <a:pt x="106" y="1996"/>
                  </a:lnTo>
                  <a:lnTo>
                    <a:pt x="106" y="1996"/>
                  </a:lnTo>
                  <a:lnTo>
                    <a:pt x="100" y="1990"/>
                  </a:lnTo>
                  <a:lnTo>
                    <a:pt x="95" y="1987"/>
                  </a:lnTo>
                  <a:lnTo>
                    <a:pt x="83" y="1987"/>
                  </a:lnTo>
                  <a:lnTo>
                    <a:pt x="83" y="1987"/>
                  </a:lnTo>
                  <a:lnTo>
                    <a:pt x="69" y="1956"/>
                  </a:lnTo>
                  <a:lnTo>
                    <a:pt x="60" y="1927"/>
                  </a:lnTo>
                  <a:lnTo>
                    <a:pt x="60" y="1927"/>
                  </a:lnTo>
                  <a:lnTo>
                    <a:pt x="58" y="1910"/>
                  </a:lnTo>
                  <a:lnTo>
                    <a:pt x="58" y="1910"/>
                  </a:lnTo>
                  <a:lnTo>
                    <a:pt x="58" y="1902"/>
                  </a:lnTo>
                  <a:lnTo>
                    <a:pt x="58" y="1902"/>
                  </a:lnTo>
                  <a:lnTo>
                    <a:pt x="58" y="1893"/>
                  </a:lnTo>
                  <a:lnTo>
                    <a:pt x="58" y="1856"/>
                  </a:lnTo>
                  <a:lnTo>
                    <a:pt x="60" y="1707"/>
                  </a:lnTo>
                  <a:lnTo>
                    <a:pt x="60" y="1707"/>
                  </a:lnTo>
                  <a:lnTo>
                    <a:pt x="66" y="1403"/>
                  </a:lnTo>
                  <a:lnTo>
                    <a:pt x="66" y="1103"/>
                  </a:lnTo>
                  <a:lnTo>
                    <a:pt x="66" y="1103"/>
                  </a:lnTo>
                  <a:lnTo>
                    <a:pt x="66" y="802"/>
                  </a:lnTo>
                  <a:lnTo>
                    <a:pt x="63" y="501"/>
                  </a:lnTo>
                  <a:lnTo>
                    <a:pt x="63" y="501"/>
                  </a:lnTo>
                  <a:lnTo>
                    <a:pt x="63" y="449"/>
                  </a:lnTo>
                  <a:lnTo>
                    <a:pt x="63" y="449"/>
                  </a:lnTo>
                  <a:lnTo>
                    <a:pt x="66" y="452"/>
                  </a:lnTo>
                  <a:lnTo>
                    <a:pt x="66" y="452"/>
                  </a:lnTo>
                  <a:lnTo>
                    <a:pt x="75" y="464"/>
                  </a:lnTo>
                  <a:lnTo>
                    <a:pt x="80" y="469"/>
                  </a:lnTo>
                  <a:lnTo>
                    <a:pt x="83" y="472"/>
                  </a:lnTo>
                  <a:lnTo>
                    <a:pt x="83" y="475"/>
                  </a:lnTo>
                  <a:lnTo>
                    <a:pt x="83" y="475"/>
                  </a:lnTo>
                  <a:lnTo>
                    <a:pt x="95" y="481"/>
                  </a:lnTo>
                  <a:lnTo>
                    <a:pt x="103" y="481"/>
                  </a:lnTo>
                  <a:lnTo>
                    <a:pt x="115" y="481"/>
                  </a:lnTo>
                  <a:lnTo>
                    <a:pt x="124" y="475"/>
                  </a:lnTo>
                  <a:lnTo>
                    <a:pt x="124" y="475"/>
                  </a:lnTo>
                  <a:lnTo>
                    <a:pt x="129" y="464"/>
                  </a:lnTo>
                  <a:lnTo>
                    <a:pt x="132" y="455"/>
                  </a:lnTo>
                  <a:lnTo>
                    <a:pt x="129" y="444"/>
                  </a:lnTo>
                  <a:lnTo>
                    <a:pt x="124" y="435"/>
                  </a:lnTo>
                  <a:lnTo>
                    <a:pt x="118" y="429"/>
                  </a:lnTo>
                  <a:lnTo>
                    <a:pt x="115" y="427"/>
                  </a:lnTo>
                  <a:lnTo>
                    <a:pt x="115" y="427"/>
                  </a:lnTo>
                  <a:lnTo>
                    <a:pt x="106" y="418"/>
                  </a:lnTo>
                  <a:lnTo>
                    <a:pt x="106" y="418"/>
                  </a:lnTo>
                  <a:lnTo>
                    <a:pt x="106" y="418"/>
                  </a:lnTo>
                  <a:lnTo>
                    <a:pt x="98" y="409"/>
                  </a:lnTo>
                  <a:lnTo>
                    <a:pt x="89" y="406"/>
                  </a:lnTo>
                  <a:lnTo>
                    <a:pt x="77" y="409"/>
                  </a:lnTo>
                  <a:lnTo>
                    <a:pt x="69" y="415"/>
                  </a:lnTo>
                  <a:lnTo>
                    <a:pt x="69" y="415"/>
                  </a:lnTo>
                  <a:lnTo>
                    <a:pt x="63" y="421"/>
                  </a:lnTo>
                  <a:lnTo>
                    <a:pt x="63" y="421"/>
                  </a:lnTo>
                  <a:lnTo>
                    <a:pt x="60" y="349"/>
                  </a:lnTo>
                  <a:lnTo>
                    <a:pt x="60" y="312"/>
                  </a:lnTo>
                  <a:lnTo>
                    <a:pt x="60" y="312"/>
                  </a:lnTo>
                  <a:lnTo>
                    <a:pt x="60" y="295"/>
                  </a:lnTo>
                  <a:lnTo>
                    <a:pt x="63" y="280"/>
                  </a:lnTo>
                  <a:lnTo>
                    <a:pt x="63" y="280"/>
                  </a:lnTo>
                  <a:lnTo>
                    <a:pt x="66" y="263"/>
                  </a:lnTo>
                  <a:lnTo>
                    <a:pt x="72" y="249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106" y="189"/>
                  </a:lnTo>
                  <a:lnTo>
                    <a:pt x="129" y="163"/>
                  </a:lnTo>
                  <a:lnTo>
                    <a:pt x="129" y="163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9" y="149"/>
                  </a:lnTo>
                  <a:lnTo>
                    <a:pt x="158" y="146"/>
                  </a:lnTo>
                  <a:lnTo>
                    <a:pt x="158" y="143"/>
                  </a:lnTo>
                  <a:lnTo>
                    <a:pt x="166" y="137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84" y="120"/>
                  </a:lnTo>
                  <a:lnTo>
                    <a:pt x="187" y="112"/>
                  </a:lnTo>
                  <a:lnTo>
                    <a:pt x="187" y="112"/>
                  </a:lnTo>
                  <a:lnTo>
                    <a:pt x="215" y="91"/>
                  </a:lnTo>
                  <a:lnTo>
                    <a:pt x="215" y="91"/>
                  </a:lnTo>
                  <a:lnTo>
                    <a:pt x="244" y="71"/>
                  </a:lnTo>
                  <a:lnTo>
                    <a:pt x="244" y="71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8" y="46"/>
                  </a:lnTo>
                  <a:lnTo>
                    <a:pt x="304" y="48"/>
                  </a:lnTo>
                  <a:lnTo>
                    <a:pt x="310" y="48"/>
                  </a:lnTo>
                  <a:lnTo>
                    <a:pt x="318" y="48"/>
                  </a:lnTo>
                  <a:lnTo>
                    <a:pt x="318" y="48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50" y="31"/>
                  </a:lnTo>
                  <a:lnTo>
                    <a:pt x="352" y="26"/>
                  </a:lnTo>
                  <a:lnTo>
                    <a:pt x="355" y="20"/>
                  </a:lnTo>
                  <a:lnTo>
                    <a:pt x="352" y="11"/>
                  </a:lnTo>
                  <a:lnTo>
                    <a:pt x="352" y="11"/>
                  </a:lnTo>
                  <a:lnTo>
                    <a:pt x="347" y="5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27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0" name="Freeform 397"/>
            <p:cNvSpPr>
              <a:spLocks noChangeArrowheads="1"/>
            </p:cNvSpPr>
            <p:nvPr/>
          </p:nvSpPr>
          <p:spPr bwMode="auto">
            <a:xfrm>
              <a:off x="7534275" y="2279650"/>
              <a:ext cx="22225" cy="15875"/>
            </a:xfrm>
            <a:custGeom>
              <a:avLst/>
              <a:gdLst>
                <a:gd name="T0" fmla="*/ 40 w 61"/>
                <a:gd name="T1" fmla="*/ 0 h 42"/>
                <a:gd name="T2" fmla="*/ 14 w 61"/>
                <a:gd name="T3" fmla="*/ 6 h 42"/>
                <a:gd name="T4" fmla="*/ 14 w 61"/>
                <a:gd name="T5" fmla="*/ 6 h 42"/>
                <a:gd name="T6" fmla="*/ 14 w 61"/>
                <a:gd name="T7" fmla="*/ 6 h 42"/>
                <a:gd name="T8" fmla="*/ 5 w 61"/>
                <a:gd name="T9" fmla="*/ 9 h 42"/>
                <a:gd name="T10" fmla="*/ 3 w 61"/>
                <a:gd name="T11" fmla="*/ 15 h 42"/>
                <a:gd name="T12" fmla="*/ 0 w 61"/>
                <a:gd name="T13" fmla="*/ 21 h 42"/>
                <a:gd name="T14" fmla="*/ 3 w 61"/>
                <a:gd name="T15" fmla="*/ 29 h 42"/>
                <a:gd name="T16" fmla="*/ 3 w 61"/>
                <a:gd name="T17" fmla="*/ 29 h 42"/>
                <a:gd name="T18" fmla="*/ 5 w 61"/>
                <a:gd name="T19" fmla="*/ 35 h 42"/>
                <a:gd name="T20" fmla="*/ 11 w 61"/>
                <a:gd name="T21" fmla="*/ 41 h 42"/>
                <a:gd name="T22" fmla="*/ 17 w 61"/>
                <a:gd name="T23" fmla="*/ 41 h 42"/>
                <a:gd name="T24" fmla="*/ 23 w 61"/>
                <a:gd name="T25" fmla="*/ 41 h 42"/>
                <a:gd name="T26" fmla="*/ 23 w 61"/>
                <a:gd name="T27" fmla="*/ 41 h 42"/>
                <a:gd name="T28" fmla="*/ 49 w 61"/>
                <a:gd name="T29" fmla="*/ 32 h 42"/>
                <a:gd name="T30" fmla="*/ 49 w 61"/>
                <a:gd name="T31" fmla="*/ 32 h 42"/>
                <a:gd name="T32" fmla="*/ 49 w 61"/>
                <a:gd name="T33" fmla="*/ 32 h 42"/>
                <a:gd name="T34" fmla="*/ 54 w 61"/>
                <a:gd name="T35" fmla="*/ 29 h 42"/>
                <a:gd name="T36" fmla="*/ 60 w 61"/>
                <a:gd name="T37" fmla="*/ 24 h 42"/>
                <a:gd name="T38" fmla="*/ 60 w 61"/>
                <a:gd name="T39" fmla="*/ 18 h 42"/>
                <a:gd name="T40" fmla="*/ 60 w 61"/>
                <a:gd name="T41" fmla="*/ 12 h 42"/>
                <a:gd name="T42" fmla="*/ 60 w 61"/>
                <a:gd name="T43" fmla="*/ 12 h 42"/>
                <a:gd name="T44" fmla="*/ 57 w 61"/>
                <a:gd name="T45" fmla="*/ 6 h 42"/>
                <a:gd name="T46" fmla="*/ 51 w 61"/>
                <a:gd name="T47" fmla="*/ 0 h 42"/>
                <a:gd name="T48" fmla="*/ 46 w 61"/>
                <a:gd name="T49" fmla="*/ 0 h 42"/>
                <a:gd name="T50" fmla="*/ 40 w 61"/>
                <a:gd name="T5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42">
                  <a:moveTo>
                    <a:pt x="40" y="0"/>
                  </a:move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5" y="9"/>
                  </a:lnTo>
                  <a:lnTo>
                    <a:pt x="3" y="15"/>
                  </a:lnTo>
                  <a:lnTo>
                    <a:pt x="0" y="2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35"/>
                  </a:lnTo>
                  <a:lnTo>
                    <a:pt x="11" y="41"/>
                  </a:lnTo>
                  <a:lnTo>
                    <a:pt x="17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4" y="29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1" name="Freeform 398"/>
            <p:cNvSpPr>
              <a:spLocks noChangeArrowheads="1"/>
            </p:cNvSpPr>
            <p:nvPr/>
          </p:nvSpPr>
          <p:spPr bwMode="auto">
            <a:xfrm>
              <a:off x="7602538" y="2265363"/>
              <a:ext cx="19050" cy="11112"/>
            </a:xfrm>
            <a:custGeom>
              <a:avLst/>
              <a:gdLst>
                <a:gd name="T0" fmla="*/ 17 w 55"/>
                <a:gd name="T1" fmla="*/ 31 h 32"/>
                <a:gd name="T2" fmla="*/ 17 w 55"/>
                <a:gd name="T3" fmla="*/ 31 h 32"/>
                <a:gd name="T4" fmla="*/ 43 w 55"/>
                <a:gd name="T5" fmla="*/ 25 h 32"/>
                <a:gd name="T6" fmla="*/ 43 w 55"/>
                <a:gd name="T7" fmla="*/ 25 h 32"/>
                <a:gd name="T8" fmla="*/ 43 w 55"/>
                <a:gd name="T9" fmla="*/ 25 h 32"/>
                <a:gd name="T10" fmla="*/ 49 w 55"/>
                <a:gd name="T11" fmla="*/ 25 h 32"/>
                <a:gd name="T12" fmla="*/ 51 w 55"/>
                <a:gd name="T13" fmla="*/ 20 h 32"/>
                <a:gd name="T14" fmla="*/ 54 w 55"/>
                <a:gd name="T15" fmla="*/ 17 h 32"/>
                <a:gd name="T16" fmla="*/ 54 w 55"/>
                <a:gd name="T17" fmla="*/ 11 h 32"/>
                <a:gd name="T18" fmla="*/ 54 w 55"/>
                <a:gd name="T19" fmla="*/ 11 h 32"/>
                <a:gd name="T20" fmla="*/ 51 w 55"/>
                <a:gd name="T21" fmla="*/ 5 h 32"/>
                <a:gd name="T22" fmla="*/ 49 w 55"/>
                <a:gd name="T23" fmla="*/ 3 h 32"/>
                <a:gd name="T24" fmla="*/ 43 w 55"/>
                <a:gd name="T25" fmla="*/ 0 h 32"/>
                <a:gd name="T26" fmla="*/ 37 w 55"/>
                <a:gd name="T27" fmla="*/ 0 h 32"/>
                <a:gd name="T28" fmla="*/ 11 w 55"/>
                <a:gd name="T29" fmla="*/ 5 h 32"/>
                <a:gd name="T30" fmla="*/ 11 w 55"/>
                <a:gd name="T31" fmla="*/ 5 h 32"/>
                <a:gd name="T32" fmla="*/ 11 w 55"/>
                <a:gd name="T33" fmla="*/ 5 h 32"/>
                <a:gd name="T34" fmla="*/ 5 w 55"/>
                <a:gd name="T35" fmla="*/ 8 h 32"/>
                <a:gd name="T36" fmla="*/ 2 w 55"/>
                <a:gd name="T37" fmla="*/ 11 h 32"/>
                <a:gd name="T38" fmla="*/ 0 w 55"/>
                <a:gd name="T39" fmla="*/ 17 h 32"/>
                <a:gd name="T40" fmla="*/ 0 w 55"/>
                <a:gd name="T41" fmla="*/ 23 h 32"/>
                <a:gd name="T42" fmla="*/ 0 w 55"/>
                <a:gd name="T43" fmla="*/ 23 h 32"/>
                <a:gd name="T44" fmla="*/ 2 w 55"/>
                <a:gd name="T45" fmla="*/ 28 h 32"/>
                <a:gd name="T46" fmla="*/ 5 w 55"/>
                <a:gd name="T47" fmla="*/ 31 h 32"/>
                <a:gd name="T48" fmla="*/ 11 w 55"/>
                <a:gd name="T49" fmla="*/ 31 h 32"/>
                <a:gd name="T50" fmla="*/ 17 w 55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32">
                  <a:moveTo>
                    <a:pt x="17" y="31"/>
                  </a:moveTo>
                  <a:lnTo>
                    <a:pt x="17" y="31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9" y="25"/>
                  </a:lnTo>
                  <a:lnTo>
                    <a:pt x="51" y="20"/>
                  </a:lnTo>
                  <a:lnTo>
                    <a:pt x="54" y="17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1" y="5"/>
                  </a:lnTo>
                  <a:lnTo>
                    <a:pt x="49" y="3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11" y="31"/>
                  </a:lnTo>
                  <a:lnTo>
                    <a:pt x="17" y="31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2" name="Freeform 399"/>
            <p:cNvSpPr>
              <a:spLocks noChangeArrowheads="1"/>
            </p:cNvSpPr>
            <p:nvPr/>
          </p:nvSpPr>
          <p:spPr bwMode="auto">
            <a:xfrm>
              <a:off x="7672388" y="2255838"/>
              <a:ext cx="17462" cy="7937"/>
            </a:xfrm>
            <a:custGeom>
              <a:avLst/>
              <a:gdLst>
                <a:gd name="T0" fmla="*/ 12 w 47"/>
                <a:gd name="T1" fmla="*/ 23 h 24"/>
                <a:gd name="T2" fmla="*/ 12 w 47"/>
                <a:gd name="T3" fmla="*/ 23 h 24"/>
                <a:gd name="T4" fmla="*/ 38 w 47"/>
                <a:gd name="T5" fmla="*/ 17 h 24"/>
                <a:gd name="T6" fmla="*/ 38 w 47"/>
                <a:gd name="T7" fmla="*/ 17 h 24"/>
                <a:gd name="T8" fmla="*/ 38 w 47"/>
                <a:gd name="T9" fmla="*/ 17 h 24"/>
                <a:gd name="T10" fmla="*/ 44 w 47"/>
                <a:gd name="T11" fmla="*/ 14 h 24"/>
                <a:gd name="T12" fmla="*/ 46 w 47"/>
                <a:gd name="T13" fmla="*/ 8 h 24"/>
                <a:gd name="T14" fmla="*/ 46 w 47"/>
                <a:gd name="T15" fmla="*/ 8 h 24"/>
                <a:gd name="T16" fmla="*/ 44 w 47"/>
                <a:gd name="T17" fmla="*/ 0 h 24"/>
                <a:gd name="T18" fmla="*/ 35 w 47"/>
                <a:gd name="T19" fmla="*/ 0 h 24"/>
                <a:gd name="T20" fmla="*/ 9 w 47"/>
                <a:gd name="T21" fmla="*/ 3 h 24"/>
                <a:gd name="T22" fmla="*/ 9 w 47"/>
                <a:gd name="T23" fmla="*/ 3 h 24"/>
                <a:gd name="T24" fmla="*/ 9 w 47"/>
                <a:gd name="T25" fmla="*/ 3 h 24"/>
                <a:gd name="T26" fmla="*/ 3 w 47"/>
                <a:gd name="T27" fmla="*/ 5 h 24"/>
                <a:gd name="T28" fmla="*/ 0 w 47"/>
                <a:gd name="T29" fmla="*/ 14 h 24"/>
                <a:gd name="T30" fmla="*/ 0 w 47"/>
                <a:gd name="T31" fmla="*/ 14 h 24"/>
                <a:gd name="T32" fmla="*/ 3 w 47"/>
                <a:gd name="T33" fmla="*/ 20 h 24"/>
                <a:gd name="T34" fmla="*/ 12 w 4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4">
                  <a:moveTo>
                    <a:pt x="12" y="23"/>
                  </a:moveTo>
                  <a:lnTo>
                    <a:pt x="12" y="23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44" y="1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3" y="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12" y="2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3" name="Freeform 400"/>
            <p:cNvSpPr>
              <a:spLocks noChangeArrowheads="1"/>
            </p:cNvSpPr>
            <p:nvPr/>
          </p:nvSpPr>
          <p:spPr bwMode="auto">
            <a:xfrm>
              <a:off x="7743825" y="2249488"/>
              <a:ext cx="14288" cy="4762"/>
            </a:xfrm>
            <a:custGeom>
              <a:avLst/>
              <a:gdLst>
                <a:gd name="T0" fmla="*/ 6 w 38"/>
                <a:gd name="T1" fmla="*/ 14 h 15"/>
                <a:gd name="T2" fmla="*/ 32 w 38"/>
                <a:gd name="T3" fmla="*/ 11 h 15"/>
                <a:gd name="T4" fmla="*/ 32 w 38"/>
                <a:gd name="T5" fmla="*/ 11 h 15"/>
                <a:gd name="T6" fmla="*/ 35 w 38"/>
                <a:gd name="T7" fmla="*/ 8 h 15"/>
                <a:gd name="T8" fmla="*/ 37 w 38"/>
                <a:gd name="T9" fmla="*/ 5 h 15"/>
                <a:gd name="T10" fmla="*/ 37 w 38"/>
                <a:gd name="T11" fmla="*/ 5 h 15"/>
                <a:gd name="T12" fmla="*/ 35 w 38"/>
                <a:gd name="T13" fmla="*/ 2 h 15"/>
                <a:gd name="T14" fmla="*/ 32 w 38"/>
                <a:gd name="T15" fmla="*/ 0 h 15"/>
                <a:gd name="T16" fmla="*/ 6 w 38"/>
                <a:gd name="T17" fmla="*/ 2 h 15"/>
                <a:gd name="T18" fmla="*/ 3 w 38"/>
                <a:gd name="T19" fmla="*/ 2 h 15"/>
                <a:gd name="T20" fmla="*/ 3 w 38"/>
                <a:gd name="T21" fmla="*/ 2 h 15"/>
                <a:gd name="T22" fmla="*/ 0 w 38"/>
                <a:gd name="T23" fmla="*/ 2 h 15"/>
                <a:gd name="T24" fmla="*/ 0 w 38"/>
                <a:gd name="T25" fmla="*/ 8 h 15"/>
                <a:gd name="T26" fmla="*/ 0 w 38"/>
                <a:gd name="T27" fmla="*/ 8 h 15"/>
                <a:gd name="T28" fmla="*/ 0 w 38"/>
                <a:gd name="T29" fmla="*/ 11 h 15"/>
                <a:gd name="T30" fmla="*/ 6 w 38"/>
                <a:gd name="T3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5">
                  <a:moveTo>
                    <a:pt x="6" y="14"/>
                  </a:moveTo>
                  <a:lnTo>
                    <a:pt x="32" y="11"/>
                  </a:lnTo>
                  <a:lnTo>
                    <a:pt x="32" y="11"/>
                  </a:lnTo>
                  <a:lnTo>
                    <a:pt x="35" y="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6" y="14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4" name="Freeform 401"/>
            <p:cNvSpPr>
              <a:spLocks noChangeArrowheads="1"/>
            </p:cNvSpPr>
            <p:nvPr/>
          </p:nvSpPr>
          <p:spPr bwMode="auto">
            <a:xfrm>
              <a:off x="7815263" y="2247900"/>
              <a:ext cx="4762" cy="1588"/>
            </a:xfrm>
            <a:custGeom>
              <a:avLst/>
              <a:gdLst>
                <a:gd name="T0" fmla="*/ 14 w 15"/>
                <a:gd name="T1" fmla="*/ 0 h 1"/>
                <a:gd name="T2" fmla="*/ 0 w 15"/>
                <a:gd name="T3" fmla="*/ 0 h 1"/>
                <a:gd name="T4" fmla="*/ 0 w 15"/>
                <a:gd name="T5" fmla="*/ 0 h 1"/>
                <a:gd name="T6" fmla="*/ 0 w 15"/>
                <a:gd name="T7" fmla="*/ 0 h 1"/>
                <a:gd name="T8" fmla="*/ 0 w 15"/>
                <a:gd name="T9" fmla="*/ 0 h 1"/>
                <a:gd name="T10" fmla="*/ 14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" name="Freeform 402"/>
            <p:cNvSpPr>
              <a:spLocks noChangeArrowheads="1"/>
            </p:cNvSpPr>
            <p:nvPr/>
          </p:nvSpPr>
          <p:spPr bwMode="auto">
            <a:xfrm>
              <a:off x="8189913" y="3086100"/>
              <a:ext cx="31750" cy="25400"/>
            </a:xfrm>
            <a:custGeom>
              <a:avLst/>
              <a:gdLst>
                <a:gd name="T0" fmla="*/ 46 w 87"/>
                <a:gd name="T1" fmla="*/ 0 h 69"/>
                <a:gd name="T2" fmla="*/ 46 w 87"/>
                <a:gd name="T3" fmla="*/ 0 h 69"/>
                <a:gd name="T4" fmla="*/ 20 w 87"/>
                <a:gd name="T5" fmla="*/ 8 h 69"/>
                <a:gd name="T6" fmla="*/ 20 w 87"/>
                <a:gd name="T7" fmla="*/ 8 h 69"/>
                <a:gd name="T8" fmla="*/ 20 w 87"/>
                <a:gd name="T9" fmla="*/ 8 h 69"/>
                <a:gd name="T10" fmla="*/ 20 w 87"/>
                <a:gd name="T11" fmla="*/ 8 h 69"/>
                <a:gd name="T12" fmla="*/ 9 w 87"/>
                <a:gd name="T13" fmla="*/ 14 h 69"/>
                <a:gd name="T14" fmla="*/ 3 w 87"/>
                <a:gd name="T15" fmla="*/ 25 h 69"/>
                <a:gd name="T16" fmla="*/ 0 w 87"/>
                <a:gd name="T17" fmla="*/ 37 h 69"/>
                <a:gd name="T18" fmla="*/ 3 w 87"/>
                <a:gd name="T19" fmla="*/ 48 h 69"/>
                <a:gd name="T20" fmla="*/ 3 w 87"/>
                <a:gd name="T21" fmla="*/ 48 h 69"/>
                <a:gd name="T22" fmla="*/ 9 w 87"/>
                <a:gd name="T23" fmla="*/ 57 h 69"/>
                <a:gd name="T24" fmla="*/ 18 w 87"/>
                <a:gd name="T25" fmla="*/ 65 h 69"/>
                <a:gd name="T26" fmla="*/ 29 w 87"/>
                <a:gd name="T27" fmla="*/ 68 h 69"/>
                <a:gd name="T28" fmla="*/ 41 w 87"/>
                <a:gd name="T29" fmla="*/ 65 h 69"/>
                <a:gd name="T30" fmla="*/ 66 w 87"/>
                <a:gd name="T31" fmla="*/ 57 h 69"/>
                <a:gd name="T32" fmla="*/ 66 w 87"/>
                <a:gd name="T33" fmla="*/ 57 h 69"/>
                <a:gd name="T34" fmla="*/ 78 w 87"/>
                <a:gd name="T35" fmla="*/ 51 h 69"/>
                <a:gd name="T36" fmla="*/ 83 w 87"/>
                <a:gd name="T37" fmla="*/ 43 h 69"/>
                <a:gd name="T38" fmla="*/ 86 w 87"/>
                <a:gd name="T39" fmla="*/ 31 h 69"/>
                <a:gd name="T40" fmla="*/ 86 w 87"/>
                <a:gd name="T41" fmla="*/ 19 h 69"/>
                <a:gd name="T42" fmla="*/ 86 w 87"/>
                <a:gd name="T43" fmla="*/ 19 h 69"/>
                <a:gd name="T44" fmla="*/ 78 w 87"/>
                <a:gd name="T45" fmla="*/ 8 h 69"/>
                <a:gd name="T46" fmla="*/ 69 w 87"/>
                <a:gd name="T47" fmla="*/ 2 h 69"/>
                <a:gd name="T48" fmla="*/ 58 w 87"/>
                <a:gd name="T49" fmla="*/ 0 h 69"/>
                <a:gd name="T50" fmla="*/ 46 w 87"/>
                <a:gd name="T5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69">
                  <a:moveTo>
                    <a:pt x="46" y="0"/>
                  </a:moveTo>
                  <a:lnTo>
                    <a:pt x="4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9" y="14"/>
                  </a:lnTo>
                  <a:lnTo>
                    <a:pt x="3" y="25"/>
                  </a:lnTo>
                  <a:lnTo>
                    <a:pt x="0" y="37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9" y="57"/>
                  </a:lnTo>
                  <a:lnTo>
                    <a:pt x="18" y="65"/>
                  </a:lnTo>
                  <a:lnTo>
                    <a:pt x="29" y="68"/>
                  </a:lnTo>
                  <a:lnTo>
                    <a:pt x="41" y="65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78" y="51"/>
                  </a:lnTo>
                  <a:lnTo>
                    <a:pt x="83" y="43"/>
                  </a:lnTo>
                  <a:lnTo>
                    <a:pt x="86" y="31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78" y="8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6" name="Freeform 403"/>
            <p:cNvSpPr>
              <a:spLocks noChangeArrowheads="1"/>
            </p:cNvSpPr>
            <p:nvPr/>
          </p:nvSpPr>
          <p:spPr bwMode="auto">
            <a:xfrm>
              <a:off x="8123238" y="3103563"/>
              <a:ext cx="31750" cy="25400"/>
            </a:xfrm>
            <a:custGeom>
              <a:avLst/>
              <a:gdLst>
                <a:gd name="T0" fmla="*/ 49 w 90"/>
                <a:gd name="T1" fmla="*/ 0 h 70"/>
                <a:gd name="T2" fmla="*/ 49 w 90"/>
                <a:gd name="T3" fmla="*/ 0 h 70"/>
                <a:gd name="T4" fmla="*/ 23 w 90"/>
                <a:gd name="T5" fmla="*/ 9 h 70"/>
                <a:gd name="T6" fmla="*/ 23 w 90"/>
                <a:gd name="T7" fmla="*/ 9 h 70"/>
                <a:gd name="T8" fmla="*/ 23 w 90"/>
                <a:gd name="T9" fmla="*/ 9 h 70"/>
                <a:gd name="T10" fmla="*/ 23 w 90"/>
                <a:gd name="T11" fmla="*/ 9 h 70"/>
                <a:gd name="T12" fmla="*/ 12 w 90"/>
                <a:gd name="T13" fmla="*/ 12 h 70"/>
                <a:gd name="T14" fmla="*/ 3 w 90"/>
                <a:gd name="T15" fmla="*/ 23 h 70"/>
                <a:gd name="T16" fmla="*/ 0 w 90"/>
                <a:gd name="T17" fmla="*/ 34 h 70"/>
                <a:gd name="T18" fmla="*/ 0 w 90"/>
                <a:gd name="T19" fmla="*/ 46 h 70"/>
                <a:gd name="T20" fmla="*/ 0 w 90"/>
                <a:gd name="T21" fmla="*/ 46 h 70"/>
                <a:gd name="T22" fmla="*/ 6 w 90"/>
                <a:gd name="T23" fmla="*/ 57 h 70"/>
                <a:gd name="T24" fmla="*/ 15 w 90"/>
                <a:gd name="T25" fmla="*/ 66 h 70"/>
                <a:gd name="T26" fmla="*/ 26 w 90"/>
                <a:gd name="T27" fmla="*/ 69 h 70"/>
                <a:gd name="T28" fmla="*/ 38 w 90"/>
                <a:gd name="T29" fmla="*/ 69 h 70"/>
                <a:gd name="T30" fmla="*/ 63 w 90"/>
                <a:gd name="T31" fmla="*/ 63 h 70"/>
                <a:gd name="T32" fmla="*/ 63 w 90"/>
                <a:gd name="T33" fmla="*/ 63 h 70"/>
                <a:gd name="T34" fmla="*/ 75 w 90"/>
                <a:gd name="T35" fmla="*/ 57 h 70"/>
                <a:gd name="T36" fmla="*/ 83 w 90"/>
                <a:gd name="T37" fmla="*/ 49 h 70"/>
                <a:gd name="T38" fmla="*/ 89 w 90"/>
                <a:gd name="T39" fmla="*/ 37 h 70"/>
                <a:gd name="T40" fmla="*/ 86 w 90"/>
                <a:gd name="T41" fmla="*/ 26 h 70"/>
                <a:gd name="T42" fmla="*/ 86 w 90"/>
                <a:gd name="T43" fmla="*/ 26 h 70"/>
                <a:gd name="T44" fmla="*/ 83 w 90"/>
                <a:gd name="T45" fmla="*/ 14 h 70"/>
                <a:gd name="T46" fmla="*/ 75 w 90"/>
                <a:gd name="T47" fmla="*/ 6 h 70"/>
                <a:gd name="T48" fmla="*/ 63 w 90"/>
                <a:gd name="T49" fmla="*/ 0 h 70"/>
                <a:gd name="T50" fmla="*/ 49 w 90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70">
                  <a:moveTo>
                    <a:pt x="49" y="0"/>
                  </a:moveTo>
                  <a:lnTo>
                    <a:pt x="49" y="0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12" y="12"/>
                  </a:lnTo>
                  <a:lnTo>
                    <a:pt x="3" y="23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57"/>
                  </a:lnTo>
                  <a:lnTo>
                    <a:pt x="15" y="66"/>
                  </a:lnTo>
                  <a:lnTo>
                    <a:pt x="26" y="69"/>
                  </a:lnTo>
                  <a:lnTo>
                    <a:pt x="38" y="6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75" y="57"/>
                  </a:lnTo>
                  <a:lnTo>
                    <a:pt x="83" y="49"/>
                  </a:lnTo>
                  <a:lnTo>
                    <a:pt x="89" y="37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3" y="14"/>
                  </a:lnTo>
                  <a:lnTo>
                    <a:pt x="75" y="6"/>
                  </a:lnTo>
                  <a:lnTo>
                    <a:pt x="63" y="0"/>
                  </a:lnTo>
                  <a:lnTo>
                    <a:pt x="49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7" name="Freeform 404"/>
            <p:cNvSpPr>
              <a:spLocks noChangeArrowheads="1"/>
            </p:cNvSpPr>
            <p:nvPr/>
          </p:nvSpPr>
          <p:spPr bwMode="auto">
            <a:xfrm>
              <a:off x="8053388" y="3117850"/>
              <a:ext cx="33337" cy="25400"/>
            </a:xfrm>
            <a:custGeom>
              <a:avLst/>
              <a:gdLst>
                <a:gd name="T0" fmla="*/ 55 w 93"/>
                <a:gd name="T1" fmla="*/ 0 h 70"/>
                <a:gd name="T2" fmla="*/ 55 w 93"/>
                <a:gd name="T3" fmla="*/ 0 h 70"/>
                <a:gd name="T4" fmla="*/ 29 w 93"/>
                <a:gd name="T5" fmla="*/ 6 h 70"/>
                <a:gd name="T6" fmla="*/ 26 w 93"/>
                <a:gd name="T7" fmla="*/ 6 h 70"/>
                <a:gd name="T8" fmla="*/ 26 w 93"/>
                <a:gd name="T9" fmla="*/ 6 h 70"/>
                <a:gd name="T10" fmla="*/ 26 w 93"/>
                <a:gd name="T11" fmla="*/ 6 h 70"/>
                <a:gd name="T12" fmla="*/ 15 w 93"/>
                <a:gd name="T13" fmla="*/ 9 h 70"/>
                <a:gd name="T14" fmla="*/ 6 w 93"/>
                <a:gd name="T15" fmla="*/ 18 h 70"/>
                <a:gd name="T16" fmla="*/ 0 w 93"/>
                <a:gd name="T17" fmla="*/ 29 h 70"/>
                <a:gd name="T18" fmla="*/ 0 w 93"/>
                <a:gd name="T19" fmla="*/ 43 h 70"/>
                <a:gd name="T20" fmla="*/ 0 w 93"/>
                <a:gd name="T21" fmla="*/ 43 h 70"/>
                <a:gd name="T22" fmla="*/ 6 w 93"/>
                <a:gd name="T23" fmla="*/ 55 h 70"/>
                <a:gd name="T24" fmla="*/ 15 w 93"/>
                <a:gd name="T25" fmla="*/ 63 h 70"/>
                <a:gd name="T26" fmla="*/ 26 w 93"/>
                <a:gd name="T27" fmla="*/ 69 h 70"/>
                <a:gd name="T28" fmla="*/ 38 w 93"/>
                <a:gd name="T29" fmla="*/ 69 h 70"/>
                <a:gd name="T30" fmla="*/ 63 w 93"/>
                <a:gd name="T31" fmla="*/ 66 h 70"/>
                <a:gd name="T32" fmla="*/ 63 w 93"/>
                <a:gd name="T33" fmla="*/ 66 h 70"/>
                <a:gd name="T34" fmla="*/ 78 w 93"/>
                <a:gd name="T35" fmla="*/ 60 h 70"/>
                <a:gd name="T36" fmla="*/ 86 w 93"/>
                <a:gd name="T37" fmla="*/ 52 h 70"/>
                <a:gd name="T38" fmla="*/ 92 w 93"/>
                <a:gd name="T39" fmla="*/ 40 h 70"/>
                <a:gd name="T40" fmla="*/ 92 w 93"/>
                <a:gd name="T41" fmla="*/ 29 h 70"/>
                <a:gd name="T42" fmla="*/ 92 w 93"/>
                <a:gd name="T43" fmla="*/ 29 h 70"/>
                <a:gd name="T44" fmla="*/ 86 w 93"/>
                <a:gd name="T45" fmla="*/ 18 h 70"/>
                <a:gd name="T46" fmla="*/ 78 w 93"/>
                <a:gd name="T47" fmla="*/ 6 h 70"/>
                <a:gd name="T48" fmla="*/ 66 w 93"/>
                <a:gd name="T49" fmla="*/ 3 h 70"/>
                <a:gd name="T50" fmla="*/ 55 w 93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70">
                  <a:moveTo>
                    <a:pt x="55" y="0"/>
                  </a:moveTo>
                  <a:lnTo>
                    <a:pt x="55" y="0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5" y="9"/>
                  </a:lnTo>
                  <a:lnTo>
                    <a:pt x="6" y="18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55"/>
                  </a:lnTo>
                  <a:lnTo>
                    <a:pt x="15" y="63"/>
                  </a:lnTo>
                  <a:lnTo>
                    <a:pt x="26" y="69"/>
                  </a:lnTo>
                  <a:lnTo>
                    <a:pt x="38" y="69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78" y="60"/>
                  </a:lnTo>
                  <a:lnTo>
                    <a:pt x="86" y="52"/>
                  </a:lnTo>
                  <a:lnTo>
                    <a:pt x="92" y="40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86" y="18"/>
                  </a:lnTo>
                  <a:lnTo>
                    <a:pt x="78" y="6"/>
                  </a:lnTo>
                  <a:lnTo>
                    <a:pt x="66" y="3"/>
                  </a:lnTo>
                  <a:lnTo>
                    <a:pt x="55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8" name="Freeform 405"/>
            <p:cNvSpPr>
              <a:spLocks noChangeArrowheads="1"/>
            </p:cNvSpPr>
            <p:nvPr/>
          </p:nvSpPr>
          <p:spPr bwMode="auto">
            <a:xfrm>
              <a:off x="7985125" y="3127375"/>
              <a:ext cx="33338" cy="25400"/>
            </a:xfrm>
            <a:custGeom>
              <a:avLst/>
              <a:gdLst>
                <a:gd name="T0" fmla="*/ 55 w 93"/>
                <a:gd name="T1" fmla="*/ 0 h 70"/>
                <a:gd name="T2" fmla="*/ 29 w 93"/>
                <a:gd name="T3" fmla="*/ 3 h 70"/>
                <a:gd name="T4" fmla="*/ 29 w 93"/>
                <a:gd name="T5" fmla="*/ 3 h 70"/>
                <a:gd name="T6" fmla="*/ 29 w 93"/>
                <a:gd name="T7" fmla="*/ 3 h 70"/>
                <a:gd name="T8" fmla="*/ 18 w 93"/>
                <a:gd name="T9" fmla="*/ 6 h 70"/>
                <a:gd name="T10" fmla="*/ 6 w 93"/>
                <a:gd name="T11" fmla="*/ 14 h 70"/>
                <a:gd name="T12" fmla="*/ 0 w 93"/>
                <a:gd name="T13" fmla="*/ 26 h 70"/>
                <a:gd name="T14" fmla="*/ 0 w 93"/>
                <a:gd name="T15" fmla="*/ 40 h 70"/>
                <a:gd name="T16" fmla="*/ 0 w 93"/>
                <a:gd name="T17" fmla="*/ 40 h 70"/>
                <a:gd name="T18" fmla="*/ 3 w 93"/>
                <a:gd name="T19" fmla="*/ 52 h 70"/>
                <a:gd name="T20" fmla="*/ 12 w 93"/>
                <a:gd name="T21" fmla="*/ 60 h 70"/>
                <a:gd name="T22" fmla="*/ 23 w 93"/>
                <a:gd name="T23" fmla="*/ 69 h 70"/>
                <a:gd name="T24" fmla="*/ 35 w 93"/>
                <a:gd name="T25" fmla="*/ 69 h 70"/>
                <a:gd name="T26" fmla="*/ 63 w 93"/>
                <a:gd name="T27" fmla="*/ 66 h 70"/>
                <a:gd name="T28" fmla="*/ 63 w 93"/>
                <a:gd name="T29" fmla="*/ 66 h 70"/>
                <a:gd name="T30" fmla="*/ 75 w 93"/>
                <a:gd name="T31" fmla="*/ 63 h 70"/>
                <a:gd name="T32" fmla="*/ 84 w 93"/>
                <a:gd name="T33" fmla="*/ 55 h 70"/>
                <a:gd name="T34" fmla="*/ 92 w 93"/>
                <a:gd name="T35" fmla="*/ 43 h 70"/>
                <a:gd name="T36" fmla="*/ 92 w 93"/>
                <a:gd name="T37" fmla="*/ 29 h 70"/>
                <a:gd name="T38" fmla="*/ 92 w 93"/>
                <a:gd name="T39" fmla="*/ 29 h 70"/>
                <a:gd name="T40" fmla="*/ 89 w 93"/>
                <a:gd name="T41" fmla="*/ 17 h 70"/>
                <a:gd name="T42" fmla="*/ 81 w 93"/>
                <a:gd name="T43" fmla="*/ 9 h 70"/>
                <a:gd name="T44" fmla="*/ 69 w 93"/>
                <a:gd name="T45" fmla="*/ 3 h 70"/>
                <a:gd name="T46" fmla="*/ 55 w 93"/>
                <a:gd name="T4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0">
                  <a:moveTo>
                    <a:pt x="55" y="0"/>
                  </a:move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18" y="6"/>
                  </a:lnTo>
                  <a:lnTo>
                    <a:pt x="6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52"/>
                  </a:lnTo>
                  <a:lnTo>
                    <a:pt x="12" y="60"/>
                  </a:lnTo>
                  <a:lnTo>
                    <a:pt x="23" y="69"/>
                  </a:lnTo>
                  <a:lnTo>
                    <a:pt x="35" y="69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75" y="63"/>
                  </a:lnTo>
                  <a:lnTo>
                    <a:pt x="84" y="55"/>
                  </a:lnTo>
                  <a:lnTo>
                    <a:pt x="92" y="43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89" y="17"/>
                  </a:lnTo>
                  <a:lnTo>
                    <a:pt x="81" y="9"/>
                  </a:lnTo>
                  <a:lnTo>
                    <a:pt x="69" y="3"/>
                  </a:lnTo>
                  <a:lnTo>
                    <a:pt x="55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9" name="Freeform 406"/>
            <p:cNvSpPr>
              <a:spLocks noChangeArrowheads="1"/>
            </p:cNvSpPr>
            <p:nvPr/>
          </p:nvSpPr>
          <p:spPr bwMode="auto">
            <a:xfrm>
              <a:off x="7915275" y="3132138"/>
              <a:ext cx="34925" cy="25400"/>
            </a:xfrm>
            <a:custGeom>
              <a:avLst/>
              <a:gdLst>
                <a:gd name="T0" fmla="*/ 60 w 95"/>
                <a:gd name="T1" fmla="*/ 0 h 70"/>
                <a:gd name="T2" fmla="*/ 31 w 95"/>
                <a:gd name="T3" fmla="*/ 3 h 70"/>
                <a:gd name="T4" fmla="*/ 31 w 95"/>
                <a:gd name="T5" fmla="*/ 3 h 70"/>
                <a:gd name="T6" fmla="*/ 31 w 95"/>
                <a:gd name="T7" fmla="*/ 3 h 70"/>
                <a:gd name="T8" fmla="*/ 20 w 95"/>
                <a:gd name="T9" fmla="*/ 6 h 70"/>
                <a:gd name="T10" fmla="*/ 8 w 95"/>
                <a:gd name="T11" fmla="*/ 15 h 70"/>
                <a:gd name="T12" fmla="*/ 3 w 95"/>
                <a:gd name="T13" fmla="*/ 23 h 70"/>
                <a:gd name="T14" fmla="*/ 0 w 95"/>
                <a:gd name="T15" fmla="*/ 38 h 70"/>
                <a:gd name="T16" fmla="*/ 0 w 95"/>
                <a:gd name="T17" fmla="*/ 38 h 70"/>
                <a:gd name="T18" fmla="*/ 3 w 95"/>
                <a:gd name="T19" fmla="*/ 49 h 70"/>
                <a:gd name="T20" fmla="*/ 11 w 95"/>
                <a:gd name="T21" fmla="*/ 61 h 70"/>
                <a:gd name="T22" fmla="*/ 23 w 95"/>
                <a:gd name="T23" fmla="*/ 66 h 70"/>
                <a:gd name="T24" fmla="*/ 34 w 95"/>
                <a:gd name="T25" fmla="*/ 69 h 70"/>
                <a:gd name="T26" fmla="*/ 63 w 95"/>
                <a:gd name="T27" fmla="*/ 69 h 70"/>
                <a:gd name="T28" fmla="*/ 63 w 95"/>
                <a:gd name="T29" fmla="*/ 69 h 70"/>
                <a:gd name="T30" fmla="*/ 74 w 95"/>
                <a:gd name="T31" fmla="*/ 64 h 70"/>
                <a:gd name="T32" fmla="*/ 86 w 95"/>
                <a:gd name="T33" fmla="*/ 58 h 70"/>
                <a:gd name="T34" fmla="*/ 91 w 95"/>
                <a:gd name="T35" fmla="*/ 46 h 70"/>
                <a:gd name="T36" fmla="*/ 94 w 95"/>
                <a:gd name="T37" fmla="*/ 32 h 70"/>
                <a:gd name="T38" fmla="*/ 94 w 95"/>
                <a:gd name="T39" fmla="*/ 32 h 70"/>
                <a:gd name="T40" fmla="*/ 91 w 95"/>
                <a:gd name="T41" fmla="*/ 20 h 70"/>
                <a:gd name="T42" fmla="*/ 83 w 95"/>
                <a:gd name="T43" fmla="*/ 9 h 70"/>
                <a:gd name="T44" fmla="*/ 71 w 95"/>
                <a:gd name="T45" fmla="*/ 3 h 70"/>
                <a:gd name="T46" fmla="*/ 60 w 95"/>
                <a:gd name="T4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70">
                  <a:moveTo>
                    <a:pt x="60" y="0"/>
                  </a:move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0" y="6"/>
                  </a:lnTo>
                  <a:lnTo>
                    <a:pt x="8" y="15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11" y="61"/>
                  </a:lnTo>
                  <a:lnTo>
                    <a:pt x="23" y="66"/>
                  </a:lnTo>
                  <a:lnTo>
                    <a:pt x="34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74" y="64"/>
                  </a:lnTo>
                  <a:lnTo>
                    <a:pt x="86" y="58"/>
                  </a:lnTo>
                  <a:lnTo>
                    <a:pt x="91" y="46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1" y="20"/>
                  </a:lnTo>
                  <a:lnTo>
                    <a:pt x="83" y="9"/>
                  </a:lnTo>
                  <a:lnTo>
                    <a:pt x="71" y="3"/>
                  </a:lnTo>
                  <a:lnTo>
                    <a:pt x="60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0" name="Freeform 407"/>
            <p:cNvSpPr>
              <a:spLocks noChangeArrowheads="1"/>
            </p:cNvSpPr>
            <p:nvPr/>
          </p:nvSpPr>
          <p:spPr bwMode="auto">
            <a:xfrm>
              <a:off x="7845425" y="3133725"/>
              <a:ext cx="33338" cy="25400"/>
            </a:xfrm>
            <a:custGeom>
              <a:avLst/>
              <a:gdLst>
                <a:gd name="T0" fmla="*/ 60 w 93"/>
                <a:gd name="T1" fmla="*/ 0 h 70"/>
                <a:gd name="T2" fmla="*/ 60 w 93"/>
                <a:gd name="T3" fmla="*/ 0 h 70"/>
                <a:gd name="T4" fmla="*/ 31 w 93"/>
                <a:gd name="T5" fmla="*/ 0 h 70"/>
                <a:gd name="T6" fmla="*/ 31 w 93"/>
                <a:gd name="T7" fmla="*/ 0 h 70"/>
                <a:gd name="T8" fmla="*/ 31 w 93"/>
                <a:gd name="T9" fmla="*/ 0 h 70"/>
                <a:gd name="T10" fmla="*/ 31 w 93"/>
                <a:gd name="T11" fmla="*/ 0 h 70"/>
                <a:gd name="T12" fmla="*/ 20 w 93"/>
                <a:gd name="T13" fmla="*/ 3 h 70"/>
                <a:gd name="T14" fmla="*/ 8 w 93"/>
                <a:gd name="T15" fmla="*/ 9 h 70"/>
                <a:gd name="T16" fmla="*/ 0 w 93"/>
                <a:gd name="T17" fmla="*/ 20 h 70"/>
                <a:gd name="T18" fmla="*/ 0 w 93"/>
                <a:gd name="T19" fmla="*/ 35 h 70"/>
                <a:gd name="T20" fmla="*/ 0 w 93"/>
                <a:gd name="T21" fmla="*/ 35 h 70"/>
                <a:gd name="T22" fmla="*/ 0 w 93"/>
                <a:gd name="T23" fmla="*/ 46 h 70"/>
                <a:gd name="T24" fmla="*/ 8 w 93"/>
                <a:gd name="T25" fmla="*/ 58 h 70"/>
                <a:gd name="T26" fmla="*/ 20 w 93"/>
                <a:gd name="T27" fmla="*/ 66 h 70"/>
                <a:gd name="T28" fmla="*/ 31 w 93"/>
                <a:gd name="T29" fmla="*/ 69 h 70"/>
                <a:gd name="T30" fmla="*/ 60 w 93"/>
                <a:gd name="T31" fmla="*/ 69 h 70"/>
                <a:gd name="T32" fmla="*/ 60 w 93"/>
                <a:gd name="T33" fmla="*/ 69 h 70"/>
                <a:gd name="T34" fmla="*/ 71 w 93"/>
                <a:gd name="T35" fmla="*/ 66 h 70"/>
                <a:gd name="T36" fmla="*/ 83 w 93"/>
                <a:gd name="T37" fmla="*/ 58 h 70"/>
                <a:gd name="T38" fmla="*/ 92 w 93"/>
                <a:gd name="T39" fmla="*/ 46 h 70"/>
                <a:gd name="T40" fmla="*/ 92 w 93"/>
                <a:gd name="T41" fmla="*/ 35 h 70"/>
                <a:gd name="T42" fmla="*/ 92 w 93"/>
                <a:gd name="T43" fmla="*/ 35 h 70"/>
                <a:gd name="T44" fmla="*/ 92 w 93"/>
                <a:gd name="T45" fmla="*/ 20 h 70"/>
                <a:gd name="T46" fmla="*/ 83 w 93"/>
                <a:gd name="T47" fmla="*/ 9 h 70"/>
                <a:gd name="T48" fmla="*/ 71 w 93"/>
                <a:gd name="T49" fmla="*/ 3 h 70"/>
                <a:gd name="T50" fmla="*/ 60 w 93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70">
                  <a:moveTo>
                    <a:pt x="60" y="0"/>
                  </a:moveTo>
                  <a:lnTo>
                    <a:pt x="6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8" y="9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8" y="58"/>
                  </a:lnTo>
                  <a:lnTo>
                    <a:pt x="20" y="66"/>
                  </a:lnTo>
                  <a:lnTo>
                    <a:pt x="31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1" y="66"/>
                  </a:lnTo>
                  <a:lnTo>
                    <a:pt x="83" y="58"/>
                  </a:lnTo>
                  <a:lnTo>
                    <a:pt x="92" y="4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20"/>
                  </a:lnTo>
                  <a:lnTo>
                    <a:pt x="83" y="9"/>
                  </a:lnTo>
                  <a:lnTo>
                    <a:pt x="71" y="3"/>
                  </a:lnTo>
                  <a:lnTo>
                    <a:pt x="60" y="0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1" name="Freeform 408"/>
            <p:cNvSpPr>
              <a:spLocks noChangeArrowheads="1"/>
            </p:cNvSpPr>
            <p:nvPr/>
          </p:nvSpPr>
          <p:spPr bwMode="auto">
            <a:xfrm>
              <a:off x="7775575" y="3132138"/>
              <a:ext cx="34925" cy="25400"/>
            </a:xfrm>
            <a:custGeom>
              <a:avLst/>
              <a:gdLst>
                <a:gd name="T0" fmla="*/ 63 w 96"/>
                <a:gd name="T1" fmla="*/ 3 h 70"/>
                <a:gd name="T2" fmla="*/ 34 w 96"/>
                <a:gd name="T3" fmla="*/ 0 h 70"/>
                <a:gd name="T4" fmla="*/ 34 w 96"/>
                <a:gd name="T5" fmla="*/ 0 h 70"/>
                <a:gd name="T6" fmla="*/ 23 w 96"/>
                <a:gd name="T7" fmla="*/ 3 h 70"/>
                <a:gd name="T8" fmla="*/ 12 w 96"/>
                <a:gd name="T9" fmla="*/ 9 h 70"/>
                <a:gd name="T10" fmla="*/ 3 w 96"/>
                <a:gd name="T11" fmla="*/ 20 h 70"/>
                <a:gd name="T12" fmla="*/ 0 w 96"/>
                <a:gd name="T13" fmla="*/ 32 h 70"/>
                <a:gd name="T14" fmla="*/ 0 w 96"/>
                <a:gd name="T15" fmla="*/ 32 h 70"/>
                <a:gd name="T16" fmla="*/ 3 w 96"/>
                <a:gd name="T17" fmla="*/ 46 h 70"/>
                <a:gd name="T18" fmla="*/ 9 w 96"/>
                <a:gd name="T19" fmla="*/ 58 h 70"/>
                <a:gd name="T20" fmla="*/ 20 w 96"/>
                <a:gd name="T21" fmla="*/ 64 h 70"/>
                <a:gd name="T22" fmla="*/ 32 w 96"/>
                <a:gd name="T23" fmla="*/ 69 h 70"/>
                <a:gd name="T24" fmla="*/ 60 w 96"/>
                <a:gd name="T25" fmla="*/ 69 h 70"/>
                <a:gd name="T26" fmla="*/ 60 w 96"/>
                <a:gd name="T27" fmla="*/ 69 h 70"/>
                <a:gd name="T28" fmla="*/ 60 w 96"/>
                <a:gd name="T29" fmla="*/ 69 h 70"/>
                <a:gd name="T30" fmla="*/ 72 w 96"/>
                <a:gd name="T31" fmla="*/ 66 h 70"/>
                <a:gd name="T32" fmla="*/ 83 w 96"/>
                <a:gd name="T33" fmla="*/ 61 h 70"/>
                <a:gd name="T34" fmla="*/ 92 w 96"/>
                <a:gd name="T35" fmla="*/ 49 h 70"/>
                <a:gd name="T36" fmla="*/ 95 w 96"/>
                <a:gd name="T37" fmla="*/ 38 h 70"/>
                <a:gd name="T38" fmla="*/ 95 w 96"/>
                <a:gd name="T39" fmla="*/ 38 h 70"/>
                <a:gd name="T40" fmla="*/ 92 w 96"/>
                <a:gd name="T41" fmla="*/ 23 h 70"/>
                <a:gd name="T42" fmla="*/ 86 w 96"/>
                <a:gd name="T43" fmla="*/ 15 h 70"/>
                <a:gd name="T44" fmla="*/ 75 w 96"/>
                <a:gd name="T45" fmla="*/ 6 h 70"/>
                <a:gd name="T46" fmla="*/ 63 w 96"/>
                <a:gd name="T47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70">
                  <a:moveTo>
                    <a:pt x="63" y="3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23" y="3"/>
                  </a:lnTo>
                  <a:lnTo>
                    <a:pt x="12" y="9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46"/>
                  </a:lnTo>
                  <a:lnTo>
                    <a:pt x="9" y="58"/>
                  </a:lnTo>
                  <a:lnTo>
                    <a:pt x="20" y="64"/>
                  </a:lnTo>
                  <a:lnTo>
                    <a:pt x="32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2" y="66"/>
                  </a:lnTo>
                  <a:lnTo>
                    <a:pt x="83" y="61"/>
                  </a:lnTo>
                  <a:lnTo>
                    <a:pt x="92" y="49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2" y="23"/>
                  </a:lnTo>
                  <a:lnTo>
                    <a:pt x="86" y="15"/>
                  </a:lnTo>
                  <a:lnTo>
                    <a:pt x="75" y="6"/>
                  </a:lnTo>
                  <a:lnTo>
                    <a:pt x="63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2" name="Freeform 409"/>
            <p:cNvSpPr>
              <a:spLocks noChangeArrowheads="1"/>
            </p:cNvSpPr>
            <p:nvPr/>
          </p:nvSpPr>
          <p:spPr bwMode="auto">
            <a:xfrm>
              <a:off x="7705725" y="3127375"/>
              <a:ext cx="33338" cy="25400"/>
            </a:xfrm>
            <a:custGeom>
              <a:avLst/>
              <a:gdLst>
                <a:gd name="T0" fmla="*/ 63 w 93"/>
                <a:gd name="T1" fmla="*/ 3 h 70"/>
                <a:gd name="T2" fmla="*/ 37 w 93"/>
                <a:gd name="T3" fmla="*/ 0 h 70"/>
                <a:gd name="T4" fmla="*/ 37 w 93"/>
                <a:gd name="T5" fmla="*/ 0 h 70"/>
                <a:gd name="T6" fmla="*/ 23 w 93"/>
                <a:gd name="T7" fmla="*/ 3 h 70"/>
                <a:gd name="T8" fmla="*/ 12 w 93"/>
                <a:gd name="T9" fmla="*/ 9 h 70"/>
                <a:gd name="T10" fmla="*/ 3 w 93"/>
                <a:gd name="T11" fmla="*/ 17 h 70"/>
                <a:gd name="T12" fmla="*/ 0 w 93"/>
                <a:gd name="T13" fmla="*/ 31 h 70"/>
                <a:gd name="T14" fmla="*/ 0 w 93"/>
                <a:gd name="T15" fmla="*/ 31 h 70"/>
                <a:gd name="T16" fmla="*/ 0 w 93"/>
                <a:gd name="T17" fmla="*/ 43 h 70"/>
                <a:gd name="T18" fmla="*/ 9 w 93"/>
                <a:gd name="T19" fmla="*/ 55 h 70"/>
                <a:gd name="T20" fmla="*/ 17 w 93"/>
                <a:gd name="T21" fmla="*/ 63 h 70"/>
                <a:gd name="T22" fmla="*/ 29 w 93"/>
                <a:gd name="T23" fmla="*/ 66 h 70"/>
                <a:gd name="T24" fmla="*/ 57 w 93"/>
                <a:gd name="T25" fmla="*/ 69 h 70"/>
                <a:gd name="T26" fmla="*/ 57 w 93"/>
                <a:gd name="T27" fmla="*/ 69 h 70"/>
                <a:gd name="T28" fmla="*/ 57 w 93"/>
                <a:gd name="T29" fmla="*/ 69 h 70"/>
                <a:gd name="T30" fmla="*/ 69 w 93"/>
                <a:gd name="T31" fmla="*/ 69 h 70"/>
                <a:gd name="T32" fmla="*/ 80 w 93"/>
                <a:gd name="T33" fmla="*/ 63 h 70"/>
                <a:gd name="T34" fmla="*/ 89 w 93"/>
                <a:gd name="T35" fmla="*/ 52 h 70"/>
                <a:gd name="T36" fmla="*/ 92 w 93"/>
                <a:gd name="T37" fmla="*/ 40 h 70"/>
                <a:gd name="T38" fmla="*/ 92 w 93"/>
                <a:gd name="T39" fmla="*/ 40 h 70"/>
                <a:gd name="T40" fmla="*/ 92 w 93"/>
                <a:gd name="T41" fmla="*/ 26 h 70"/>
                <a:gd name="T42" fmla="*/ 86 w 93"/>
                <a:gd name="T43" fmla="*/ 14 h 70"/>
                <a:gd name="T44" fmla="*/ 75 w 93"/>
                <a:gd name="T45" fmla="*/ 9 h 70"/>
                <a:gd name="T46" fmla="*/ 63 w 93"/>
                <a:gd name="T47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0">
                  <a:moveTo>
                    <a:pt x="63" y="3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9"/>
                  </a:lnTo>
                  <a:lnTo>
                    <a:pt x="3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9" y="55"/>
                  </a:lnTo>
                  <a:lnTo>
                    <a:pt x="17" y="63"/>
                  </a:lnTo>
                  <a:lnTo>
                    <a:pt x="29" y="6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69" y="69"/>
                  </a:lnTo>
                  <a:lnTo>
                    <a:pt x="80" y="63"/>
                  </a:lnTo>
                  <a:lnTo>
                    <a:pt x="89" y="5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26"/>
                  </a:lnTo>
                  <a:lnTo>
                    <a:pt x="86" y="14"/>
                  </a:lnTo>
                  <a:lnTo>
                    <a:pt x="75" y="9"/>
                  </a:lnTo>
                  <a:lnTo>
                    <a:pt x="63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3" name="Freeform 410"/>
            <p:cNvSpPr>
              <a:spLocks noChangeArrowheads="1"/>
            </p:cNvSpPr>
            <p:nvPr/>
          </p:nvSpPr>
          <p:spPr bwMode="auto">
            <a:xfrm>
              <a:off x="7637463" y="3119438"/>
              <a:ext cx="33337" cy="23812"/>
            </a:xfrm>
            <a:custGeom>
              <a:avLst/>
              <a:gdLst>
                <a:gd name="T0" fmla="*/ 66 w 93"/>
                <a:gd name="T1" fmla="*/ 3 h 67"/>
                <a:gd name="T2" fmla="*/ 63 w 93"/>
                <a:gd name="T3" fmla="*/ 3 h 67"/>
                <a:gd name="T4" fmla="*/ 37 w 93"/>
                <a:gd name="T5" fmla="*/ 0 h 67"/>
                <a:gd name="T6" fmla="*/ 37 w 93"/>
                <a:gd name="T7" fmla="*/ 0 h 67"/>
                <a:gd name="T8" fmla="*/ 37 w 93"/>
                <a:gd name="T9" fmla="*/ 0 h 67"/>
                <a:gd name="T10" fmla="*/ 26 w 93"/>
                <a:gd name="T11" fmla="*/ 0 h 67"/>
                <a:gd name="T12" fmla="*/ 15 w 93"/>
                <a:gd name="T13" fmla="*/ 6 h 67"/>
                <a:gd name="T14" fmla="*/ 6 w 93"/>
                <a:gd name="T15" fmla="*/ 15 h 67"/>
                <a:gd name="T16" fmla="*/ 0 w 93"/>
                <a:gd name="T17" fmla="*/ 26 h 67"/>
                <a:gd name="T18" fmla="*/ 0 w 93"/>
                <a:gd name="T19" fmla="*/ 26 h 67"/>
                <a:gd name="T20" fmla="*/ 0 w 93"/>
                <a:gd name="T21" fmla="*/ 37 h 67"/>
                <a:gd name="T22" fmla="*/ 6 w 93"/>
                <a:gd name="T23" fmla="*/ 49 h 67"/>
                <a:gd name="T24" fmla="*/ 15 w 93"/>
                <a:gd name="T25" fmla="*/ 57 h 67"/>
                <a:gd name="T26" fmla="*/ 29 w 93"/>
                <a:gd name="T27" fmla="*/ 63 h 67"/>
                <a:gd name="T28" fmla="*/ 55 w 93"/>
                <a:gd name="T29" fmla="*/ 66 h 67"/>
                <a:gd name="T30" fmla="*/ 55 w 93"/>
                <a:gd name="T31" fmla="*/ 66 h 67"/>
                <a:gd name="T32" fmla="*/ 55 w 93"/>
                <a:gd name="T33" fmla="*/ 66 h 67"/>
                <a:gd name="T34" fmla="*/ 66 w 93"/>
                <a:gd name="T35" fmla="*/ 66 h 67"/>
                <a:gd name="T36" fmla="*/ 78 w 93"/>
                <a:gd name="T37" fmla="*/ 60 h 67"/>
                <a:gd name="T38" fmla="*/ 86 w 93"/>
                <a:gd name="T39" fmla="*/ 52 h 67"/>
                <a:gd name="T40" fmla="*/ 92 w 93"/>
                <a:gd name="T41" fmla="*/ 40 h 67"/>
                <a:gd name="T42" fmla="*/ 92 w 93"/>
                <a:gd name="T43" fmla="*/ 40 h 67"/>
                <a:gd name="T44" fmla="*/ 92 w 93"/>
                <a:gd name="T45" fmla="*/ 26 h 67"/>
                <a:gd name="T46" fmla="*/ 86 w 93"/>
                <a:gd name="T47" fmla="*/ 17 h 67"/>
                <a:gd name="T48" fmla="*/ 78 w 93"/>
                <a:gd name="T49" fmla="*/ 9 h 67"/>
                <a:gd name="T50" fmla="*/ 66 w 93"/>
                <a:gd name="T51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67">
                  <a:moveTo>
                    <a:pt x="66" y="3"/>
                  </a:moveTo>
                  <a:lnTo>
                    <a:pt x="63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5" y="6"/>
                  </a:lnTo>
                  <a:lnTo>
                    <a:pt x="6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6" y="49"/>
                  </a:lnTo>
                  <a:lnTo>
                    <a:pt x="15" y="57"/>
                  </a:lnTo>
                  <a:lnTo>
                    <a:pt x="29" y="63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66" y="66"/>
                  </a:lnTo>
                  <a:lnTo>
                    <a:pt x="78" y="60"/>
                  </a:lnTo>
                  <a:lnTo>
                    <a:pt x="86" y="5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26"/>
                  </a:lnTo>
                  <a:lnTo>
                    <a:pt x="86" y="17"/>
                  </a:lnTo>
                  <a:lnTo>
                    <a:pt x="78" y="9"/>
                  </a:lnTo>
                  <a:lnTo>
                    <a:pt x="66" y="3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4" name="Freeform 411"/>
            <p:cNvSpPr>
              <a:spLocks noChangeArrowheads="1"/>
            </p:cNvSpPr>
            <p:nvPr/>
          </p:nvSpPr>
          <p:spPr bwMode="auto">
            <a:xfrm>
              <a:off x="7569200" y="3105150"/>
              <a:ext cx="31750" cy="23813"/>
            </a:xfrm>
            <a:custGeom>
              <a:avLst/>
              <a:gdLst>
                <a:gd name="T0" fmla="*/ 66 w 90"/>
                <a:gd name="T1" fmla="*/ 6 h 67"/>
                <a:gd name="T2" fmla="*/ 66 w 90"/>
                <a:gd name="T3" fmla="*/ 6 h 67"/>
                <a:gd name="T4" fmla="*/ 40 w 90"/>
                <a:gd name="T5" fmla="*/ 0 h 67"/>
                <a:gd name="T6" fmla="*/ 40 w 90"/>
                <a:gd name="T7" fmla="*/ 0 h 67"/>
                <a:gd name="T8" fmla="*/ 40 w 90"/>
                <a:gd name="T9" fmla="*/ 0 h 67"/>
                <a:gd name="T10" fmla="*/ 26 w 90"/>
                <a:gd name="T11" fmla="*/ 0 h 67"/>
                <a:gd name="T12" fmla="*/ 15 w 90"/>
                <a:gd name="T13" fmla="*/ 3 h 67"/>
                <a:gd name="T14" fmla="*/ 6 w 90"/>
                <a:gd name="T15" fmla="*/ 11 h 67"/>
                <a:gd name="T16" fmla="*/ 3 w 90"/>
                <a:gd name="T17" fmla="*/ 23 h 67"/>
                <a:gd name="T18" fmla="*/ 3 w 90"/>
                <a:gd name="T19" fmla="*/ 23 h 67"/>
                <a:gd name="T20" fmla="*/ 0 w 90"/>
                <a:gd name="T21" fmla="*/ 34 h 67"/>
                <a:gd name="T22" fmla="*/ 6 w 90"/>
                <a:gd name="T23" fmla="*/ 46 h 67"/>
                <a:gd name="T24" fmla="*/ 15 w 90"/>
                <a:gd name="T25" fmla="*/ 54 h 67"/>
                <a:gd name="T26" fmla="*/ 26 w 90"/>
                <a:gd name="T27" fmla="*/ 60 h 67"/>
                <a:gd name="T28" fmla="*/ 52 w 90"/>
                <a:gd name="T29" fmla="*/ 66 h 67"/>
                <a:gd name="T30" fmla="*/ 52 w 90"/>
                <a:gd name="T31" fmla="*/ 66 h 67"/>
                <a:gd name="T32" fmla="*/ 52 w 90"/>
                <a:gd name="T33" fmla="*/ 66 h 67"/>
                <a:gd name="T34" fmla="*/ 63 w 90"/>
                <a:gd name="T35" fmla="*/ 66 h 67"/>
                <a:gd name="T36" fmla="*/ 75 w 90"/>
                <a:gd name="T37" fmla="*/ 63 h 67"/>
                <a:gd name="T38" fmla="*/ 83 w 90"/>
                <a:gd name="T39" fmla="*/ 54 h 67"/>
                <a:gd name="T40" fmla="*/ 89 w 90"/>
                <a:gd name="T41" fmla="*/ 43 h 67"/>
                <a:gd name="T42" fmla="*/ 89 w 90"/>
                <a:gd name="T43" fmla="*/ 43 h 67"/>
                <a:gd name="T44" fmla="*/ 89 w 90"/>
                <a:gd name="T45" fmla="*/ 31 h 67"/>
                <a:gd name="T46" fmla="*/ 86 w 90"/>
                <a:gd name="T47" fmla="*/ 20 h 67"/>
                <a:gd name="T48" fmla="*/ 78 w 90"/>
                <a:gd name="T49" fmla="*/ 11 h 67"/>
                <a:gd name="T50" fmla="*/ 66 w 90"/>
                <a:gd name="T51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67">
                  <a:moveTo>
                    <a:pt x="66" y="6"/>
                  </a:moveTo>
                  <a:lnTo>
                    <a:pt x="66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6" y="1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34"/>
                  </a:lnTo>
                  <a:lnTo>
                    <a:pt x="6" y="46"/>
                  </a:lnTo>
                  <a:lnTo>
                    <a:pt x="15" y="54"/>
                  </a:lnTo>
                  <a:lnTo>
                    <a:pt x="26" y="60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3" y="66"/>
                  </a:lnTo>
                  <a:lnTo>
                    <a:pt x="75" y="63"/>
                  </a:lnTo>
                  <a:lnTo>
                    <a:pt x="83" y="54"/>
                  </a:lnTo>
                  <a:lnTo>
                    <a:pt x="89" y="43"/>
                  </a:lnTo>
                  <a:lnTo>
                    <a:pt x="89" y="43"/>
                  </a:lnTo>
                  <a:lnTo>
                    <a:pt x="89" y="31"/>
                  </a:lnTo>
                  <a:lnTo>
                    <a:pt x="86" y="20"/>
                  </a:lnTo>
                  <a:lnTo>
                    <a:pt x="78" y="11"/>
                  </a:lnTo>
                  <a:lnTo>
                    <a:pt x="66" y="6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5" name="Freeform 412"/>
            <p:cNvSpPr>
              <a:spLocks noChangeArrowheads="1"/>
            </p:cNvSpPr>
            <p:nvPr/>
          </p:nvSpPr>
          <p:spPr bwMode="auto">
            <a:xfrm>
              <a:off x="7502525" y="3086100"/>
              <a:ext cx="31750" cy="25400"/>
            </a:xfrm>
            <a:custGeom>
              <a:avLst/>
              <a:gdLst>
                <a:gd name="T0" fmla="*/ 66 w 87"/>
                <a:gd name="T1" fmla="*/ 8 h 69"/>
                <a:gd name="T2" fmla="*/ 66 w 87"/>
                <a:gd name="T3" fmla="*/ 8 h 69"/>
                <a:gd name="T4" fmla="*/ 40 w 87"/>
                <a:gd name="T5" fmla="*/ 2 h 69"/>
                <a:gd name="T6" fmla="*/ 40 w 87"/>
                <a:gd name="T7" fmla="*/ 0 h 69"/>
                <a:gd name="T8" fmla="*/ 40 w 87"/>
                <a:gd name="T9" fmla="*/ 0 h 69"/>
                <a:gd name="T10" fmla="*/ 28 w 87"/>
                <a:gd name="T11" fmla="*/ 0 h 69"/>
                <a:gd name="T12" fmla="*/ 17 w 87"/>
                <a:gd name="T13" fmla="*/ 2 h 69"/>
                <a:gd name="T14" fmla="*/ 6 w 87"/>
                <a:gd name="T15" fmla="*/ 8 h 69"/>
                <a:gd name="T16" fmla="*/ 0 w 87"/>
                <a:gd name="T17" fmla="*/ 19 h 69"/>
                <a:gd name="T18" fmla="*/ 0 w 87"/>
                <a:gd name="T19" fmla="*/ 19 h 69"/>
                <a:gd name="T20" fmla="*/ 0 w 87"/>
                <a:gd name="T21" fmla="*/ 31 h 69"/>
                <a:gd name="T22" fmla="*/ 3 w 87"/>
                <a:gd name="T23" fmla="*/ 43 h 69"/>
                <a:gd name="T24" fmla="*/ 8 w 87"/>
                <a:gd name="T25" fmla="*/ 51 h 69"/>
                <a:gd name="T26" fmla="*/ 20 w 87"/>
                <a:gd name="T27" fmla="*/ 57 h 69"/>
                <a:gd name="T28" fmla="*/ 46 w 87"/>
                <a:gd name="T29" fmla="*/ 68 h 69"/>
                <a:gd name="T30" fmla="*/ 46 w 87"/>
                <a:gd name="T31" fmla="*/ 68 h 69"/>
                <a:gd name="T32" fmla="*/ 46 w 87"/>
                <a:gd name="T33" fmla="*/ 68 h 69"/>
                <a:gd name="T34" fmla="*/ 57 w 87"/>
                <a:gd name="T35" fmla="*/ 68 h 69"/>
                <a:gd name="T36" fmla="*/ 69 w 87"/>
                <a:gd name="T37" fmla="*/ 65 h 69"/>
                <a:gd name="T38" fmla="*/ 77 w 87"/>
                <a:gd name="T39" fmla="*/ 60 h 69"/>
                <a:gd name="T40" fmla="*/ 83 w 87"/>
                <a:gd name="T41" fmla="*/ 48 h 69"/>
                <a:gd name="T42" fmla="*/ 83 w 87"/>
                <a:gd name="T43" fmla="*/ 48 h 69"/>
                <a:gd name="T44" fmla="*/ 86 w 87"/>
                <a:gd name="T45" fmla="*/ 37 h 69"/>
                <a:gd name="T46" fmla="*/ 83 w 87"/>
                <a:gd name="T47" fmla="*/ 25 h 69"/>
                <a:gd name="T48" fmla="*/ 74 w 87"/>
                <a:gd name="T49" fmla="*/ 17 h 69"/>
                <a:gd name="T50" fmla="*/ 66 w 87"/>
                <a:gd name="T5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69">
                  <a:moveTo>
                    <a:pt x="66" y="8"/>
                  </a:moveTo>
                  <a:lnTo>
                    <a:pt x="66" y="8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6" y="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3" y="43"/>
                  </a:lnTo>
                  <a:lnTo>
                    <a:pt x="8" y="51"/>
                  </a:lnTo>
                  <a:lnTo>
                    <a:pt x="20" y="57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7" y="68"/>
                  </a:lnTo>
                  <a:lnTo>
                    <a:pt x="69" y="65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6" y="37"/>
                  </a:lnTo>
                  <a:lnTo>
                    <a:pt x="83" y="25"/>
                  </a:lnTo>
                  <a:lnTo>
                    <a:pt x="74" y="17"/>
                  </a:lnTo>
                  <a:lnTo>
                    <a:pt x="66" y="8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6" name="Freeform 413"/>
            <p:cNvSpPr>
              <a:spLocks noChangeArrowheads="1"/>
            </p:cNvSpPr>
            <p:nvPr/>
          </p:nvSpPr>
          <p:spPr bwMode="auto">
            <a:xfrm>
              <a:off x="8231188" y="2301875"/>
              <a:ext cx="128587" cy="784225"/>
            </a:xfrm>
            <a:custGeom>
              <a:avLst/>
              <a:gdLst>
                <a:gd name="T0" fmla="*/ 352 w 359"/>
                <a:gd name="T1" fmla="*/ 315 h 2178"/>
                <a:gd name="T2" fmla="*/ 349 w 359"/>
                <a:gd name="T3" fmla="*/ 292 h 2178"/>
                <a:gd name="T4" fmla="*/ 338 w 359"/>
                <a:gd name="T5" fmla="*/ 252 h 2178"/>
                <a:gd name="T6" fmla="*/ 309 w 359"/>
                <a:gd name="T7" fmla="*/ 197 h 2178"/>
                <a:gd name="T8" fmla="*/ 235 w 359"/>
                <a:gd name="T9" fmla="*/ 126 h 2178"/>
                <a:gd name="T10" fmla="*/ 203 w 359"/>
                <a:gd name="T11" fmla="*/ 92 h 2178"/>
                <a:gd name="T12" fmla="*/ 180 w 359"/>
                <a:gd name="T13" fmla="*/ 92 h 2178"/>
                <a:gd name="T14" fmla="*/ 120 w 359"/>
                <a:gd name="T15" fmla="*/ 60 h 2178"/>
                <a:gd name="T16" fmla="*/ 63 w 359"/>
                <a:gd name="T17" fmla="*/ 31 h 2178"/>
                <a:gd name="T18" fmla="*/ 52 w 359"/>
                <a:gd name="T19" fmla="*/ 11 h 2178"/>
                <a:gd name="T20" fmla="*/ 17 w 359"/>
                <a:gd name="T21" fmla="*/ 0 h 2178"/>
                <a:gd name="T22" fmla="*/ 0 w 359"/>
                <a:gd name="T23" fmla="*/ 11 h 2178"/>
                <a:gd name="T24" fmla="*/ 11 w 359"/>
                <a:gd name="T25" fmla="*/ 40 h 2178"/>
                <a:gd name="T26" fmla="*/ 34 w 359"/>
                <a:gd name="T27" fmla="*/ 49 h 2178"/>
                <a:gd name="T28" fmla="*/ 54 w 359"/>
                <a:gd name="T29" fmla="*/ 46 h 2178"/>
                <a:gd name="T30" fmla="*/ 112 w 359"/>
                <a:gd name="T31" fmla="*/ 74 h 2178"/>
                <a:gd name="T32" fmla="*/ 166 w 359"/>
                <a:gd name="T33" fmla="*/ 112 h 2178"/>
                <a:gd name="T34" fmla="*/ 186 w 359"/>
                <a:gd name="T35" fmla="*/ 137 h 2178"/>
                <a:gd name="T36" fmla="*/ 198 w 359"/>
                <a:gd name="T37" fmla="*/ 146 h 2178"/>
                <a:gd name="T38" fmla="*/ 243 w 359"/>
                <a:gd name="T39" fmla="*/ 183 h 2178"/>
                <a:gd name="T40" fmla="*/ 281 w 359"/>
                <a:gd name="T41" fmla="*/ 238 h 2178"/>
                <a:gd name="T42" fmla="*/ 292 w 359"/>
                <a:gd name="T43" fmla="*/ 269 h 2178"/>
                <a:gd name="T44" fmla="*/ 295 w 359"/>
                <a:gd name="T45" fmla="*/ 286 h 2178"/>
                <a:gd name="T46" fmla="*/ 298 w 359"/>
                <a:gd name="T47" fmla="*/ 292 h 2178"/>
                <a:gd name="T48" fmla="*/ 298 w 359"/>
                <a:gd name="T49" fmla="*/ 306 h 2178"/>
                <a:gd name="T50" fmla="*/ 295 w 359"/>
                <a:gd name="T51" fmla="*/ 424 h 2178"/>
                <a:gd name="T52" fmla="*/ 281 w 359"/>
                <a:gd name="T53" fmla="*/ 409 h 2178"/>
                <a:gd name="T54" fmla="*/ 246 w 359"/>
                <a:gd name="T55" fmla="*/ 424 h 2178"/>
                <a:gd name="T56" fmla="*/ 235 w 359"/>
                <a:gd name="T57" fmla="*/ 435 h 2178"/>
                <a:gd name="T58" fmla="*/ 226 w 359"/>
                <a:gd name="T59" fmla="*/ 455 h 2178"/>
                <a:gd name="T60" fmla="*/ 243 w 359"/>
                <a:gd name="T61" fmla="*/ 481 h 2178"/>
                <a:gd name="T62" fmla="*/ 272 w 359"/>
                <a:gd name="T63" fmla="*/ 475 h 2178"/>
                <a:gd name="T64" fmla="*/ 292 w 359"/>
                <a:gd name="T65" fmla="*/ 452 h 2178"/>
                <a:gd name="T66" fmla="*/ 295 w 359"/>
                <a:gd name="T67" fmla="*/ 504 h 2178"/>
                <a:gd name="T68" fmla="*/ 292 w 359"/>
                <a:gd name="T69" fmla="*/ 1406 h 2178"/>
                <a:gd name="T70" fmla="*/ 301 w 359"/>
                <a:gd name="T71" fmla="*/ 1899 h 2178"/>
                <a:gd name="T72" fmla="*/ 289 w 359"/>
                <a:gd name="T73" fmla="*/ 1959 h 2178"/>
                <a:gd name="T74" fmla="*/ 255 w 359"/>
                <a:gd name="T75" fmla="*/ 1993 h 2178"/>
                <a:gd name="T76" fmla="*/ 243 w 359"/>
                <a:gd name="T77" fmla="*/ 2005 h 2178"/>
                <a:gd name="T78" fmla="*/ 232 w 359"/>
                <a:gd name="T79" fmla="*/ 2016 h 2178"/>
                <a:gd name="T80" fmla="*/ 229 w 359"/>
                <a:gd name="T81" fmla="*/ 2048 h 2178"/>
                <a:gd name="T82" fmla="*/ 175 w 359"/>
                <a:gd name="T83" fmla="*/ 2097 h 2178"/>
                <a:gd name="T84" fmla="*/ 126 w 359"/>
                <a:gd name="T85" fmla="*/ 2105 h 2178"/>
                <a:gd name="T86" fmla="*/ 94 w 359"/>
                <a:gd name="T87" fmla="*/ 2114 h 2178"/>
                <a:gd name="T88" fmla="*/ 80 w 359"/>
                <a:gd name="T89" fmla="*/ 2119 h 2178"/>
                <a:gd name="T90" fmla="*/ 69 w 359"/>
                <a:gd name="T91" fmla="*/ 2157 h 2178"/>
                <a:gd name="T92" fmla="*/ 49 w 359"/>
                <a:gd name="T93" fmla="*/ 2177 h 2178"/>
                <a:gd name="T94" fmla="*/ 83 w 359"/>
                <a:gd name="T95" fmla="*/ 2171 h 2178"/>
                <a:gd name="T96" fmla="*/ 120 w 359"/>
                <a:gd name="T97" fmla="*/ 2162 h 2178"/>
                <a:gd name="T98" fmla="*/ 146 w 359"/>
                <a:gd name="T99" fmla="*/ 2136 h 2178"/>
                <a:gd name="T100" fmla="*/ 226 w 359"/>
                <a:gd name="T101" fmla="*/ 2091 h 2178"/>
                <a:gd name="T102" fmla="*/ 272 w 359"/>
                <a:gd name="T103" fmla="*/ 2053 h 2178"/>
                <a:gd name="T104" fmla="*/ 292 w 359"/>
                <a:gd name="T105" fmla="*/ 2034 h 2178"/>
                <a:gd name="T106" fmla="*/ 306 w 359"/>
                <a:gd name="T107" fmla="*/ 2013 h 2178"/>
                <a:gd name="T108" fmla="*/ 344 w 359"/>
                <a:gd name="T109" fmla="*/ 1939 h 2178"/>
                <a:gd name="T110" fmla="*/ 349 w 359"/>
                <a:gd name="T111" fmla="*/ 1859 h 2178"/>
                <a:gd name="T112" fmla="*/ 358 w 359"/>
                <a:gd name="T113" fmla="*/ 1106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9" h="2178">
                  <a:moveTo>
                    <a:pt x="355" y="504"/>
                  </a:moveTo>
                  <a:lnTo>
                    <a:pt x="355" y="504"/>
                  </a:lnTo>
                  <a:lnTo>
                    <a:pt x="352" y="352"/>
                  </a:lnTo>
                  <a:lnTo>
                    <a:pt x="352" y="315"/>
                  </a:lnTo>
                  <a:lnTo>
                    <a:pt x="352" y="315"/>
                  </a:lnTo>
                  <a:lnTo>
                    <a:pt x="349" y="304"/>
                  </a:lnTo>
                  <a:lnTo>
                    <a:pt x="349" y="304"/>
                  </a:lnTo>
                  <a:lnTo>
                    <a:pt x="349" y="292"/>
                  </a:lnTo>
                  <a:lnTo>
                    <a:pt x="349" y="292"/>
                  </a:lnTo>
                  <a:lnTo>
                    <a:pt x="344" y="272"/>
                  </a:lnTo>
                  <a:lnTo>
                    <a:pt x="344" y="272"/>
                  </a:lnTo>
                  <a:lnTo>
                    <a:pt x="338" y="252"/>
                  </a:lnTo>
                  <a:lnTo>
                    <a:pt x="330" y="232"/>
                  </a:lnTo>
                  <a:lnTo>
                    <a:pt x="321" y="215"/>
                  </a:lnTo>
                  <a:lnTo>
                    <a:pt x="309" y="197"/>
                  </a:lnTo>
                  <a:lnTo>
                    <a:pt x="309" y="197"/>
                  </a:lnTo>
                  <a:lnTo>
                    <a:pt x="292" y="178"/>
                  </a:lnTo>
                  <a:lnTo>
                    <a:pt x="272" y="157"/>
                  </a:lnTo>
                  <a:lnTo>
                    <a:pt x="235" y="126"/>
                  </a:lnTo>
                  <a:lnTo>
                    <a:pt x="235" y="126"/>
                  </a:lnTo>
                  <a:lnTo>
                    <a:pt x="232" y="117"/>
                  </a:lnTo>
                  <a:lnTo>
                    <a:pt x="223" y="109"/>
                  </a:lnTo>
                  <a:lnTo>
                    <a:pt x="215" y="100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192" y="89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55" y="77"/>
                  </a:lnTo>
                  <a:lnTo>
                    <a:pt x="155" y="77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7" y="17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3" y="34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3" y="51"/>
                  </a:lnTo>
                  <a:lnTo>
                    <a:pt x="49" y="51"/>
                  </a:lnTo>
                  <a:lnTo>
                    <a:pt x="54" y="46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9" y="123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86" y="137"/>
                  </a:lnTo>
                  <a:lnTo>
                    <a:pt x="195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203" y="149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43" y="183"/>
                  </a:lnTo>
                  <a:lnTo>
                    <a:pt x="258" y="203"/>
                  </a:lnTo>
                  <a:lnTo>
                    <a:pt x="272" y="220"/>
                  </a:lnTo>
                  <a:lnTo>
                    <a:pt x="272" y="220"/>
                  </a:lnTo>
                  <a:lnTo>
                    <a:pt x="281" y="238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9" y="263"/>
                  </a:lnTo>
                  <a:lnTo>
                    <a:pt x="292" y="269"/>
                  </a:lnTo>
                  <a:lnTo>
                    <a:pt x="292" y="275"/>
                  </a:lnTo>
                  <a:lnTo>
                    <a:pt x="292" y="275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8" y="292"/>
                  </a:lnTo>
                  <a:lnTo>
                    <a:pt x="298" y="292"/>
                  </a:lnTo>
                  <a:lnTo>
                    <a:pt x="298" y="298"/>
                  </a:lnTo>
                  <a:lnTo>
                    <a:pt x="298" y="298"/>
                  </a:lnTo>
                  <a:lnTo>
                    <a:pt x="298" y="306"/>
                  </a:lnTo>
                  <a:lnTo>
                    <a:pt x="298" y="306"/>
                  </a:lnTo>
                  <a:lnTo>
                    <a:pt x="298" y="315"/>
                  </a:lnTo>
                  <a:lnTo>
                    <a:pt x="295" y="352"/>
                  </a:lnTo>
                  <a:lnTo>
                    <a:pt x="295" y="352"/>
                  </a:lnTo>
                  <a:lnTo>
                    <a:pt x="295" y="424"/>
                  </a:lnTo>
                  <a:lnTo>
                    <a:pt x="295" y="424"/>
                  </a:lnTo>
                  <a:lnTo>
                    <a:pt x="289" y="415"/>
                  </a:lnTo>
                  <a:lnTo>
                    <a:pt x="289" y="415"/>
                  </a:lnTo>
                  <a:lnTo>
                    <a:pt x="281" y="409"/>
                  </a:lnTo>
                  <a:lnTo>
                    <a:pt x="269" y="409"/>
                  </a:lnTo>
                  <a:lnTo>
                    <a:pt x="261" y="412"/>
                  </a:lnTo>
                  <a:lnTo>
                    <a:pt x="252" y="418"/>
                  </a:lnTo>
                  <a:lnTo>
                    <a:pt x="246" y="424"/>
                  </a:lnTo>
                  <a:lnTo>
                    <a:pt x="243" y="427"/>
                  </a:lnTo>
                  <a:lnTo>
                    <a:pt x="243" y="427"/>
                  </a:lnTo>
                  <a:lnTo>
                    <a:pt x="235" y="435"/>
                  </a:lnTo>
                  <a:lnTo>
                    <a:pt x="235" y="435"/>
                  </a:lnTo>
                  <a:lnTo>
                    <a:pt x="232" y="438"/>
                  </a:lnTo>
                  <a:lnTo>
                    <a:pt x="232" y="438"/>
                  </a:lnTo>
                  <a:lnTo>
                    <a:pt x="226" y="447"/>
                  </a:lnTo>
                  <a:lnTo>
                    <a:pt x="226" y="455"/>
                  </a:lnTo>
                  <a:lnTo>
                    <a:pt x="229" y="467"/>
                  </a:lnTo>
                  <a:lnTo>
                    <a:pt x="235" y="475"/>
                  </a:lnTo>
                  <a:lnTo>
                    <a:pt x="235" y="475"/>
                  </a:lnTo>
                  <a:lnTo>
                    <a:pt x="243" y="481"/>
                  </a:lnTo>
                  <a:lnTo>
                    <a:pt x="255" y="484"/>
                  </a:lnTo>
                  <a:lnTo>
                    <a:pt x="264" y="481"/>
                  </a:lnTo>
                  <a:lnTo>
                    <a:pt x="272" y="475"/>
                  </a:lnTo>
                  <a:lnTo>
                    <a:pt x="272" y="475"/>
                  </a:lnTo>
                  <a:lnTo>
                    <a:pt x="283" y="464"/>
                  </a:lnTo>
                  <a:lnTo>
                    <a:pt x="286" y="458"/>
                  </a:lnTo>
                  <a:lnTo>
                    <a:pt x="292" y="452"/>
                  </a:lnTo>
                  <a:lnTo>
                    <a:pt x="292" y="452"/>
                  </a:lnTo>
                  <a:lnTo>
                    <a:pt x="295" y="450"/>
                  </a:lnTo>
                  <a:lnTo>
                    <a:pt x="295" y="450"/>
                  </a:lnTo>
                  <a:lnTo>
                    <a:pt x="295" y="504"/>
                  </a:lnTo>
                  <a:lnTo>
                    <a:pt x="295" y="504"/>
                  </a:lnTo>
                  <a:lnTo>
                    <a:pt x="292" y="805"/>
                  </a:lnTo>
                  <a:lnTo>
                    <a:pt x="289" y="1106"/>
                  </a:lnTo>
                  <a:lnTo>
                    <a:pt x="289" y="1106"/>
                  </a:lnTo>
                  <a:lnTo>
                    <a:pt x="292" y="1406"/>
                  </a:lnTo>
                  <a:lnTo>
                    <a:pt x="295" y="1710"/>
                  </a:lnTo>
                  <a:lnTo>
                    <a:pt x="298" y="1859"/>
                  </a:lnTo>
                  <a:lnTo>
                    <a:pt x="301" y="1899"/>
                  </a:lnTo>
                  <a:lnTo>
                    <a:pt x="301" y="1899"/>
                  </a:lnTo>
                  <a:lnTo>
                    <a:pt x="301" y="1913"/>
                  </a:lnTo>
                  <a:lnTo>
                    <a:pt x="298" y="1930"/>
                  </a:lnTo>
                  <a:lnTo>
                    <a:pt x="298" y="1930"/>
                  </a:lnTo>
                  <a:lnTo>
                    <a:pt x="289" y="1959"/>
                  </a:lnTo>
                  <a:lnTo>
                    <a:pt x="275" y="1987"/>
                  </a:lnTo>
                  <a:lnTo>
                    <a:pt x="275" y="1987"/>
                  </a:lnTo>
                  <a:lnTo>
                    <a:pt x="264" y="1990"/>
                  </a:lnTo>
                  <a:lnTo>
                    <a:pt x="255" y="1993"/>
                  </a:lnTo>
                  <a:lnTo>
                    <a:pt x="252" y="1996"/>
                  </a:lnTo>
                  <a:lnTo>
                    <a:pt x="246" y="2002"/>
                  </a:lnTo>
                  <a:lnTo>
                    <a:pt x="243" y="2005"/>
                  </a:lnTo>
                  <a:lnTo>
                    <a:pt x="243" y="2005"/>
                  </a:lnTo>
                  <a:lnTo>
                    <a:pt x="235" y="2016"/>
                  </a:lnTo>
                  <a:lnTo>
                    <a:pt x="235" y="2016"/>
                  </a:lnTo>
                  <a:lnTo>
                    <a:pt x="232" y="2016"/>
                  </a:lnTo>
                  <a:lnTo>
                    <a:pt x="232" y="2016"/>
                  </a:lnTo>
                  <a:lnTo>
                    <a:pt x="229" y="2022"/>
                  </a:lnTo>
                  <a:lnTo>
                    <a:pt x="226" y="2031"/>
                  </a:lnTo>
                  <a:lnTo>
                    <a:pt x="226" y="2039"/>
                  </a:lnTo>
                  <a:lnTo>
                    <a:pt x="229" y="2048"/>
                  </a:lnTo>
                  <a:lnTo>
                    <a:pt x="229" y="2048"/>
                  </a:lnTo>
                  <a:lnTo>
                    <a:pt x="203" y="2073"/>
                  </a:lnTo>
                  <a:lnTo>
                    <a:pt x="175" y="2097"/>
                  </a:lnTo>
                  <a:lnTo>
                    <a:pt x="175" y="2097"/>
                  </a:lnTo>
                  <a:lnTo>
                    <a:pt x="143" y="2119"/>
                  </a:lnTo>
                  <a:lnTo>
                    <a:pt x="143" y="2119"/>
                  </a:lnTo>
                  <a:lnTo>
                    <a:pt x="138" y="2108"/>
                  </a:lnTo>
                  <a:lnTo>
                    <a:pt x="126" y="2105"/>
                  </a:lnTo>
                  <a:lnTo>
                    <a:pt x="117" y="2102"/>
                  </a:lnTo>
                  <a:lnTo>
                    <a:pt x="106" y="2105"/>
                  </a:lnTo>
                  <a:lnTo>
                    <a:pt x="106" y="2105"/>
                  </a:lnTo>
                  <a:lnTo>
                    <a:pt x="94" y="2114"/>
                  </a:lnTo>
                  <a:lnTo>
                    <a:pt x="83" y="2119"/>
                  </a:lnTo>
                  <a:lnTo>
                    <a:pt x="80" y="2119"/>
                  </a:lnTo>
                  <a:lnTo>
                    <a:pt x="80" y="2119"/>
                  </a:lnTo>
                  <a:lnTo>
                    <a:pt x="80" y="2119"/>
                  </a:lnTo>
                  <a:lnTo>
                    <a:pt x="72" y="2125"/>
                  </a:lnTo>
                  <a:lnTo>
                    <a:pt x="66" y="2136"/>
                  </a:lnTo>
                  <a:lnTo>
                    <a:pt x="66" y="2148"/>
                  </a:lnTo>
                  <a:lnTo>
                    <a:pt x="69" y="2157"/>
                  </a:lnTo>
                  <a:lnTo>
                    <a:pt x="69" y="2157"/>
                  </a:lnTo>
                  <a:lnTo>
                    <a:pt x="72" y="2162"/>
                  </a:lnTo>
                  <a:lnTo>
                    <a:pt x="72" y="2162"/>
                  </a:lnTo>
                  <a:lnTo>
                    <a:pt x="49" y="2177"/>
                  </a:lnTo>
                  <a:lnTo>
                    <a:pt x="49" y="2177"/>
                  </a:lnTo>
                  <a:lnTo>
                    <a:pt x="77" y="2168"/>
                  </a:lnTo>
                  <a:lnTo>
                    <a:pt x="77" y="2168"/>
                  </a:lnTo>
                  <a:lnTo>
                    <a:pt x="83" y="2171"/>
                  </a:lnTo>
                  <a:lnTo>
                    <a:pt x="91" y="2174"/>
                  </a:lnTo>
                  <a:lnTo>
                    <a:pt x="100" y="2174"/>
                  </a:lnTo>
                  <a:lnTo>
                    <a:pt x="109" y="2171"/>
                  </a:lnTo>
                  <a:lnTo>
                    <a:pt x="120" y="2162"/>
                  </a:lnTo>
                  <a:lnTo>
                    <a:pt x="132" y="2157"/>
                  </a:lnTo>
                  <a:lnTo>
                    <a:pt x="132" y="2157"/>
                  </a:lnTo>
                  <a:lnTo>
                    <a:pt x="143" y="2148"/>
                  </a:lnTo>
                  <a:lnTo>
                    <a:pt x="146" y="2136"/>
                  </a:lnTo>
                  <a:lnTo>
                    <a:pt x="146" y="2136"/>
                  </a:lnTo>
                  <a:lnTo>
                    <a:pt x="186" y="2116"/>
                  </a:lnTo>
                  <a:lnTo>
                    <a:pt x="186" y="2116"/>
                  </a:lnTo>
                  <a:lnTo>
                    <a:pt x="226" y="2091"/>
                  </a:lnTo>
                  <a:lnTo>
                    <a:pt x="264" y="2059"/>
                  </a:lnTo>
                  <a:lnTo>
                    <a:pt x="264" y="2059"/>
                  </a:lnTo>
                  <a:lnTo>
                    <a:pt x="272" y="2053"/>
                  </a:lnTo>
                  <a:lnTo>
                    <a:pt x="272" y="2053"/>
                  </a:lnTo>
                  <a:lnTo>
                    <a:pt x="283" y="2042"/>
                  </a:lnTo>
                  <a:lnTo>
                    <a:pt x="286" y="2036"/>
                  </a:lnTo>
                  <a:lnTo>
                    <a:pt x="292" y="2034"/>
                  </a:lnTo>
                  <a:lnTo>
                    <a:pt x="292" y="2034"/>
                  </a:lnTo>
                  <a:lnTo>
                    <a:pt x="295" y="2028"/>
                  </a:lnTo>
                  <a:lnTo>
                    <a:pt x="295" y="2028"/>
                  </a:lnTo>
                  <a:lnTo>
                    <a:pt x="306" y="2013"/>
                  </a:lnTo>
                  <a:lnTo>
                    <a:pt x="306" y="2013"/>
                  </a:lnTo>
                  <a:lnTo>
                    <a:pt x="318" y="1996"/>
                  </a:lnTo>
                  <a:lnTo>
                    <a:pt x="327" y="1979"/>
                  </a:lnTo>
                  <a:lnTo>
                    <a:pt x="335" y="1959"/>
                  </a:lnTo>
                  <a:lnTo>
                    <a:pt x="344" y="1939"/>
                  </a:lnTo>
                  <a:lnTo>
                    <a:pt x="344" y="1939"/>
                  </a:lnTo>
                  <a:lnTo>
                    <a:pt x="346" y="1919"/>
                  </a:lnTo>
                  <a:lnTo>
                    <a:pt x="349" y="1899"/>
                  </a:lnTo>
                  <a:lnTo>
                    <a:pt x="349" y="1859"/>
                  </a:lnTo>
                  <a:lnTo>
                    <a:pt x="352" y="1710"/>
                  </a:lnTo>
                  <a:lnTo>
                    <a:pt x="352" y="1710"/>
                  </a:lnTo>
                  <a:lnTo>
                    <a:pt x="355" y="1406"/>
                  </a:lnTo>
                  <a:lnTo>
                    <a:pt x="358" y="1106"/>
                  </a:lnTo>
                  <a:lnTo>
                    <a:pt x="358" y="1106"/>
                  </a:lnTo>
                  <a:lnTo>
                    <a:pt x="358" y="805"/>
                  </a:lnTo>
                  <a:lnTo>
                    <a:pt x="355" y="504"/>
                  </a:lnTo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7" name="Freeform 414"/>
            <p:cNvSpPr>
              <a:spLocks noChangeArrowheads="1"/>
            </p:cNvSpPr>
            <p:nvPr/>
          </p:nvSpPr>
          <p:spPr bwMode="auto">
            <a:xfrm>
              <a:off x="7594600" y="2792413"/>
              <a:ext cx="247650" cy="120650"/>
            </a:xfrm>
            <a:custGeom>
              <a:avLst/>
              <a:gdLst>
                <a:gd name="T0" fmla="*/ 272 w 688"/>
                <a:gd name="T1" fmla="*/ 284 h 336"/>
                <a:gd name="T2" fmla="*/ 272 w 688"/>
                <a:gd name="T3" fmla="*/ 252 h 336"/>
                <a:gd name="T4" fmla="*/ 438 w 688"/>
                <a:gd name="T5" fmla="*/ 264 h 336"/>
                <a:gd name="T6" fmla="*/ 607 w 688"/>
                <a:gd name="T7" fmla="*/ 272 h 336"/>
                <a:gd name="T8" fmla="*/ 687 w 688"/>
                <a:gd name="T9" fmla="*/ 269 h 336"/>
                <a:gd name="T10" fmla="*/ 470 w 688"/>
                <a:gd name="T11" fmla="*/ 255 h 336"/>
                <a:gd name="T12" fmla="*/ 272 w 688"/>
                <a:gd name="T13" fmla="*/ 229 h 336"/>
                <a:gd name="T14" fmla="*/ 261 w 688"/>
                <a:gd name="T15" fmla="*/ 229 h 336"/>
                <a:gd name="T16" fmla="*/ 252 w 688"/>
                <a:gd name="T17" fmla="*/ 238 h 336"/>
                <a:gd name="T18" fmla="*/ 249 w 688"/>
                <a:gd name="T19" fmla="*/ 246 h 336"/>
                <a:gd name="T20" fmla="*/ 249 w 688"/>
                <a:gd name="T21" fmla="*/ 249 h 336"/>
                <a:gd name="T22" fmla="*/ 249 w 688"/>
                <a:gd name="T23" fmla="*/ 281 h 336"/>
                <a:gd name="T24" fmla="*/ 249 w 688"/>
                <a:gd name="T25" fmla="*/ 301 h 336"/>
                <a:gd name="T26" fmla="*/ 174 w 688"/>
                <a:gd name="T27" fmla="*/ 246 h 336"/>
                <a:gd name="T28" fmla="*/ 57 w 688"/>
                <a:gd name="T29" fmla="*/ 149 h 336"/>
                <a:gd name="T30" fmla="*/ 34 w 688"/>
                <a:gd name="T31" fmla="*/ 129 h 336"/>
                <a:gd name="T32" fmla="*/ 54 w 688"/>
                <a:gd name="T33" fmla="*/ 120 h 336"/>
                <a:gd name="T34" fmla="*/ 174 w 688"/>
                <a:gd name="T35" fmla="*/ 66 h 336"/>
                <a:gd name="T36" fmla="*/ 249 w 688"/>
                <a:gd name="T37" fmla="*/ 29 h 336"/>
                <a:gd name="T38" fmla="*/ 249 w 688"/>
                <a:gd name="T39" fmla="*/ 75 h 336"/>
                <a:gd name="T40" fmla="*/ 249 w 688"/>
                <a:gd name="T41" fmla="*/ 83 h 336"/>
                <a:gd name="T42" fmla="*/ 249 w 688"/>
                <a:gd name="T43" fmla="*/ 83 h 336"/>
                <a:gd name="T44" fmla="*/ 255 w 688"/>
                <a:gd name="T45" fmla="*/ 100 h 336"/>
                <a:gd name="T46" fmla="*/ 266 w 688"/>
                <a:gd name="T47" fmla="*/ 106 h 336"/>
                <a:gd name="T48" fmla="*/ 269 w 688"/>
                <a:gd name="T49" fmla="*/ 106 h 336"/>
                <a:gd name="T50" fmla="*/ 375 w 688"/>
                <a:gd name="T51" fmla="*/ 118 h 336"/>
                <a:gd name="T52" fmla="*/ 581 w 688"/>
                <a:gd name="T53" fmla="*/ 126 h 336"/>
                <a:gd name="T54" fmla="*/ 687 w 688"/>
                <a:gd name="T55" fmla="*/ 123 h 336"/>
                <a:gd name="T56" fmla="*/ 472 w 688"/>
                <a:gd name="T57" fmla="*/ 109 h 336"/>
                <a:gd name="T58" fmla="*/ 272 w 688"/>
                <a:gd name="T59" fmla="*/ 83 h 336"/>
                <a:gd name="T60" fmla="*/ 272 w 688"/>
                <a:gd name="T61" fmla="*/ 77 h 336"/>
                <a:gd name="T62" fmla="*/ 272 w 688"/>
                <a:gd name="T63" fmla="*/ 29 h 336"/>
                <a:gd name="T64" fmla="*/ 272 w 688"/>
                <a:gd name="T65" fmla="*/ 20 h 336"/>
                <a:gd name="T66" fmla="*/ 272 w 688"/>
                <a:gd name="T67" fmla="*/ 20 h 336"/>
                <a:gd name="T68" fmla="*/ 263 w 688"/>
                <a:gd name="T69" fmla="*/ 3 h 336"/>
                <a:gd name="T70" fmla="*/ 249 w 688"/>
                <a:gd name="T71" fmla="*/ 0 h 336"/>
                <a:gd name="T72" fmla="*/ 246 w 688"/>
                <a:gd name="T73" fmla="*/ 3 h 336"/>
                <a:gd name="T74" fmla="*/ 243 w 688"/>
                <a:gd name="T75" fmla="*/ 3 h 336"/>
                <a:gd name="T76" fmla="*/ 80 w 688"/>
                <a:gd name="T77" fmla="*/ 75 h 336"/>
                <a:gd name="T78" fmla="*/ 23 w 688"/>
                <a:gd name="T79" fmla="*/ 100 h 336"/>
                <a:gd name="T80" fmla="*/ 8 w 688"/>
                <a:gd name="T81" fmla="*/ 106 h 336"/>
                <a:gd name="T82" fmla="*/ 8 w 688"/>
                <a:gd name="T83" fmla="*/ 109 h 336"/>
                <a:gd name="T84" fmla="*/ 3 w 688"/>
                <a:gd name="T85" fmla="*/ 115 h 336"/>
                <a:gd name="T86" fmla="*/ 3 w 688"/>
                <a:gd name="T87" fmla="*/ 132 h 336"/>
                <a:gd name="T88" fmla="*/ 11 w 688"/>
                <a:gd name="T89" fmla="*/ 141 h 336"/>
                <a:gd name="T90" fmla="*/ 25 w 688"/>
                <a:gd name="T91" fmla="*/ 155 h 336"/>
                <a:gd name="T92" fmla="*/ 83 w 688"/>
                <a:gd name="T93" fmla="*/ 204 h 336"/>
                <a:gd name="T94" fmla="*/ 160 w 688"/>
                <a:gd name="T95" fmla="*/ 267 h 336"/>
                <a:gd name="T96" fmla="*/ 243 w 688"/>
                <a:gd name="T97" fmla="*/ 327 h 336"/>
                <a:gd name="T98" fmla="*/ 249 w 688"/>
                <a:gd name="T99" fmla="*/ 332 h 336"/>
                <a:gd name="T100" fmla="*/ 249 w 688"/>
                <a:gd name="T101" fmla="*/ 332 h 336"/>
                <a:gd name="T102" fmla="*/ 258 w 688"/>
                <a:gd name="T103" fmla="*/ 335 h 336"/>
                <a:gd name="T104" fmla="*/ 269 w 688"/>
                <a:gd name="T105" fmla="*/ 330 h 336"/>
                <a:gd name="T106" fmla="*/ 272 w 688"/>
                <a:gd name="T107" fmla="*/ 318 h 336"/>
                <a:gd name="T108" fmla="*/ 272 w 688"/>
                <a:gd name="T109" fmla="*/ 315 h 336"/>
                <a:gd name="T110" fmla="*/ 249 w 688"/>
                <a:gd name="T111" fmla="*/ 315 h 336"/>
                <a:gd name="T112" fmla="*/ 261 w 688"/>
                <a:gd name="T113" fmla="*/ 309 h 336"/>
                <a:gd name="T114" fmla="*/ 261 w 688"/>
                <a:gd name="T115" fmla="*/ 309 h 336"/>
                <a:gd name="T116" fmla="*/ 269 w 688"/>
                <a:gd name="T117" fmla="*/ 25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8" h="336">
                  <a:moveTo>
                    <a:pt x="272" y="309"/>
                  </a:moveTo>
                  <a:lnTo>
                    <a:pt x="272" y="284"/>
                  </a:lnTo>
                  <a:lnTo>
                    <a:pt x="272" y="261"/>
                  </a:lnTo>
                  <a:lnTo>
                    <a:pt x="272" y="252"/>
                  </a:lnTo>
                  <a:lnTo>
                    <a:pt x="272" y="252"/>
                  </a:lnTo>
                  <a:lnTo>
                    <a:pt x="438" y="264"/>
                  </a:lnTo>
                  <a:lnTo>
                    <a:pt x="535" y="269"/>
                  </a:lnTo>
                  <a:lnTo>
                    <a:pt x="607" y="272"/>
                  </a:lnTo>
                  <a:lnTo>
                    <a:pt x="687" y="269"/>
                  </a:lnTo>
                  <a:lnTo>
                    <a:pt x="687" y="269"/>
                  </a:lnTo>
                  <a:lnTo>
                    <a:pt x="576" y="264"/>
                  </a:lnTo>
                  <a:lnTo>
                    <a:pt x="470" y="255"/>
                  </a:lnTo>
                  <a:lnTo>
                    <a:pt x="372" y="243"/>
                  </a:lnTo>
                  <a:lnTo>
                    <a:pt x="272" y="229"/>
                  </a:lnTo>
                  <a:lnTo>
                    <a:pt x="272" y="229"/>
                  </a:lnTo>
                  <a:lnTo>
                    <a:pt x="261" y="229"/>
                  </a:lnTo>
                  <a:lnTo>
                    <a:pt x="255" y="235"/>
                  </a:lnTo>
                  <a:lnTo>
                    <a:pt x="252" y="238"/>
                  </a:lnTo>
                  <a:lnTo>
                    <a:pt x="249" y="243"/>
                  </a:lnTo>
                  <a:lnTo>
                    <a:pt x="249" y="246"/>
                  </a:lnTo>
                  <a:lnTo>
                    <a:pt x="249" y="246"/>
                  </a:lnTo>
                  <a:lnTo>
                    <a:pt x="249" y="249"/>
                  </a:lnTo>
                  <a:lnTo>
                    <a:pt x="249" y="255"/>
                  </a:lnTo>
                  <a:lnTo>
                    <a:pt x="249" y="281"/>
                  </a:lnTo>
                  <a:lnTo>
                    <a:pt x="249" y="301"/>
                  </a:lnTo>
                  <a:lnTo>
                    <a:pt x="249" y="301"/>
                  </a:lnTo>
                  <a:lnTo>
                    <a:pt x="174" y="246"/>
                  </a:lnTo>
                  <a:lnTo>
                    <a:pt x="174" y="246"/>
                  </a:lnTo>
                  <a:lnTo>
                    <a:pt x="94" y="180"/>
                  </a:lnTo>
                  <a:lnTo>
                    <a:pt x="57" y="149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7" y="129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249" y="29"/>
                  </a:lnTo>
                  <a:lnTo>
                    <a:pt x="249" y="49"/>
                  </a:lnTo>
                  <a:lnTo>
                    <a:pt x="249" y="75"/>
                  </a:lnTo>
                  <a:lnTo>
                    <a:pt x="249" y="80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52" y="94"/>
                  </a:lnTo>
                  <a:lnTo>
                    <a:pt x="255" y="100"/>
                  </a:lnTo>
                  <a:lnTo>
                    <a:pt x="263" y="106"/>
                  </a:lnTo>
                  <a:lnTo>
                    <a:pt x="266" y="106"/>
                  </a:lnTo>
                  <a:lnTo>
                    <a:pt x="266" y="106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375" y="118"/>
                  </a:lnTo>
                  <a:lnTo>
                    <a:pt x="478" y="123"/>
                  </a:lnTo>
                  <a:lnTo>
                    <a:pt x="581" y="126"/>
                  </a:lnTo>
                  <a:lnTo>
                    <a:pt x="687" y="123"/>
                  </a:lnTo>
                  <a:lnTo>
                    <a:pt x="687" y="123"/>
                  </a:lnTo>
                  <a:lnTo>
                    <a:pt x="576" y="118"/>
                  </a:lnTo>
                  <a:lnTo>
                    <a:pt x="472" y="109"/>
                  </a:lnTo>
                  <a:lnTo>
                    <a:pt x="372" y="97"/>
                  </a:lnTo>
                  <a:lnTo>
                    <a:pt x="272" y="83"/>
                  </a:lnTo>
                  <a:lnTo>
                    <a:pt x="272" y="83"/>
                  </a:lnTo>
                  <a:lnTo>
                    <a:pt x="272" y="77"/>
                  </a:lnTo>
                  <a:lnTo>
                    <a:pt x="272" y="52"/>
                  </a:lnTo>
                  <a:lnTo>
                    <a:pt x="272" y="29"/>
                  </a:lnTo>
                  <a:lnTo>
                    <a:pt x="272" y="23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69" y="9"/>
                  </a:lnTo>
                  <a:lnTo>
                    <a:pt x="263" y="3"/>
                  </a:lnTo>
                  <a:lnTo>
                    <a:pt x="258" y="0"/>
                  </a:lnTo>
                  <a:lnTo>
                    <a:pt x="249" y="0"/>
                  </a:lnTo>
                  <a:lnTo>
                    <a:pt x="246" y="0"/>
                  </a:lnTo>
                  <a:lnTo>
                    <a:pt x="246" y="3"/>
                  </a:lnTo>
                  <a:lnTo>
                    <a:pt x="246" y="3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80" y="75"/>
                  </a:lnTo>
                  <a:lnTo>
                    <a:pt x="43" y="92"/>
                  </a:lnTo>
                  <a:lnTo>
                    <a:pt x="23" y="100"/>
                  </a:lnTo>
                  <a:lnTo>
                    <a:pt x="14" y="106"/>
                  </a:lnTo>
                  <a:lnTo>
                    <a:pt x="8" y="106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3" y="132"/>
                  </a:lnTo>
                  <a:lnTo>
                    <a:pt x="8" y="141"/>
                  </a:lnTo>
                  <a:lnTo>
                    <a:pt x="11" y="141"/>
                  </a:lnTo>
                  <a:lnTo>
                    <a:pt x="14" y="146"/>
                  </a:lnTo>
                  <a:lnTo>
                    <a:pt x="25" y="155"/>
                  </a:lnTo>
                  <a:lnTo>
                    <a:pt x="43" y="169"/>
                  </a:lnTo>
                  <a:lnTo>
                    <a:pt x="83" y="204"/>
                  </a:lnTo>
                  <a:lnTo>
                    <a:pt x="83" y="204"/>
                  </a:lnTo>
                  <a:lnTo>
                    <a:pt x="160" y="267"/>
                  </a:lnTo>
                  <a:lnTo>
                    <a:pt x="160" y="267"/>
                  </a:lnTo>
                  <a:lnTo>
                    <a:pt x="243" y="327"/>
                  </a:lnTo>
                  <a:lnTo>
                    <a:pt x="246" y="330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8" y="335"/>
                  </a:lnTo>
                  <a:lnTo>
                    <a:pt x="258" y="335"/>
                  </a:lnTo>
                  <a:lnTo>
                    <a:pt x="266" y="332"/>
                  </a:lnTo>
                  <a:lnTo>
                    <a:pt x="269" y="330"/>
                  </a:lnTo>
                  <a:lnTo>
                    <a:pt x="272" y="321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5"/>
                  </a:lnTo>
                  <a:lnTo>
                    <a:pt x="272" y="309"/>
                  </a:lnTo>
                  <a:close/>
                  <a:moveTo>
                    <a:pt x="249" y="315"/>
                  </a:moveTo>
                  <a:lnTo>
                    <a:pt x="249" y="315"/>
                  </a:lnTo>
                  <a:close/>
                  <a:moveTo>
                    <a:pt x="261" y="309"/>
                  </a:moveTo>
                  <a:lnTo>
                    <a:pt x="261" y="309"/>
                  </a:lnTo>
                  <a:close/>
                  <a:moveTo>
                    <a:pt x="261" y="309"/>
                  </a:moveTo>
                  <a:lnTo>
                    <a:pt x="261" y="309"/>
                  </a:lnTo>
                  <a:close/>
                  <a:moveTo>
                    <a:pt x="269" y="252"/>
                  </a:moveTo>
                  <a:lnTo>
                    <a:pt x="269" y="252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8" name="Freeform 415"/>
            <p:cNvSpPr>
              <a:spLocks noChangeArrowheads="1"/>
            </p:cNvSpPr>
            <p:nvPr/>
          </p:nvSpPr>
          <p:spPr bwMode="auto">
            <a:xfrm>
              <a:off x="7885113" y="2792413"/>
              <a:ext cx="247650" cy="122237"/>
            </a:xfrm>
            <a:custGeom>
              <a:avLst/>
              <a:gdLst>
                <a:gd name="T0" fmla="*/ 676 w 688"/>
                <a:gd name="T1" fmla="*/ 143 h 339"/>
                <a:gd name="T2" fmla="*/ 678 w 688"/>
                <a:gd name="T3" fmla="*/ 141 h 339"/>
                <a:gd name="T4" fmla="*/ 681 w 688"/>
                <a:gd name="T5" fmla="*/ 138 h 339"/>
                <a:gd name="T6" fmla="*/ 687 w 688"/>
                <a:gd name="T7" fmla="*/ 120 h 339"/>
                <a:gd name="T8" fmla="*/ 678 w 688"/>
                <a:gd name="T9" fmla="*/ 109 h 339"/>
                <a:gd name="T10" fmla="*/ 673 w 688"/>
                <a:gd name="T11" fmla="*/ 106 h 339"/>
                <a:gd name="T12" fmla="*/ 644 w 688"/>
                <a:gd name="T13" fmla="*/ 94 h 339"/>
                <a:gd name="T14" fmla="*/ 607 w 688"/>
                <a:gd name="T15" fmla="*/ 77 h 339"/>
                <a:gd name="T16" fmla="*/ 527 w 688"/>
                <a:gd name="T17" fmla="*/ 43 h 339"/>
                <a:gd name="T18" fmla="*/ 438 w 688"/>
                <a:gd name="T19" fmla="*/ 3 h 339"/>
                <a:gd name="T20" fmla="*/ 435 w 688"/>
                <a:gd name="T21" fmla="*/ 0 h 339"/>
                <a:gd name="T22" fmla="*/ 426 w 688"/>
                <a:gd name="T23" fmla="*/ 0 h 339"/>
                <a:gd name="T24" fmla="*/ 415 w 688"/>
                <a:gd name="T25" fmla="*/ 9 h 339"/>
                <a:gd name="T26" fmla="*/ 412 w 688"/>
                <a:gd name="T27" fmla="*/ 17 h 339"/>
                <a:gd name="T28" fmla="*/ 412 w 688"/>
                <a:gd name="T29" fmla="*/ 20 h 339"/>
                <a:gd name="T30" fmla="*/ 412 w 688"/>
                <a:gd name="T31" fmla="*/ 26 h 339"/>
                <a:gd name="T32" fmla="*/ 412 w 688"/>
                <a:gd name="T33" fmla="*/ 77 h 339"/>
                <a:gd name="T34" fmla="*/ 415 w 688"/>
                <a:gd name="T35" fmla="*/ 86 h 339"/>
                <a:gd name="T36" fmla="*/ 315 w 688"/>
                <a:gd name="T37" fmla="*/ 97 h 339"/>
                <a:gd name="T38" fmla="*/ 111 w 688"/>
                <a:gd name="T39" fmla="*/ 118 h 339"/>
                <a:gd name="T40" fmla="*/ 0 w 688"/>
                <a:gd name="T41" fmla="*/ 123 h 339"/>
                <a:gd name="T42" fmla="*/ 211 w 688"/>
                <a:gd name="T43" fmla="*/ 123 h 339"/>
                <a:gd name="T44" fmla="*/ 421 w 688"/>
                <a:gd name="T45" fmla="*/ 106 h 339"/>
                <a:gd name="T46" fmla="*/ 426 w 688"/>
                <a:gd name="T47" fmla="*/ 106 h 339"/>
                <a:gd name="T48" fmla="*/ 435 w 688"/>
                <a:gd name="T49" fmla="*/ 97 h 339"/>
                <a:gd name="T50" fmla="*/ 435 w 688"/>
                <a:gd name="T51" fmla="*/ 89 h 339"/>
                <a:gd name="T52" fmla="*/ 435 w 688"/>
                <a:gd name="T53" fmla="*/ 86 h 339"/>
                <a:gd name="T54" fmla="*/ 438 w 688"/>
                <a:gd name="T55" fmla="*/ 49 h 339"/>
                <a:gd name="T56" fmla="*/ 438 w 688"/>
                <a:gd name="T57" fmla="*/ 31 h 339"/>
                <a:gd name="T58" fmla="*/ 512 w 688"/>
                <a:gd name="T59" fmla="*/ 66 h 339"/>
                <a:gd name="T60" fmla="*/ 633 w 688"/>
                <a:gd name="T61" fmla="*/ 120 h 339"/>
                <a:gd name="T62" fmla="*/ 653 w 688"/>
                <a:gd name="T63" fmla="*/ 129 h 339"/>
                <a:gd name="T64" fmla="*/ 630 w 688"/>
                <a:gd name="T65" fmla="*/ 149 h 339"/>
                <a:gd name="T66" fmla="*/ 573 w 688"/>
                <a:gd name="T67" fmla="*/ 198 h 339"/>
                <a:gd name="T68" fmla="*/ 438 w 688"/>
                <a:gd name="T69" fmla="*/ 304 h 339"/>
                <a:gd name="T70" fmla="*/ 438 w 688"/>
                <a:gd name="T71" fmla="*/ 258 h 339"/>
                <a:gd name="T72" fmla="*/ 438 w 688"/>
                <a:gd name="T73" fmla="*/ 246 h 339"/>
                <a:gd name="T74" fmla="*/ 435 w 688"/>
                <a:gd name="T75" fmla="*/ 232 h 339"/>
                <a:gd name="T76" fmla="*/ 421 w 688"/>
                <a:gd name="T77" fmla="*/ 223 h 339"/>
                <a:gd name="T78" fmla="*/ 418 w 688"/>
                <a:gd name="T79" fmla="*/ 223 h 339"/>
                <a:gd name="T80" fmla="*/ 412 w 688"/>
                <a:gd name="T81" fmla="*/ 223 h 339"/>
                <a:gd name="T82" fmla="*/ 375 w 688"/>
                <a:gd name="T83" fmla="*/ 229 h 339"/>
                <a:gd name="T84" fmla="*/ 323 w 688"/>
                <a:gd name="T85" fmla="*/ 235 h 339"/>
                <a:gd name="T86" fmla="*/ 5 w 688"/>
                <a:gd name="T87" fmla="*/ 264 h 339"/>
                <a:gd name="T88" fmla="*/ 109 w 688"/>
                <a:gd name="T89" fmla="*/ 264 h 339"/>
                <a:gd name="T90" fmla="*/ 323 w 688"/>
                <a:gd name="T91" fmla="*/ 255 h 339"/>
                <a:gd name="T92" fmla="*/ 400 w 688"/>
                <a:gd name="T93" fmla="*/ 246 h 339"/>
                <a:gd name="T94" fmla="*/ 415 w 688"/>
                <a:gd name="T95" fmla="*/ 246 h 339"/>
                <a:gd name="T96" fmla="*/ 415 w 688"/>
                <a:gd name="T97" fmla="*/ 261 h 339"/>
                <a:gd name="T98" fmla="*/ 412 w 688"/>
                <a:gd name="T99" fmla="*/ 312 h 339"/>
                <a:gd name="T100" fmla="*/ 412 w 688"/>
                <a:gd name="T101" fmla="*/ 324 h 339"/>
                <a:gd name="T102" fmla="*/ 421 w 688"/>
                <a:gd name="T103" fmla="*/ 335 h 339"/>
                <a:gd name="T104" fmla="*/ 426 w 688"/>
                <a:gd name="T105" fmla="*/ 338 h 339"/>
                <a:gd name="T106" fmla="*/ 435 w 688"/>
                <a:gd name="T107" fmla="*/ 332 h 339"/>
                <a:gd name="T108" fmla="*/ 441 w 688"/>
                <a:gd name="T109" fmla="*/ 330 h 339"/>
                <a:gd name="T110" fmla="*/ 604 w 688"/>
                <a:gd name="T111" fmla="*/ 204 h 339"/>
                <a:gd name="T112" fmla="*/ 661 w 688"/>
                <a:gd name="T113" fmla="*/ 155 h 339"/>
                <a:gd name="T114" fmla="*/ 418 w 688"/>
                <a:gd name="T115" fmla="*/ 246 h 339"/>
                <a:gd name="T116" fmla="*/ 438 w 688"/>
                <a:gd name="T117" fmla="*/ 32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8" h="339">
                  <a:moveTo>
                    <a:pt x="670" y="146"/>
                  </a:moveTo>
                  <a:lnTo>
                    <a:pt x="676" y="143"/>
                  </a:lnTo>
                  <a:lnTo>
                    <a:pt x="678" y="141"/>
                  </a:lnTo>
                  <a:lnTo>
                    <a:pt x="678" y="141"/>
                  </a:lnTo>
                  <a:lnTo>
                    <a:pt x="681" y="138"/>
                  </a:lnTo>
                  <a:lnTo>
                    <a:pt x="681" y="138"/>
                  </a:lnTo>
                  <a:lnTo>
                    <a:pt x="687" y="129"/>
                  </a:lnTo>
                  <a:lnTo>
                    <a:pt x="687" y="120"/>
                  </a:lnTo>
                  <a:lnTo>
                    <a:pt x="684" y="115"/>
                  </a:lnTo>
                  <a:lnTo>
                    <a:pt x="678" y="109"/>
                  </a:lnTo>
                  <a:lnTo>
                    <a:pt x="678" y="109"/>
                  </a:lnTo>
                  <a:lnTo>
                    <a:pt x="673" y="106"/>
                  </a:lnTo>
                  <a:lnTo>
                    <a:pt x="664" y="103"/>
                  </a:lnTo>
                  <a:lnTo>
                    <a:pt x="644" y="94"/>
                  </a:lnTo>
                  <a:lnTo>
                    <a:pt x="607" y="77"/>
                  </a:lnTo>
                  <a:lnTo>
                    <a:pt x="607" y="77"/>
                  </a:lnTo>
                  <a:lnTo>
                    <a:pt x="527" y="43"/>
                  </a:lnTo>
                  <a:lnTo>
                    <a:pt x="527" y="43"/>
                  </a:lnTo>
                  <a:lnTo>
                    <a:pt x="444" y="6"/>
                  </a:lnTo>
                  <a:lnTo>
                    <a:pt x="438" y="3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426" y="0"/>
                  </a:lnTo>
                  <a:lnTo>
                    <a:pt x="421" y="3"/>
                  </a:lnTo>
                  <a:lnTo>
                    <a:pt x="415" y="9"/>
                  </a:lnTo>
                  <a:lnTo>
                    <a:pt x="412" y="17"/>
                  </a:lnTo>
                  <a:lnTo>
                    <a:pt x="412" y="17"/>
                  </a:lnTo>
                  <a:lnTo>
                    <a:pt x="412" y="17"/>
                  </a:lnTo>
                  <a:lnTo>
                    <a:pt x="412" y="20"/>
                  </a:lnTo>
                  <a:lnTo>
                    <a:pt x="412" y="20"/>
                  </a:lnTo>
                  <a:lnTo>
                    <a:pt x="412" y="26"/>
                  </a:lnTo>
                  <a:lnTo>
                    <a:pt x="412" y="52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5" y="86"/>
                  </a:lnTo>
                  <a:lnTo>
                    <a:pt x="415" y="86"/>
                  </a:lnTo>
                  <a:lnTo>
                    <a:pt x="315" y="97"/>
                  </a:lnTo>
                  <a:lnTo>
                    <a:pt x="214" y="109"/>
                  </a:lnTo>
                  <a:lnTo>
                    <a:pt x="111" y="118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09" y="126"/>
                  </a:lnTo>
                  <a:lnTo>
                    <a:pt x="211" y="123"/>
                  </a:lnTo>
                  <a:lnTo>
                    <a:pt x="312" y="118"/>
                  </a:lnTo>
                  <a:lnTo>
                    <a:pt x="421" y="106"/>
                  </a:lnTo>
                  <a:lnTo>
                    <a:pt x="421" y="106"/>
                  </a:lnTo>
                  <a:lnTo>
                    <a:pt x="426" y="106"/>
                  </a:lnTo>
                  <a:lnTo>
                    <a:pt x="432" y="103"/>
                  </a:lnTo>
                  <a:lnTo>
                    <a:pt x="435" y="97"/>
                  </a:lnTo>
                  <a:lnTo>
                    <a:pt x="435" y="92"/>
                  </a:lnTo>
                  <a:lnTo>
                    <a:pt x="435" y="89"/>
                  </a:lnTo>
                  <a:lnTo>
                    <a:pt x="435" y="89"/>
                  </a:lnTo>
                  <a:lnTo>
                    <a:pt x="435" y="86"/>
                  </a:lnTo>
                  <a:lnTo>
                    <a:pt x="435" y="72"/>
                  </a:lnTo>
                  <a:lnTo>
                    <a:pt x="438" y="4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512" y="66"/>
                  </a:lnTo>
                  <a:lnTo>
                    <a:pt x="512" y="66"/>
                  </a:lnTo>
                  <a:lnTo>
                    <a:pt x="592" y="103"/>
                  </a:lnTo>
                  <a:lnTo>
                    <a:pt x="633" y="120"/>
                  </a:lnTo>
                  <a:lnTo>
                    <a:pt x="653" y="129"/>
                  </a:lnTo>
                  <a:lnTo>
                    <a:pt x="653" y="129"/>
                  </a:lnTo>
                  <a:lnTo>
                    <a:pt x="650" y="132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573" y="198"/>
                  </a:lnTo>
                  <a:lnTo>
                    <a:pt x="512" y="246"/>
                  </a:lnTo>
                  <a:lnTo>
                    <a:pt x="438" y="304"/>
                  </a:lnTo>
                  <a:lnTo>
                    <a:pt x="438" y="284"/>
                  </a:lnTo>
                  <a:lnTo>
                    <a:pt x="438" y="258"/>
                  </a:lnTo>
                  <a:lnTo>
                    <a:pt x="438" y="246"/>
                  </a:lnTo>
                  <a:lnTo>
                    <a:pt x="438" y="246"/>
                  </a:lnTo>
                  <a:lnTo>
                    <a:pt x="438" y="238"/>
                  </a:lnTo>
                  <a:lnTo>
                    <a:pt x="435" y="232"/>
                  </a:lnTo>
                  <a:lnTo>
                    <a:pt x="429" y="226"/>
                  </a:lnTo>
                  <a:lnTo>
                    <a:pt x="421" y="223"/>
                  </a:lnTo>
                  <a:lnTo>
                    <a:pt x="421" y="223"/>
                  </a:lnTo>
                  <a:lnTo>
                    <a:pt x="418" y="223"/>
                  </a:lnTo>
                  <a:lnTo>
                    <a:pt x="418" y="223"/>
                  </a:lnTo>
                  <a:lnTo>
                    <a:pt x="412" y="223"/>
                  </a:lnTo>
                  <a:lnTo>
                    <a:pt x="400" y="226"/>
                  </a:lnTo>
                  <a:lnTo>
                    <a:pt x="375" y="229"/>
                  </a:lnTo>
                  <a:lnTo>
                    <a:pt x="323" y="235"/>
                  </a:lnTo>
                  <a:lnTo>
                    <a:pt x="323" y="235"/>
                  </a:lnTo>
                  <a:lnTo>
                    <a:pt x="169" y="252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109" y="264"/>
                  </a:lnTo>
                  <a:lnTo>
                    <a:pt x="220" y="261"/>
                  </a:lnTo>
                  <a:lnTo>
                    <a:pt x="323" y="255"/>
                  </a:lnTo>
                  <a:lnTo>
                    <a:pt x="375" y="249"/>
                  </a:lnTo>
                  <a:lnTo>
                    <a:pt x="400" y="246"/>
                  </a:lnTo>
                  <a:lnTo>
                    <a:pt x="412" y="246"/>
                  </a:lnTo>
                  <a:lnTo>
                    <a:pt x="415" y="246"/>
                  </a:lnTo>
                  <a:lnTo>
                    <a:pt x="415" y="249"/>
                  </a:lnTo>
                  <a:lnTo>
                    <a:pt x="415" y="261"/>
                  </a:lnTo>
                  <a:lnTo>
                    <a:pt x="415" y="286"/>
                  </a:lnTo>
                  <a:lnTo>
                    <a:pt x="412" y="312"/>
                  </a:lnTo>
                  <a:lnTo>
                    <a:pt x="412" y="324"/>
                  </a:lnTo>
                  <a:lnTo>
                    <a:pt x="412" y="324"/>
                  </a:lnTo>
                  <a:lnTo>
                    <a:pt x="415" y="332"/>
                  </a:lnTo>
                  <a:lnTo>
                    <a:pt x="421" y="335"/>
                  </a:lnTo>
                  <a:lnTo>
                    <a:pt x="426" y="338"/>
                  </a:lnTo>
                  <a:lnTo>
                    <a:pt x="426" y="338"/>
                  </a:lnTo>
                  <a:lnTo>
                    <a:pt x="435" y="335"/>
                  </a:lnTo>
                  <a:lnTo>
                    <a:pt x="435" y="332"/>
                  </a:lnTo>
                  <a:lnTo>
                    <a:pt x="441" y="330"/>
                  </a:lnTo>
                  <a:lnTo>
                    <a:pt x="441" y="330"/>
                  </a:lnTo>
                  <a:lnTo>
                    <a:pt x="538" y="258"/>
                  </a:lnTo>
                  <a:lnTo>
                    <a:pt x="604" y="204"/>
                  </a:lnTo>
                  <a:lnTo>
                    <a:pt x="644" y="172"/>
                  </a:lnTo>
                  <a:lnTo>
                    <a:pt x="661" y="155"/>
                  </a:lnTo>
                  <a:lnTo>
                    <a:pt x="670" y="146"/>
                  </a:lnTo>
                  <a:close/>
                  <a:moveTo>
                    <a:pt x="418" y="246"/>
                  </a:moveTo>
                  <a:lnTo>
                    <a:pt x="418" y="246"/>
                  </a:lnTo>
                  <a:close/>
                  <a:moveTo>
                    <a:pt x="438" y="321"/>
                  </a:moveTo>
                  <a:lnTo>
                    <a:pt x="438" y="321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" name="Freeform 416"/>
            <p:cNvSpPr>
              <a:spLocks noChangeArrowheads="1"/>
            </p:cNvSpPr>
            <p:nvPr/>
          </p:nvSpPr>
          <p:spPr bwMode="auto">
            <a:xfrm>
              <a:off x="7796213" y="2898775"/>
              <a:ext cx="131762" cy="214313"/>
            </a:xfrm>
            <a:custGeom>
              <a:avLst/>
              <a:gdLst>
                <a:gd name="T0" fmla="*/ 353 w 368"/>
                <a:gd name="T1" fmla="*/ 287 h 597"/>
                <a:gd name="T2" fmla="*/ 367 w 368"/>
                <a:gd name="T3" fmla="*/ 275 h 597"/>
                <a:gd name="T4" fmla="*/ 361 w 368"/>
                <a:gd name="T5" fmla="*/ 258 h 597"/>
                <a:gd name="T6" fmla="*/ 344 w 368"/>
                <a:gd name="T7" fmla="*/ 229 h 597"/>
                <a:gd name="T8" fmla="*/ 209 w 368"/>
                <a:gd name="T9" fmla="*/ 23 h 597"/>
                <a:gd name="T10" fmla="*/ 201 w 368"/>
                <a:gd name="T11" fmla="*/ 9 h 597"/>
                <a:gd name="T12" fmla="*/ 195 w 368"/>
                <a:gd name="T13" fmla="*/ 3 h 597"/>
                <a:gd name="T14" fmla="*/ 172 w 368"/>
                <a:gd name="T15" fmla="*/ 3 h 597"/>
                <a:gd name="T16" fmla="*/ 164 w 368"/>
                <a:gd name="T17" fmla="*/ 9 h 597"/>
                <a:gd name="T18" fmla="*/ 143 w 368"/>
                <a:gd name="T19" fmla="*/ 43 h 597"/>
                <a:gd name="T20" fmla="*/ 69 w 368"/>
                <a:gd name="T21" fmla="*/ 155 h 597"/>
                <a:gd name="T22" fmla="*/ 9 w 368"/>
                <a:gd name="T23" fmla="*/ 249 h 597"/>
                <a:gd name="T24" fmla="*/ 0 w 368"/>
                <a:gd name="T25" fmla="*/ 261 h 597"/>
                <a:gd name="T26" fmla="*/ 0 w 368"/>
                <a:gd name="T27" fmla="*/ 263 h 597"/>
                <a:gd name="T28" fmla="*/ 9 w 368"/>
                <a:gd name="T29" fmla="*/ 287 h 597"/>
                <a:gd name="T30" fmla="*/ 37 w 368"/>
                <a:gd name="T31" fmla="*/ 287 h 597"/>
                <a:gd name="T32" fmla="*/ 92 w 368"/>
                <a:gd name="T33" fmla="*/ 289 h 597"/>
                <a:gd name="T34" fmla="*/ 98 w 368"/>
                <a:gd name="T35" fmla="*/ 461 h 597"/>
                <a:gd name="T36" fmla="*/ 109 w 368"/>
                <a:gd name="T37" fmla="*/ 418 h 597"/>
                <a:gd name="T38" fmla="*/ 115 w 368"/>
                <a:gd name="T39" fmla="*/ 287 h 597"/>
                <a:gd name="T40" fmla="*/ 115 w 368"/>
                <a:gd name="T41" fmla="*/ 287 h 597"/>
                <a:gd name="T42" fmla="*/ 109 w 368"/>
                <a:gd name="T43" fmla="*/ 272 h 597"/>
                <a:gd name="T44" fmla="*/ 95 w 368"/>
                <a:gd name="T45" fmla="*/ 266 h 597"/>
                <a:gd name="T46" fmla="*/ 86 w 368"/>
                <a:gd name="T47" fmla="*/ 266 h 597"/>
                <a:gd name="T48" fmla="*/ 32 w 368"/>
                <a:gd name="T49" fmla="*/ 263 h 597"/>
                <a:gd name="T50" fmla="*/ 46 w 368"/>
                <a:gd name="T51" fmla="*/ 244 h 597"/>
                <a:gd name="T52" fmla="*/ 143 w 368"/>
                <a:gd name="T53" fmla="*/ 95 h 597"/>
                <a:gd name="T54" fmla="*/ 183 w 368"/>
                <a:gd name="T55" fmla="*/ 37 h 597"/>
                <a:gd name="T56" fmla="*/ 269 w 368"/>
                <a:gd name="T57" fmla="*/ 169 h 597"/>
                <a:gd name="T58" fmla="*/ 332 w 368"/>
                <a:gd name="T59" fmla="*/ 261 h 597"/>
                <a:gd name="T60" fmla="*/ 307 w 368"/>
                <a:gd name="T61" fmla="*/ 266 h 597"/>
                <a:gd name="T62" fmla="*/ 275 w 368"/>
                <a:gd name="T63" fmla="*/ 266 h 597"/>
                <a:gd name="T64" fmla="*/ 264 w 368"/>
                <a:gd name="T65" fmla="*/ 269 h 597"/>
                <a:gd name="T66" fmla="*/ 252 w 368"/>
                <a:gd name="T67" fmla="*/ 287 h 597"/>
                <a:gd name="T68" fmla="*/ 255 w 368"/>
                <a:gd name="T69" fmla="*/ 332 h 597"/>
                <a:gd name="T70" fmla="*/ 267 w 368"/>
                <a:gd name="T71" fmla="*/ 596 h 597"/>
                <a:gd name="T72" fmla="*/ 275 w 368"/>
                <a:gd name="T73" fmla="*/ 332 h 597"/>
                <a:gd name="T74" fmla="*/ 307 w 368"/>
                <a:gd name="T75" fmla="*/ 289 h 597"/>
                <a:gd name="T76" fmla="*/ 347 w 368"/>
                <a:gd name="T77" fmla="*/ 263 h 597"/>
                <a:gd name="T78" fmla="*/ 347 w 368"/>
                <a:gd name="T79" fmla="*/ 263 h 597"/>
                <a:gd name="T80" fmla="*/ 92 w 368"/>
                <a:gd name="T81" fmla="*/ 287 h 597"/>
                <a:gd name="T82" fmla="*/ 172 w 368"/>
                <a:gd name="T83" fmla="*/ 23 h 597"/>
                <a:gd name="T84" fmla="*/ 172 w 368"/>
                <a:gd name="T85" fmla="*/ 2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8" h="597">
                  <a:moveTo>
                    <a:pt x="341" y="287"/>
                  </a:moveTo>
                  <a:lnTo>
                    <a:pt x="341" y="287"/>
                  </a:lnTo>
                  <a:lnTo>
                    <a:pt x="353" y="287"/>
                  </a:lnTo>
                  <a:lnTo>
                    <a:pt x="361" y="284"/>
                  </a:lnTo>
                  <a:lnTo>
                    <a:pt x="364" y="278"/>
                  </a:lnTo>
                  <a:lnTo>
                    <a:pt x="367" y="275"/>
                  </a:lnTo>
                  <a:lnTo>
                    <a:pt x="364" y="266"/>
                  </a:lnTo>
                  <a:lnTo>
                    <a:pt x="364" y="261"/>
                  </a:lnTo>
                  <a:lnTo>
                    <a:pt x="361" y="258"/>
                  </a:lnTo>
                  <a:lnTo>
                    <a:pt x="355" y="247"/>
                  </a:lnTo>
                  <a:lnTo>
                    <a:pt x="344" y="229"/>
                  </a:lnTo>
                  <a:lnTo>
                    <a:pt x="344" y="229"/>
                  </a:lnTo>
                  <a:lnTo>
                    <a:pt x="246" y="80"/>
                  </a:lnTo>
                  <a:lnTo>
                    <a:pt x="221" y="43"/>
                  </a:lnTo>
                  <a:lnTo>
                    <a:pt x="209" y="23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5" y="3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72" y="3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1" y="14"/>
                  </a:lnTo>
                  <a:lnTo>
                    <a:pt x="155" y="23"/>
                  </a:lnTo>
                  <a:lnTo>
                    <a:pt x="143" y="43"/>
                  </a:lnTo>
                  <a:lnTo>
                    <a:pt x="117" y="80"/>
                  </a:lnTo>
                  <a:lnTo>
                    <a:pt x="117" y="80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20" y="229"/>
                  </a:lnTo>
                  <a:lnTo>
                    <a:pt x="9" y="249"/>
                  </a:lnTo>
                  <a:lnTo>
                    <a:pt x="3" y="258"/>
                  </a:lnTo>
                  <a:lnTo>
                    <a:pt x="3" y="261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72"/>
                  </a:lnTo>
                  <a:lnTo>
                    <a:pt x="3" y="281"/>
                  </a:lnTo>
                  <a:lnTo>
                    <a:pt x="9" y="287"/>
                  </a:lnTo>
                  <a:lnTo>
                    <a:pt x="20" y="287"/>
                  </a:lnTo>
                  <a:lnTo>
                    <a:pt x="26" y="287"/>
                  </a:lnTo>
                  <a:lnTo>
                    <a:pt x="37" y="287"/>
                  </a:lnTo>
                  <a:lnTo>
                    <a:pt x="60" y="287"/>
                  </a:lnTo>
                  <a:lnTo>
                    <a:pt x="86" y="289"/>
                  </a:lnTo>
                  <a:lnTo>
                    <a:pt x="92" y="289"/>
                  </a:lnTo>
                  <a:lnTo>
                    <a:pt x="92" y="332"/>
                  </a:lnTo>
                  <a:lnTo>
                    <a:pt x="92" y="332"/>
                  </a:lnTo>
                  <a:lnTo>
                    <a:pt x="98" y="461"/>
                  </a:lnTo>
                  <a:lnTo>
                    <a:pt x="103" y="596"/>
                  </a:lnTo>
                  <a:lnTo>
                    <a:pt x="103" y="596"/>
                  </a:lnTo>
                  <a:lnTo>
                    <a:pt x="109" y="418"/>
                  </a:lnTo>
                  <a:lnTo>
                    <a:pt x="109" y="418"/>
                  </a:lnTo>
                  <a:lnTo>
                    <a:pt x="112" y="332"/>
                  </a:lnTo>
                  <a:lnTo>
                    <a:pt x="115" y="287"/>
                  </a:lnTo>
                  <a:lnTo>
                    <a:pt x="115" y="287"/>
                  </a:lnTo>
                  <a:lnTo>
                    <a:pt x="115" y="287"/>
                  </a:lnTo>
                  <a:lnTo>
                    <a:pt x="115" y="287"/>
                  </a:lnTo>
                  <a:lnTo>
                    <a:pt x="115" y="287"/>
                  </a:lnTo>
                  <a:lnTo>
                    <a:pt x="112" y="278"/>
                  </a:lnTo>
                  <a:lnTo>
                    <a:pt x="109" y="272"/>
                  </a:lnTo>
                  <a:lnTo>
                    <a:pt x="103" y="269"/>
                  </a:lnTo>
                  <a:lnTo>
                    <a:pt x="95" y="266"/>
                  </a:lnTo>
                  <a:lnTo>
                    <a:pt x="95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86" y="266"/>
                  </a:lnTo>
                  <a:lnTo>
                    <a:pt x="60" y="266"/>
                  </a:lnTo>
                  <a:lnTo>
                    <a:pt x="37" y="263"/>
                  </a:lnTo>
                  <a:lnTo>
                    <a:pt x="32" y="263"/>
                  </a:lnTo>
                  <a:lnTo>
                    <a:pt x="32" y="261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95" y="169"/>
                  </a:lnTo>
                  <a:lnTo>
                    <a:pt x="95" y="169"/>
                  </a:lnTo>
                  <a:lnTo>
                    <a:pt x="143" y="95"/>
                  </a:lnTo>
                  <a:lnTo>
                    <a:pt x="169" y="57"/>
                  </a:lnTo>
                  <a:lnTo>
                    <a:pt x="181" y="40"/>
                  </a:lnTo>
                  <a:lnTo>
                    <a:pt x="183" y="37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269" y="169"/>
                  </a:lnTo>
                  <a:lnTo>
                    <a:pt x="269" y="169"/>
                  </a:lnTo>
                  <a:lnTo>
                    <a:pt x="318" y="244"/>
                  </a:lnTo>
                  <a:lnTo>
                    <a:pt x="332" y="261"/>
                  </a:lnTo>
                  <a:lnTo>
                    <a:pt x="335" y="263"/>
                  </a:lnTo>
                  <a:lnTo>
                    <a:pt x="330" y="263"/>
                  </a:lnTo>
                  <a:lnTo>
                    <a:pt x="307" y="266"/>
                  </a:lnTo>
                  <a:lnTo>
                    <a:pt x="281" y="266"/>
                  </a:lnTo>
                  <a:lnTo>
                    <a:pt x="275" y="266"/>
                  </a:lnTo>
                  <a:lnTo>
                    <a:pt x="275" y="266"/>
                  </a:lnTo>
                  <a:lnTo>
                    <a:pt x="272" y="266"/>
                  </a:lnTo>
                  <a:lnTo>
                    <a:pt x="272" y="266"/>
                  </a:lnTo>
                  <a:lnTo>
                    <a:pt x="264" y="269"/>
                  </a:lnTo>
                  <a:lnTo>
                    <a:pt x="258" y="272"/>
                  </a:lnTo>
                  <a:lnTo>
                    <a:pt x="255" y="278"/>
                  </a:lnTo>
                  <a:lnTo>
                    <a:pt x="252" y="287"/>
                  </a:lnTo>
                  <a:lnTo>
                    <a:pt x="252" y="289"/>
                  </a:lnTo>
                  <a:lnTo>
                    <a:pt x="255" y="332"/>
                  </a:lnTo>
                  <a:lnTo>
                    <a:pt x="255" y="332"/>
                  </a:lnTo>
                  <a:lnTo>
                    <a:pt x="258" y="461"/>
                  </a:lnTo>
                  <a:lnTo>
                    <a:pt x="267" y="596"/>
                  </a:lnTo>
                  <a:lnTo>
                    <a:pt x="267" y="596"/>
                  </a:lnTo>
                  <a:lnTo>
                    <a:pt x="272" y="418"/>
                  </a:lnTo>
                  <a:lnTo>
                    <a:pt x="272" y="418"/>
                  </a:lnTo>
                  <a:lnTo>
                    <a:pt x="275" y="332"/>
                  </a:lnTo>
                  <a:lnTo>
                    <a:pt x="275" y="289"/>
                  </a:lnTo>
                  <a:lnTo>
                    <a:pt x="281" y="289"/>
                  </a:lnTo>
                  <a:lnTo>
                    <a:pt x="307" y="289"/>
                  </a:lnTo>
                  <a:lnTo>
                    <a:pt x="330" y="287"/>
                  </a:lnTo>
                  <a:lnTo>
                    <a:pt x="341" y="287"/>
                  </a:lnTo>
                  <a:close/>
                  <a:moveTo>
                    <a:pt x="347" y="263"/>
                  </a:moveTo>
                  <a:lnTo>
                    <a:pt x="347" y="263"/>
                  </a:lnTo>
                  <a:close/>
                  <a:moveTo>
                    <a:pt x="347" y="263"/>
                  </a:moveTo>
                  <a:lnTo>
                    <a:pt x="347" y="263"/>
                  </a:lnTo>
                  <a:close/>
                  <a:moveTo>
                    <a:pt x="23" y="275"/>
                  </a:moveTo>
                  <a:lnTo>
                    <a:pt x="23" y="275"/>
                  </a:lnTo>
                  <a:close/>
                  <a:moveTo>
                    <a:pt x="92" y="287"/>
                  </a:moveTo>
                  <a:lnTo>
                    <a:pt x="92" y="287"/>
                  </a:lnTo>
                  <a:close/>
                  <a:moveTo>
                    <a:pt x="172" y="23"/>
                  </a:moveTo>
                  <a:lnTo>
                    <a:pt x="172" y="23"/>
                  </a:lnTo>
                  <a:lnTo>
                    <a:pt x="172" y="23"/>
                  </a:lnTo>
                  <a:lnTo>
                    <a:pt x="175" y="23"/>
                  </a:lnTo>
                  <a:lnTo>
                    <a:pt x="172" y="23"/>
                  </a:lnTo>
                  <a:close/>
                  <a:moveTo>
                    <a:pt x="275" y="287"/>
                  </a:moveTo>
                  <a:lnTo>
                    <a:pt x="275" y="287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0" name="Freeform 417"/>
            <p:cNvSpPr>
              <a:spLocks noChangeArrowheads="1"/>
            </p:cNvSpPr>
            <p:nvPr/>
          </p:nvSpPr>
          <p:spPr bwMode="auto">
            <a:xfrm>
              <a:off x="7796213" y="2613025"/>
              <a:ext cx="133350" cy="214313"/>
            </a:xfrm>
            <a:custGeom>
              <a:avLst/>
              <a:gdLst>
                <a:gd name="T0" fmla="*/ 3 w 371"/>
                <a:gd name="T1" fmla="*/ 323 h 596"/>
                <a:gd name="T2" fmla="*/ 3 w 371"/>
                <a:gd name="T3" fmla="*/ 326 h 596"/>
                <a:gd name="T4" fmla="*/ 6 w 371"/>
                <a:gd name="T5" fmla="*/ 329 h 596"/>
                <a:gd name="T6" fmla="*/ 23 w 371"/>
                <a:gd name="T7" fmla="*/ 361 h 596"/>
                <a:gd name="T8" fmla="*/ 72 w 371"/>
                <a:gd name="T9" fmla="*/ 438 h 596"/>
                <a:gd name="T10" fmla="*/ 120 w 371"/>
                <a:gd name="T11" fmla="*/ 515 h 596"/>
                <a:gd name="T12" fmla="*/ 158 w 371"/>
                <a:gd name="T13" fmla="*/ 573 h 596"/>
                <a:gd name="T14" fmla="*/ 167 w 371"/>
                <a:gd name="T15" fmla="*/ 587 h 596"/>
                <a:gd name="T16" fmla="*/ 167 w 371"/>
                <a:gd name="T17" fmla="*/ 587 h 596"/>
                <a:gd name="T18" fmla="*/ 186 w 371"/>
                <a:gd name="T19" fmla="*/ 595 h 596"/>
                <a:gd name="T20" fmla="*/ 195 w 371"/>
                <a:gd name="T21" fmla="*/ 595 h 596"/>
                <a:gd name="T22" fmla="*/ 204 w 371"/>
                <a:gd name="T23" fmla="*/ 587 h 596"/>
                <a:gd name="T24" fmla="*/ 204 w 371"/>
                <a:gd name="T25" fmla="*/ 587 h 596"/>
                <a:gd name="T26" fmla="*/ 207 w 371"/>
                <a:gd name="T27" fmla="*/ 584 h 596"/>
                <a:gd name="T28" fmla="*/ 224 w 371"/>
                <a:gd name="T29" fmla="*/ 555 h 596"/>
                <a:gd name="T30" fmla="*/ 298 w 371"/>
                <a:gd name="T31" fmla="*/ 438 h 596"/>
                <a:gd name="T32" fmla="*/ 347 w 371"/>
                <a:gd name="T33" fmla="*/ 361 h 596"/>
                <a:gd name="T34" fmla="*/ 364 w 371"/>
                <a:gd name="T35" fmla="*/ 332 h 596"/>
                <a:gd name="T36" fmla="*/ 367 w 371"/>
                <a:gd name="T37" fmla="*/ 323 h 596"/>
                <a:gd name="T38" fmla="*/ 367 w 371"/>
                <a:gd name="T39" fmla="*/ 309 h 596"/>
                <a:gd name="T40" fmla="*/ 356 w 371"/>
                <a:gd name="T41" fmla="*/ 303 h 596"/>
                <a:gd name="T42" fmla="*/ 344 w 371"/>
                <a:gd name="T43" fmla="*/ 303 h 596"/>
                <a:gd name="T44" fmla="*/ 310 w 371"/>
                <a:gd name="T45" fmla="*/ 306 h 596"/>
                <a:gd name="T46" fmla="*/ 278 w 371"/>
                <a:gd name="T47" fmla="*/ 306 h 596"/>
                <a:gd name="T48" fmla="*/ 278 w 371"/>
                <a:gd name="T49" fmla="*/ 263 h 596"/>
                <a:gd name="T50" fmla="*/ 270 w 371"/>
                <a:gd name="T51" fmla="*/ 0 h 596"/>
                <a:gd name="T52" fmla="*/ 261 w 371"/>
                <a:gd name="T53" fmla="*/ 175 h 596"/>
                <a:gd name="T54" fmla="*/ 258 w 371"/>
                <a:gd name="T55" fmla="*/ 263 h 596"/>
                <a:gd name="T56" fmla="*/ 255 w 371"/>
                <a:gd name="T57" fmla="*/ 306 h 596"/>
                <a:gd name="T58" fmla="*/ 264 w 371"/>
                <a:gd name="T59" fmla="*/ 323 h 596"/>
                <a:gd name="T60" fmla="*/ 275 w 371"/>
                <a:gd name="T61" fmla="*/ 326 h 596"/>
                <a:gd name="T62" fmla="*/ 278 w 371"/>
                <a:gd name="T63" fmla="*/ 326 h 596"/>
                <a:gd name="T64" fmla="*/ 284 w 371"/>
                <a:gd name="T65" fmla="*/ 326 h 596"/>
                <a:gd name="T66" fmla="*/ 333 w 371"/>
                <a:gd name="T67" fmla="*/ 326 h 596"/>
                <a:gd name="T68" fmla="*/ 335 w 371"/>
                <a:gd name="T69" fmla="*/ 329 h 596"/>
                <a:gd name="T70" fmla="*/ 321 w 371"/>
                <a:gd name="T71" fmla="*/ 349 h 596"/>
                <a:gd name="T72" fmla="*/ 198 w 371"/>
                <a:gd name="T73" fmla="*/ 541 h 596"/>
                <a:gd name="T74" fmla="*/ 184 w 371"/>
                <a:gd name="T75" fmla="*/ 558 h 596"/>
                <a:gd name="T76" fmla="*/ 146 w 371"/>
                <a:gd name="T77" fmla="*/ 501 h 596"/>
                <a:gd name="T78" fmla="*/ 98 w 371"/>
                <a:gd name="T79" fmla="*/ 424 h 596"/>
                <a:gd name="T80" fmla="*/ 49 w 371"/>
                <a:gd name="T81" fmla="*/ 346 h 596"/>
                <a:gd name="T82" fmla="*/ 35 w 371"/>
                <a:gd name="T83" fmla="*/ 326 h 596"/>
                <a:gd name="T84" fmla="*/ 63 w 371"/>
                <a:gd name="T85" fmla="*/ 326 h 596"/>
                <a:gd name="T86" fmla="*/ 95 w 371"/>
                <a:gd name="T87" fmla="*/ 326 h 596"/>
                <a:gd name="T88" fmla="*/ 98 w 371"/>
                <a:gd name="T89" fmla="*/ 326 h 596"/>
                <a:gd name="T90" fmla="*/ 106 w 371"/>
                <a:gd name="T91" fmla="*/ 323 h 596"/>
                <a:gd name="T92" fmla="*/ 115 w 371"/>
                <a:gd name="T93" fmla="*/ 315 h 596"/>
                <a:gd name="T94" fmla="*/ 118 w 371"/>
                <a:gd name="T95" fmla="*/ 309 h 596"/>
                <a:gd name="T96" fmla="*/ 118 w 371"/>
                <a:gd name="T97" fmla="*/ 306 h 596"/>
                <a:gd name="T98" fmla="*/ 115 w 371"/>
                <a:gd name="T99" fmla="*/ 263 h 596"/>
                <a:gd name="T100" fmla="*/ 106 w 371"/>
                <a:gd name="T101" fmla="*/ 0 h 596"/>
                <a:gd name="T102" fmla="*/ 98 w 371"/>
                <a:gd name="T103" fmla="*/ 175 h 596"/>
                <a:gd name="T104" fmla="*/ 95 w 371"/>
                <a:gd name="T105" fmla="*/ 263 h 596"/>
                <a:gd name="T106" fmla="*/ 89 w 371"/>
                <a:gd name="T107" fmla="*/ 306 h 596"/>
                <a:gd name="T108" fmla="*/ 40 w 371"/>
                <a:gd name="T109" fmla="*/ 303 h 596"/>
                <a:gd name="T110" fmla="*/ 29 w 371"/>
                <a:gd name="T111" fmla="*/ 303 h 596"/>
                <a:gd name="T112" fmla="*/ 3 w 371"/>
                <a:gd name="T113" fmla="*/ 309 h 596"/>
                <a:gd name="T114" fmla="*/ 3 w 371"/>
                <a:gd name="T115" fmla="*/ 323 h 596"/>
                <a:gd name="T116" fmla="*/ 26 w 371"/>
                <a:gd name="T117" fmla="*/ 315 h 596"/>
                <a:gd name="T118" fmla="*/ 26 w 371"/>
                <a:gd name="T119" fmla="*/ 315 h 596"/>
                <a:gd name="T120" fmla="*/ 350 w 371"/>
                <a:gd name="T121" fmla="*/ 326 h 596"/>
                <a:gd name="T122" fmla="*/ 278 w 371"/>
                <a:gd name="T123" fmla="*/ 309 h 596"/>
                <a:gd name="T124" fmla="*/ 95 w 371"/>
                <a:gd name="T125" fmla="*/ 30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1" h="596">
                  <a:moveTo>
                    <a:pt x="3" y="323"/>
                  </a:moveTo>
                  <a:lnTo>
                    <a:pt x="3" y="323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12" y="340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72" y="438"/>
                  </a:lnTo>
                  <a:lnTo>
                    <a:pt x="72" y="438"/>
                  </a:lnTo>
                  <a:lnTo>
                    <a:pt x="120" y="515"/>
                  </a:lnTo>
                  <a:lnTo>
                    <a:pt x="146" y="553"/>
                  </a:lnTo>
                  <a:lnTo>
                    <a:pt x="158" y="573"/>
                  </a:lnTo>
                  <a:lnTo>
                    <a:pt x="164" y="581"/>
                  </a:lnTo>
                  <a:lnTo>
                    <a:pt x="167" y="587"/>
                  </a:lnTo>
                  <a:lnTo>
                    <a:pt x="167" y="587"/>
                  </a:lnTo>
                  <a:lnTo>
                    <a:pt x="167" y="587"/>
                  </a:lnTo>
                  <a:lnTo>
                    <a:pt x="175" y="595"/>
                  </a:lnTo>
                  <a:lnTo>
                    <a:pt x="186" y="595"/>
                  </a:lnTo>
                  <a:lnTo>
                    <a:pt x="186" y="595"/>
                  </a:lnTo>
                  <a:lnTo>
                    <a:pt x="195" y="595"/>
                  </a:lnTo>
                  <a:lnTo>
                    <a:pt x="198" y="592"/>
                  </a:lnTo>
                  <a:lnTo>
                    <a:pt x="204" y="587"/>
                  </a:lnTo>
                  <a:lnTo>
                    <a:pt x="204" y="587"/>
                  </a:lnTo>
                  <a:lnTo>
                    <a:pt x="204" y="587"/>
                  </a:lnTo>
                  <a:lnTo>
                    <a:pt x="207" y="584"/>
                  </a:lnTo>
                  <a:lnTo>
                    <a:pt x="207" y="584"/>
                  </a:lnTo>
                  <a:lnTo>
                    <a:pt x="212" y="573"/>
                  </a:lnTo>
                  <a:lnTo>
                    <a:pt x="224" y="555"/>
                  </a:lnTo>
                  <a:lnTo>
                    <a:pt x="224" y="555"/>
                  </a:lnTo>
                  <a:lnTo>
                    <a:pt x="298" y="438"/>
                  </a:lnTo>
                  <a:lnTo>
                    <a:pt x="298" y="438"/>
                  </a:lnTo>
                  <a:lnTo>
                    <a:pt x="347" y="361"/>
                  </a:lnTo>
                  <a:lnTo>
                    <a:pt x="358" y="340"/>
                  </a:lnTo>
                  <a:lnTo>
                    <a:pt x="364" y="332"/>
                  </a:lnTo>
                  <a:lnTo>
                    <a:pt x="364" y="332"/>
                  </a:lnTo>
                  <a:lnTo>
                    <a:pt x="367" y="323"/>
                  </a:lnTo>
                  <a:lnTo>
                    <a:pt x="370" y="315"/>
                  </a:lnTo>
                  <a:lnTo>
                    <a:pt x="367" y="309"/>
                  </a:lnTo>
                  <a:lnTo>
                    <a:pt x="364" y="306"/>
                  </a:lnTo>
                  <a:lnTo>
                    <a:pt x="356" y="303"/>
                  </a:lnTo>
                  <a:lnTo>
                    <a:pt x="350" y="303"/>
                  </a:lnTo>
                  <a:lnTo>
                    <a:pt x="344" y="303"/>
                  </a:lnTo>
                  <a:lnTo>
                    <a:pt x="333" y="303"/>
                  </a:lnTo>
                  <a:lnTo>
                    <a:pt x="310" y="306"/>
                  </a:lnTo>
                  <a:lnTo>
                    <a:pt x="284" y="306"/>
                  </a:lnTo>
                  <a:lnTo>
                    <a:pt x="278" y="306"/>
                  </a:lnTo>
                  <a:lnTo>
                    <a:pt x="278" y="263"/>
                  </a:lnTo>
                  <a:lnTo>
                    <a:pt x="278" y="263"/>
                  </a:lnTo>
                  <a:lnTo>
                    <a:pt x="275" y="134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1" y="175"/>
                  </a:lnTo>
                  <a:lnTo>
                    <a:pt x="261" y="175"/>
                  </a:lnTo>
                  <a:lnTo>
                    <a:pt x="258" y="263"/>
                  </a:lnTo>
                  <a:lnTo>
                    <a:pt x="255" y="306"/>
                  </a:lnTo>
                  <a:lnTo>
                    <a:pt x="255" y="306"/>
                  </a:lnTo>
                  <a:lnTo>
                    <a:pt x="258" y="318"/>
                  </a:lnTo>
                  <a:lnTo>
                    <a:pt x="264" y="323"/>
                  </a:lnTo>
                  <a:lnTo>
                    <a:pt x="270" y="326"/>
                  </a:lnTo>
                  <a:lnTo>
                    <a:pt x="275" y="326"/>
                  </a:lnTo>
                  <a:lnTo>
                    <a:pt x="275" y="326"/>
                  </a:lnTo>
                  <a:lnTo>
                    <a:pt x="278" y="326"/>
                  </a:lnTo>
                  <a:lnTo>
                    <a:pt x="278" y="326"/>
                  </a:lnTo>
                  <a:lnTo>
                    <a:pt x="284" y="326"/>
                  </a:lnTo>
                  <a:lnTo>
                    <a:pt x="310" y="326"/>
                  </a:lnTo>
                  <a:lnTo>
                    <a:pt x="333" y="326"/>
                  </a:lnTo>
                  <a:lnTo>
                    <a:pt x="338" y="326"/>
                  </a:lnTo>
                  <a:lnTo>
                    <a:pt x="335" y="329"/>
                  </a:lnTo>
                  <a:lnTo>
                    <a:pt x="321" y="349"/>
                  </a:lnTo>
                  <a:lnTo>
                    <a:pt x="321" y="349"/>
                  </a:lnTo>
                  <a:lnTo>
                    <a:pt x="224" y="501"/>
                  </a:lnTo>
                  <a:lnTo>
                    <a:pt x="198" y="541"/>
                  </a:lnTo>
                  <a:lnTo>
                    <a:pt x="186" y="558"/>
                  </a:lnTo>
                  <a:lnTo>
                    <a:pt x="184" y="558"/>
                  </a:lnTo>
                  <a:lnTo>
                    <a:pt x="172" y="538"/>
                  </a:lnTo>
                  <a:lnTo>
                    <a:pt x="146" y="501"/>
                  </a:lnTo>
                  <a:lnTo>
                    <a:pt x="146" y="501"/>
                  </a:lnTo>
                  <a:lnTo>
                    <a:pt x="98" y="424"/>
                  </a:lnTo>
                  <a:lnTo>
                    <a:pt x="98" y="424"/>
                  </a:lnTo>
                  <a:lnTo>
                    <a:pt x="49" y="346"/>
                  </a:lnTo>
                  <a:lnTo>
                    <a:pt x="35" y="329"/>
                  </a:lnTo>
                  <a:lnTo>
                    <a:pt x="35" y="326"/>
                  </a:lnTo>
                  <a:lnTo>
                    <a:pt x="40" y="326"/>
                  </a:lnTo>
                  <a:lnTo>
                    <a:pt x="63" y="326"/>
                  </a:lnTo>
                  <a:lnTo>
                    <a:pt x="89" y="326"/>
                  </a:lnTo>
                  <a:lnTo>
                    <a:pt x="95" y="326"/>
                  </a:lnTo>
                  <a:lnTo>
                    <a:pt x="95" y="326"/>
                  </a:lnTo>
                  <a:lnTo>
                    <a:pt x="98" y="326"/>
                  </a:lnTo>
                  <a:lnTo>
                    <a:pt x="98" y="326"/>
                  </a:lnTo>
                  <a:lnTo>
                    <a:pt x="106" y="323"/>
                  </a:lnTo>
                  <a:lnTo>
                    <a:pt x="112" y="320"/>
                  </a:lnTo>
                  <a:lnTo>
                    <a:pt x="115" y="315"/>
                  </a:lnTo>
                  <a:lnTo>
                    <a:pt x="118" y="309"/>
                  </a:lnTo>
                  <a:lnTo>
                    <a:pt x="118" y="309"/>
                  </a:lnTo>
                  <a:lnTo>
                    <a:pt x="118" y="309"/>
                  </a:lnTo>
                  <a:lnTo>
                    <a:pt x="118" y="306"/>
                  </a:lnTo>
                  <a:lnTo>
                    <a:pt x="115" y="263"/>
                  </a:lnTo>
                  <a:lnTo>
                    <a:pt x="115" y="263"/>
                  </a:lnTo>
                  <a:lnTo>
                    <a:pt x="112" y="13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5" y="263"/>
                  </a:lnTo>
                  <a:lnTo>
                    <a:pt x="95" y="306"/>
                  </a:lnTo>
                  <a:lnTo>
                    <a:pt x="89" y="306"/>
                  </a:lnTo>
                  <a:lnTo>
                    <a:pt x="63" y="303"/>
                  </a:lnTo>
                  <a:lnTo>
                    <a:pt x="40" y="303"/>
                  </a:lnTo>
                  <a:lnTo>
                    <a:pt x="29" y="303"/>
                  </a:lnTo>
                  <a:lnTo>
                    <a:pt x="29" y="303"/>
                  </a:lnTo>
                  <a:lnTo>
                    <a:pt x="12" y="303"/>
                  </a:lnTo>
                  <a:lnTo>
                    <a:pt x="3" y="309"/>
                  </a:lnTo>
                  <a:lnTo>
                    <a:pt x="0" y="315"/>
                  </a:lnTo>
                  <a:lnTo>
                    <a:pt x="3" y="323"/>
                  </a:lnTo>
                  <a:close/>
                  <a:moveTo>
                    <a:pt x="26" y="315"/>
                  </a:moveTo>
                  <a:lnTo>
                    <a:pt x="26" y="315"/>
                  </a:lnTo>
                  <a:close/>
                  <a:moveTo>
                    <a:pt x="26" y="315"/>
                  </a:moveTo>
                  <a:lnTo>
                    <a:pt x="26" y="315"/>
                  </a:lnTo>
                  <a:close/>
                  <a:moveTo>
                    <a:pt x="350" y="326"/>
                  </a:moveTo>
                  <a:lnTo>
                    <a:pt x="350" y="326"/>
                  </a:lnTo>
                  <a:close/>
                  <a:moveTo>
                    <a:pt x="278" y="309"/>
                  </a:moveTo>
                  <a:lnTo>
                    <a:pt x="278" y="309"/>
                  </a:lnTo>
                  <a:close/>
                  <a:moveTo>
                    <a:pt x="95" y="309"/>
                  </a:moveTo>
                  <a:lnTo>
                    <a:pt x="95" y="309"/>
                  </a:lnTo>
                  <a:close/>
                </a:path>
              </a:pathLst>
            </a:custGeom>
            <a:grpFill/>
            <a:ln w="317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952501" y="2590463"/>
            <a:ext cx="6910732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>
            <a:off x="952501" y="3458709"/>
            <a:ext cx="6910732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>
            <a:off x="952501" y="4246548"/>
            <a:ext cx="6910732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952501" y="5370257"/>
            <a:ext cx="6910732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OpenFlow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73" y="4501898"/>
            <a:ext cx="1210724" cy="372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5433" y="1941406"/>
            <a:ext cx="4620828" cy="412909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3245433" y="2750059"/>
            <a:ext cx="4620828" cy="41290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3245433" y="3566999"/>
            <a:ext cx="2772041" cy="412909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6119021" y="3566999"/>
            <a:ext cx="817608" cy="412909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7037652" y="3566999"/>
            <a:ext cx="817608" cy="412909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3245433" y="4305512"/>
            <a:ext cx="2772041" cy="260717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6119021" y="4305512"/>
            <a:ext cx="817608" cy="775741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7037652" y="4305512"/>
            <a:ext cx="817608" cy="775741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3245433" y="4820254"/>
            <a:ext cx="2772041" cy="260717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3245433" y="5499905"/>
            <a:ext cx="2772041" cy="40482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119021" y="5499904"/>
            <a:ext cx="817608" cy="401707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7037652" y="5499905"/>
            <a:ext cx="817608" cy="40482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6">
              <a:lnSpc>
                <a:spcPct val="90000"/>
              </a:lnSpc>
              <a:spcBef>
                <a:spcPts val="400"/>
              </a:spcBef>
            </a:pPr>
            <a:endParaRPr lang="en-US" sz="2133" dirty="0">
              <a:solidFill>
                <a:srgbClr val="FFFFFF"/>
              </a:solidFill>
              <a:latin typeface="Dual 300" panose="02000503020000020004" pitchFamily="2" charset="0"/>
            </a:endParaRPr>
          </a:p>
        </p:txBody>
      </p:sp>
      <p:pic>
        <p:nvPicPr>
          <p:cNvPr id="374" name="Picture 373" descr="Openstack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67" y="1824398"/>
            <a:ext cx="860595" cy="745633"/>
          </a:xfrm>
          <a:prstGeom prst="rect">
            <a:avLst/>
          </a:prstGeom>
        </p:spPr>
      </p:pic>
      <p:pic>
        <p:nvPicPr>
          <p:cNvPr id="386" name="Picture 385" descr="Opendaylight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04" y="3517984"/>
            <a:ext cx="1665288" cy="413411"/>
          </a:xfrm>
          <a:prstGeom prst="rect">
            <a:avLst/>
          </a:prstGeom>
        </p:spPr>
      </p:pic>
      <p:pic>
        <p:nvPicPr>
          <p:cNvPr id="388" name="Picture 3" descr="C:\Users\jheuser\Documents\jim\logos\BROCADE\Gen5\Gen5_icon_standar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632" y="5527058"/>
            <a:ext cx="1045939" cy="4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Fabrics vs. Legacy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58595D"/>
                </a:solidFill>
              </a:rPr>
              <a:t>© 2015 BROCADE COMMUNICATIONS SYSTEMS, INC. 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4611174" y="3692597"/>
            <a:ext cx="221444" cy="197624"/>
            <a:chOff x="3477430" y="2769447"/>
            <a:chExt cx="166083" cy="329227"/>
          </a:xfrm>
        </p:grpSpPr>
        <p:cxnSp>
          <p:nvCxnSpPr>
            <p:cNvPr id="223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132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225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97282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226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4784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</p:grpSp>
      <p:cxnSp>
        <p:nvCxnSpPr>
          <p:cNvPr id="227" name="AutoShape 111"/>
          <p:cNvCxnSpPr>
            <a:cxnSpLocks noChangeShapeType="1"/>
            <a:stCxn id="361" idx="4"/>
          </p:cNvCxnSpPr>
          <p:nvPr/>
        </p:nvCxnSpPr>
        <p:spPr bwMode="gray">
          <a:xfrm flipV="1">
            <a:off x="2382267" y="3021362"/>
            <a:ext cx="1139660" cy="356975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28" name="AutoShape 111"/>
          <p:cNvCxnSpPr>
            <a:cxnSpLocks noChangeShapeType="1"/>
          </p:cNvCxnSpPr>
          <p:nvPr/>
        </p:nvCxnSpPr>
        <p:spPr bwMode="gray">
          <a:xfrm flipV="1">
            <a:off x="3115363" y="3021362"/>
            <a:ext cx="406565" cy="356973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29" name="AutoShape 111"/>
          <p:cNvCxnSpPr>
            <a:cxnSpLocks noChangeShapeType="1"/>
          </p:cNvCxnSpPr>
          <p:nvPr/>
        </p:nvCxnSpPr>
        <p:spPr bwMode="gray">
          <a:xfrm flipH="1" flipV="1">
            <a:off x="3521931" y="3021363"/>
            <a:ext cx="338869" cy="306037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30" name="AutoShape 111"/>
          <p:cNvCxnSpPr>
            <a:cxnSpLocks noChangeShapeType="1"/>
            <a:stCxn id="301" idx="18"/>
          </p:cNvCxnSpPr>
          <p:nvPr/>
        </p:nvCxnSpPr>
        <p:spPr bwMode="gray">
          <a:xfrm flipH="1" flipV="1">
            <a:off x="3521932" y="3021362"/>
            <a:ext cx="1070417" cy="362425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31" name="AutoShape 111"/>
          <p:cNvCxnSpPr>
            <a:cxnSpLocks noChangeShapeType="1"/>
          </p:cNvCxnSpPr>
          <p:nvPr/>
        </p:nvCxnSpPr>
        <p:spPr bwMode="gray">
          <a:xfrm flipH="1" flipV="1">
            <a:off x="3864918" y="2316484"/>
            <a:ext cx="336391" cy="389969"/>
          </a:xfrm>
          <a:prstGeom prst="straightConnector1">
            <a:avLst/>
          </a:prstGeom>
          <a:noFill/>
          <a:ln w="12700" cmpd="sng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2" name="AutoShape 111"/>
          <p:cNvCxnSpPr>
            <a:cxnSpLocks noChangeShapeType="1"/>
            <a:stCxn id="361" idx="4"/>
            <a:endCxn id="367" idx="32"/>
          </p:cNvCxnSpPr>
          <p:nvPr/>
        </p:nvCxnSpPr>
        <p:spPr bwMode="gray">
          <a:xfrm flipV="1">
            <a:off x="2382267" y="3010288"/>
            <a:ext cx="430765" cy="368048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3" name="AutoShape 111"/>
          <p:cNvCxnSpPr>
            <a:cxnSpLocks noChangeShapeType="1"/>
          </p:cNvCxnSpPr>
          <p:nvPr/>
        </p:nvCxnSpPr>
        <p:spPr bwMode="gray">
          <a:xfrm flipV="1">
            <a:off x="3526068" y="2316482"/>
            <a:ext cx="338848" cy="389972"/>
          </a:xfrm>
          <a:prstGeom prst="straightConnector1">
            <a:avLst/>
          </a:prstGeom>
          <a:noFill/>
          <a:ln w="12700" cmpd="sng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4" name="AutoShape 111"/>
          <p:cNvCxnSpPr>
            <a:cxnSpLocks noChangeShapeType="1"/>
            <a:endCxn id="367" idx="32"/>
          </p:cNvCxnSpPr>
          <p:nvPr/>
        </p:nvCxnSpPr>
        <p:spPr bwMode="gray">
          <a:xfrm flipH="1" flipV="1">
            <a:off x="2813032" y="3010288"/>
            <a:ext cx="260552" cy="34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5" name="AutoShape 111"/>
          <p:cNvCxnSpPr>
            <a:cxnSpLocks noChangeShapeType="1"/>
          </p:cNvCxnSpPr>
          <p:nvPr/>
        </p:nvCxnSpPr>
        <p:spPr bwMode="gray">
          <a:xfrm flipV="1">
            <a:off x="3906658" y="3021362"/>
            <a:ext cx="290397" cy="362425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6" name="AutoShape 111"/>
          <p:cNvCxnSpPr>
            <a:cxnSpLocks noChangeShapeType="1"/>
            <a:stCxn id="301" idx="18"/>
          </p:cNvCxnSpPr>
          <p:nvPr/>
        </p:nvCxnSpPr>
        <p:spPr bwMode="gray">
          <a:xfrm flipH="1" flipV="1">
            <a:off x="4197057" y="3021362"/>
            <a:ext cx="395292" cy="362425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7" name="AutoShape 111"/>
          <p:cNvCxnSpPr>
            <a:cxnSpLocks noChangeShapeType="1"/>
          </p:cNvCxnSpPr>
          <p:nvPr/>
        </p:nvCxnSpPr>
        <p:spPr bwMode="gray">
          <a:xfrm flipV="1">
            <a:off x="2835385" y="2316484"/>
            <a:ext cx="1029532" cy="389968"/>
          </a:xfrm>
          <a:prstGeom prst="straightConnector1">
            <a:avLst/>
          </a:prstGeom>
          <a:noFill/>
          <a:ln w="12700" cmpd="sng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8" name="AutoShape 111"/>
          <p:cNvCxnSpPr>
            <a:cxnSpLocks noChangeShapeType="1"/>
          </p:cNvCxnSpPr>
          <p:nvPr/>
        </p:nvCxnSpPr>
        <p:spPr bwMode="gray">
          <a:xfrm flipH="1" flipV="1">
            <a:off x="3195478" y="2316484"/>
            <a:ext cx="1005831" cy="389969"/>
          </a:xfrm>
          <a:prstGeom prst="straightConnector1">
            <a:avLst/>
          </a:prstGeom>
          <a:noFill/>
          <a:ln w="12700" cmpd="sng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9" name="AutoShape 111"/>
          <p:cNvCxnSpPr>
            <a:cxnSpLocks noChangeShapeType="1"/>
          </p:cNvCxnSpPr>
          <p:nvPr/>
        </p:nvCxnSpPr>
        <p:spPr bwMode="gray">
          <a:xfrm flipH="1" flipV="1">
            <a:off x="3195478" y="2316483"/>
            <a:ext cx="344109" cy="389971"/>
          </a:xfrm>
          <a:prstGeom prst="straightConnector1">
            <a:avLst/>
          </a:prstGeom>
          <a:noFill/>
          <a:ln w="12700" cmpd="sng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0" name="AutoShape 111"/>
          <p:cNvCxnSpPr>
            <a:cxnSpLocks noChangeShapeType="1"/>
          </p:cNvCxnSpPr>
          <p:nvPr/>
        </p:nvCxnSpPr>
        <p:spPr bwMode="gray">
          <a:xfrm flipV="1">
            <a:off x="2834208" y="2316484"/>
            <a:ext cx="361269" cy="389969"/>
          </a:xfrm>
          <a:prstGeom prst="straightConnector1">
            <a:avLst/>
          </a:prstGeom>
          <a:noFill/>
          <a:ln w="12700" cmpd="sng">
            <a:solidFill>
              <a:schemeClr val="accent2"/>
            </a:solidFill>
            <a:round/>
            <a:headEnd type="none" w="med" len="med"/>
            <a:tailEnd type="none" w="med" len="med"/>
          </a:ln>
        </p:spPr>
      </p:cxnSp>
      <p:sp>
        <p:nvSpPr>
          <p:cNvPr id="241" name="TextBox 240"/>
          <p:cNvSpPr txBox="1"/>
          <p:nvPr/>
        </p:nvSpPr>
        <p:spPr bwMode="auto">
          <a:xfrm rot="16200000">
            <a:off x="1110236" y="2009414"/>
            <a:ext cx="712192" cy="225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sz="1467" dirty="0">
                <a:solidFill>
                  <a:srgbClr val="000000"/>
                </a:solidFill>
                <a:latin typeface="Dual 600" panose="02000603020000020004" pitchFamily="2" charset="0"/>
              </a:rPr>
              <a:t>Core</a:t>
            </a:r>
          </a:p>
        </p:txBody>
      </p:sp>
      <p:sp>
        <p:nvSpPr>
          <p:cNvPr id="242" name="TextBox 241"/>
          <p:cNvSpPr txBox="1"/>
          <p:nvPr/>
        </p:nvSpPr>
        <p:spPr bwMode="auto">
          <a:xfrm rot="16200000">
            <a:off x="857579" y="2806663"/>
            <a:ext cx="1217503" cy="225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sz="1467" dirty="0">
                <a:solidFill>
                  <a:srgbClr val="000000"/>
                </a:solidFill>
                <a:latin typeface="Dual 600" panose="02000603020000020004" pitchFamily="2" charset="0"/>
              </a:rPr>
              <a:t>Aggregation</a:t>
            </a:r>
          </a:p>
        </p:txBody>
      </p:sp>
      <p:sp>
        <p:nvSpPr>
          <p:cNvPr id="243" name="TextBox 242"/>
          <p:cNvSpPr txBox="1"/>
          <p:nvPr/>
        </p:nvSpPr>
        <p:spPr bwMode="auto">
          <a:xfrm rot="16200000">
            <a:off x="1113810" y="3772339"/>
            <a:ext cx="705049" cy="225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sz="1467" dirty="0">
                <a:solidFill>
                  <a:srgbClr val="000000"/>
                </a:solidFill>
                <a:latin typeface="Dual 600" panose="02000603020000020004" pitchFamily="2" charset="0"/>
              </a:rPr>
              <a:t>Access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835098" y="4507656"/>
            <a:ext cx="5037537" cy="1953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594" indent="-228594" defTabSz="1219170">
              <a:lnSpc>
                <a:spcPct val="80000"/>
              </a:lnSpc>
              <a:spcBef>
                <a:spcPts val="533"/>
              </a:spcBef>
              <a:buClr>
                <a:srgbClr val="AF0007"/>
              </a:buClr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58595D"/>
                </a:solidFill>
              </a:rPr>
              <a:t>Архитектура распределения трафика север-юг</a:t>
            </a:r>
          </a:p>
          <a:p>
            <a:pPr marL="228594" indent="-228594" defTabSz="1219170">
              <a:lnSpc>
                <a:spcPct val="80000"/>
              </a:lnSpc>
              <a:spcBef>
                <a:spcPts val="533"/>
              </a:spcBef>
              <a:buClr>
                <a:srgbClr val="AF0007"/>
              </a:buClr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58595D"/>
                </a:solidFill>
              </a:rPr>
              <a:t>Неэффективная утилизация </a:t>
            </a:r>
            <a:r>
              <a:rPr lang="ru-RU" sz="1867" dirty="0" err="1">
                <a:solidFill>
                  <a:srgbClr val="58595D"/>
                </a:solidFill>
              </a:rPr>
              <a:t>линков</a:t>
            </a:r>
            <a:endParaRPr lang="ru-RU" sz="1867" dirty="0">
              <a:solidFill>
                <a:srgbClr val="58595D"/>
              </a:solidFill>
            </a:endParaRPr>
          </a:p>
          <a:p>
            <a:pPr marL="228594" indent="-228594" defTabSz="1219170">
              <a:lnSpc>
                <a:spcPct val="80000"/>
              </a:lnSpc>
              <a:spcBef>
                <a:spcPts val="533"/>
              </a:spcBef>
              <a:buClr>
                <a:srgbClr val="AF0007"/>
              </a:buClr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58595D"/>
                </a:solidFill>
              </a:rPr>
              <a:t>Каждый коммутатор управляется индивидуально</a:t>
            </a:r>
          </a:p>
          <a:p>
            <a:pPr marL="228594" indent="-228594" defTabSz="1219170">
              <a:lnSpc>
                <a:spcPct val="80000"/>
              </a:lnSpc>
              <a:spcBef>
                <a:spcPts val="533"/>
              </a:spcBef>
              <a:buClr>
                <a:srgbClr val="AF0007"/>
              </a:buClr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58595D"/>
                </a:solidFill>
              </a:rPr>
              <a:t>Расширяется вверх</a:t>
            </a:r>
          </a:p>
          <a:p>
            <a:pPr marL="228594" indent="-228594" defTabSz="1219170">
              <a:lnSpc>
                <a:spcPct val="80000"/>
              </a:lnSpc>
              <a:spcBef>
                <a:spcPts val="533"/>
              </a:spcBef>
              <a:buClr>
                <a:srgbClr val="AF0007"/>
              </a:buClr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58595D"/>
                </a:solidFill>
              </a:rPr>
              <a:t>Не адаптирована под виртуализацию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02456" y="1343517"/>
            <a:ext cx="52229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lnSpc>
                <a:spcPct val="85000"/>
              </a:lnSpc>
              <a:defRPr/>
            </a:pPr>
            <a:r>
              <a:rPr lang="ru-RU" sz="2000" dirty="0">
                <a:solidFill>
                  <a:srgbClr val="1A5590"/>
                </a:solidFill>
                <a:latin typeface="+mj-lt"/>
                <a:cs typeface="Franklin Gothic Medium"/>
              </a:rPr>
              <a:t>Классическая иерархическая архитектура</a:t>
            </a:r>
          </a:p>
        </p:txBody>
      </p:sp>
      <p:grpSp>
        <p:nvGrpSpPr>
          <p:cNvPr id="299" name="Group 298"/>
          <p:cNvGrpSpPr/>
          <p:nvPr/>
        </p:nvGrpSpPr>
        <p:grpSpPr>
          <a:xfrm>
            <a:off x="4464670" y="3378336"/>
            <a:ext cx="511279" cy="319859"/>
            <a:chOff x="275329" y="2152628"/>
            <a:chExt cx="659342" cy="412489"/>
          </a:xfrm>
          <a:solidFill>
            <a:schemeClr val="tx1"/>
          </a:solidFill>
        </p:grpSpPr>
        <p:grpSp>
          <p:nvGrpSpPr>
            <p:cNvPr id="300" name="Group 299"/>
            <p:cNvGrpSpPr/>
            <p:nvPr/>
          </p:nvGrpSpPr>
          <p:grpSpPr>
            <a:xfrm>
              <a:off x="358314" y="2239271"/>
              <a:ext cx="493198" cy="300730"/>
              <a:chOff x="3135313" y="6065838"/>
              <a:chExt cx="846137" cy="515937"/>
            </a:xfrm>
            <a:grpFill/>
          </p:grpSpPr>
          <p:sp>
            <p:nvSpPr>
              <p:cNvPr id="302" name="Freeform 21"/>
              <p:cNvSpPr>
                <a:spLocks noChangeArrowheads="1"/>
              </p:cNvSpPr>
              <p:nvPr/>
            </p:nvSpPr>
            <p:spPr bwMode="auto">
              <a:xfrm>
                <a:off x="3587750" y="6065838"/>
                <a:ext cx="393700" cy="195262"/>
              </a:xfrm>
              <a:custGeom>
                <a:avLst/>
                <a:gdLst>
                  <a:gd name="T0" fmla="*/ 653 w 1092"/>
                  <a:gd name="T1" fmla="*/ 372 h 542"/>
                  <a:gd name="T2" fmla="*/ 630 w 1092"/>
                  <a:gd name="T3" fmla="*/ 363 h 542"/>
                  <a:gd name="T4" fmla="*/ 618 w 1092"/>
                  <a:gd name="T5" fmla="*/ 363 h 542"/>
                  <a:gd name="T6" fmla="*/ 581 w 1092"/>
                  <a:gd name="T7" fmla="*/ 366 h 542"/>
                  <a:gd name="T8" fmla="*/ 232 w 1092"/>
                  <a:gd name="T9" fmla="*/ 375 h 542"/>
                  <a:gd name="T10" fmla="*/ 28 w 1092"/>
                  <a:gd name="T11" fmla="*/ 386 h 542"/>
                  <a:gd name="T12" fmla="*/ 28 w 1092"/>
                  <a:gd name="T13" fmla="*/ 389 h 542"/>
                  <a:gd name="T14" fmla="*/ 232 w 1092"/>
                  <a:gd name="T15" fmla="*/ 398 h 542"/>
                  <a:gd name="T16" fmla="*/ 581 w 1092"/>
                  <a:gd name="T17" fmla="*/ 406 h 542"/>
                  <a:gd name="T18" fmla="*/ 618 w 1092"/>
                  <a:gd name="T19" fmla="*/ 409 h 542"/>
                  <a:gd name="T20" fmla="*/ 615 w 1092"/>
                  <a:gd name="T21" fmla="*/ 501 h 542"/>
                  <a:gd name="T22" fmla="*/ 615 w 1092"/>
                  <a:gd name="T23" fmla="*/ 509 h 542"/>
                  <a:gd name="T24" fmla="*/ 618 w 1092"/>
                  <a:gd name="T25" fmla="*/ 515 h 542"/>
                  <a:gd name="T26" fmla="*/ 630 w 1092"/>
                  <a:gd name="T27" fmla="*/ 535 h 542"/>
                  <a:gd name="T28" fmla="*/ 647 w 1092"/>
                  <a:gd name="T29" fmla="*/ 541 h 542"/>
                  <a:gd name="T30" fmla="*/ 667 w 1092"/>
                  <a:gd name="T31" fmla="*/ 535 h 542"/>
                  <a:gd name="T32" fmla="*/ 879 w 1092"/>
                  <a:gd name="T33" fmla="*/ 415 h 542"/>
                  <a:gd name="T34" fmla="*/ 1028 w 1092"/>
                  <a:gd name="T35" fmla="*/ 326 h 542"/>
                  <a:gd name="T36" fmla="*/ 1074 w 1092"/>
                  <a:gd name="T37" fmla="*/ 300 h 542"/>
                  <a:gd name="T38" fmla="*/ 1077 w 1092"/>
                  <a:gd name="T39" fmla="*/ 297 h 542"/>
                  <a:gd name="T40" fmla="*/ 1091 w 1092"/>
                  <a:gd name="T41" fmla="*/ 274 h 542"/>
                  <a:gd name="T42" fmla="*/ 1082 w 1092"/>
                  <a:gd name="T43" fmla="*/ 246 h 542"/>
                  <a:gd name="T44" fmla="*/ 1054 w 1092"/>
                  <a:gd name="T45" fmla="*/ 229 h 542"/>
                  <a:gd name="T46" fmla="*/ 976 w 1092"/>
                  <a:gd name="T47" fmla="*/ 183 h 542"/>
                  <a:gd name="T48" fmla="*/ 667 w 1092"/>
                  <a:gd name="T49" fmla="*/ 5 h 542"/>
                  <a:gd name="T50" fmla="*/ 661 w 1092"/>
                  <a:gd name="T51" fmla="*/ 2 h 542"/>
                  <a:gd name="T52" fmla="*/ 653 w 1092"/>
                  <a:gd name="T53" fmla="*/ 0 h 542"/>
                  <a:gd name="T54" fmla="*/ 627 w 1092"/>
                  <a:gd name="T55" fmla="*/ 8 h 542"/>
                  <a:gd name="T56" fmla="*/ 618 w 1092"/>
                  <a:gd name="T57" fmla="*/ 25 h 542"/>
                  <a:gd name="T58" fmla="*/ 618 w 1092"/>
                  <a:gd name="T59" fmla="*/ 54 h 542"/>
                  <a:gd name="T60" fmla="*/ 618 w 1092"/>
                  <a:gd name="T61" fmla="*/ 134 h 542"/>
                  <a:gd name="T62" fmla="*/ 581 w 1092"/>
                  <a:gd name="T63" fmla="*/ 134 h 542"/>
                  <a:gd name="T64" fmla="*/ 232 w 1092"/>
                  <a:gd name="T65" fmla="*/ 146 h 542"/>
                  <a:gd name="T66" fmla="*/ 28 w 1092"/>
                  <a:gd name="T67" fmla="*/ 154 h 542"/>
                  <a:gd name="T68" fmla="*/ 28 w 1092"/>
                  <a:gd name="T69" fmla="*/ 157 h 542"/>
                  <a:gd name="T70" fmla="*/ 232 w 1092"/>
                  <a:gd name="T71" fmla="*/ 166 h 542"/>
                  <a:gd name="T72" fmla="*/ 581 w 1092"/>
                  <a:gd name="T73" fmla="*/ 177 h 542"/>
                  <a:gd name="T74" fmla="*/ 618 w 1092"/>
                  <a:gd name="T75" fmla="*/ 177 h 542"/>
                  <a:gd name="T76" fmla="*/ 635 w 1092"/>
                  <a:gd name="T77" fmla="*/ 177 h 542"/>
                  <a:gd name="T78" fmla="*/ 659 w 1092"/>
                  <a:gd name="T79" fmla="*/ 163 h 542"/>
                  <a:gd name="T80" fmla="*/ 664 w 1092"/>
                  <a:gd name="T81" fmla="*/ 148 h 542"/>
                  <a:gd name="T82" fmla="*/ 664 w 1092"/>
                  <a:gd name="T83" fmla="*/ 140 h 542"/>
                  <a:gd name="T84" fmla="*/ 664 w 1092"/>
                  <a:gd name="T85" fmla="*/ 108 h 542"/>
                  <a:gd name="T86" fmla="*/ 848 w 1092"/>
                  <a:gd name="T87" fmla="*/ 171 h 542"/>
                  <a:gd name="T88" fmla="*/ 1011 w 1092"/>
                  <a:gd name="T89" fmla="*/ 269 h 542"/>
                  <a:gd name="T90" fmla="*/ 950 w 1092"/>
                  <a:gd name="T91" fmla="*/ 306 h 542"/>
                  <a:gd name="T92" fmla="*/ 667 w 1092"/>
                  <a:gd name="T93" fmla="*/ 478 h 542"/>
                  <a:gd name="T94" fmla="*/ 664 w 1092"/>
                  <a:gd name="T95" fmla="*/ 401 h 542"/>
                  <a:gd name="T96" fmla="*/ 618 w 1092"/>
                  <a:gd name="T97" fmla="*/ 143 h 542"/>
                  <a:gd name="T98" fmla="*/ 641 w 1092"/>
                  <a:gd name="T99" fmla="*/ 48 h 542"/>
                  <a:gd name="T100" fmla="*/ 667 w 1092"/>
                  <a:gd name="T101" fmla="*/ 34 h 542"/>
                  <a:gd name="T102" fmla="*/ 667 w 1092"/>
                  <a:gd name="T103" fmla="*/ 50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661" y="386"/>
                    </a:moveTo>
                    <a:lnTo>
                      <a:pt x="661" y="386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9"/>
                    </a:lnTo>
                    <a:lnTo>
                      <a:pt x="635" y="366"/>
                    </a:lnTo>
                    <a:lnTo>
                      <a:pt x="635" y="366"/>
                    </a:lnTo>
                    <a:lnTo>
                      <a:pt x="630" y="363"/>
                    </a:lnTo>
                    <a:lnTo>
                      <a:pt x="627" y="363"/>
                    </a:lnTo>
                    <a:lnTo>
                      <a:pt x="624" y="363"/>
                    </a:lnTo>
                    <a:lnTo>
                      <a:pt x="618" y="363"/>
                    </a:lnTo>
                    <a:lnTo>
                      <a:pt x="618" y="363"/>
                    </a:lnTo>
                    <a:lnTo>
                      <a:pt x="607" y="363"/>
                    </a:lnTo>
                    <a:lnTo>
                      <a:pt x="607" y="363"/>
                    </a:lnTo>
                    <a:lnTo>
                      <a:pt x="581" y="366"/>
                    </a:lnTo>
                    <a:lnTo>
                      <a:pt x="581" y="366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6"/>
                    </a:lnTo>
                    <a:lnTo>
                      <a:pt x="28" y="38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8" y="389"/>
                    </a:lnTo>
                    <a:lnTo>
                      <a:pt x="28" y="389"/>
                    </a:lnTo>
                    <a:lnTo>
                      <a:pt x="106" y="392"/>
                    </a:lnTo>
                    <a:lnTo>
                      <a:pt x="106" y="392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3"/>
                    </a:lnTo>
                    <a:lnTo>
                      <a:pt x="392" y="403"/>
                    </a:lnTo>
                    <a:lnTo>
                      <a:pt x="581" y="406"/>
                    </a:lnTo>
                    <a:lnTo>
                      <a:pt x="581" y="406"/>
                    </a:lnTo>
                    <a:lnTo>
                      <a:pt x="607" y="409"/>
                    </a:lnTo>
                    <a:lnTo>
                      <a:pt x="607" y="409"/>
                    </a:lnTo>
                    <a:lnTo>
                      <a:pt x="618" y="409"/>
                    </a:lnTo>
                    <a:lnTo>
                      <a:pt x="618" y="409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6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6"/>
                    </a:lnTo>
                    <a:lnTo>
                      <a:pt x="615" y="509"/>
                    </a:lnTo>
                    <a:lnTo>
                      <a:pt x="615" y="509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8" y="515"/>
                    </a:lnTo>
                    <a:lnTo>
                      <a:pt x="618" y="515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5"/>
                    </a:lnTo>
                    <a:lnTo>
                      <a:pt x="630" y="535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5"/>
                    </a:lnTo>
                    <a:lnTo>
                      <a:pt x="667" y="535"/>
                    </a:lnTo>
                    <a:lnTo>
                      <a:pt x="670" y="532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5"/>
                    </a:lnTo>
                    <a:lnTo>
                      <a:pt x="879" y="415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6"/>
                    </a:lnTo>
                    <a:lnTo>
                      <a:pt x="1054" y="312"/>
                    </a:lnTo>
                    <a:lnTo>
                      <a:pt x="1068" y="303"/>
                    </a:lnTo>
                    <a:lnTo>
                      <a:pt x="1071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7" y="297"/>
                    </a:lnTo>
                    <a:lnTo>
                      <a:pt x="1077" y="297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4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085" y="252"/>
                    </a:lnTo>
                    <a:lnTo>
                      <a:pt x="1082" y="246"/>
                    </a:lnTo>
                    <a:lnTo>
                      <a:pt x="1082" y="246"/>
                    </a:lnTo>
                    <a:lnTo>
                      <a:pt x="1071" y="237"/>
                    </a:lnTo>
                    <a:lnTo>
                      <a:pt x="1065" y="234"/>
                    </a:lnTo>
                    <a:lnTo>
                      <a:pt x="1054" y="229"/>
                    </a:lnTo>
                    <a:lnTo>
                      <a:pt x="1028" y="211"/>
                    </a:lnTo>
                    <a:lnTo>
                      <a:pt x="1028" y="211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5"/>
                    </a:lnTo>
                    <a:lnTo>
                      <a:pt x="667" y="5"/>
                    </a:lnTo>
                    <a:lnTo>
                      <a:pt x="664" y="2"/>
                    </a:lnTo>
                    <a:lnTo>
                      <a:pt x="661" y="2"/>
                    </a:lnTo>
                    <a:lnTo>
                      <a:pt x="661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2"/>
                    </a:lnTo>
                    <a:lnTo>
                      <a:pt x="635" y="2"/>
                    </a:lnTo>
                    <a:lnTo>
                      <a:pt x="627" y="8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5"/>
                    </a:lnTo>
                    <a:lnTo>
                      <a:pt x="618" y="25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18" y="134"/>
                    </a:lnTo>
                    <a:lnTo>
                      <a:pt x="618" y="134"/>
                    </a:lnTo>
                    <a:lnTo>
                      <a:pt x="607" y="134"/>
                    </a:lnTo>
                    <a:lnTo>
                      <a:pt x="607" y="134"/>
                    </a:lnTo>
                    <a:lnTo>
                      <a:pt x="581" y="134"/>
                    </a:lnTo>
                    <a:lnTo>
                      <a:pt x="581" y="134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6"/>
                    </a:lnTo>
                    <a:lnTo>
                      <a:pt x="232" y="146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1"/>
                    </a:lnTo>
                    <a:lnTo>
                      <a:pt x="392" y="171"/>
                    </a:lnTo>
                    <a:lnTo>
                      <a:pt x="581" y="177"/>
                    </a:lnTo>
                    <a:lnTo>
                      <a:pt x="581" y="177"/>
                    </a:lnTo>
                    <a:lnTo>
                      <a:pt x="607" y="177"/>
                    </a:lnTo>
                    <a:lnTo>
                      <a:pt x="607" y="177"/>
                    </a:lnTo>
                    <a:lnTo>
                      <a:pt x="618" y="177"/>
                    </a:lnTo>
                    <a:lnTo>
                      <a:pt x="624" y="177"/>
                    </a:lnTo>
                    <a:lnTo>
                      <a:pt x="627" y="177"/>
                    </a:lnTo>
                    <a:lnTo>
                      <a:pt x="627" y="177"/>
                    </a:lnTo>
                    <a:lnTo>
                      <a:pt x="635" y="177"/>
                    </a:lnTo>
                    <a:lnTo>
                      <a:pt x="635" y="177"/>
                    </a:lnTo>
                    <a:lnTo>
                      <a:pt x="644" y="174"/>
                    </a:lnTo>
                    <a:lnTo>
                      <a:pt x="653" y="168"/>
                    </a:lnTo>
                    <a:lnTo>
                      <a:pt x="659" y="163"/>
                    </a:lnTo>
                    <a:lnTo>
                      <a:pt x="661" y="154"/>
                    </a:lnTo>
                    <a:lnTo>
                      <a:pt x="661" y="154"/>
                    </a:lnTo>
                    <a:lnTo>
                      <a:pt x="664" y="151"/>
                    </a:lnTo>
                    <a:lnTo>
                      <a:pt x="664" y="148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4"/>
                    </a:lnTo>
                    <a:lnTo>
                      <a:pt x="664" y="134"/>
                    </a:lnTo>
                    <a:lnTo>
                      <a:pt x="664" y="108"/>
                    </a:lnTo>
                    <a:lnTo>
                      <a:pt x="664" y="108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1"/>
                    </a:lnTo>
                    <a:lnTo>
                      <a:pt x="848" y="171"/>
                    </a:lnTo>
                    <a:lnTo>
                      <a:pt x="948" y="231"/>
                    </a:lnTo>
                    <a:lnTo>
                      <a:pt x="948" y="231"/>
                    </a:lnTo>
                    <a:lnTo>
                      <a:pt x="999" y="260"/>
                    </a:lnTo>
                    <a:lnTo>
                      <a:pt x="1011" y="269"/>
                    </a:lnTo>
                    <a:lnTo>
                      <a:pt x="999" y="277"/>
                    </a:lnTo>
                    <a:lnTo>
                      <a:pt x="999" y="277"/>
                    </a:lnTo>
                    <a:lnTo>
                      <a:pt x="950" y="306"/>
                    </a:lnTo>
                    <a:lnTo>
                      <a:pt x="950" y="306"/>
                    </a:lnTo>
                    <a:lnTo>
                      <a:pt x="850" y="366"/>
                    </a:lnTo>
                    <a:lnTo>
                      <a:pt x="850" y="366"/>
                    </a:lnTo>
                    <a:lnTo>
                      <a:pt x="667" y="478"/>
                    </a:lnTo>
                    <a:lnTo>
                      <a:pt x="667" y="478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9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4"/>
                    </a:moveTo>
                    <a:lnTo>
                      <a:pt x="627" y="134"/>
                    </a:lnTo>
                    <a:close/>
                    <a:moveTo>
                      <a:pt x="641" y="48"/>
                    </a:moveTo>
                    <a:lnTo>
                      <a:pt x="641" y="48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2"/>
                    </a:moveTo>
                    <a:lnTo>
                      <a:pt x="641" y="492"/>
                    </a:lnTo>
                    <a:close/>
                    <a:moveTo>
                      <a:pt x="667" y="506"/>
                    </a:moveTo>
                    <a:lnTo>
                      <a:pt x="667" y="50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03" name="Freeform 22"/>
              <p:cNvSpPr>
                <a:spLocks noChangeArrowheads="1"/>
              </p:cNvSpPr>
              <p:nvPr/>
            </p:nvSpPr>
            <p:spPr bwMode="auto">
              <a:xfrm>
                <a:off x="3135313" y="6145213"/>
                <a:ext cx="392112" cy="196850"/>
              </a:xfrm>
              <a:custGeom>
                <a:avLst/>
                <a:gdLst>
                  <a:gd name="T0" fmla="*/ 857 w 1090"/>
                  <a:gd name="T1" fmla="*/ 381 h 545"/>
                  <a:gd name="T2" fmla="*/ 507 w 1090"/>
                  <a:gd name="T3" fmla="*/ 370 h 545"/>
                  <a:gd name="T4" fmla="*/ 461 w 1090"/>
                  <a:gd name="T5" fmla="*/ 367 h 545"/>
                  <a:gd name="T6" fmla="*/ 444 w 1090"/>
                  <a:gd name="T7" fmla="*/ 370 h 545"/>
                  <a:gd name="T8" fmla="*/ 433 w 1090"/>
                  <a:gd name="T9" fmla="*/ 384 h 545"/>
                  <a:gd name="T10" fmla="*/ 430 w 1090"/>
                  <a:gd name="T11" fmla="*/ 401 h 545"/>
                  <a:gd name="T12" fmla="*/ 427 w 1090"/>
                  <a:gd name="T13" fmla="*/ 441 h 545"/>
                  <a:gd name="T14" fmla="*/ 241 w 1090"/>
                  <a:gd name="T15" fmla="*/ 370 h 545"/>
                  <a:gd name="T16" fmla="*/ 81 w 1090"/>
                  <a:gd name="T17" fmla="*/ 272 h 545"/>
                  <a:gd name="T18" fmla="*/ 146 w 1090"/>
                  <a:gd name="T19" fmla="*/ 235 h 545"/>
                  <a:gd name="T20" fmla="*/ 427 w 1090"/>
                  <a:gd name="T21" fmla="*/ 66 h 545"/>
                  <a:gd name="T22" fmla="*/ 427 w 1090"/>
                  <a:gd name="T23" fmla="*/ 149 h 545"/>
                  <a:gd name="T24" fmla="*/ 427 w 1090"/>
                  <a:gd name="T25" fmla="*/ 161 h 545"/>
                  <a:gd name="T26" fmla="*/ 433 w 1090"/>
                  <a:gd name="T27" fmla="*/ 178 h 545"/>
                  <a:gd name="T28" fmla="*/ 456 w 1090"/>
                  <a:gd name="T29" fmla="*/ 192 h 545"/>
                  <a:gd name="T30" fmla="*/ 499 w 1090"/>
                  <a:gd name="T31" fmla="*/ 192 h 545"/>
                  <a:gd name="T32" fmla="*/ 851 w 1090"/>
                  <a:gd name="T33" fmla="*/ 181 h 545"/>
                  <a:gd name="T34" fmla="*/ 1054 w 1090"/>
                  <a:gd name="T35" fmla="*/ 172 h 545"/>
                  <a:gd name="T36" fmla="*/ 1054 w 1090"/>
                  <a:gd name="T37" fmla="*/ 169 h 545"/>
                  <a:gd name="T38" fmla="*/ 851 w 1090"/>
                  <a:gd name="T39" fmla="*/ 161 h 545"/>
                  <a:gd name="T40" fmla="*/ 499 w 1090"/>
                  <a:gd name="T41" fmla="*/ 149 h 545"/>
                  <a:gd name="T42" fmla="*/ 473 w 1090"/>
                  <a:gd name="T43" fmla="*/ 135 h 545"/>
                  <a:gd name="T44" fmla="*/ 476 w 1090"/>
                  <a:gd name="T45" fmla="*/ 54 h 545"/>
                  <a:gd name="T46" fmla="*/ 476 w 1090"/>
                  <a:gd name="T47" fmla="*/ 32 h 545"/>
                  <a:gd name="T48" fmla="*/ 476 w 1090"/>
                  <a:gd name="T49" fmla="*/ 20 h 545"/>
                  <a:gd name="T50" fmla="*/ 456 w 1090"/>
                  <a:gd name="T51" fmla="*/ 3 h 545"/>
                  <a:gd name="T52" fmla="*/ 438 w 1090"/>
                  <a:gd name="T53" fmla="*/ 3 h 545"/>
                  <a:gd name="T54" fmla="*/ 416 w 1090"/>
                  <a:gd name="T55" fmla="*/ 14 h 545"/>
                  <a:gd name="T56" fmla="*/ 118 w 1090"/>
                  <a:gd name="T57" fmla="*/ 186 h 545"/>
                  <a:gd name="T58" fmla="*/ 20 w 1090"/>
                  <a:gd name="T59" fmla="*/ 244 h 545"/>
                  <a:gd name="T60" fmla="*/ 15 w 1090"/>
                  <a:gd name="T61" fmla="*/ 246 h 545"/>
                  <a:gd name="T62" fmla="*/ 0 w 1090"/>
                  <a:gd name="T63" fmla="*/ 266 h 545"/>
                  <a:gd name="T64" fmla="*/ 3 w 1090"/>
                  <a:gd name="T65" fmla="*/ 289 h 545"/>
                  <a:gd name="T66" fmla="*/ 18 w 1090"/>
                  <a:gd name="T67" fmla="*/ 301 h 545"/>
                  <a:gd name="T68" fmla="*/ 60 w 1090"/>
                  <a:gd name="T69" fmla="*/ 326 h 545"/>
                  <a:gd name="T70" fmla="*/ 212 w 1090"/>
                  <a:gd name="T71" fmla="*/ 415 h 545"/>
                  <a:gd name="T72" fmla="*/ 433 w 1090"/>
                  <a:gd name="T73" fmla="*/ 541 h 545"/>
                  <a:gd name="T74" fmla="*/ 436 w 1090"/>
                  <a:gd name="T75" fmla="*/ 544 h 545"/>
                  <a:gd name="T76" fmla="*/ 447 w 1090"/>
                  <a:gd name="T77" fmla="*/ 544 h 545"/>
                  <a:gd name="T78" fmla="*/ 473 w 1090"/>
                  <a:gd name="T79" fmla="*/ 527 h 545"/>
                  <a:gd name="T80" fmla="*/ 476 w 1090"/>
                  <a:gd name="T81" fmla="*/ 516 h 545"/>
                  <a:gd name="T82" fmla="*/ 476 w 1090"/>
                  <a:gd name="T83" fmla="*/ 496 h 545"/>
                  <a:gd name="T84" fmla="*/ 476 w 1090"/>
                  <a:gd name="T85" fmla="*/ 412 h 545"/>
                  <a:gd name="T86" fmla="*/ 504 w 1090"/>
                  <a:gd name="T87" fmla="*/ 412 h 545"/>
                  <a:gd name="T88" fmla="*/ 857 w 1090"/>
                  <a:gd name="T89" fmla="*/ 401 h 545"/>
                  <a:gd name="T90" fmla="*/ 1060 w 1090"/>
                  <a:gd name="T91" fmla="*/ 392 h 545"/>
                  <a:gd name="T92" fmla="*/ 1060 w 1090"/>
                  <a:gd name="T93" fmla="*/ 390 h 545"/>
                  <a:gd name="T94" fmla="*/ 46 w 1090"/>
                  <a:gd name="T95" fmla="*/ 295 h 545"/>
                  <a:gd name="T96" fmla="*/ 427 w 1090"/>
                  <a:gd name="T97" fmla="*/ 516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5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81"/>
                    </a:lnTo>
                    <a:lnTo>
                      <a:pt x="857" y="381"/>
                    </a:lnTo>
                    <a:lnTo>
                      <a:pt x="696" y="375"/>
                    </a:lnTo>
                    <a:lnTo>
                      <a:pt x="696" y="375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70"/>
                    </a:lnTo>
                    <a:lnTo>
                      <a:pt x="482" y="370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5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2"/>
                    </a:lnTo>
                    <a:lnTo>
                      <a:pt x="430" y="395"/>
                    </a:lnTo>
                    <a:lnTo>
                      <a:pt x="430" y="401"/>
                    </a:lnTo>
                    <a:lnTo>
                      <a:pt x="430" y="415"/>
                    </a:lnTo>
                    <a:lnTo>
                      <a:pt x="430" y="415"/>
                    </a:lnTo>
                    <a:lnTo>
                      <a:pt x="427" y="441"/>
                    </a:lnTo>
                    <a:lnTo>
                      <a:pt x="427" y="441"/>
                    </a:lnTo>
                    <a:lnTo>
                      <a:pt x="427" y="481"/>
                    </a:lnTo>
                    <a:lnTo>
                      <a:pt x="427" y="481"/>
                    </a:lnTo>
                    <a:lnTo>
                      <a:pt x="241" y="370"/>
                    </a:lnTo>
                    <a:lnTo>
                      <a:pt x="241" y="370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2"/>
                    </a:lnTo>
                    <a:lnTo>
                      <a:pt x="95" y="266"/>
                    </a:lnTo>
                    <a:lnTo>
                      <a:pt x="95" y="266"/>
                    </a:lnTo>
                    <a:lnTo>
                      <a:pt x="146" y="235"/>
                    </a:lnTo>
                    <a:lnTo>
                      <a:pt x="146" y="235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09"/>
                    </a:lnTo>
                    <a:lnTo>
                      <a:pt x="427" y="109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69"/>
                    </a:lnTo>
                    <a:lnTo>
                      <a:pt x="430" y="169"/>
                    </a:lnTo>
                    <a:lnTo>
                      <a:pt x="433" y="178"/>
                    </a:lnTo>
                    <a:lnTo>
                      <a:pt x="441" y="183"/>
                    </a:lnTo>
                    <a:lnTo>
                      <a:pt x="447" y="189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6"/>
                    </a:lnTo>
                    <a:lnTo>
                      <a:pt x="691" y="186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2"/>
                    </a:lnTo>
                    <a:lnTo>
                      <a:pt x="1054" y="172"/>
                    </a:lnTo>
                    <a:lnTo>
                      <a:pt x="1083" y="169"/>
                    </a:lnTo>
                    <a:lnTo>
                      <a:pt x="1083" y="169"/>
                    </a:lnTo>
                    <a:lnTo>
                      <a:pt x="1054" y="169"/>
                    </a:lnTo>
                    <a:lnTo>
                      <a:pt x="1054" y="169"/>
                    </a:lnTo>
                    <a:lnTo>
                      <a:pt x="974" y="163"/>
                    </a:lnTo>
                    <a:lnTo>
                      <a:pt x="974" y="163"/>
                    </a:lnTo>
                    <a:lnTo>
                      <a:pt x="851" y="161"/>
                    </a:lnTo>
                    <a:lnTo>
                      <a:pt x="851" y="161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09"/>
                    </a:lnTo>
                    <a:lnTo>
                      <a:pt x="476" y="109"/>
                    </a:lnTo>
                    <a:lnTo>
                      <a:pt x="476" y="54"/>
                    </a:lnTo>
                    <a:lnTo>
                      <a:pt x="476" y="43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20"/>
                    </a:lnTo>
                    <a:lnTo>
                      <a:pt x="476" y="20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4"/>
                    </a:lnTo>
                    <a:lnTo>
                      <a:pt x="416" y="14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6"/>
                    </a:lnTo>
                    <a:lnTo>
                      <a:pt x="118" y="186"/>
                    </a:lnTo>
                    <a:lnTo>
                      <a:pt x="66" y="218"/>
                    </a:lnTo>
                    <a:lnTo>
                      <a:pt x="40" y="232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9" y="252"/>
                    </a:lnTo>
                    <a:lnTo>
                      <a:pt x="9" y="252"/>
                    </a:lnTo>
                    <a:lnTo>
                      <a:pt x="3" y="261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3" y="289"/>
                    </a:lnTo>
                    <a:lnTo>
                      <a:pt x="9" y="295"/>
                    </a:lnTo>
                    <a:lnTo>
                      <a:pt x="9" y="295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2"/>
                    </a:lnTo>
                    <a:lnTo>
                      <a:pt x="60" y="326"/>
                    </a:lnTo>
                    <a:lnTo>
                      <a:pt x="60" y="326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212" y="415"/>
                    </a:lnTo>
                    <a:lnTo>
                      <a:pt x="212" y="415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8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6" y="544"/>
                    </a:lnTo>
                    <a:lnTo>
                      <a:pt x="436" y="544"/>
                    </a:lnTo>
                    <a:lnTo>
                      <a:pt x="441" y="544"/>
                    </a:lnTo>
                    <a:lnTo>
                      <a:pt x="441" y="544"/>
                    </a:lnTo>
                    <a:lnTo>
                      <a:pt x="447" y="544"/>
                    </a:lnTo>
                    <a:lnTo>
                      <a:pt x="447" y="544"/>
                    </a:lnTo>
                    <a:lnTo>
                      <a:pt x="459" y="544"/>
                    </a:lnTo>
                    <a:lnTo>
                      <a:pt x="467" y="538"/>
                    </a:lnTo>
                    <a:lnTo>
                      <a:pt x="467" y="538"/>
                    </a:lnTo>
                    <a:lnTo>
                      <a:pt x="473" y="527"/>
                    </a:lnTo>
                    <a:lnTo>
                      <a:pt x="476" y="518"/>
                    </a:lnTo>
                    <a:lnTo>
                      <a:pt x="476" y="518"/>
                    </a:lnTo>
                    <a:lnTo>
                      <a:pt x="476" y="516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1"/>
                    </a:lnTo>
                    <a:lnTo>
                      <a:pt x="476" y="441"/>
                    </a:lnTo>
                    <a:lnTo>
                      <a:pt x="476" y="415"/>
                    </a:lnTo>
                    <a:lnTo>
                      <a:pt x="476" y="412"/>
                    </a:lnTo>
                    <a:lnTo>
                      <a:pt x="476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5"/>
                    </a:lnTo>
                    <a:lnTo>
                      <a:pt x="983" y="395"/>
                    </a:lnTo>
                    <a:lnTo>
                      <a:pt x="1060" y="392"/>
                    </a:lnTo>
                    <a:lnTo>
                      <a:pt x="1060" y="392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5"/>
                    </a:moveTo>
                    <a:lnTo>
                      <a:pt x="46" y="295"/>
                    </a:lnTo>
                    <a:close/>
                    <a:moveTo>
                      <a:pt x="456" y="412"/>
                    </a:moveTo>
                    <a:lnTo>
                      <a:pt x="456" y="412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04" name="Freeform 23"/>
              <p:cNvSpPr>
                <a:spLocks noChangeArrowheads="1"/>
              </p:cNvSpPr>
              <p:nvPr/>
            </p:nvSpPr>
            <p:spPr bwMode="auto">
              <a:xfrm>
                <a:off x="3587750" y="6305550"/>
                <a:ext cx="393700" cy="195263"/>
              </a:xfrm>
              <a:custGeom>
                <a:avLst/>
                <a:gdLst>
                  <a:gd name="T0" fmla="*/ 1065 w 1092"/>
                  <a:gd name="T1" fmla="*/ 235 h 542"/>
                  <a:gd name="T2" fmla="*/ 976 w 1092"/>
                  <a:gd name="T3" fmla="*/ 183 h 542"/>
                  <a:gd name="T4" fmla="*/ 678 w 1092"/>
                  <a:gd name="T5" fmla="*/ 11 h 542"/>
                  <a:gd name="T6" fmla="*/ 661 w 1092"/>
                  <a:gd name="T7" fmla="*/ 3 h 542"/>
                  <a:gd name="T8" fmla="*/ 653 w 1092"/>
                  <a:gd name="T9" fmla="*/ 0 h 542"/>
                  <a:gd name="T10" fmla="*/ 635 w 1092"/>
                  <a:gd name="T11" fmla="*/ 3 h 542"/>
                  <a:gd name="T12" fmla="*/ 618 w 1092"/>
                  <a:gd name="T13" fmla="*/ 26 h 542"/>
                  <a:gd name="T14" fmla="*/ 615 w 1092"/>
                  <a:gd name="T15" fmla="*/ 40 h 542"/>
                  <a:gd name="T16" fmla="*/ 618 w 1092"/>
                  <a:gd name="T17" fmla="*/ 109 h 542"/>
                  <a:gd name="T18" fmla="*/ 607 w 1092"/>
                  <a:gd name="T19" fmla="*/ 135 h 542"/>
                  <a:gd name="T20" fmla="*/ 392 w 1092"/>
                  <a:gd name="T21" fmla="*/ 140 h 542"/>
                  <a:gd name="T22" fmla="*/ 106 w 1092"/>
                  <a:gd name="T23" fmla="*/ 149 h 542"/>
                  <a:gd name="T24" fmla="*/ 0 w 1092"/>
                  <a:gd name="T25" fmla="*/ 155 h 542"/>
                  <a:gd name="T26" fmla="*/ 106 w 1092"/>
                  <a:gd name="T27" fmla="*/ 160 h 542"/>
                  <a:gd name="T28" fmla="*/ 392 w 1092"/>
                  <a:gd name="T29" fmla="*/ 172 h 542"/>
                  <a:gd name="T30" fmla="*/ 607 w 1092"/>
                  <a:gd name="T31" fmla="*/ 178 h 542"/>
                  <a:gd name="T32" fmla="*/ 627 w 1092"/>
                  <a:gd name="T33" fmla="*/ 178 h 542"/>
                  <a:gd name="T34" fmla="*/ 653 w 1092"/>
                  <a:gd name="T35" fmla="*/ 169 h 542"/>
                  <a:gd name="T36" fmla="*/ 664 w 1092"/>
                  <a:gd name="T37" fmla="*/ 149 h 542"/>
                  <a:gd name="T38" fmla="*/ 664 w 1092"/>
                  <a:gd name="T39" fmla="*/ 143 h 542"/>
                  <a:gd name="T40" fmla="*/ 664 w 1092"/>
                  <a:gd name="T41" fmla="*/ 109 h 542"/>
                  <a:gd name="T42" fmla="*/ 848 w 1092"/>
                  <a:gd name="T43" fmla="*/ 172 h 542"/>
                  <a:gd name="T44" fmla="*/ 999 w 1092"/>
                  <a:gd name="T45" fmla="*/ 261 h 542"/>
                  <a:gd name="T46" fmla="*/ 950 w 1092"/>
                  <a:gd name="T47" fmla="*/ 307 h 542"/>
                  <a:gd name="T48" fmla="*/ 667 w 1092"/>
                  <a:gd name="T49" fmla="*/ 475 h 542"/>
                  <a:gd name="T50" fmla="*/ 664 w 1092"/>
                  <a:gd name="T51" fmla="*/ 407 h 542"/>
                  <a:gd name="T52" fmla="*/ 661 w 1092"/>
                  <a:gd name="T53" fmla="*/ 387 h 542"/>
                  <a:gd name="T54" fmla="*/ 644 w 1092"/>
                  <a:gd name="T55" fmla="*/ 367 h 542"/>
                  <a:gd name="T56" fmla="*/ 627 w 1092"/>
                  <a:gd name="T57" fmla="*/ 364 h 542"/>
                  <a:gd name="T58" fmla="*/ 607 w 1092"/>
                  <a:gd name="T59" fmla="*/ 364 h 542"/>
                  <a:gd name="T60" fmla="*/ 392 w 1092"/>
                  <a:gd name="T61" fmla="*/ 369 h 542"/>
                  <a:gd name="T62" fmla="*/ 106 w 1092"/>
                  <a:gd name="T63" fmla="*/ 381 h 542"/>
                  <a:gd name="T64" fmla="*/ 0 w 1092"/>
                  <a:gd name="T65" fmla="*/ 387 h 542"/>
                  <a:gd name="T66" fmla="*/ 106 w 1092"/>
                  <a:gd name="T67" fmla="*/ 393 h 542"/>
                  <a:gd name="T68" fmla="*/ 392 w 1092"/>
                  <a:gd name="T69" fmla="*/ 404 h 542"/>
                  <a:gd name="T70" fmla="*/ 607 w 1092"/>
                  <a:gd name="T71" fmla="*/ 410 h 542"/>
                  <a:gd name="T72" fmla="*/ 618 w 1092"/>
                  <a:gd name="T73" fmla="*/ 435 h 542"/>
                  <a:gd name="T74" fmla="*/ 615 w 1092"/>
                  <a:gd name="T75" fmla="*/ 504 h 542"/>
                  <a:gd name="T76" fmla="*/ 618 w 1092"/>
                  <a:gd name="T77" fmla="*/ 513 h 542"/>
                  <a:gd name="T78" fmla="*/ 618 w 1092"/>
                  <a:gd name="T79" fmla="*/ 521 h 542"/>
                  <a:gd name="T80" fmla="*/ 630 w 1092"/>
                  <a:gd name="T81" fmla="*/ 536 h 542"/>
                  <a:gd name="T82" fmla="*/ 661 w 1092"/>
                  <a:gd name="T83" fmla="*/ 538 h 542"/>
                  <a:gd name="T84" fmla="*/ 670 w 1092"/>
                  <a:gd name="T85" fmla="*/ 533 h 542"/>
                  <a:gd name="T86" fmla="*/ 879 w 1092"/>
                  <a:gd name="T87" fmla="*/ 412 h 542"/>
                  <a:gd name="T88" fmla="*/ 1054 w 1092"/>
                  <a:gd name="T89" fmla="*/ 312 h 542"/>
                  <a:gd name="T90" fmla="*/ 1074 w 1092"/>
                  <a:gd name="T91" fmla="*/ 301 h 542"/>
                  <a:gd name="T92" fmla="*/ 1082 w 1092"/>
                  <a:gd name="T93" fmla="*/ 292 h 542"/>
                  <a:gd name="T94" fmla="*/ 1091 w 1092"/>
                  <a:gd name="T95" fmla="*/ 264 h 542"/>
                  <a:gd name="T96" fmla="*/ 618 w 1092"/>
                  <a:gd name="T97" fmla="*/ 143 h 542"/>
                  <a:gd name="T98" fmla="*/ 641 w 1092"/>
                  <a:gd name="T99" fmla="*/ 49 h 542"/>
                  <a:gd name="T100" fmla="*/ 667 w 1092"/>
                  <a:gd name="T101" fmla="*/ 34 h 542"/>
                  <a:gd name="T102" fmla="*/ 667 w 1092"/>
                  <a:gd name="T103" fmla="*/ 507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1082" y="246"/>
                    </a:moveTo>
                    <a:lnTo>
                      <a:pt x="1082" y="246"/>
                    </a:lnTo>
                    <a:lnTo>
                      <a:pt x="1071" y="238"/>
                    </a:lnTo>
                    <a:lnTo>
                      <a:pt x="1065" y="235"/>
                    </a:lnTo>
                    <a:lnTo>
                      <a:pt x="1054" y="226"/>
                    </a:lnTo>
                    <a:lnTo>
                      <a:pt x="1028" y="212"/>
                    </a:lnTo>
                    <a:lnTo>
                      <a:pt x="1028" y="212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6"/>
                    </a:lnTo>
                    <a:lnTo>
                      <a:pt x="667" y="6"/>
                    </a:lnTo>
                    <a:lnTo>
                      <a:pt x="664" y="3"/>
                    </a:lnTo>
                    <a:lnTo>
                      <a:pt x="661" y="3"/>
                    </a:lnTo>
                    <a:lnTo>
                      <a:pt x="661" y="3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3"/>
                    </a:lnTo>
                    <a:lnTo>
                      <a:pt x="635" y="3"/>
                    </a:lnTo>
                    <a:lnTo>
                      <a:pt x="627" y="9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6"/>
                    </a:lnTo>
                    <a:lnTo>
                      <a:pt x="618" y="26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5"/>
                    </a:lnTo>
                    <a:lnTo>
                      <a:pt x="618" y="55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35"/>
                    </a:lnTo>
                    <a:lnTo>
                      <a:pt x="618" y="135"/>
                    </a:lnTo>
                    <a:lnTo>
                      <a:pt x="607" y="135"/>
                    </a:lnTo>
                    <a:lnTo>
                      <a:pt x="607" y="135"/>
                    </a:lnTo>
                    <a:lnTo>
                      <a:pt x="581" y="135"/>
                    </a:lnTo>
                    <a:lnTo>
                      <a:pt x="581" y="135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3"/>
                    </a:lnTo>
                    <a:lnTo>
                      <a:pt x="232" y="143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28" y="155"/>
                    </a:lnTo>
                    <a:lnTo>
                      <a:pt x="28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581" y="178"/>
                    </a:lnTo>
                    <a:lnTo>
                      <a:pt x="581" y="178"/>
                    </a:lnTo>
                    <a:lnTo>
                      <a:pt x="607" y="178"/>
                    </a:lnTo>
                    <a:lnTo>
                      <a:pt x="607" y="178"/>
                    </a:lnTo>
                    <a:lnTo>
                      <a:pt x="618" y="178"/>
                    </a:lnTo>
                    <a:lnTo>
                      <a:pt x="624" y="178"/>
                    </a:lnTo>
                    <a:lnTo>
                      <a:pt x="627" y="178"/>
                    </a:lnTo>
                    <a:lnTo>
                      <a:pt x="627" y="178"/>
                    </a:lnTo>
                    <a:lnTo>
                      <a:pt x="635" y="178"/>
                    </a:lnTo>
                    <a:lnTo>
                      <a:pt x="635" y="178"/>
                    </a:lnTo>
                    <a:lnTo>
                      <a:pt x="644" y="175"/>
                    </a:lnTo>
                    <a:lnTo>
                      <a:pt x="653" y="169"/>
                    </a:lnTo>
                    <a:lnTo>
                      <a:pt x="659" y="163"/>
                    </a:lnTo>
                    <a:lnTo>
                      <a:pt x="661" y="155"/>
                    </a:lnTo>
                    <a:lnTo>
                      <a:pt x="661" y="155"/>
                    </a:lnTo>
                    <a:lnTo>
                      <a:pt x="664" y="149"/>
                    </a:lnTo>
                    <a:lnTo>
                      <a:pt x="664" y="146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5"/>
                    </a:lnTo>
                    <a:lnTo>
                      <a:pt x="664" y="135"/>
                    </a:lnTo>
                    <a:lnTo>
                      <a:pt x="664" y="109"/>
                    </a:lnTo>
                    <a:lnTo>
                      <a:pt x="664" y="109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2"/>
                    </a:lnTo>
                    <a:lnTo>
                      <a:pt x="848" y="172"/>
                    </a:lnTo>
                    <a:lnTo>
                      <a:pt x="948" y="232"/>
                    </a:lnTo>
                    <a:lnTo>
                      <a:pt x="948" y="232"/>
                    </a:lnTo>
                    <a:lnTo>
                      <a:pt x="999" y="261"/>
                    </a:lnTo>
                    <a:lnTo>
                      <a:pt x="1011" y="269"/>
                    </a:lnTo>
                    <a:lnTo>
                      <a:pt x="999" y="278"/>
                    </a:lnTo>
                    <a:lnTo>
                      <a:pt x="999" y="278"/>
                    </a:lnTo>
                    <a:lnTo>
                      <a:pt x="950" y="307"/>
                    </a:lnTo>
                    <a:lnTo>
                      <a:pt x="950" y="307"/>
                    </a:lnTo>
                    <a:lnTo>
                      <a:pt x="850" y="367"/>
                    </a:lnTo>
                    <a:lnTo>
                      <a:pt x="850" y="367"/>
                    </a:lnTo>
                    <a:lnTo>
                      <a:pt x="667" y="475"/>
                    </a:lnTo>
                    <a:lnTo>
                      <a:pt x="667" y="475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7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7"/>
                    </a:lnTo>
                    <a:lnTo>
                      <a:pt x="661" y="387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7"/>
                    </a:lnTo>
                    <a:lnTo>
                      <a:pt x="635" y="364"/>
                    </a:lnTo>
                    <a:lnTo>
                      <a:pt x="635" y="364"/>
                    </a:lnTo>
                    <a:lnTo>
                      <a:pt x="630" y="364"/>
                    </a:lnTo>
                    <a:lnTo>
                      <a:pt x="627" y="364"/>
                    </a:lnTo>
                    <a:lnTo>
                      <a:pt x="624" y="364"/>
                    </a:lnTo>
                    <a:lnTo>
                      <a:pt x="618" y="364"/>
                    </a:lnTo>
                    <a:lnTo>
                      <a:pt x="618" y="364"/>
                    </a:lnTo>
                    <a:lnTo>
                      <a:pt x="607" y="364"/>
                    </a:lnTo>
                    <a:lnTo>
                      <a:pt x="607" y="364"/>
                    </a:lnTo>
                    <a:lnTo>
                      <a:pt x="581" y="364"/>
                    </a:lnTo>
                    <a:lnTo>
                      <a:pt x="581" y="364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7"/>
                    </a:lnTo>
                    <a:lnTo>
                      <a:pt x="28" y="387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28" y="390"/>
                    </a:lnTo>
                    <a:lnTo>
                      <a:pt x="28" y="390"/>
                    </a:lnTo>
                    <a:lnTo>
                      <a:pt x="106" y="393"/>
                    </a:lnTo>
                    <a:lnTo>
                      <a:pt x="106" y="393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4"/>
                    </a:lnTo>
                    <a:lnTo>
                      <a:pt x="392" y="404"/>
                    </a:lnTo>
                    <a:lnTo>
                      <a:pt x="581" y="407"/>
                    </a:lnTo>
                    <a:lnTo>
                      <a:pt x="581" y="407"/>
                    </a:lnTo>
                    <a:lnTo>
                      <a:pt x="607" y="410"/>
                    </a:lnTo>
                    <a:lnTo>
                      <a:pt x="607" y="410"/>
                    </a:lnTo>
                    <a:lnTo>
                      <a:pt x="618" y="410"/>
                    </a:lnTo>
                    <a:lnTo>
                      <a:pt x="618" y="410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7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7"/>
                    </a:lnTo>
                    <a:lnTo>
                      <a:pt x="615" y="510"/>
                    </a:lnTo>
                    <a:lnTo>
                      <a:pt x="615" y="510"/>
                    </a:lnTo>
                    <a:lnTo>
                      <a:pt x="618" y="513"/>
                    </a:lnTo>
                    <a:lnTo>
                      <a:pt x="618" y="513"/>
                    </a:lnTo>
                    <a:lnTo>
                      <a:pt x="618" y="516"/>
                    </a:lnTo>
                    <a:lnTo>
                      <a:pt x="618" y="516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6"/>
                    </a:lnTo>
                    <a:lnTo>
                      <a:pt x="630" y="536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6"/>
                    </a:lnTo>
                    <a:lnTo>
                      <a:pt x="667" y="536"/>
                    </a:lnTo>
                    <a:lnTo>
                      <a:pt x="670" y="533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2"/>
                    </a:lnTo>
                    <a:lnTo>
                      <a:pt x="879" y="412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7"/>
                    </a:lnTo>
                    <a:lnTo>
                      <a:pt x="1054" y="312"/>
                    </a:lnTo>
                    <a:lnTo>
                      <a:pt x="1068" y="304"/>
                    </a:lnTo>
                    <a:lnTo>
                      <a:pt x="1071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7" y="298"/>
                    </a:lnTo>
                    <a:lnTo>
                      <a:pt x="1077" y="298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5"/>
                    </a:lnTo>
                    <a:lnTo>
                      <a:pt x="1091" y="264"/>
                    </a:lnTo>
                    <a:lnTo>
                      <a:pt x="1091" y="264"/>
                    </a:lnTo>
                    <a:lnTo>
                      <a:pt x="1085" y="252"/>
                    </a:lnTo>
                    <a:lnTo>
                      <a:pt x="1082" y="24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5"/>
                    </a:moveTo>
                    <a:lnTo>
                      <a:pt x="627" y="135"/>
                    </a:lnTo>
                    <a:close/>
                    <a:moveTo>
                      <a:pt x="641" y="49"/>
                    </a:moveTo>
                    <a:lnTo>
                      <a:pt x="641" y="49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3"/>
                    </a:moveTo>
                    <a:lnTo>
                      <a:pt x="641" y="493"/>
                    </a:lnTo>
                    <a:close/>
                    <a:moveTo>
                      <a:pt x="667" y="507"/>
                    </a:moveTo>
                    <a:lnTo>
                      <a:pt x="667" y="50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05" name="Freeform 24"/>
              <p:cNvSpPr>
                <a:spLocks noChangeArrowheads="1"/>
              </p:cNvSpPr>
              <p:nvPr/>
            </p:nvSpPr>
            <p:spPr bwMode="auto">
              <a:xfrm>
                <a:off x="3135313" y="6384925"/>
                <a:ext cx="392112" cy="196850"/>
              </a:xfrm>
              <a:custGeom>
                <a:avLst/>
                <a:gdLst>
                  <a:gd name="T0" fmla="*/ 857 w 1090"/>
                  <a:gd name="T1" fmla="*/ 379 h 546"/>
                  <a:gd name="T2" fmla="*/ 507 w 1090"/>
                  <a:gd name="T3" fmla="*/ 370 h 546"/>
                  <a:gd name="T4" fmla="*/ 461 w 1090"/>
                  <a:gd name="T5" fmla="*/ 367 h 546"/>
                  <a:gd name="T6" fmla="*/ 444 w 1090"/>
                  <a:gd name="T7" fmla="*/ 370 h 546"/>
                  <a:gd name="T8" fmla="*/ 433 w 1090"/>
                  <a:gd name="T9" fmla="*/ 384 h 546"/>
                  <a:gd name="T10" fmla="*/ 430 w 1090"/>
                  <a:gd name="T11" fmla="*/ 401 h 546"/>
                  <a:gd name="T12" fmla="*/ 427 w 1090"/>
                  <a:gd name="T13" fmla="*/ 442 h 546"/>
                  <a:gd name="T14" fmla="*/ 241 w 1090"/>
                  <a:gd name="T15" fmla="*/ 367 h 546"/>
                  <a:gd name="T16" fmla="*/ 81 w 1090"/>
                  <a:gd name="T17" fmla="*/ 273 h 546"/>
                  <a:gd name="T18" fmla="*/ 146 w 1090"/>
                  <a:gd name="T19" fmla="*/ 236 h 546"/>
                  <a:gd name="T20" fmla="*/ 427 w 1090"/>
                  <a:gd name="T21" fmla="*/ 66 h 546"/>
                  <a:gd name="T22" fmla="*/ 427 w 1090"/>
                  <a:gd name="T23" fmla="*/ 149 h 546"/>
                  <a:gd name="T24" fmla="*/ 427 w 1090"/>
                  <a:gd name="T25" fmla="*/ 161 h 546"/>
                  <a:gd name="T26" fmla="*/ 433 w 1090"/>
                  <a:gd name="T27" fmla="*/ 178 h 546"/>
                  <a:gd name="T28" fmla="*/ 456 w 1090"/>
                  <a:gd name="T29" fmla="*/ 192 h 546"/>
                  <a:gd name="T30" fmla="*/ 499 w 1090"/>
                  <a:gd name="T31" fmla="*/ 192 h 546"/>
                  <a:gd name="T32" fmla="*/ 851 w 1090"/>
                  <a:gd name="T33" fmla="*/ 181 h 546"/>
                  <a:gd name="T34" fmla="*/ 1054 w 1090"/>
                  <a:gd name="T35" fmla="*/ 173 h 546"/>
                  <a:gd name="T36" fmla="*/ 1054 w 1090"/>
                  <a:gd name="T37" fmla="*/ 170 h 546"/>
                  <a:gd name="T38" fmla="*/ 851 w 1090"/>
                  <a:gd name="T39" fmla="*/ 158 h 546"/>
                  <a:gd name="T40" fmla="*/ 499 w 1090"/>
                  <a:gd name="T41" fmla="*/ 149 h 546"/>
                  <a:gd name="T42" fmla="*/ 473 w 1090"/>
                  <a:gd name="T43" fmla="*/ 135 h 546"/>
                  <a:gd name="T44" fmla="*/ 476 w 1090"/>
                  <a:gd name="T45" fmla="*/ 55 h 546"/>
                  <a:gd name="T46" fmla="*/ 476 w 1090"/>
                  <a:gd name="T47" fmla="*/ 29 h 546"/>
                  <a:gd name="T48" fmla="*/ 476 w 1090"/>
                  <a:gd name="T49" fmla="*/ 18 h 546"/>
                  <a:gd name="T50" fmla="*/ 456 w 1090"/>
                  <a:gd name="T51" fmla="*/ 3 h 546"/>
                  <a:gd name="T52" fmla="*/ 438 w 1090"/>
                  <a:gd name="T53" fmla="*/ 3 h 546"/>
                  <a:gd name="T54" fmla="*/ 416 w 1090"/>
                  <a:gd name="T55" fmla="*/ 15 h 546"/>
                  <a:gd name="T56" fmla="*/ 118 w 1090"/>
                  <a:gd name="T57" fmla="*/ 187 h 546"/>
                  <a:gd name="T58" fmla="*/ 20 w 1090"/>
                  <a:gd name="T59" fmla="*/ 244 h 546"/>
                  <a:gd name="T60" fmla="*/ 15 w 1090"/>
                  <a:gd name="T61" fmla="*/ 247 h 546"/>
                  <a:gd name="T62" fmla="*/ 0 w 1090"/>
                  <a:gd name="T63" fmla="*/ 267 h 546"/>
                  <a:gd name="T64" fmla="*/ 3 w 1090"/>
                  <a:gd name="T65" fmla="*/ 290 h 546"/>
                  <a:gd name="T66" fmla="*/ 18 w 1090"/>
                  <a:gd name="T67" fmla="*/ 301 h 546"/>
                  <a:gd name="T68" fmla="*/ 60 w 1090"/>
                  <a:gd name="T69" fmla="*/ 327 h 546"/>
                  <a:gd name="T70" fmla="*/ 212 w 1090"/>
                  <a:gd name="T71" fmla="*/ 416 h 546"/>
                  <a:gd name="T72" fmla="*/ 433 w 1090"/>
                  <a:gd name="T73" fmla="*/ 542 h 546"/>
                  <a:gd name="T74" fmla="*/ 436 w 1090"/>
                  <a:gd name="T75" fmla="*/ 542 h 546"/>
                  <a:gd name="T76" fmla="*/ 447 w 1090"/>
                  <a:gd name="T77" fmla="*/ 545 h 546"/>
                  <a:gd name="T78" fmla="*/ 473 w 1090"/>
                  <a:gd name="T79" fmla="*/ 527 h 546"/>
                  <a:gd name="T80" fmla="*/ 476 w 1090"/>
                  <a:gd name="T81" fmla="*/ 513 h 546"/>
                  <a:gd name="T82" fmla="*/ 476 w 1090"/>
                  <a:gd name="T83" fmla="*/ 496 h 546"/>
                  <a:gd name="T84" fmla="*/ 476 w 1090"/>
                  <a:gd name="T85" fmla="*/ 413 h 546"/>
                  <a:gd name="T86" fmla="*/ 504 w 1090"/>
                  <a:gd name="T87" fmla="*/ 413 h 546"/>
                  <a:gd name="T88" fmla="*/ 857 w 1090"/>
                  <a:gd name="T89" fmla="*/ 401 h 546"/>
                  <a:gd name="T90" fmla="*/ 1060 w 1090"/>
                  <a:gd name="T91" fmla="*/ 393 h 546"/>
                  <a:gd name="T92" fmla="*/ 1060 w 1090"/>
                  <a:gd name="T93" fmla="*/ 390 h 546"/>
                  <a:gd name="T94" fmla="*/ 46 w 1090"/>
                  <a:gd name="T95" fmla="*/ 296 h 546"/>
                  <a:gd name="T96" fmla="*/ 427 w 1090"/>
                  <a:gd name="T97" fmla="*/ 51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6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79"/>
                    </a:lnTo>
                    <a:lnTo>
                      <a:pt x="857" y="379"/>
                    </a:lnTo>
                    <a:lnTo>
                      <a:pt x="696" y="373"/>
                    </a:lnTo>
                    <a:lnTo>
                      <a:pt x="696" y="373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67"/>
                    </a:lnTo>
                    <a:lnTo>
                      <a:pt x="482" y="367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6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3"/>
                    </a:lnTo>
                    <a:lnTo>
                      <a:pt x="430" y="396"/>
                    </a:lnTo>
                    <a:lnTo>
                      <a:pt x="430" y="401"/>
                    </a:lnTo>
                    <a:lnTo>
                      <a:pt x="430" y="416"/>
                    </a:lnTo>
                    <a:lnTo>
                      <a:pt x="430" y="416"/>
                    </a:lnTo>
                    <a:lnTo>
                      <a:pt x="427" y="442"/>
                    </a:lnTo>
                    <a:lnTo>
                      <a:pt x="427" y="442"/>
                    </a:lnTo>
                    <a:lnTo>
                      <a:pt x="427" y="482"/>
                    </a:lnTo>
                    <a:lnTo>
                      <a:pt x="427" y="482"/>
                    </a:lnTo>
                    <a:lnTo>
                      <a:pt x="241" y="367"/>
                    </a:lnTo>
                    <a:lnTo>
                      <a:pt x="241" y="367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3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146" y="236"/>
                    </a:lnTo>
                    <a:lnTo>
                      <a:pt x="146" y="236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10"/>
                    </a:lnTo>
                    <a:lnTo>
                      <a:pt x="427" y="110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33" y="178"/>
                    </a:lnTo>
                    <a:lnTo>
                      <a:pt x="441" y="184"/>
                    </a:lnTo>
                    <a:lnTo>
                      <a:pt x="447" y="190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7"/>
                    </a:lnTo>
                    <a:lnTo>
                      <a:pt x="691" y="187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3"/>
                    </a:lnTo>
                    <a:lnTo>
                      <a:pt x="1054" y="173"/>
                    </a:lnTo>
                    <a:lnTo>
                      <a:pt x="1083" y="170"/>
                    </a:lnTo>
                    <a:lnTo>
                      <a:pt x="1083" y="170"/>
                    </a:lnTo>
                    <a:lnTo>
                      <a:pt x="1054" y="170"/>
                    </a:lnTo>
                    <a:lnTo>
                      <a:pt x="1054" y="170"/>
                    </a:lnTo>
                    <a:lnTo>
                      <a:pt x="974" y="164"/>
                    </a:lnTo>
                    <a:lnTo>
                      <a:pt x="974" y="164"/>
                    </a:lnTo>
                    <a:lnTo>
                      <a:pt x="851" y="158"/>
                    </a:lnTo>
                    <a:lnTo>
                      <a:pt x="851" y="158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10"/>
                    </a:lnTo>
                    <a:lnTo>
                      <a:pt x="476" y="110"/>
                    </a:lnTo>
                    <a:lnTo>
                      <a:pt x="476" y="55"/>
                    </a:lnTo>
                    <a:lnTo>
                      <a:pt x="476" y="44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29"/>
                    </a:lnTo>
                    <a:lnTo>
                      <a:pt x="476" y="29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18"/>
                    </a:lnTo>
                    <a:lnTo>
                      <a:pt x="476" y="18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7"/>
                    </a:lnTo>
                    <a:lnTo>
                      <a:pt x="118" y="187"/>
                    </a:lnTo>
                    <a:lnTo>
                      <a:pt x="66" y="215"/>
                    </a:lnTo>
                    <a:lnTo>
                      <a:pt x="40" y="233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5" y="247"/>
                    </a:lnTo>
                    <a:lnTo>
                      <a:pt x="15" y="247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3" y="258"/>
                    </a:lnTo>
                    <a:lnTo>
                      <a:pt x="0" y="267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3" y="290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3"/>
                    </a:lnTo>
                    <a:lnTo>
                      <a:pt x="60" y="327"/>
                    </a:lnTo>
                    <a:lnTo>
                      <a:pt x="60" y="327"/>
                    </a:lnTo>
                    <a:lnTo>
                      <a:pt x="112" y="359"/>
                    </a:lnTo>
                    <a:lnTo>
                      <a:pt x="112" y="359"/>
                    </a:lnTo>
                    <a:lnTo>
                      <a:pt x="212" y="416"/>
                    </a:lnTo>
                    <a:lnTo>
                      <a:pt x="212" y="416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9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41" y="545"/>
                    </a:lnTo>
                    <a:lnTo>
                      <a:pt x="441" y="545"/>
                    </a:lnTo>
                    <a:lnTo>
                      <a:pt x="447" y="545"/>
                    </a:lnTo>
                    <a:lnTo>
                      <a:pt x="447" y="545"/>
                    </a:lnTo>
                    <a:lnTo>
                      <a:pt x="459" y="542"/>
                    </a:lnTo>
                    <a:lnTo>
                      <a:pt x="467" y="536"/>
                    </a:lnTo>
                    <a:lnTo>
                      <a:pt x="467" y="536"/>
                    </a:lnTo>
                    <a:lnTo>
                      <a:pt x="473" y="527"/>
                    </a:lnTo>
                    <a:lnTo>
                      <a:pt x="476" y="519"/>
                    </a:lnTo>
                    <a:lnTo>
                      <a:pt x="476" y="519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2"/>
                    </a:lnTo>
                    <a:lnTo>
                      <a:pt x="476" y="442"/>
                    </a:lnTo>
                    <a:lnTo>
                      <a:pt x="476" y="416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82" y="413"/>
                    </a:lnTo>
                    <a:lnTo>
                      <a:pt x="482" y="413"/>
                    </a:lnTo>
                    <a:lnTo>
                      <a:pt x="504" y="413"/>
                    </a:lnTo>
                    <a:lnTo>
                      <a:pt x="504" y="413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6"/>
                    </a:lnTo>
                    <a:lnTo>
                      <a:pt x="983" y="396"/>
                    </a:lnTo>
                    <a:lnTo>
                      <a:pt x="1060" y="393"/>
                    </a:lnTo>
                    <a:lnTo>
                      <a:pt x="1060" y="393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6"/>
                    </a:moveTo>
                    <a:lnTo>
                      <a:pt x="46" y="296"/>
                    </a:lnTo>
                    <a:close/>
                    <a:moveTo>
                      <a:pt x="456" y="413"/>
                    </a:moveTo>
                    <a:lnTo>
                      <a:pt x="456" y="413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sp>
          <p:nvSpPr>
            <p:cNvPr id="301" name="Freeform 48"/>
            <p:cNvSpPr>
              <a:spLocks noChangeArrowheads="1"/>
            </p:cNvSpPr>
            <p:nvPr/>
          </p:nvSpPr>
          <p:spPr bwMode="auto">
            <a:xfrm>
              <a:off x="275329" y="2152628"/>
              <a:ext cx="659342" cy="412489"/>
            </a:xfrm>
            <a:custGeom>
              <a:avLst/>
              <a:gdLst>
                <a:gd name="T0" fmla="*/ 2695 w 2719"/>
                <a:gd name="T1" fmla="*/ 246 h 1702"/>
                <a:gd name="T2" fmla="*/ 2515 w 2719"/>
                <a:gd name="T3" fmla="*/ 186 h 1702"/>
                <a:gd name="T4" fmla="*/ 2329 w 2719"/>
                <a:gd name="T5" fmla="*/ 123 h 1702"/>
                <a:gd name="T6" fmla="*/ 2143 w 2719"/>
                <a:gd name="T7" fmla="*/ 60 h 1702"/>
                <a:gd name="T8" fmla="*/ 1957 w 2719"/>
                <a:gd name="T9" fmla="*/ 0 h 1702"/>
                <a:gd name="T10" fmla="*/ 2137 w 2719"/>
                <a:gd name="T11" fmla="*/ 74 h 1702"/>
                <a:gd name="T12" fmla="*/ 2320 w 2719"/>
                <a:gd name="T13" fmla="*/ 146 h 1702"/>
                <a:gd name="T14" fmla="*/ 2503 w 2719"/>
                <a:gd name="T15" fmla="*/ 220 h 1702"/>
                <a:gd name="T16" fmla="*/ 2397 w 2719"/>
                <a:gd name="T17" fmla="*/ 246 h 1702"/>
                <a:gd name="T18" fmla="*/ 2277 w 2719"/>
                <a:gd name="T19" fmla="*/ 243 h 1702"/>
                <a:gd name="T20" fmla="*/ 2028 w 2719"/>
                <a:gd name="T21" fmla="*/ 241 h 1702"/>
                <a:gd name="T22" fmla="*/ 1696 w 2719"/>
                <a:gd name="T23" fmla="*/ 241 h 1702"/>
                <a:gd name="T24" fmla="*/ 1031 w 2719"/>
                <a:gd name="T25" fmla="*/ 241 h 1702"/>
                <a:gd name="T26" fmla="*/ 699 w 2719"/>
                <a:gd name="T27" fmla="*/ 238 h 1702"/>
                <a:gd name="T28" fmla="*/ 178 w 2719"/>
                <a:gd name="T29" fmla="*/ 238 h 1702"/>
                <a:gd name="T30" fmla="*/ 223 w 2719"/>
                <a:gd name="T31" fmla="*/ 220 h 1702"/>
                <a:gd name="T32" fmla="*/ 499 w 2719"/>
                <a:gd name="T33" fmla="*/ 112 h 1702"/>
                <a:gd name="T34" fmla="*/ 682 w 2719"/>
                <a:gd name="T35" fmla="*/ 37 h 1702"/>
                <a:gd name="T36" fmla="*/ 679 w 2719"/>
                <a:gd name="T37" fmla="*/ 29 h 1702"/>
                <a:gd name="T38" fmla="*/ 493 w 2719"/>
                <a:gd name="T39" fmla="*/ 91 h 1702"/>
                <a:gd name="T40" fmla="*/ 398 w 2719"/>
                <a:gd name="T41" fmla="*/ 123 h 1702"/>
                <a:gd name="T42" fmla="*/ 63 w 2719"/>
                <a:gd name="T43" fmla="*/ 238 h 1702"/>
                <a:gd name="T44" fmla="*/ 34 w 2719"/>
                <a:gd name="T45" fmla="*/ 238 h 1702"/>
                <a:gd name="T46" fmla="*/ 34 w 2719"/>
                <a:gd name="T47" fmla="*/ 238 h 1702"/>
                <a:gd name="T48" fmla="*/ 9 w 2719"/>
                <a:gd name="T49" fmla="*/ 249 h 1702"/>
                <a:gd name="T50" fmla="*/ 0 w 2719"/>
                <a:gd name="T51" fmla="*/ 272 h 1702"/>
                <a:gd name="T52" fmla="*/ 6 w 2719"/>
                <a:gd name="T53" fmla="*/ 1673 h 1702"/>
                <a:gd name="T54" fmla="*/ 6 w 2719"/>
                <a:gd name="T55" fmla="*/ 1675 h 1702"/>
                <a:gd name="T56" fmla="*/ 6 w 2719"/>
                <a:gd name="T57" fmla="*/ 1684 h 1702"/>
                <a:gd name="T58" fmla="*/ 23 w 2719"/>
                <a:gd name="T59" fmla="*/ 1701 h 1702"/>
                <a:gd name="T60" fmla="*/ 178 w 2719"/>
                <a:gd name="T61" fmla="*/ 1701 h 1702"/>
                <a:gd name="T62" fmla="*/ 607 w 2719"/>
                <a:gd name="T63" fmla="*/ 1699 h 1702"/>
                <a:gd name="T64" fmla="*/ 1183 w 2719"/>
                <a:gd name="T65" fmla="*/ 1693 h 1702"/>
                <a:gd name="T66" fmla="*/ 1756 w 2719"/>
                <a:gd name="T67" fmla="*/ 1684 h 1702"/>
                <a:gd name="T68" fmla="*/ 2329 w 2719"/>
                <a:gd name="T69" fmla="*/ 1673 h 1702"/>
                <a:gd name="T70" fmla="*/ 1756 w 2719"/>
                <a:gd name="T71" fmla="*/ 1664 h 1702"/>
                <a:gd name="T72" fmla="*/ 1183 w 2719"/>
                <a:gd name="T73" fmla="*/ 1656 h 1702"/>
                <a:gd name="T74" fmla="*/ 607 w 2719"/>
                <a:gd name="T75" fmla="*/ 1650 h 1702"/>
                <a:gd name="T76" fmla="*/ 178 w 2719"/>
                <a:gd name="T77" fmla="*/ 1647 h 1702"/>
                <a:gd name="T78" fmla="*/ 66 w 2719"/>
                <a:gd name="T79" fmla="*/ 974 h 1702"/>
                <a:gd name="T80" fmla="*/ 367 w 2719"/>
                <a:gd name="T81" fmla="*/ 306 h 1702"/>
                <a:gd name="T82" fmla="*/ 1000 w 2719"/>
                <a:gd name="T83" fmla="*/ 304 h 1702"/>
                <a:gd name="T84" fmla="*/ 1364 w 2719"/>
                <a:gd name="T85" fmla="*/ 306 h 1702"/>
                <a:gd name="T86" fmla="*/ 1862 w 2719"/>
                <a:gd name="T87" fmla="*/ 304 h 1702"/>
                <a:gd name="T88" fmla="*/ 2194 w 2719"/>
                <a:gd name="T89" fmla="*/ 301 h 1702"/>
                <a:gd name="T90" fmla="*/ 2360 w 2719"/>
                <a:gd name="T91" fmla="*/ 298 h 1702"/>
                <a:gd name="T92" fmla="*/ 2670 w 2719"/>
                <a:gd name="T93" fmla="*/ 298 h 1702"/>
                <a:gd name="T94" fmla="*/ 2675 w 2719"/>
                <a:gd name="T95" fmla="*/ 621 h 1702"/>
                <a:gd name="T96" fmla="*/ 2678 w 2719"/>
                <a:gd name="T97" fmla="*/ 974 h 1702"/>
                <a:gd name="T98" fmla="*/ 2687 w 2719"/>
                <a:gd name="T99" fmla="*/ 1323 h 1702"/>
                <a:gd name="T100" fmla="*/ 2695 w 2719"/>
                <a:gd name="T101" fmla="*/ 1673 h 1702"/>
                <a:gd name="T102" fmla="*/ 2704 w 2719"/>
                <a:gd name="T103" fmla="*/ 1323 h 1702"/>
                <a:gd name="T104" fmla="*/ 2710 w 2719"/>
                <a:gd name="T105" fmla="*/ 974 h 1702"/>
                <a:gd name="T106" fmla="*/ 2715 w 2719"/>
                <a:gd name="T107" fmla="*/ 621 h 1702"/>
                <a:gd name="T108" fmla="*/ 2718 w 2719"/>
                <a:gd name="T109" fmla="*/ 272 h 1702"/>
                <a:gd name="T110" fmla="*/ 2718 w 2719"/>
                <a:gd name="T111" fmla="*/ 272 h 1702"/>
                <a:gd name="T112" fmla="*/ 2712 w 2719"/>
                <a:gd name="T113" fmla="*/ 255 h 1702"/>
                <a:gd name="T114" fmla="*/ 2695 w 2719"/>
                <a:gd name="T115" fmla="*/ 246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2">
                  <a:moveTo>
                    <a:pt x="2695" y="246"/>
                  </a:moveTo>
                  <a:lnTo>
                    <a:pt x="2695" y="246"/>
                  </a:lnTo>
                  <a:lnTo>
                    <a:pt x="2690" y="246"/>
                  </a:lnTo>
                  <a:lnTo>
                    <a:pt x="2515" y="186"/>
                  </a:lnTo>
                  <a:lnTo>
                    <a:pt x="2515" y="186"/>
                  </a:lnTo>
                  <a:lnTo>
                    <a:pt x="2329" y="123"/>
                  </a:lnTo>
                  <a:lnTo>
                    <a:pt x="2237" y="91"/>
                  </a:lnTo>
                  <a:lnTo>
                    <a:pt x="2143" y="60"/>
                  </a:lnTo>
                  <a:lnTo>
                    <a:pt x="2048" y="29"/>
                  </a:lnTo>
                  <a:lnTo>
                    <a:pt x="1957" y="0"/>
                  </a:lnTo>
                  <a:lnTo>
                    <a:pt x="2045" y="37"/>
                  </a:lnTo>
                  <a:lnTo>
                    <a:pt x="2137" y="74"/>
                  </a:lnTo>
                  <a:lnTo>
                    <a:pt x="2229" y="112"/>
                  </a:lnTo>
                  <a:lnTo>
                    <a:pt x="2320" y="146"/>
                  </a:lnTo>
                  <a:lnTo>
                    <a:pt x="2320" y="146"/>
                  </a:lnTo>
                  <a:lnTo>
                    <a:pt x="2503" y="220"/>
                  </a:lnTo>
                  <a:lnTo>
                    <a:pt x="2569" y="246"/>
                  </a:lnTo>
                  <a:lnTo>
                    <a:pt x="2397" y="246"/>
                  </a:lnTo>
                  <a:lnTo>
                    <a:pt x="2360" y="243"/>
                  </a:lnTo>
                  <a:lnTo>
                    <a:pt x="2277" y="243"/>
                  </a:lnTo>
                  <a:lnTo>
                    <a:pt x="2194" y="243"/>
                  </a:lnTo>
                  <a:lnTo>
                    <a:pt x="2028" y="241"/>
                  </a:lnTo>
                  <a:lnTo>
                    <a:pt x="1862" y="241"/>
                  </a:lnTo>
                  <a:lnTo>
                    <a:pt x="1696" y="241"/>
                  </a:lnTo>
                  <a:lnTo>
                    <a:pt x="1364" y="238"/>
                  </a:lnTo>
                  <a:lnTo>
                    <a:pt x="1031" y="241"/>
                  </a:lnTo>
                  <a:lnTo>
                    <a:pt x="1000" y="241"/>
                  </a:lnTo>
                  <a:lnTo>
                    <a:pt x="699" y="238"/>
                  </a:lnTo>
                  <a:lnTo>
                    <a:pt x="367" y="238"/>
                  </a:lnTo>
                  <a:lnTo>
                    <a:pt x="178" y="238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407" y="146"/>
                  </a:lnTo>
                  <a:lnTo>
                    <a:pt x="499" y="112"/>
                  </a:lnTo>
                  <a:lnTo>
                    <a:pt x="590" y="74"/>
                  </a:lnTo>
                  <a:lnTo>
                    <a:pt x="682" y="37"/>
                  </a:lnTo>
                  <a:lnTo>
                    <a:pt x="774" y="0"/>
                  </a:lnTo>
                  <a:lnTo>
                    <a:pt x="679" y="29"/>
                  </a:lnTo>
                  <a:lnTo>
                    <a:pt x="585" y="60"/>
                  </a:lnTo>
                  <a:lnTo>
                    <a:pt x="493" y="91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212" y="186"/>
                  </a:lnTo>
                  <a:lnTo>
                    <a:pt x="63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20" y="241"/>
                  </a:lnTo>
                  <a:lnTo>
                    <a:pt x="9" y="249"/>
                  </a:lnTo>
                  <a:lnTo>
                    <a:pt x="3" y="258"/>
                  </a:lnTo>
                  <a:lnTo>
                    <a:pt x="0" y="272"/>
                  </a:lnTo>
                  <a:lnTo>
                    <a:pt x="0" y="974"/>
                  </a:lnTo>
                  <a:lnTo>
                    <a:pt x="6" y="1673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84"/>
                  </a:lnTo>
                  <a:lnTo>
                    <a:pt x="15" y="1696"/>
                  </a:lnTo>
                  <a:lnTo>
                    <a:pt x="23" y="1701"/>
                  </a:lnTo>
                  <a:lnTo>
                    <a:pt x="34" y="1701"/>
                  </a:lnTo>
                  <a:lnTo>
                    <a:pt x="178" y="1701"/>
                  </a:lnTo>
                  <a:lnTo>
                    <a:pt x="321" y="1701"/>
                  </a:lnTo>
                  <a:lnTo>
                    <a:pt x="607" y="1699"/>
                  </a:lnTo>
                  <a:lnTo>
                    <a:pt x="894" y="1696"/>
                  </a:lnTo>
                  <a:lnTo>
                    <a:pt x="1183" y="1693"/>
                  </a:lnTo>
                  <a:lnTo>
                    <a:pt x="1469" y="1690"/>
                  </a:lnTo>
                  <a:lnTo>
                    <a:pt x="1756" y="1684"/>
                  </a:lnTo>
                  <a:lnTo>
                    <a:pt x="2042" y="1678"/>
                  </a:lnTo>
                  <a:lnTo>
                    <a:pt x="2329" y="1673"/>
                  </a:lnTo>
                  <a:lnTo>
                    <a:pt x="2042" y="1667"/>
                  </a:lnTo>
                  <a:lnTo>
                    <a:pt x="1756" y="1664"/>
                  </a:lnTo>
                  <a:lnTo>
                    <a:pt x="1469" y="1658"/>
                  </a:lnTo>
                  <a:lnTo>
                    <a:pt x="1183" y="1656"/>
                  </a:lnTo>
                  <a:lnTo>
                    <a:pt x="894" y="1653"/>
                  </a:lnTo>
                  <a:lnTo>
                    <a:pt x="607" y="1650"/>
                  </a:lnTo>
                  <a:lnTo>
                    <a:pt x="321" y="1647"/>
                  </a:lnTo>
                  <a:lnTo>
                    <a:pt x="178" y="1647"/>
                  </a:lnTo>
                  <a:lnTo>
                    <a:pt x="63" y="1644"/>
                  </a:lnTo>
                  <a:lnTo>
                    <a:pt x="66" y="974"/>
                  </a:lnTo>
                  <a:lnTo>
                    <a:pt x="66" y="306"/>
                  </a:lnTo>
                  <a:lnTo>
                    <a:pt x="367" y="306"/>
                  </a:lnTo>
                  <a:lnTo>
                    <a:pt x="699" y="304"/>
                  </a:lnTo>
                  <a:lnTo>
                    <a:pt x="1000" y="304"/>
                  </a:lnTo>
                  <a:lnTo>
                    <a:pt x="1031" y="304"/>
                  </a:lnTo>
                  <a:lnTo>
                    <a:pt x="1364" y="306"/>
                  </a:lnTo>
                  <a:lnTo>
                    <a:pt x="1696" y="304"/>
                  </a:lnTo>
                  <a:lnTo>
                    <a:pt x="1862" y="304"/>
                  </a:lnTo>
                  <a:lnTo>
                    <a:pt x="2028" y="304"/>
                  </a:lnTo>
                  <a:lnTo>
                    <a:pt x="2194" y="301"/>
                  </a:lnTo>
                  <a:lnTo>
                    <a:pt x="2277" y="301"/>
                  </a:lnTo>
                  <a:lnTo>
                    <a:pt x="2360" y="298"/>
                  </a:lnTo>
                  <a:lnTo>
                    <a:pt x="2397" y="298"/>
                  </a:lnTo>
                  <a:lnTo>
                    <a:pt x="2670" y="298"/>
                  </a:lnTo>
                  <a:lnTo>
                    <a:pt x="2673" y="447"/>
                  </a:lnTo>
                  <a:lnTo>
                    <a:pt x="2675" y="621"/>
                  </a:lnTo>
                  <a:lnTo>
                    <a:pt x="2675" y="621"/>
                  </a:lnTo>
                  <a:lnTo>
                    <a:pt x="2678" y="974"/>
                  </a:lnTo>
                  <a:lnTo>
                    <a:pt x="2678" y="974"/>
                  </a:lnTo>
                  <a:lnTo>
                    <a:pt x="2687" y="1323"/>
                  </a:lnTo>
                  <a:lnTo>
                    <a:pt x="2690" y="1498"/>
                  </a:lnTo>
                  <a:lnTo>
                    <a:pt x="2695" y="1673"/>
                  </a:lnTo>
                  <a:lnTo>
                    <a:pt x="2698" y="1498"/>
                  </a:lnTo>
                  <a:lnTo>
                    <a:pt x="2704" y="1323"/>
                  </a:lnTo>
                  <a:lnTo>
                    <a:pt x="2704" y="1323"/>
                  </a:lnTo>
                  <a:lnTo>
                    <a:pt x="2710" y="974"/>
                  </a:lnTo>
                  <a:lnTo>
                    <a:pt x="2710" y="974"/>
                  </a:lnTo>
                  <a:lnTo>
                    <a:pt x="2715" y="621"/>
                  </a:lnTo>
                  <a:lnTo>
                    <a:pt x="2718" y="447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5" y="263"/>
                  </a:lnTo>
                  <a:lnTo>
                    <a:pt x="2712" y="255"/>
                  </a:lnTo>
                  <a:lnTo>
                    <a:pt x="2704" y="249"/>
                  </a:lnTo>
                  <a:lnTo>
                    <a:pt x="2695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954559" y="2706453"/>
            <a:ext cx="487269" cy="305628"/>
            <a:chOff x="8283907" y="1365185"/>
            <a:chExt cx="659342" cy="413558"/>
          </a:xfrm>
          <a:solidFill>
            <a:schemeClr val="tx1"/>
          </a:solidFill>
        </p:grpSpPr>
        <p:sp>
          <p:nvSpPr>
            <p:cNvPr id="307" name="Freeform 10"/>
            <p:cNvSpPr>
              <a:spLocks noChangeArrowheads="1"/>
            </p:cNvSpPr>
            <p:nvPr/>
          </p:nvSpPr>
          <p:spPr bwMode="auto">
            <a:xfrm>
              <a:off x="8283907" y="1365185"/>
              <a:ext cx="659342" cy="413558"/>
            </a:xfrm>
            <a:custGeom>
              <a:avLst/>
              <a:gdLst>
                <a:gd name="T0" fmla="*/ 2692 w 2719"/>
                <a:gd name="T1" fmla="*/ 249 h 1705"/>
                <a:gd name="T2" fmla="*/ 2514 w 2719"/>
                <a:gd name="T3" fmla="*/ 189 h 1705"/>
                <a:gd name="T4" fmla="*/ 2328 w 2719"/>
                <a:gd name="T5" fmla="*/ 126 h 1705"/>
                <a:gd name="T6" fmla="*/ 2142 w 2719"/>
                <a:gd name="T7" fmla="*/ 63 h 1705"/>
                <a:gd name="T8" fmla="*/ 1953 w 2719"/>
                <a:gd name="T9" fmla="*/ 0 h 1705"/>
                <a:gd name="T10" fmla="*/ 2136 w 2719"/>
                <a:gd name="T11" fmla="*/ 74 h 1705"/>
                <a:gd name="T12" fmla="*/ 2320 w 2719"/>
                <a:gd name="T13" fmla="*/ 148 h 1705"/>
                <a:gd name="T14" fmla="*/ 2503 w 2719"/>
                <a:gd name="T15" fmla="*/ 223 h 1705"/>
                <a:gd name="T16" fmla="*/ 2394 w 2719"/>
                <a:gd name="T17" fmla="*/ 246 h 1705"/>
                <a:gd name="T18" fmla="*/ 2277 w 2719"/>
                <a:gd name="T19" fmla="*/ 246 h 1705"/>
                <a:gd name="T20" fmla="*/ 2028 w 2719"/>
                <a:gd name="T21" fmla="*/ 243 h 1705"/>
                <a:gd name="T22" fmla="*/ 1695 w 2719"/>
                <a:gd name="T23" fmla="*/ 240 h 1705"/>
                <a:gd name="T24" fmla="*/ 1031 w 2719"/>
                <a:gd name="T25" fmla="*/ 240 h 1705"/>
                <a:gd name="T26" fmla="*/ 699 w 2719"/>
                <a:gd name="T27" fmla="*/ 240 h 1705"/>
                <a:gd name="T28" fmla="*/ 177 w 2719"/>
                <a:gd name="T29" fmla="*/ 240 h 1705"/>
                <a:gd name="T30" fmla="*/ 223 w 2719"/>
                <a:gd name="T31" fmla="*/ 223 h 1705"/>
                <a:gd name="T32" fmla="*/ 498 w 2719"/>
                <a:gd name="T33" fmla="*/ 111 h 1705"/>
                <a:gd name="T34" fmla="*/ 678 w 2719"/>
                <a:gd name="T35" fmla="*/ 37 h 1705"/>
                <a:gd name="T36" fmla="*/ 676 w 2719"/>
                <a:gd name="T37" fmla="*/ 31 h 1705"/>
                <a:gd name="T38" fmla="*/ 489 w 2719"/>
                <a:gd name="T39" fmla="*/ 94 h 1705"/>
                <a:gd name="T40" fmla="*/ 398 w 2719"/>
                <a:gd name="T41" fmla="*/ 126 h 1705"/>
                <a:gd name="T42" fmla="*/ 63 w 2719"/>
                <a:gd name="T43" fmla="*/ 240 h 1705"/>
                <a:gd name="T44" fmla="*/ 31 w 2719"/>
                <a:gd name="T45" fmla="*/ 240 h 1705"/>
                <a:gd name="T46" fmla="*/ 31 w 2719"/>
                <a:gd name="T47" fmla="*/ 240 h 1705"/>
                <a:gd name="T48" fmla="*/ 8 w 2719"/>
                <a:gd name="T49" fmla="*/ 249 h 1705"/>
                <a:gd name="T50" fmla="*/ 0 w 2719"/>
                <a:gd name="T51" fmla="*/ 274 h 1705"/>
                <a:gd name="T52" fmla="*/ 3 w 2719"/>
                <a:gd name="T53" fmla="*/ 1675 h 1705"/>
                <a:gd name="T54" fmla="*/ 3 w 2719"/>
                <a:gd name="T55" fmla="*/ 1675 h 1705"/>
                <a:gd name="T56" fmla="*/ 6 w 2719"/>
                <a:gd name="T57" fmla="*/ 1687 h 1705"/>
                <a:gd name="T58" fmla="*/ 20 w 2719"/>
                <a:gd name="T59" fmla="*/ 1701 h 1705"/>
                <a:gd name="T60" fmla="*/ 174 w 2719"/>
                <a:gd name="T61" fmla="*/ 1704 h 1705"/>
                <a:gd name="T62" fmla="*/ 607 w 2719"/>
                <a:gd name="T63" fmla="*/ 1701 h 1705"/>
                <a:gd name="T64" fmla="*/ 1180 w 2719"/>
                <a:gd name="T65" fmla="*/ 1695 h 1705"/>
                <a:gd name="T66" fmla="*/ 1756 w 2719"/>
                <a:gd name="T67" fmla="*/ 1687 h 1705"/>
                <a:gd name="T68" fmla="*/ 2328 w 2719"/>
                <a:gd name="T69" fmla="*/ 1675 h 1705"/>
                <a:gd name="T70" fmla="*/ 1756 w 2719"/>
                <a:gd name="T71" fmla="*/ 1664 h 1705"/>
                <a:gd name="T72" fmla="*/ 1180 w 2719"/>
                <a:gd name="T73" fmla="*/ 1658 h 1705"/>
                <a:gd name="T74" fmla="*/ 607 w 2719"/>
                <a:gd name="T75" fmla="*/ 1652 h 1705"/>
                <a:gd name="T76" fmla="*/ 174 w 2719"/>
                <a:gd name="T77" fmla="*/ 1647 h 1705"/>
                <a:gd name="T78" fmla="*/ 66 w 2719"/>
                <a:gd name="T79" fmla="*/ 973 h 1705"/>
                <a:gd name="T80" fmla="*/ 363 w 2719"/>
                <a:gd name="T81" fmla="*/ 306 h 1705"/>
                <a:gd name="T82" fmla="*/ 999 w 2719"/>
                <a:gd name="T83" fmla="*/ 306 h 1705"/>
                <a:gd name="T84" fmla="*/ 1363 w 2719"/>
                <a:gd name="T85" fmla="*/ 306 h 1705"/>
                <a:gd name="T86" fmla="*/ 1861 w 2719"/>
                <a:gd name="T87" fmla="*/ 306 h 1705"/>
                <a:gd name="T88" fmla="*/ 2194 w 2719"/>
                <a:gd name="T89" fmla="*/ 303 h 1705"/>
                <a:gd name="T90" fmla="*/ 2360 w 2719"/>
                <a:gd name="T91" fmla="*/ 300 h 1705"/>
                <a:gd name="T92" fmla="*/ 2669 w 2719"/>
                <a:gd name="T93" fmla="*/ 297 h 1705"/>
                <a:gd name="T94" fmla="*/ 2672 w 2719"/>
                <a:gd name="T95" fmla="*/ 624 h 1705"/>
                <a:gd name="T96" fmla="*/ 2678 w 2719"/>
                <a:gd name="T97" fmla="*/ 973 h 1705"/>
                <a:gd name="T98" fmla="*/ 2684 w 2719"/>
                <a:gd name="T99" fmla="*/ 1326 h 1705"/>
                <a:gd name="T100" fmla="*/ 2692 w 2719"/>
                <a:gd name="T101" fmla="*/ 1675 h 1705"/>
                <a:gd name="T102" fmla="*/ 2701 w 2719"/>
                <a:gd name="T103" fmla="*/ 1326 h 1705"/>
                <a:gd name="T104" fmla="*/ 2706 w 2719"/>
                <a:gd name="T105" fmla="*/ 973 h 1705"/>
                <a:gd name="T106" fmla="*/ 2712 w 2719"/>
                <a:gd name="T107" fmla="*/ 624 h 1705"/>
                <a:gd name="T108" fmla="*/ 2718 w 2719"/>
                <a:gd name="T109" fmla="*/ 274 h 1705"/>
                <a:gd name="T110" fmla="*/ 2718 w 2719"/>
                <a:gd name="T111" fmla="*/ 274 h 1705"/>
                <a:gd name="T112" fmla="*/ 2709 w 2719"/>
                <a:gd name="T113" fmla="*/ 257 h 1705"/>
                <a:gd name="T114" fmla="*/ 2692 w 2719"/>
                <a:gd name="T115" fmla="*/ 24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5">
                  <a:moveTo>
                    <a:pt x="2692" y="249"/>
                  </a:moveTo>
                  <a:lnTo>
                    <a:pt x="2692" y="249"/>
                  </a:lnTo>
                  <a:lnTo>
                    <a:pt x="2689" y="249"/>
                  </a:lnTo>
                  <a:lnTo>
                    <a:pt x="2514" y="189"/>
                  </a:lnTo>
                  <a:lnTo>
                    <a:pt x="2514" y="189"/>
                  </a:lnTo>
                  <a:lnTo>
                    <a:pt x="2328" y="126"/>
                  </a:lnTo>
                  <a:lnTo>
                    <a:pt x="2234" y="94"/>
                  </a:lnTo>
                  <a:lnTo>
                    <a:pt x="2142" y="63"/>
                  </a:lnTo>
                  <a:lnTo>
                    <a:pt x="2048" y="31"/>
                  </a:lnTo>
                  <a:lnTo>
                    <a:pt x="1953" y="0"/>
                  </a:lnTo>
                  <a:lnTo>
                    <a:pt x="2045" y="37"/>
                  </a:lnTo>
                  <a:lnTo>
                    <a:pt x="2136" y="74"/>
                  </a:lnTo>
                  <a:lnTo>
                    <a:pt x="2228" y="111"/>
                  </a:lnTo>
                  <a:lnTo>
                    <a:pt x="2320" y="148"/>
                  </a:lnTo>
                  <a:lnTo>
                    <a:pt x="2320" y="148"/>
                  </a:lnTo>
                  <a:lnTo>
                    <a:pt x="2503" y="223"/>
                  </a:lnTo>
                  <a:lnTo>
                    <a:pt x="2569" y="249"/>
                  </a:lnTo>
                  <a:lnTo>
                    <a:pt x="2394" y="246"/>
                  </a:lnTo>
                  <a:lnTo>
                    <a:pt x="2360" y="246"/>
                  </a:lnTo>
                  <a:lnTo>
                    <a:pt x="2277" y="246"/>
                  </a:lnTo>
                  <a:lnTo>
                    <a:pt x="2194" y="243"/>
                  </a:lnTo>
                  <a:lnTo>
                    <a:pt x="2028" y="243"/>
                  </a:lnTo>
                  <a:lnTo>
                    <a:pt x="1861" y="240"/>
                  </a:lnTo>
                  <a:lnTo>
                    <a:pt x="1695" y="240"/>
                  </a:lnTo>
                  <a:lnTo>
                    <a:pt x="1363" y="240"/>
                  </a:lnTo>
                  <a:lnTo>
                    <a:pt x="1031" y="240"/>
                  </a:lnTo>
                  <a:lnTo>
                    <a:pt x="999" y="240"/>
                  </a:lnTo>
                  <a:lnTo>
                    <a:pt x="699" y="240"/>
                  </a:lnTo>
                  <a:lnTo>
                    <a:pt x="363" y="240"/>
                  </a:lnTo>
                  <a:lnTo>
                    <a:pt x="177" y="240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407" y="148"/>
                  </a:lnTo>
                  <a:lnTo>
                    <a:pt x="498" y="111"/>
                  </a:lnTo>
                  <a:lnTo>
                    <a:pt x="590" y="74"/>
                  </a:lnTo>
                  <a:lnTo>
                    <a:pt x="678" y="37"/>
                  </a:lnTo>
                  <a:lnTo>
                    <a:pt x="770" y="0"/>
                  </a:lnTo>
                  <a:lnTo>
                    <a:pt x="676" y="31"/>
                  </a:lnTo>
                  <a:lnTo>
                    <a:pt x="584" y="63"/>
                  </a:lnTo>
                  <a:lnTo>
                    <a:pt x="489" y="94"/>
                  </a:lnTo>
                  <a:lnTo>
                    <a:pt x="398" y="126"/>
                  </a:lnTo>
                  <a:lnTo>
                    <a:pt x="398" y="126"/>
                  </a:lnTo>
                  <a:lnTo>
                    <a:pt x="212" y="189"/>
                  </a:lnTo>
                  <a:lnTo>
                    <a:pt x="63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20" y="243"/>
                  </a:lnTo>
                  <a:lnTo>
                    <a:pt x="8" y="249"/>
                  </a:lnTo>
                  <a:lnTo>
                    <a:pt x="3" y="260"/>
                  </a:lnTo>
                  <a:lnTo>
                    <a:pt x="0" y="274"/>
                  </a:lnTo>
                  <a:lnTo>
                    <a:pt x="0" y="973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6" y="1687"/>
                  </a:lnTo>
                  <a:lnTo>
                    <a:pt x="11" y="1695"/>
                  </a:lnTo>
                  <a:lnTo>
                    <a:pt x="20" y="1701"/>
                  </a:lnTo>
                  <a:lnTo>
                    <a:pt x="31" y="1704"/>
                  </a:lnTo>
                  <a:lnTo>
                    <a:pt x="174" y="1704"/>
                  </a:lnTo>
                  <a:lnTo>
                    <a:pt x="321" y="1704"/>
                  </a:lnTo>
                  <a:lnTo>
                    <a:pt x="607" y="1701"/>
                  </a:lnTo>
                  <a:lnTo>
                    <a:pt x="893" y="1698"/>
                  </a:lnTo>
                  <a:lnTo>
                    <a:pt x="1180" y="1695"/>
                  </a:lnTo>
                  <a:lnTo>
                    <a:pt x="1466" y="1689"/>
                  </a:lnTo>
                  <a:lnTo>
                    <a:pt x="1756" y="1687"/>
                  </a:lnTo>
                  <a:lnTo>
                    <a:pt x="2042" y="1681"/>
                  </a:lnTo>
                  <a:lnTo>
                    <a:pt x="2328" y="1675"/>
                  </a:lnTo>
                  <a:lnTo>
                    <a:pt x="2042" y="1669"/>
                  </a:lnTo>
                  <a:lnTo>
                    <a:pt x="1756" y="1664"/>
                  </a:lnTo>
                  <a:lnTo>
                    <a:pt x="1466" y="1661"/>
                  </a:lnTo>
                  <a:lnTo>
                    <a:pt x="1180" y="1658"/>
                  </a:lnTo>
                  <a:lnTo>
                    <a:pt x="893" y="1652"/>
                  </a:lnTo>
                  <a:lnTo>
                    <a:pt x="607" y="1652"/>
                  </a:lnTo>
                  <a:lnTo>
                    <a:pt x="321" y="1650"/>
                  </a:lnTo>
                  <a:lnTo>
                    <a:pt x="174" y="1647"/>
                  </a:lnTo>
                  <a:lnTo>
                    <a:pt x="60" y="1647"/>
                  </a:lnTo>
                  <a:lnTo>
                    <a:pt x="66" y="973"/>
                  </a:lnTo>
                  <a:lnTo>
                    <a:pt x="66" y="306"/>
                  </a:lnTo>
                  <a:lnTo>
                    <a:pt x="363" y="306"/>
                  </a:lnTo>
                  <a:lnTo>
                    <a:pt x="699" y="306"/>
                  </a:lnTo>
                  <a:lnTo>
                    <a:pt x="999" y="306"/>
                  </a:lnTo>
                  <a:lnTo>
                    <a:pt x="1031" y="306"/>
                  </a:lnTo>
                  <a:lnTo>
                    <a:pt x="1363" y="306"/>
                  </a:lnTo>
                  <a:lnTo>
                    <a:pt x="1695" y="306"/>
                  </a:lnTo>
                  <a:lnTo>
                    <a:pt x="1861" y="306"/>
                  </a:lnTo>
                  <a:lnTo>
                    <a:pt x="2028" y="303"/>
                  </a:lnTo>
                  <a:lnTo>
                    <a:pt x="2194" y="303"/>
                  </a:lnTo>
                  <a:lnTo>
                    <a:pt x="2277" y="300"/>
                  </a:lnTo>
                  <a:lnTo>
                    <a:pt x="2360" y="300"/>
                  </a:lnTo>
                  <a:lnTo>
                    <a:pt x="2394" y="300"/>
                  </a:lnTo>
                  <a:lnTo>
                    <a:pt x="2669" y="297"/>
                  </a:lnTo>
                  <a:lnTo>
                    <a:pt x="2669" y="449"/>
                  </a:lnTo>
                  <a:lnTo>
                    <a:pt x="2672" y="624"/>
                  </a:lnTo>
                  <a:lnTo>
                    <a:pt x="2672" y="624"/>
                  </a:lnTo>
                  <a:lnTo>
                    <a:pt x="2678" y="973"/>
                  </a:lnTo>
                  <a:lnTo>
                    <a:pt x="2678" y="973"/>
                  </a:lnTo>
                  <a:lnTo>
                    <a:pt x="2684" y="1326"/>
                  </a:lnTo>
                  <a:lnTo>
                    <a:pt x="2689" y="1500"/>
                  </a:lnTo>
                  <a:lnTo>
                    <a:pt x="2692" y="1675"/>
                  </a:lnTo>
                  <a:lnTo>
                    <a:pt x="2698" y="1500"/>
                  </a:lnTo>
                  <a:lnTo>
                    <a:pt x="2701" y="1326"/>
                  </a:lnTo>
                  <a:lnTo>
                    <a:pt x="2701" y="1326"/>
                  </a:lnTo>
                  <a:lnTo>
                    <a:pt x="2706" y="973"/>
                  </a:lnTo>
                  <a:lnTo>
                    <a:pt x="2706" y="973"/>
                  </a:lnTo>
                  <a:lnTo>
                    <a:pt x="2712" y="624"/>
                  </a:lnTo>
                  <a:lnTo>
                    <a:pt x="2715" y="449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5" y="263"/>
                  </a:lnTo>
                  <a:lnTo>
                    <a:pt x="2709" y="257"/>
                  </a:lnTo>
                  <a:lnTo>
                    <a:pt x="2703" y="252"/>
                  </a:lnTo>
                  <a:lnTo>
                    <a:pt x="2692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8445209" y="1428749"/>
              <a:ext cx="344374" cy="344373"/>
              <a:chOff x="8383289" y="1310409"/>
              <a:chExt cx="462715" cy="462714"/>
            </a:xfrm>
            <a:grpFill/>
          </p:grpSpPr>
          <p:sp>
            <p:nvSpPr>
              <p:cNvPr id="309" name="Freeform 11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8 w 493"/>
                  <a:gd name="T3" fmla="*/ 307 h 539"/>
                  <a:gd name="T4" fmla="*/ 66 w 493"/>
                  <a:gd name="T5" fmla="*/ 304 h 539"/>
                  <a:gd name="T6" fmla="*/ 146 w 493"/>
                  <a:gd name="T7" fmla="*/ 301 h 539"/>
                  <a:gd name="T8" fmla="*/ 149 w 493"/>
                  <a:gd name="T9" fmla="*/ 301 h 539"/>
                  <a:gd name="T10" fmla="*/ 151 w 493"/>
                  <a:gd name="T11" fmla="*/ 403 h 539"/>
                  <a:gd name="T12" fmla="*/ 160 w 493"/>
                  <a:gd name="T13" fmla="*/ 523 h 539"/>
                  <a:gd name="T14" fmla="*/ 163 w 493"/>
                  <a:gd name="T15" fmla="*/ 523 h 539"/>
                  <a:gd name="T16" fmla="*/ 169 w 493"/>
                  <a:gd name="T17" fmla="*/ 403 h 539"/>
                  <a:gd name="T18" fmla="*/ 175 w 493"/>
                  <a:gd name="T19" fmla="*/ 292 h 539"/>
                  <a:gd name="T20" fmla="*/ 154 w 493"/>
                  <a:gd name="T21" fmla="*/ 272 h 539"/>
                  <a:gd name="T22" fmla="*/ 146 w 493"/>
                  <a:gd name="T23" fmla="*/ 272 h 539"/>
                  <a:gd name="T24" fmla="*/ 123 w 493"/>
                  <a:gd name="T25" fmla="*/ 272 h 539"/>
                  <a:gd name="T26" fmla="*/ 54 w 493"/>
                  <a:gd name="T27" fmla="*/ 269 h 539"/>
                  <a:gd name="T28" fmla="*/ 169 w 493"/>
                  <a:gd name="T29" fmla="*/ 140 h 539"/>
                  <a:gd name="T30" fmla="*/ 246 w 493"/>
                  <a:gd name="T31" fmla="*/ 55 h 539"/>
                  <a:gd name="T32" fmla="*/ 275 w 493"/>
                  <a:gd name="T33" fmla="*/ 89 h 539"/>
                  <a:gd name="T34" fmla="*/ 409 w 493"/>
                  <a:gd name="T35" fmla="*/ 238 h 539"/>
                  <a:gd name="T36" fmla="*/ 429 w 493"/>
                  <a:gd name="T37" fmla="*/ 269 h 539"/>
                  <a:gd name="T38" fmla="*/ 349 w 493"/>
                  <a:gd name="T39" fmla="*/ 272 h 539"/>
                  <a:gd name="T40" fmla="*/ 341 w 493"/>
                  <a:gd name="T41" fmla="*/ 272 h 539"/>
                  <a:gd name="T42" fmla="*/ 321 w 493"/>
                  <a:gd name="T43" fmla="*/ 292 h 539"/>
                  <a:gd name="T44" fmla="*/ 321 w 493"/>
                  <a:gd name="T45" fmla="*/ 301 h 539"/>
                  <a:gd name="T46" fmla="*/ 321 w 493"/>
                  <a:gd name="T47" fmla="*/ 309 h 539"/>
                  <a:gd name="T48" fmla="*/ 329 w 493"/>
                  <a:gd name="T49" fmla="*/ 474 h 539"/>
                  <a:gd name="T50" fmla="*/ 335 w 493"/>
                  <a:gd name="T51" fmla="*/ 538 h 539"/>
                  <a:gd name="T52" fmla="*/ 338 w 493"/>
                  <a:gd name="T53" fmla="*/ 474 h 539"/>
                  <a:gd name="T54" fmla="*/ 346 w 493"/>
                  <a:gd name="T55" fmla="*/ 309 h 539"/>
                  <a:gd name="T56" fmla="*/ 358 w 493"/>
                  <a:gd name="T57" fmla="*/ 301 h 539"/>
                  <a:gd name="T58" fmla="*/ 429 w 493"/>
                  <a:gd name="T59" fmla="*/ 304 h 539"/>
                  <a:gd name="T60" fmla="*/ 470 w 493"/>
                  <a:gd name="T61" fmla="*/ 307 h 539"/>
                  <a:gd name="T62" fmla="*/ 481 w 493"/>
                  <a:gd name="T63" fmla="*/ 304 h 539"/>
                  <a:gd name="T64" fmla="*/ 492 w 493"/>
                  <a:gd name="T65" fmla="*/ 286 h 539"/>
                  <a:gd name="T66" fmla="*/ 492 w 493"/>
                  <a:gd name="T67" fmla="*/ 278 h 539"/>
                  <a:gd name="T68" fmla="*/ 441 w 493"/>
                  <a:gd name="T69" fmla="*/ 209 h 539"/>
                  <a:gd name="T70" fmla="*/ 309 w 493"/>
                  <a:gd name="T71" fmla="*/ 57 h 539"/>
                  <a:gd name="T72" fmla="*/ 275 w 493"/>
                  <a:gd name="T73" fmla="*/ 14 h 539"/>
                  <a:gd name="T74" fmla="*/ 272 w 493"/>
                  <a:gd name="T75" fmla="*/ 11 h 539"/>
                  <a:gd name="T76" fmla="*/ 243 w 493"/>
                  <a:gd name="T77" fmla="*/ 0 h 539"/>
                  <a:gd name="T78" fmla="*/ 215 w 493"/>
                  <a:gd name="T79" fmla="*/ 20 h 539"/>
                  <a:gd name="T80" fmla="*/ 180 w 493"/>
                  <a:gd name="T81" fmla="*/ 57 h 539"/>
                  <a:gd name="T82" fmla="*/ 49 w 493"/>
                  <a:gd name="T83" fmla="*/ 212 h 539"/>
                  <a:gd name="T84" fmla="*/ 6 w 493"/>
                  <a:gd name="T85" fmla="*/ 266 h 539"/>
                  <a:gd name="T86" fmla="*/ 3 w 493"/>
                  <a:gd name="T87" fmla="*/ 272 h 539"/>
                  <a:gd name="T88" fmla="*/ 6 w 493"/>
                  <a:gd name="T89" fmla="*/ 298 h 539"/>
                  <a:gd name="T90" fmla="*/ 149 w 493"/>
                  <a:gd name="T91" fmla="*/ 301 h 539"/>
                  <a:gd name="T92" fmla="*/ 346 w 493"/>
                  <a:gd name="T93" fmla="*/ 301 h 539"/>
                  <a:gd name="T94" fmla="*/ 467 w 493"/>
                  <a:gd name="T95" fmla="*/ 26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lnTo>
                      <a:pt x="146" y="301"/>
                    </a:lnTo>
                    <a:lnTo>
                      <a:pt x="149" y="301"/>
                    </a:lnTo>
                    <a:close/>
                    <a:moveTo>
                      <a:pt x="346" y="301"/>
                    </a:moveTo>
                    <a:lnTo>
                      <a:pt x="346" y="301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25" y="269"/>
                    </a:moveTo>
                    <a:lnTo>
                      <a:pt x="25" y="2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0" name="Freeform 12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5 w 493"/>
                  <a:gd name="T3" fmla="*/ 307 h 539"/>
                  <a:gd name="T4" fmla="*/ 37 w 493"/>
                  <a:gd name="T5" fmla="*/ 307 h 539"/>
                  <a:gd name="T6" fmla="*/ 66 w 493"/>
                  <a:gd name="T7" fmla="*/ 304 h 539"/>
                  <a:gd name="T8" fmla="*/ 137 w 493"/>
                  <a:gd name="T9" fmla="*/ 304 h 539"/>
                  <a:gd name="T10" fmla="*/ 146 w 493"/>
                  <a:gd name="T11" fmla="*/ 301 h 539"/>
                  <a:gd name="T12" fmla="*/ 149 w 493"/>
                  <a:gd name="T13" fmla="*/ 309 h 539"/>
                  <a:gd name="T14" fmla="*/ 151 w 493"/>
                  <a:gd name="T15" fmla="*/ 403 h 539"/>
                  <a:gd name="T16" fmla="*/ 160 w 493"/>
                  <a:gd name="T17" fmla="*/ 523 h 539"/>
                  <a:gd name="T18" fmla="*/ 160 w 493"/>
                  <a:gd name="T19" fmla="*/ 538 h 539"/>
                  <a:gd name="T20" fmla="*/ 166 w 493"/>
                  <a:gd name="T21" fmla="*/ 474 h 539"/>
                  <a:gd name="T22" fmla="*/ 169 w 493"/>
                  <a:gd name="T23" fmla="*/ 403 h 539"/>
                  <a:gd name="T24" fmla="*/ 175 w 493"/>
                  <a:gd name="T25" fmla="*/ 304 h 539"/>
                  <a:gd name="T26" fmla="*/ 166 w 493"/>
                  <a:gd name="T27" fmla="*/ 281 h 539"/>
                  <a:gd name="T28" fmla="*/ 154 w 493"/>
                  <a:gd name="T29" fmla="*/ 272 h 539"/>
                  <a:gd name="T30" fmla="*/ 146 w 493"/>
                  <a:gd name="T31" fmla="*/ 272 h 539"/>
                  <a:gd name="T32" fmla="*/ 123 w 493"/>
                  <a:gd name="T33" fmla="*/ 272 h 539"/>
                  <a:gd name="T34" fmla="*/ 66 w 493"/>
                  <a:gd name="T35" fmla="*/ 269 h 539"/>
                  <a:gd name="T36" fmla="*/ 80 w 493"/>
                  <a:gd name="T37" fmla="*/ 241 h 539"/>
                  <a:gd name="T38" fmla="*/ 169 w 493"/>
                  <a:gd name="T39" fmla="*/ 140 h 539"/>
                  <a:gd name="T40" fmla="*/ 238 w 493"/>
                  <a:gd name="T41" fmla="*/ 63 h 539"/>
                  <a:gd name="T42" fmla="*/ 252 w 493"/>
                  <a:gd name="T43" fmla="*/ 63 h 539"/>
                  <a:gd name="T44" fmla="*/ 321 w 493"/>
                  <a:gd name="T45" fmla="*/ 138 h 539"/>
                  <a:gd name="T46" fmla="*/ 409 w 493"/>
                  <a:gd name="T47" fmla="*/ 238 h 539"/>
                  <a:gd name="T48" fmla="*/ 429 w 493"/>
                  <a:gd name="T49" fmla="*/ 269 h 539"/>
                  <a:gd name="T50" fmla="*/ 372 w 493"/>
                  <a:gd name="T51" fmla="*/ 272 h 539"/>
                  <a:gd name="T52" fmla="*/ 346 w 493"/>
                  <a:gd name="T53" fmla="*/ 272 h 539"/>
                  <a:gd name="T54" fmla="*/ 341 w 493"/>
                  <a:gd name="T55" fmla="*/ 272 h 539"/>
                  <a:gd name="T56" fmla="*/ 321 w 493"/>
                  <a:gd name="T57" fmla="*/ 292 h 539"/>
                  <a:gd name="T58" fmla="*/ 321 w 493"/>
                  <a:gd name="T59" fmla="*/ 298 h 539"/>
                  <a:gd name="T60" fmla="*/ 321 w 493"/>
                  <a:gd name="T61" fmla="*/ 301 h 539"/>
                  <a:gd name="T62" fmla="*/ 321 w 493"/>
                  <a:gd name="T63" fmla="*/ 309 h 539"/>
                  <a:gd name="T64" fmla="*/ 326 w 493"/>
                  <a:gd name="T65" fmla="*/ 403 h 539"/>
                  <a:gd name="T66" fmla="*/ 332 w 493"/>
                  <a:gd name="T67" fmla="*/ 523 h 539"/>
                  <a:gd name="T68" fmla="*/ 335 w 493"/>
                  <a:gd name="T69" fmla="*/ 538 h 539"/>
                  <a:gd name="T70" fmla="*/ 338 w 493"/>
                  <a:gd name="T71" fmla="*/ 474 h 539"/>
                  <a:gd name="T72" fmla="*/ 343 w 493"/>
                  <a:gd name="T73" fmla="*/ 403 h 539"/>
                  <a:gd name="T74" fmla="*/ 346 w 493"/>
                  <a:gd name="T75" fmla="*/ 301 h 539"/>
                  <a:gd name="T76" fmla="*/ 358 w 493"/>
                  <a:gd name="T77" fmla="*/ 301 h 539"/>
                  <a:gd name="T78" fmla="*/ 429 w 493"/>
                  <a:gd name="T79" fmla="*/ 304 h 539"/>
                  <a:gd name="T80" fmla="*/ 467 w 493"/>
                  <a:gd name="T81" fmla="*/ 307 h 539"/>
                  <a:gd name="T82" fmla="*/ 475 w 493"/>
                  <a:gd name="T83" fmla="*/ 304 h 539"/>
                  <a:gd name="T84" fmla="*/ 487 w 493"/>
                  <a:gd name="T85" fmla="*/ 298 h 539"/>
                  <a:gd name="T86" fmla="*/ 492 w 493"/>
                  <a:gd name="T87" fmla="*/ 286 h 539"/>
                  <a:gd name="T88" fmla="*/ 492 w 493"/>
                  <a:gd name="T89" fmla="*/ 278 h 539"/>
                  <a:gd name="T90" fmla="*/ 481 w 493"/>
                  <a:gd name="T91" fmla="*/ 261 h 539"/>
                  <a:gd name="T92" fmla="*/ 441 w 493"/>
                  <a:gd name="T93" fmla="*/ 209 h 539"/>
                  <a:gd name="T94" fmla="*/ 309 w 493"/>
                  <a:gd name="T95" fmla="*/ 57 h 539"/>
                  <a:gd name="T96" fmla="*/ 278 w 493"/>
                  <a:gd name="T97" fmla="*/ 17 h 539"/>
                  <a:gd name="T98" fmla="*/ 272 w 493"/>
                  <a:gd name="T99" fmla="*/ 11 h 539"/>
                  <a:gd name="T100" fmla="*/ 266 w 493"/>
                  <a:gd name="T101" fmla="*/ 9 h 539"/>
                  <a:gd name="T102" fmla="*/ 243 w 493"/>
                  <a:gd name="T103" fmla="*/ 0 h 539"/>
                  <a:gd name="T104" fmla="*/ 220 w 493"/>
                  <a:gd name="T105" fmla="*/ 11 h 539"/>
                  <a:gd name="T106" fmla="*/ 203 w 493"/>
                  <a:gd name="T107" fmla="*/ 32 h 539"/>
                  <a:gd name="T108" fmla="*/ 135 w 493"/>
                  <a:gd name="T109" fmla="*/ 112 h 539"/>
                  <a:gd name="T110" fmla="*/ 49 w 493"/>
                  <a:gd name="T111" fmla="*/ 212 h 539"/>
                  <a:gd name="T112" fmla="*/ 6 w 493"/>
                  <a:gd name="T113" fmla="*/ 264 h 539"/>
                  <a:gd name="T114" fmla="*/ 6 w 493"/>
                  <a:gd name="T115" fmla="*/ 266 h 539"/>
                  <a:gd name="T116" fmla="*/ 0 w 493"/>
                  <a:gd name="T117" fmla="*/ 278 h 539"/>
                  <a:gd name="T118" fmla="*/ 6 w 493"/>
                  <a:gd name="T119" fmla="*/ 29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1" name="Freeform 13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2" name="Freeform 14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3" name="Freeform 15"/>
              <p:cNvSpPr>
                <a:spLocks noChangeArrowheads="1"/>
              </p:cNvSpPr>
              <p:nvPr/>
            </p:nvSpPr>
            <p:spPr bwMode="auto">
              <a:xfrm>
                <a:off x="8638691" y="1383075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4" name="Freeform 16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5" name="Freeform 17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6" name="Freeform 18"/>
              <p:cNvSpPr>
                <a:spLocks noChangeArrowheads="1"/>
              </p:cNvSpPr>
              <p:nvPr/>
            </p:nvSpPr>
            <p:spPr bwMode="auto">
              <a:xfrm>
                <a:off x="8560681" y="1375595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7" name="Freeform 19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0 w 540"/>
                  <a:gd name="T3" fmla="*/ 161 h 494"/>
                  <a:gd name="T4" fmla="*/ 64 w 540"/>
                  <a:gd name="T5" fmla="*/ 166 h 494"/>
                  <a:gd name="T6" fmla="*/ 238 w 540"/>
                  <a:gd name="T7" fmla="*/ 175 h 494"/>
                  <a:gd name="T8" fmla="*/ 261 w 540"/>
                  <a:gd name="T9" fmla="*/ 166 h 494"/>
                  <a:gd name="T10" fmla="*/ 267 w 540"/>
                  <a:gd name="T11" fmla="*/ 152 h 494"/>
                  <a:gd name="T12" fmla="*/ 270 w 540"/>
                  <a:gd name="T13" fmla="*/ 138 h 494"/>
                  <a:gd name="T14" fmla="*/ 270 w 540"/>
                  <a:gd name="T15" fmla="*/ 66 h 494"/>
                  <a:gd name="T16" fmla="*/ 301 w 540"/>
                  <a:gd name="T17" fmla="*/ 84 h 494"/>
                  <a:gd name="T18" fmla="*/ 450 w 540"/>
                  <a:gd name="T19" fmla="*/ 215 h 494"/>
                  <a:gd name="T20" fmla="*/ 479 w 540"/>
                  <a:gd name="T21" fmla="*/ 252 h 494"/>
                  <a:gd name="T22" fmla="*/ 401 w 540"/>
                  <a:gd name="T23" fmla="*/ 321 h 494"/>
                  <a:gd name="T24" fmla="*/ 272 w 540"/>
                  <a:gd name="T25" fmla="*/ 439 h 494"/>
                  <a:gd name="T26" fmla="*/ 270 w 540"/>
                  <a:gd name="T27" fmla="*/ 373 h 494"/>
                  <a:gd name="T28" fmla="*/ 267 w 540"/>
                  <a:gd name="T29" fmla="*/ 347 h 494"/>
                  <a:gd name="T30" fmla="*/ 261 w 540"/>
                  <a:gd name="T31" fmla="*/ 330 h 494"/>
                  <a:gd name="T32" fmla="*/ 244 w 540"/>
                  <a:gd name="T33" fmla="*/ 321 h 494"/>
                  <a:gd name="T34" fmla="*/ 238 w 540"/>
                  <a:gd name="T35" fmla="*/ 321 h 494"/>
                  <a:gd name="T36" fmla="*/ 138 w 540"/>
                  <a:gd name="T37" fmla="*/ 327 h 494"/>
                  <a:gd name="T38" fmla="*/ 17 w 540"/>
                  <a:gd name="T39" fmla="*/ 333 h 494"/>
                  <a:gd name="T40" fmla="*/ 17 w 540"/>
                  <a:gd name="T41" fmla="*/ 336 h 494"/>
                  <a:gd name="T42" fmla="*/ 138 w 540"/>
                  <a:gd name="T43" fmla="*/ 344 h 494"/>
                  <a:gd name="T44" fmla="*/ 238 w 540"/>
                  <a:gd name="T45" fmla="*/ 347 h 494"/>
                  <a:gd name="T46" fmla="*/ 238 w 540"/>
                  <a:gd name="T47" fmla="*/ 373 h 494"/>
                  <a:gd name="T48" fmla="*/ 235 w 540"/>
                  <a:gd name="T49" fmla="*/ 459 h 494"/>
                  <a:gd name="T50" fmla="*/ 235 w 540"/>
                  <a:gd name="T51" fmla="*/ 476 h 494"/>
                  <a:gd name="T52" fmla="*/ 244 w 540"/>
                  <a:gd name="T53" fmla="*/ 490 h 494"/>
                  <a:gd name="T54" fmla="*/ 258 w 540"/>
                  <a:gd name="T55" fmla="*/ 493 h 494"/>
                  <a:gd name="T56" fmla="*/ 281 w 540"/>
                  <a:gd name="T57" fmla="*/ 482 h 494"/>
                  <a:gd name="T58" fmla="*/ 433 w 540"/>
                  <a:gd name="T59" fmla="*/ 356 h 494"/>
                  <a:gd name="T60" fmla="*/ 510 w 540"/>
                  <a:gd name="T61" fmla="*/ 290 h 494"/>
                  <a:gd name="T62" fmla="*/ 527 w 540"/>
                  <a:gd name="T63" fmla="*/ 273 h 494"/>
                  <a:gd name="T64" fmla="*/ 533 w 540"/>
                  <a:gd name="T65" fmla="*/ 270 h 494"/>
                  <a:gd name="T66" fmla="*/ 536 w 540"/>
                  <a:gd name="T67" fmla="*/ 229 h 494"/>
                  <a:gd name="T68" fmla="*/ 507 w 540"/>
                  <a:gd name="T69" fmla="*/ 204 h 494"/>
                  <a:gd name="T70" fmla="*/ 430 w 540"/>
                  <a:gd name="T71" fmla="*/ 138 h 494"/>
                  <a:gd name="T72" fmla="*/ 275 w 540"/>
                  <a:gd name="T73" fmla="*/ 9 h 494"/>
                  <a:gd name="T74" fmla="*/ 275 w 540"/>
                  <a:gd name="T75" fmla="*/ 6 h 494"/>
                  <a:gd name="T76" fmla="*/ 253 w 540"/>
                  <a:gd name="T77" fmla="*/ 0 h 494"/>
                  <a:gd name="T78" fmla="*/ 238 w 540"/>
                  <a:gd name="T79" fmla="*/ 15 h 494"/>
                  <a:gd name="T80" fmla="*/ 235 w 540"/>
                  <a:gd name="T81" fmla="*/ 26 h 494"/>
                  <a:gd name="T82" fmla="*/ 235 w 540"/>
                  <a:gd name="T83" fmla="*/ 66 h 494"/>
                  <a:gd name="T84" fmla="*/ 238 w 540"/>
                  <a:gd name="T85" fmla="*/ 138 h 494"/>
                  <a:gd name="T86" fmla="*/ 238 w 540"/>
                  <a:gd name="T87" fmla="*/ 149 h 494"/>
                  <a:gd name="T88" fmla="*/ 138 w 540"/>
                  <a:gd name="T89" fmla="*/ 152 h 494"/>
                  <a:gd name="T90" fmla="*/ 272 w 540"/>
                  <a:gd name="T91" fmla="*/ 467 h 494"/>
                  <a:gd name="T92" fmla="*/ 272 w 540"/>
                  <a:gd name="T93" fmla="*/ 26 h 494"/>
                  <a:gd name="T94" fmla="*/ 238 w 540"/>
                  <a:gd name="T95" fmla="*/ 14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  <a:close/>
                    <a:moveTo>
                      <a:pt x="238" y="347"/>
                    </a:moveTo>
                    <a:lnTo>
                      <a:pt x="238" y="34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26"/>
                    </a:moveTo>
                    <a:lnTo>
                      <a:pt x="272" y="26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8" name="Freeform 20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17 w 540"/>
                  <a:gd name="T3" fmla="*/ 161 h 494"/>
                  <a:gd name="T4" fmla="*/ 17 w 540"/>
                  <a:gd name="T5" fmla="*/ 164 h 494"/>
                  <a:gd name="T6" fmla="*/ 64 w 540"/>
                  <a:gd name="T7" fmla="*/ 166 h 494"/>
                  <a:gd name="T8" fmla="*/ 232 w 540"/>
                  <a:gd name="T9" fmla="*/ 175 h 494"/>
                  <a:gd name="T10" fmla="*/ 250 w 540"/>
                  <a:gd name="T11" fmla="*/ 175 h 494"/>
                  <a:gd name="T12" fmla="*/ 264 w 540"/>
                  <a:gd name="T13" fmla="*/ 161 h 494"/>
                  <a:gd name="T14" fmla="*/ 267 w 540"/>
                  <a:gd name="T15" fmla="*/ 152 h 494"/>
                  <a:gd name="T16" fmla="*/ 270 w 540"/>
                  <a:gd name="T17" fmla="*/ 138 h 494"/>
                  <a:gd name="T18" fmla="*/ 270 w 540"/>
                  <a:gd name="T19" fmla="*/ 124 h 494"/>
                  <a:gd name="T20" fmla="*/ 272 w 540"/>
                  <a:gd name="T21" fmla="*/ 55 h 494"/>
                  <a:gd name="T22" fmla="*/ 301 w 540"/>
                  <a:gd name="T23" fmla="*/ 84 h 494"/>
                  <a:gd name="T24" fmla="*/ 450 w 540"/>
                  <a:gd name="T25" fmla="*/ 215 h 494"/>
                  <a:gd name="T26" fmla="*/ 487 w 540"/>
                  <a:gd name="T27" fmla="*/ 247 h 494"/>
                  <a:gd name="T28" fmla="*/ 453 w 540"/>
                  <a:gd name="T29" fmla="*/ 276 h 494"/>
                  <a:gd name="T30" fmla="*/ 401 w 540"/>
                  <a:gd name="T31" fmla="*/ 321 h 494"/>
                  <a:gd name="T32" fmla="*/ 272 w 540"/>
                  <a:gd name="T33" fmla="*/ 439 h 494"/>
                  <a:gd name="T34" fmla="*/ 270 w 540"/>
                  <a:gd name="T35" fmla="*/ 430 h 494"/>
                  <a:gd name="T36" fmla="*/ 270 w 540"/>
                  <a:gd name="T37" fmla="*/ 358 h 494"/>
                  <a:gd name="T38" fmla="*/ 267 w 540"/>
                  <a:gd name="T39" fmla="*/ 347 h 494"/>
                  <a:gd name="T40" fmla="*/ 264 w 540"/>
                  <a:gd name="T41" fmla="*/ 336 h 494"/>
                  <a:gd name="T42" fmla="*/ 250 w 540"/>
                  <a:gd name="T43" fmla="*/ 321 h 494"/>
                  <a:gd name="T44" fmla="*/ 241 w 540"/>
                  <a:gd name="T45" fmla="*/ 321 h 494"/>
                  <a:gd name="T46" fmla="*/ 238 w 540"/>
                  <a:gd name="T47" fmla="*/ 321 h 494"/>
                  <a:gd name="T48" fmla="*/ 232 w 540"/>
                  <a:gd name="T49" fmla="*/ 321 h 494"/>
                  <a:gd name="T50" fmla="*/ 64 w 540"/>
                  <a:gd name="T51" fmla="*/ 330 h 494"/>
                  <a:gd name="T52" fmla="*/ 17 w 540"/>
                  <a:gd name="T53" fmla="*/ 333 h 494"/>
                  <a:gd name="T54" fmla="*/ 17 w 540"/>
                  <a:gd name="T55" fmla="*/ 336 h 494"/>
                  <a:gd name="T56" fmla="*/ 64 w 540"/>
                  <a:gd name="T57" fmla="*/ 339 h 494"/>
                  <a:gd name="T58" fmla="*/ 232 w 540"/>
                  <a:gd name="T59" fmla="*/ 347 h 494"/>
                  <a:gd name="T60" fmla="*/ 238 w 540"/>
                  <a:gd name="T61" fmla="*/ 350 h 494"/>
                  <a:gd name="T62" fmla="*/ 238 w 540"/>
                  <a:gd name="T63" fmla="*/ 373 h 494"/>
                  <a:gd name="T64" fmla="*/ 235 w 540"/>
                  <a:gd name="T65" fmla="*/ 430 h 494"/>
                  <a:gd name="T66" fmla="*/ 235 w 540"/>
                  <a:gd name="T67" fmla="*/ 470 h 494"/>
                  <a:gd name="T68" fmla="*/ 235 w 540"/>
                  <a:gd name="T69" fmla="*/ 476 h 494"/>
                  <a:gd name="T70" fmla="*/ 244 w 540"/>
                  <a:gd name="T71" fmla="*/ 490 h 494"/>
                  <a:gd name="T72" fmla="*/ 258 w 540"/>
                  <a:gd name="T73" fmla="*/ 493 h 494"/>
                  <a:gd name="T74" fmla="*/ 264 w 540"/>
                  <a:gd name="T75" fmla="*/ 493 h 494"/>
                  <a:gd name="T76" fmla="*/ 281 w 540"/>
                  <a:gd name="T77" fmla="*/ 482 h 494"/>
                  <a:gd name="T78" fmla="*/ 433 w 540"/>
                  <a:gd name="T79" fmla="*/ 356 h 494"/>
                  <a:gd name="T80" fmla="*/ 484 w 540"/>
                  <a:gd name="T81" fmla="*/ 313 h 494"/>
                  <a:gd name="T82" fmla="*/ 525 w 540"/>
                  <a:gd name="T83" fmla="*/ 276 h 494"/>
                  <a:gd name="T84" fmla="*/ 530 w 540"/>
                  <a:gd name="T85" fmla="*/ 273 h 494"/>
                  <a:gd name="T86" fmla="*/ 533 w 540"/>
                  <a:gd name="T87" fmla="*/ 270 h 494"/>
                  <a:gd name="T88" fmla="*/ 539 w 540"/>
                  <a:gd name="T89" fmla="*/ 244 h 494"/>
                  <a:gd name="T90" fmla="*/ 522 w 540"/>
                  <a:gd name="T91" fmla="*/ 215 h 494"/>
                  <a:gd name="T92" fmla="*/ 482 w 540"/>
                  <a:gd name="T93" fmla="*/ 181 h 494"/>
                  <a:gd name="T94" fmla="*/ 430 w 540"/>
                  <a:gd name="T95" fmla="*/ 138 h 494"/>
                  <a:gd name="T96" fmla="*/ 278 w 540"/>
                  <a:gd name="T97" fmla="*/ 9 h 494"/>
                  <a:gd name="T98" fmla="*/ 275 w 540"/>
                  <a:gd name="T99" fmla="*/ 6 h 494"/>
                  <a:gd name="T100" fmla="*/ 270 w 540"/>
                  <a:gd name="T101" fmla="*/ 3 h 494"/>
                  <a:gd name="T102" fmla="*/ 253 w 540"/>
                  <a:gd name="T103" fmla="*/ 0 h 494"/>
                  <a:gd name="T104" fmla="*/ 241 w 540"/>
                  <a:gd name="T105" fmla="*/ 6 h 494"/>
                  <a:gd name="T106" fmla="*/ 235 w 540"/>
                  <a:gd name="T107" fmla="*/ 23 h 494"/>
                  <a:gd name="T108" fmla="*/ 235 w 540"/>
                  <a:gd name="T109" fmla="*/ 29 h 494"/>
                  <a:gd name="T110" fmla="*/ 235 w 540"/>
                  <a:gd name="T111" fmla="*/ 66 h 494"/>
                  <a:gd name="T112" fmla="*/ 238 w 540"/>
                  <a:gd name="T113" fmla="*/ 124 h 494"/>
                  <a:gd name="T114" fmla="*/ 238 w 540"/>
                  <a:gd name="T115" fmla="*/ 147 h 494"/>
                  <a:gd name="T116" fmla="*/ 238 w 540"/>
                  <a:gd name="T117" fmla="*/ 149 h 494"/>
                  <a:gd name="T118" fmla="*/ 138 w 540"/>
                  <a:gd name="T119" fmla="*/ 15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19" name="Freeform 21"/>
              <p:cNvSpPr>
                <a:spLocks noChangeArrowheads="1"/>
              </p:cNvSpPr>
              <p:nvPr/>
            </p:nvSpPr>
            <p:spPr bwMode="auto">
              <a:xfrm>
                <a:off x="8773337" y="1565810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0" name="Freeform 22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1" name="Freeform 23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2" name="Freeform 24"/>
              <p:cNvSpPr>
                <a:spLocks noChangeArrowheads="1"/>
              </p:cNvSpPr>
              <p:nvPr/>
            </p:nvSpPr>
            <p:spPr bwMode="auto">
              <a:xfrm>
                <a:off x="8780818" y="1487801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3" name="Freeform 25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4" name="Freeform 26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5" name="Freeform 27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43 w 496"/>
                  <a:gd name="T1" fmla="*/ 269 h 540"/>
                  <a:gd name="T2" fmla="*/ 154 w 496"/>
                  <a:gd name="T3" fmla="*/ 267 h 540"/>
                  <a:gd name="T4" fmla="*/ 172 w 496"/>
                  <a:gd name="T5" fmla="*/ 249 h 540"/>
                  <a:gd name="T6" fmla="*/ 175 w 496"/>
                  <a:gd name="T7" fmla="*/ 241 h 540"/>
                  <a:gd name="T8" fmla="*/ 175 w 496"/>
                  <a:gd name="T9" fmla="*/ 232 h 540"/>
                  <a:gd name="T10" fmla="*/ 163 w 496"/>
                  <a:gd name="T11" fmla="*/ 63 h 540"/>
                  <a:gd name="T12" fmla="*/ 160 w 496"/>
                  <a:gd name="T13" fmla="*/ 0 h 540"/>
                  <a:gd name="T14" fmla="*/ 154 w 496"/>
                  <a:gd name="T15" fmla="*/ 63 h 540"/>
                  <a:gd name="T16" fmla="*/ 146 w 496"/>
                  <a:gd name="T17" fmla="*/ 232 h 540"/>
                  <a:gd name="T18" fmla="*/ 138 w 496"/>
                  <a:gd name="T19" fmla="*/ 238 h 540"/>
                  <a:gd name="T20" fmla="*/ 66 w 496"/>
                  <a:gd name="T21" fmla="*/ 235 h 540"/>
                  <a:gd name="T22" fmla="*/ 26 w 496"/>
                  <a:gd name="T23" fmla="*/ 235 h 540"/>
                  <a:gd name="T24" fmla="*/ 14 w 496"/>
                  <a:gd name="T25" fmla="*/ 238 h 540"/>
                  <a:gd name="T26" fmla="*/ 0 w 496"/>
                  <a:gd name="T27" fmla="*/ 255 h 540"/>
                  <a:gd name="T28" fmla="*/ 3 w 496"/>
                  <a:gd name="T29" fmla="*/ 264 h 540"/>
                  <a:gd name="T30" fmla="*/ 52 w 496"/>
                  <a:gd name="T31" fmla="*/ 330 h 540"/>
                  <a:gd name="T32" fmla="*/ 183 w 496"/>
                  <a:gd name="T33" fmla="*/ 484 h 540"/>
                  <a:gd name="T34" fmla="*/ 220 w 496"/>
                  <a:gd name="T35" fmla="*/ 527 h 540"/>
                  <a:gd name="T36" fmla="*/ 223 w 496"/>
                  <a:gd name="T37" fmla="*/ 530 h 540"/>
                  <a:gd name="T38" fmla="*/ 252 w 496"/>
                  <a:gd name="T39" fmla="*/ 539 h 540"/>
                  <a:gd name="T40" fmla="*/ 281 w 496"/>
                  <a:gd name="T41" fmla="*/ 521 h 540"/>
                  <a:gd name="T42" fmla="*/ 312 w 496"/>
                  <a:gd name="T43" fmla="*/ 481 h 540"/>
                  <a:gd name="T44" fmla="*/ 444 w 496"/>
                  <a:gd name="T45" fmla="*/ 330 h 540"/>
                  <a:gd name="T46" fmla="*/ 487 w 496"/>
                  <a:gd name="T47" fmla="*/ 275 h 540"/>
                  <a:gd name="T48" fmla="*/ 492 w 496"/>
                  <a:gd name="T49" fmla="*/ 269 h 540"/>
                  <a:gd name="T50" fmla="*/ 487 w 496"/>
                  <a:gd name="T51" fmla="*/ 241 h 540"/>
                  <a:gd name="T52" fmla="*/ 470 w 496"/>
                  <a:gd name="T53" fmla="*/ 235 h 540"/>
                  <a:gd name="T54" fmla="*/ 458 w 496"/>
                  <a:gd name="T55" fmla="*/ 235 h 540"/>
                  <a:gd name="T56" fmla="*/ 369 w 496"/>
                  <a:gd name="T57" fmla="*/ 238 h 540"/>
                  <a:gd name="T58" fmla="*/ 346 w 496"/>
                  <a:gd name="T59" fmla="*/ 238 h 540"/>
                  <a:gd name="T60" fmla="*/ 346 w 496"/>
                  <a:gd name="T61" fmla="*/ 232 h 540"/>
                  <a:gd name="T62" fmla="*/ 338 w 496"/>
                  <a:gd name="T63" fmla="*/ 63 h 540"/>
                  <a:gd name="T64" fmla="*/ 332 w 496"/>
                  <a:gd name="T65" fmla="*/ 0 h 540"/>
                  <a:gd name="T66" fmla="*/ 329 w 496"/>
                  <a:gd name="T67" fmla="*/ 63 h 540"/>
                  <a:gd name="T68" fmla="*/ 318 w 496"/>
                  <a:gd name="T69" fmla="*/ 232 h 540"/>
                  <a:gd name="T70" fmla="*/ 321 w 496"/>
                  <a:gd name="T71" fmla="*/ 249 h 540"/>
                  <a:gd name="T72" fmla="*/ 338 w 496"/>
                  <a:gd name="T73" fmla="*/ 267 h 540"/>
                  <a:gd name="T74" fmla="*/ 355 w 496"/>
                  <a:gd name="T75" fmla="*/ 269 h 540"/>
                  <a:gd name="T76" fmla="*/ 427 w 496"/>
                  <a:gd name="T77" fmla="*/ 272 h 540"/>
                  <a:gd name="T78" fmla="*/ 412 w 496"/>
                  <a:gd name="T79" fmla="*/ 301 h 540"/>
                  <a:gd name="T80" fmla="*/ 278 w 496"/>
                  <a:gd name="T81" fmla="*/ 450 h 540"/>
                  <a:gd name="T82" fmla="*/ 241 w 496"/>
                  <a:gd name="T83" fmla="*/ 479 h 540"/>
                  <a:gd name="T84" fmla="*/ 172 w 496"/>
                  <a:gd name="T85" fmla="*/ 401 h 540"/>
                  <a:gd name="T86" fmla="*/ 54 w 496"/>
                  <a:gd name="T87" fmla="*/ 272 h 540"/>
                  <a:gd name="T88" fmla="*/ 123 w 496"/>
                  <a:gd name="T89" fmla="*/ 269 h 540"/>
                  <a:gd name="T90" fmla="*/ 28 w 496"/>
                  <a:gd name="T91" fmla="*/ 272 h 540"/>
                  <a:gd name="T92" fmla="*/ 26 w 496"/>
                  <a:gd name="T93" fmla="*/ 272 h 540"/>
                  <a:gd name="T94" fmla="*/ 346 w 496"/>
                  <a:gd name="T95" fmla="*/ 23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  <a:close/>
                    <a:moveTo>
                      <a:pt x="146" y="238"/>
                    </a:moveTo>
                    <a:lnTo>
                      <a:pt x="146" y="238"/>
                    </a:lnTo>
                    <a:close/>
                    <a:moveTo>
                      <a:pt x="26" y="272"/>
                    </a:moveTo>
                    <a:lnTo>
                      <a:pt x="28" y="272"/>
                    </a:lnTo>
                    <a:lnTo>
                      <a:pt x="28" y="272"/>
                    </a:lnTo>
                    <a:lnTo>
                      <a:pt x="26" y="272"/>
                    </a:lnTo>
                    <a:close/>
                    <a:moveTo>
                      <a:pt x="28" y="272"/>
                    </a:moveTo>
                    <a:lnTo>
                      <a:pt x="26" y="272"/>
                    </a:lnTo>
                    <a:lnTo>
                      <a:pt x="28" y="272"/>
                    </a:lnTo>
                    <a:close/>
                    <a:moveTo>
                      <a:pt x="467" y="272"/>
                    </a:moveTo>
                    <a:lnTo>
                      <a:pt x="467" y="272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6" name="Freeform 28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38 w 496"/>
                  <a:gd name="T1" fmla="*/ 269 h 540"/>
                  <a:gd name="T2" fmla="*/ 146 w 496"/>
                  <a:gd name="T3" fmla="*/ 269 h 540"/>
                  <a:gd name="T4" fmla="*/ 160 w 496"/>
                  <a:gd name="T5" fmla="*/ 264 h 540"/>
                  <a:gd name="T6" fmla="*/ 172 w 496"/>
                  <a:gd name="T7" fmla="*/ 249 h 540"/>
                  <a:gd name="T8" fmla="*/ 175 w 496"/>
                  <a:gd name="T9" fmla="*/ 241 h 540"/>
                  <a:gd name="T10" fmla="*/ 175 w 496"/>
                  <a:gd name="T11" fmla="*/ 238 h 540"/>
                  <a:gd name="T12" fmla="*/ 175 w 496"/>
                  <a:gd name="T13" fmla="*/ 232 h 540"/>
                  <a:gd name="T14" fmla="*/ 163 w 496"/>
                  <a:gd name="T15" fmla="*/ 63 h 540"/>
                  <a:gd name="T16" fmla="*/ 160 w 496"/>
                  <a:gd name="T17" fmla="*/ 17 h 540"/>
                  <a:gd name="T18" fmla="*/ 157 w 496"/>
                  <a:gd name="T19" fmla="*/ 17 h 540"/>
                  <a:gd name="T20" fmla="*/ 154 w 496"/>
                  <a:gd name="T21" fmla="*/ 63 h 540"/>
                  <a:gd name="T22" fmla="*/ 146 w 496"/>
                  <a:gd name="T23" fmla="*/ 232 h 540"/>
                  <a:gd name="T24" fmla="*/ 143 w 496"/>
                  <a:gd name="T25" fmla="*/ 238 h 540"/>
                  <a:gd name="T26" fmla="*/ 123 w 496"/>
                  <a:gd name="T27" fmla="*/ 238 h 540"/>
                  <a:gd name="T28" fmla="*/ 66 w 496"/>
                  <a:gd name="T29" fmla="*/ 235 h 540"/>
                  <a:gd name="T30" fmla="*/ 26 w 496"/>
                  <a:gd name="T31" fmla="*/ 235 h 540"/>
                  <a:gd name="T32" fmla="*/ 20 w 496"/>
                  <a:gd name="T33" fmla="*/ 235 h 540"/>
                  <a:gd name="T34" fmla="*/ 6 w 496"/>
                  <a:gd name="T35" fmla="*/ 243 h 540"/>
                  <a:gd name="T36" fmla="*/ 0 w 496"/>
                  <a:gd name="T37" fmla="*/ 258 h 540"/>
                  <a:gd name="T38" fmla="*/ 3 w 496"/>
                  <a:gd name="T39" fmla="*/ 264 h 540"/>
                  <a:gd name="T40" fmla="*/ 11 w 496"/>
                  <a:gd name="T41" fmla="*/ 281 h 540"/>
                  <a:gd name="T42" fmla="*/ 138 w 496"/>
                  <a:gd name="T43" fmla="*/ 432 h 540"/>
                  <a:gd name="T44" fmla="*/ 183 w 496"/>
                  <a:gd name="T45" fmla="*/ 484 h 540"/>
                  <a:gd name="T46" fmla="*/ 220 w 496"/>
                  <a:gd name="T47" fmla="*/ 527 h 540"/>
                  <a:gd name="T48" fmla="*/ 223 w 496"/>
                  <a:gd name="T49" fmla="*/ 530 h 540"/>
                  <a:gd name="T50" fmla="*/ 226 w 496"/>
                  <a:gd name="T51" fmla="*/ 533 h 540"/>
                  <a:gd name="T52" fmla="*/ 252 w 496"/>
                  <a:gd name="T53" fmla="*/ 539 h 540"/>
                  <a:gd name="T54" fmla="*/ 281 w 496"/>
                  <a:gd name="T55" fmla="*/ 521 h 540"/>
                  <a:gd name="T56" fmla="*/ 312 w 496"/>
                  <a:gd name="T57" fmla="*/ 481 h 540"/>
                  <a:gd name="T58" fmla="*/ 358 w 496"/>
                  <a:gd name="T59" fmla="*/ 430 h 540"/>
                  <a:gd name="T60" fmla="*/ 484 w 496"/>
                  <a:gd name="T61" fmla="*/ 281 h 540"/>
                  <a:gd name="T62" fmla="*/ 487 w 496"/>
                  <a:gd name="T63" fmla="*/ 275 h 540"/>
                  <a:gd name="T64" fmla="*/ 492 w 496"/>
                  <a:gd name="T65" fmla="*/ 269 h 540"/>
                  <a:gd name="T66" fmla="*/ 492 w 496"/>
                  <a:gd name="T67" fmla="*/ 252 h 540"/>
                  <a:gd name="T68" fmla="*/ 487 w 496"/>
                  <a:gd name="T69" fmla="*/ 241 h 540"/>
                  <a:gd name="T70" fmla="*/ 470 w 496"/>
                  <a:gd name="T71" fmla="*/ 235 h 540"/>
                  <a:gd name="T72" fmla="*/ 464 w 496"/>
                  <a:gd name="T73" fmla="*/ 235 h 540"/>
                  <a:gd name="T74" fmla="*/ 427 w 496"/>
                  <a:gd name="T75" fmla="*/ 235 h 540"/>
                  <a:gd name="T76" fmla="*/ 369 w 496"/>
                  <a:gd name="T77" fmla="*/ 238 h 540"/>
                  <a:gd name="T78" fmla="*/ 346 w 496"/>
                  <a:gd name="T79" fmla="*/ 238 h 540"/>
                  <a:gd name="T80" fmla="*/ 346 w 496"/>
                  <a:gd name="T81" fmla="*/ 238 h 540"/>
                  <a:gd name="T82" fmla="*/ 341 w 496"/>
                  <a:gd name="T83" fmla="*/ 138 h 540"/>
                  <a:gd name="T84" fmla="*/ 338 w 496"/>
                  <a:gd name="T85" fmla="*/ 63 h 540"/>
                  <a:gd name="T86" fmla="*/ 332 w 496"/>
                  <a:gd name="T87" fmla="*/ 0 h 540"/>
                  <a:gd name="T88" fmla="*/ 332 w 496"/>
                  <a:gd name="T89" fmla="*/ 17 h 540"/>
                  <a:gd name="T90" fmla="*/ 324 w 496"/>
                  <a:gd name="T91" fmla="*/ 138 h 540"/>
                  <a:gd name="T92" fmla="*/ 318 w 496"/>
                  <a:gd name="T93" fmla="*/ 238 h 540"/>
                  <a:gd name="T94" fmla="*/ 321 w 496"/>
                  <a:gd name="T95" fmla="*/ 249 h 540"/>
                  <a:gd name="T96" fmla="*/ 338 w 496"/>
                  <a:gd name="T97" fmla="*/ 267 h 540"/>
                  <a:gd name="T98" fmla="*/ 346 w 496"/>
                  <a:gd name="T99" fmla="*/ 269 h 540"/>
                  <a:gd name="T100" fmla="*/ 355 w 496"/>
                  <a:gd name="T101" fmla="*/ 269 h 540"/>
                  <a:gd name="T102" fmla="*/ 427 w 496"/>
                  <a:gd name="T103" fmla="*/ 272 h 540"/>
                  <a:gd name="T104" fmla="*/ 438 w 496"/>
                  <a:gd name="T105" fmla="*/ 272 h 540"/>
                  <a:gd name="T106" fmla="*/ 324 w 496"/>
                  <a:gd name="T107" fmla="*/ 401 h 540"/>
                  <a:gd name="T108" fmla="*/ 278 w 496"/>
                  <a:gd name="T109" fmla="*/ 450 h 540"/>
                  <a:gd name="T110" fmla="*/ 241 w 496"/>
                  <a:gd name="T111" fmla="*/ 479 h 540"/>
                  <a:gd name="T112" fmla="*/ 218 w 496"/>
                  <a:gd name="T113" fmla="*/ 453 h 540"/>
                  <a:gd name="T114" fmla="*/ 83 w 496"/>
                  <a:gd name="T115" fmla="*/ 304 h 540"/>
                  <a:gd name="T116" fmla="*/ 54 w 496"/>
                  <a:gd name="T117" fmla="*/ 272 h 540"/>
                  <a:gd name="T118" fmla="*/ 123 w 496"/>
                  <a:gd name="T119" fmla="*/ 26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7" name="Freeform 29"/>
              <p:cNvSpPr>
                <a:spLocks noChangeArrowheads="1"/>
              </p:cNvSpPr>
              <p:nvPr/>
            </p:nvSpPr>
            <p:spPr bwMode="auto">
              <a:xfrm>
                <a:off x="8589534" y="1700457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8" name="Freeform 30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29" name="Freeform 31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0" name="Freeform 32"/>
              <p:cNvSpPr>
                <a:spLocks noChangeArrowheads="1"/>
              </p:cNvSpPr>
              <p:nvPr/>
            </p:nvSpPr>
            <p:spPr bwMode="auto">
              <a:xfrm>
                <a:off x="8667544" y="1707937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1" name="Freeform 33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2" name="Freeform 34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3" name="Freeform 35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111 w 539"/>
                  <a:gd name="T3" fmla="*/ 358 h 496"/>
                  <a:gd name="T4" fmla="*/ 263 w 539"/>
                  <a:gd name="T5" fmla="*/ 487 h 496"/>
                  <a:gd name="T6" fmla="*/ 266 w 539"/>
                  <a:gd name="T7" fmla="*/ 489 h 496"/>
                  <a:gd name="T8" fmla="*/ 289 w 539"/>
                  <a:gd name="T9" fmla="*/ 492 h 496"/>
                  <a:gd name="T10" fmla="*/ 303 w 539"/>
                  <a:gd name="T11" fmla="*/ 481 h 496"/>
                  <a:gd name="T12" fmla="*/ 306 w 539"/>
                  <a:gd name="T13" fmla="*/ 467 h 496"/>
                  <a:gd name="T14" fmla="*/ 303 w 539"/>
                  <a:gd name="T15" fmla="*/ 426 h 496"/>
                  <a:gd name="T16" fmla="*/ 300 w 539"/>
                  <a:gd name="T17" fmla="*/ 355 h 496"/>
                  <a:gd name="T18" fmla="*/ 300 w 539"/>
                  <a:gd name="T19" fmla="*/ 346 h 496"/>
                  <a:gd name="T20" fmla="*/ 403 w 539"/>
                  <a:gd name="T21" fmla="*/ 341 h 496"/>
                  <a:gd name="T22" fmla="*/ 521 w 539"/>
                  <a:gd name="T23" fmla="*/ 335 h 496"/>
                  <a:gd name="T24" fmla="*/ 521 w 539"/>
                  <a:gd name="T25" fmla="*/ 332 h 496"/>
                  <a:gd name="T26" fmla="*/ 403 w 539"/>
                  <a:gd name="T27" fmla="*/ 323 h 496"/>
                  <a:gd name="T28" fmla="*/ 303 w 539"/>
                  <a:gd name="T29" fmla="*/ 317 h 496"/>
                  <a:gd name="T30" fmla="*/ 274 w 539"/>
                  <a:gd name="T31" fmla="*/ 332 h 496"/>
                  <a:gd name="T32" fmla="*/ 271 w 539"/>
                  <a:gd name="T33" fmla="*/ 346 h 496"/>
                  <a:gd name="T34" fmla="*/ 271 w 539"/>
                  <a:gd name="T35" fmla="*/ 369 h 496"/>
                  <a:gd name="T36" fmla="*/ 269 w 539"/>
                  <a:gd name="T37" fmla="*/ 441 h 496"/>
                  <a:gd name="T38" fmla="*/ 140 w 539"/>
                  <a:gd name="T39" fmla="*/ 323 h 496"/>
                  <a:gd name="T40" fmla="*/ 63 w 539"/>
                  <a:gd name="T41" fmla="*/ 254 h 496"/>
                  <a:gd name="T42" fmla="*/ 85 w 539"/>
                  <a:gd name="T43" fmla="*/ 217 h 496"/>
                  <a:gd name="T44" fmla="*/ 237 w 539"/>
                  <a:gd name="T45" fmla="*/ 83 h 496"/>
                  <a:gd name="T46" fmla="*/ 269 w 539"/>
                  <a:gd name="T47" fmla="*/ 65 h 496"/>
                  <a:gd name="T48" fmla="*/ 271 w 539"/>
                  <a:gd name="T49" fmla="*/ 137 h 496"/>
                  <a:gd name="T50" fmla="*/ 271 w 539"/>
                  <a:gd name="T51" fmla="*/ 154 h 496"/>
                  <a:gd name="T52" fmla="*/ 292 w 539"/>
                  <a:gd name="T53" fmla="*/ 171 h 496"/>
                  <a:gd name="T54" fmla="*/ 297 w 539"/>
                  <a:gd name="T55" fmla="*/ 174 h 496"/>
                  <a:gd name="T56" fmla="*/ 303 w 539"/>
                  <a:gd name="T57" fmla="*/ 174 h 496"/>
                  <a:gd name="T58" fmla="*/ 403 w 539"/>
                  <a:gd name="T59" fmla="*/ 168 h 496"/>
                  <a:gd name="T60" fmla="*/ 521 w 539"/>
                  <a:gd name="T61" fmla="*/ 160 h 496"/>
                  <a:gd name="T62" fmla="*/ 521 w 539"/>
                  <a:gd name="T63" fmla="*/ 157 h 496"/>
                  <a:gd name="T64" fmla="*/ 403 w 539"/>
                  <a:gd name="T65" fmla="*/ 151 h 496"/>
                  <a:gd name="T66" fmla="*/ 300 w 539"/>
                  <a:gd name="T67" fmla="*/ 143 h 496"/>
                  <a:gd name="T68" fmla="*/ 303 w 539"/>
                  <a:gd name="T69" fmla="*/ 123 h 496"/>
                  <a:gd name="T70" fmla="*/ 306 w 539"/>
                  <a:gd name="T71" fmla="*/ 28 h 496"/>
                  <a:gd name="T72" fmla="*/ 303 w 539"/>
                  <a:gd name="T73" fmla="*/ 20 h 496"/>
                  <a:gd name="T74" fmla="*/ 286 w 539"/>
                  <a:gd name="T75" fmla="*/ 0 h 496"/>
                  <a:gd name="T76" fmla="*/ 277 w 539"/>
                  <a:gd name="T77" fmla="*/ 2 h 496"/>
                  <a:gd name="T78" fmla="*/ 257 w 539"/>
                  <a:gd name="T79" fmla="*/ 11 h 496"/>
                  <a:gd name="T80" fmla="*/ 108 w 539"/>
                  <a:gd name="T81" fmla="*/ 140 h 496"/>
                  <a:gd name="T82" fmla="*/ 17 w 539"/>
                  <a:gd name="T83" fmla="*/ 217 h 496"/>
                  <a:gd name="T84" fmla="*/ 11 w 539"/>
                  <a:gd name="T85" fmla="*/ 223 h 496"/>
                  <a:gd name="T86" fmla="*/ 2 w 539"/>
                  <a:gd name="T87" fmla="*/ 237 h 496"/>
                  <a:gd name="T88" fmla="*/ 11 w 539"/>
                  <a:gd name="T89" fmla="*/ 275 h 496"/>
                  <a:gd name="T90" fmla="*/ 300 w 539"/>
                  <a:gd name="T91" fmla="*/ 346 h 496"/>
                  <a:gd name="T92" fmla="*/ 269 w 539"/>
                  <a:gd name="T93" fmla="*/ 467 h 496"/>
                  <a:gd name="T94" fmla="*/ 269 w 539"/>
                  <a:gd name="T95" fmla="*/ 28 h 496"/>
                  <a:gd name="T96" fmla="*/ 269 w 539"/>
                  <a:gd name="T97" fmla="*/ 2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269" y="467"/>
                    </a:moveTo>
                    <a:lnTo>
                      <a:pt x="269" y="469"/>
                    </a:lnTo>
                    <a:lnTo>
                      <a:pt x="269" y="469"/>
                    </a:lnTo>
                    <a:lnTo>
                      <a:pt x="269" y="467"/>
                    </a:lnTo>
                    <a:close/>
                    <a:moveTo>
                      <a:pt x="300" y="146"/>
                    </a:moveTo>
                    <a:lnTo>
                      <a:pt x="300" y="146"/>
                    </a:lnTo>
                    <a:close/>
                    <a:moveTo>
                      <a:pt x="269" y="28"/>
                    </a:moveTo>
                    <a:lnTo>
                      <a:pt x="269" y="28"/>
                    </a:lnTo>
                    <a:close/>
                    <a:moveTo>
                      <a:pt x="269" y="25"/>
                    </a:moveTo>
                    <a:lnTo>
                      <a:pt x="269" y="28"/>
                    </a:lnTo>
                    <a:lnTo>
                      <a:pt x="269" y="28"/>
                    </a:lnTo>
                    <a:lnTo>
                      <a:pt x="269" y="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4" name="Freeform 36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57 w 539"/>
                  <a:gd name="T3" fmla="*/ 312 h 496"/>
                  <a:gd name="T4" fmla="*/ 211 w 539"/>
                  <a:gd name="T5" fmla="*/ 443 h 496"/>
                  <a:gd name="T6" fmla="*/ 263 w 539"/>
                  <a:gd name="T7" fmla="*/ 487 h 496"/>
                  <a:gd name="T8" fmla="*/ 266 w 539"/>
                  <a:gd name="T9" fmla="*/ 489 h 496"/>
                  <a:gd name="T10" fmla="*/ 271 w 539"/>
                  <a:gd name="T11" fmla="*/ 492 h 496"/>
                  <a:gd name="T12" fmla="*/ 289 w 539"/>
                  <a:gd name="T13" fmla="*/ 492 h 496"/>
                  <a:gd name="T14" fmla="*/ 303 w 539"/>
                  <a:gd name="T15" fmla="*/ 481 h 496"/>
                  <a:gd name="T16" fmla="*/ 306 w 539"/>
                  <a:gd name="T17" fmla="*/ 469 h 496"/>
                  <a:gd name="T18" fmla="*/ 306 w 539"/>
                  <a:gd name="T19" fmla="*/ 458 h 496"/>
                  <a:gd name="T20" fmla="*/ 303 w 539"/>
                  <a:gd name="T21" fmla="*/ 426 h 496"/>
                  <a:gd name="T22" fmla="*/ 300 w 539"/>
                  <a:gd name="T23" fmla="*/ 355 h 496"/>
                  <a:gd name="T24" fmla="*/ 300 w 539"/>
                  <a:gd name="T25" fmla="*/ 346 h 496"/>
                  <a:gd name="T26" fmla="*/ 309 w 539"/>
                  <a:gd name="T27" fmla="*/ 346 h 496"/>
                  <a:gd name="T28" fmla="*/ 403 w 539"/>
                  <a:gd name="T29" fmla="*/ 341 h 496"/>
                  <a:gd name="T30" fmla="*/ 521 w 539"/>
                  <a:gd name="T31" fmla="*/ 335 h 496"/>
                  <a:gd name="T32" fmla="*/ 538 w 539"/>
                  <a:gd name="T33" fmla="*/ 332 h 496"/>
                  <a:gd name="T34" fmla="*/ 475 w 539"/>
                  <a:gd name="T35" fmla="*/ 329 h 496"/>
                  <a:gd name="T36" fmla="*/ 403 w 539"/>
                  <a:gd name="T37" fmla="*/ 323 h 496"/>
                  <a:gd name="T38" fmla="*/ 303 w 539"/>
                  <a:gd name="T39" fmla="*/ 317 h 496"/>
                  <a:gd name="T40" fmla="*/ 280 w 539"/>
                  <a:gd name="T41" fmla="*/ 326 h 496"/>
                  <a:gd name="T42" fmla="*/ 271 w 539"/>
                  <a:gd name="T43" fmla="*/ 338 h 496"/>
                  <a:gd name="T44" fmla="*/ 271 w 539"/>
                  <a:gd name="T45" fmla="*/ 349 h 496"/>
                  <a:gd name="T46" fmla="*/ 271 w 539"/>
                  <a:gd name="T47" fmla="*/ 369 h 496"/>
                  <a:gd name="T48" fmla="*/ 269 w 539"/>
                  <a:gd name="T49" fmla="*/ 426 h 496"/>
                  <a:gd name="T50" fmla="*/ 240 w 539"/>
                  <a:gd name="T51" fmla="*/ 412 h 496"/>
                  <a:gd name="T52" fmla="*/ 140 w 539"/>
                  <a:gd name="T53" fmla="*/ 323 h 496"/>
                  <a:gd name="T54" fmla="*/ 63 w 539"/>
                  <a:gd name="T55" fmla="*/ 254 h 496"/>
                  <a:gd name="T56" fmla="*/ 60 w 539"/>
                  <a:gd name="T57" fmla="*/ 240 h 496"/>
                  <a:gd name="T58" fmla="*/ 137 w 539"/>
                  <a:gd name="T59" fmla="*/ 171 h 496"/>
                  <a:gd name="T60" fmla="*/ 237 w 539"/>
                  <a:gd name="T61" fmla="*/ 83 h 496"/>
                  <a:gd name="T62" fmla="*/ 269 w 539"/>
                  <a:gd name="T63" fmla="*/ 65 h 496"/>
                  <a:gd name="T64" fmla="*/ 271 w 539"/>
                  <a:gd name="T65" fmla="*/ 123 h 496"/>
                  <a:gd name="T66" fmla="*/ 271 w 539"/>
                  <a:gd name="T67" fmla="*/ 146 h 496"/>
                  <a:gd name="T68" fmla="*/ 271 w 539"/>
                  <a:gd name="T69" fmla="*/ 154 h 496"/>
                  <a:gd name="T70" fmla="*/ 292 w 539"/>
                  <a:gd name="T71" fmla="*/ 171 h 496"/>
                  <a:gd name="T72" fmla="*/ 297 w 539"/>
                  <a:gd name="T73" fmla="*/ 174 h 496"/>
                  <a:gd name="T74" fmla="*/ 300 w 539"/>
                  <a:gd name="T75" fmla="*/ 174 h 496"/>
                  <a:gd name="T76" fmla="*/ 309 w 539"/>
                  <a:gd name="T77" fmla="*/ 174 h 496"/>
                  <a:gd name="T78" fmla="*/ 403 w 539"/>
                  <a:gd name="T79" fmla="*/ 168 h 496"/>
                  <a:gd name="T80" fmla="*/ 521 w 539"/>
                  <a:gd name="T81" fmla="*/ 160 h 496"/>
                  <a:gd name="T82" fmla="*/ 538 w 539"/>
                  <a:gd name="T83" fmla="*/ 160 h 496"/>
                  <a:gd name="T84" fmla="*/ 475 w 539"/>
                  <a:gd name="T85" fmla="*/ 154 h 496"/>
                  <a:gd name="T86" fmla="*/ 403 w 539"/>
                  <a:gd name="T87" fmla="*/ 151 h 496"/>
                  <a:gd name="T88" fmla="*/ 300 w 539"/>
                  <a:gd name="T89" fmla="*/ 146 h 496"/>
                  <a:gd name="T90" fmla="*/ 300 w 539"/>
                  <a:gd name="T91" fmla="*/ 137 h 496"/>
                  <a:gd name="T92" fmla="*/ 303 w 539"/>
                  <a:gd name="T93" fmla="*/ 65 h 496"/>
                  <a:gd name="T94" fmla="*/ 306 w 539"/>
                  <a:gd name="T95" fmla="*/ 28 h 496"/>
                  <a:gd name="T96" fmla="*/ 303 w 539"/>
                  <a:gd name="T97" fmla="*/ 20 h 496"/>
                  <a:gd name="T98" fmla="*/ 297 w 539"/>
                  <a:gd name="T99" fmla="*/ 5 h 496"/>
                  <a:gd name="T100" fmla="*/ 286 w 539"/>
                  <a:gd name="T101" fmla="*/ 0 h 496"/>
                  <a:gd name="T102" fmla="*/ 277 w 539"/>
                  <a:gd name="T103" fmla="*/ 2 h 496"/>
                  <a:gd name="T104" fmla="*/ 257 w 539"/>
                  <a:gd name="T105" fmla="*/ 11 h 496"/>
                  <a:gd name="T106" fmla="*/ 208 w 539"/>
                  <a:gd name="T107" fmla="*/ 54 h 496"/>
                  <a:gd name="T108" fmla="*/ 57 w 539"/>
                  <a:gd name="T109" fmla="*/ 183 h 496"/>
                  <a:gd name="T110" fmla="*/ 17 w 539"/>
                  <a:gd name="T111" fmla="*/ 217 h 496"/>
                  <a:gd name="T112" fmla="*/ 11 w 539"/>
                  <a:gd name="T113" fmla="*/ 223 h 496"/>
                  <a:gd name="T114" fmla="*/ 8 w 539"/>
                  <a:gd name="T115" fmla="*/ 226 h 496"/>
                  <a:gd name="T116" fmla="*/ 0 w 539"/>
                  <a:gd name="T117" fmla="*/ 252 h 496"/>
                  <a:gd name="T118" fmla="*/ 11 w 539"/>
                  <a:gd name="T119" fmla="*/ 2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5" name="Freeform 37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6" name="Freeform 38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7" name="Freeform 39"/>
              <p:cNvSpPr>
                <a:spLocks noChangeArrowheads="1"/>
              </p:cNvSpPr>
              <p:nvPr/>
            </p:nvSpPr>
            <p:spPr bwMode="auto">
              <a:xfrm>
                <a:off x="8448475" y="1594663"/>
                <a:ext cx="1069" cy="106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8" name="Freeform 40"/>
              <p:cNvSpPr>
                <a:spLocks noChangeArrowheads="1"/>
              </p:cNvSpPr>
              <p:nvPr/>
            </p:nvSpPr>
            <p:spPr bwMode="auto">
              <a:xfrm>
                <a:off x="8455956" y="1516654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39" name="Freeform 41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40" name="Freeform 42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41" name="Freeform 43"/>
              <p:cNvSpPr>
                <a:spLocks noChangeArrowheads="1"/>
              </p:cNvSpPr>
              <p:nvPr/>
            </p:nvSpPr>
            <p:spPr bwMode="auto">
              <a:xfrm>
                <a:off x="8464505" y="1390556"/>
                <a:ext cx="84421" cy="84421"/>
              </a:xfrm>
              <a:custGeom>
                <a:avLst/>
                <a:gdLst>
                  <a:gd name="T0" fmla="*/ 0 w 347"/>
                  <a:gd name="T1" fmla="*/ 55 h 350"/>
                  <a:gd name="T2" fmla="*/ 5 w 347"/>
                  <a:gd name="T3" fmla="*/ 128 h 350"/>
                  <a:gd name="T4" fmla="*/ 14 w 347"/>
                  <a:gd name="T5" fmla="*/ 226 h 350"/>
                  <a:gd name="T6" fmla="*/ 17 w 347"/>
                  <a:gd name="T7" fmla="*/ 246 h 350"/>
                  <a:gd name="T8" fmla="*/ 17 w 347"/>
                  <a:gd name="T9" fmla="*/ 246 h 350"/>
                  <a:gd name="T10" fmla="*/ 20 w 347"/>
                  <a:gd name="T11" fmla="*/ 254 h 350"/>
                  <a:gd name="T12" fmla="*/ 28 w 347"/>
                  <a:gd name="T13" fmla="*/ 266 h 350"/>
                  <a:gd name="T14" fmla="*/ 46 w 347"/>
                  <a:gd name="T15" fmla="*/ 269 h 350"/>
                  <a:gd name="T16" fmla="*/ 54 w 347"/>
                  <a:gd name="T17" fmla="*/ 266 h 350"/>
                  <a:gd name="T18" fmla="*/ 68 w 347"/>
                  <a:gd name="T19" fmla="*/ 252 h 350"/>
                  <a:gd name="T20" fmla="*/ 97 w 347"/>
                  <a:gd name="T21" fmla="*/ 220 h 350"/>
                  <a:gd name="T22" fmla="*/ 109 w 347"/>
                  <a:gd name="T23" fmla="*/ 211 h 350"/>
                  <a:gd name="T24" fmla="*/ 137 w 347"/>
                  <a:gd name="T25" fmla="*/ 237 h 350"/>
                  <a:gd name="T26" fmla="*/ 232 w 347"/>
                  <a:gd name="T27" fmla="*/ 317 h 350"/>
                  <a:gd name="T28" fmla="*/ 257 w 347"/>
                  <a:gd name="T29" fmla="*/ 340 h 350"/>
                  <a:gd name="T30" fmla="*/ 260 w 347"/>
                  <a:gd name="T31" fmla="*/ 337 h 350"/>
                  <a:gd name="T32" fmla="*/ 237 w 347"/>
                  <a:gd name="T33" fmla="*/ 312 h 350"/>
                  <a:gd name="T34" fmla="*/ 157 w 347"/>
                  <a:gd name="T35" fmla="*/ 220 h 350"/>
                  <a:gd name="T36" fmla="*/ 128 w 347"/>
                  <a:gd name="T37" fmla="*/ 186 h 350"/>
                  <a:gd name="T38" fmla="*/ 123 w 347"/>
                  <a:gd name="T39" fmla="*/ 183 h 350"/>
                  <a:gd name="T40" fmla="*/ 109 w 347"/>
                  <a:gd name="T41" fmla="*/ 177 h 350"/>
                  <a:gd name="T42" fmla="*/ 91 w 347"/>
                  <a:gd name="T43" fmla="*/ 180 h 350"/>
                  <a:gd name="T44" fmla="*/ 85 w 347"/>
                  <a:gd name="T45" fmla="*/ 183 h 350"/>
                  <a:gd name="T46" fmla="*/ 74 w 347"/>
                  <a:gd name="T47" fmla="*/ 194 h 350"/>
                  <a:gd name="T48" fmla="*/ 54 w 347"/>
                  <a:gd name="T49" fmla="*/ 211 h 350"/>
                  <a:gd name="T50" fmla="*/ 48 w 347"/>
                  <a:gd name="T51" fmla="*/ 77 h 350"/>
                  <a:gd name="T52" fmla="*/ 46 w 347"/>
                  <a:gd name="T53" fmla="*/ 49 h 350"/>
                  <a:gd name="T54" fmla="*/ 71 w 347"/>
                  <a:gd name="T55" fmla="*/ 49 h 350"/>
                  <a:gd name="T56" fmla="*/ 123 w 347"/>
                  <a:gd name="T57" fmla="*/ 55 h 350"/>
                  <a:gd name="T58" fmla="*/ 194 w 347"/>
                  <a:gd name="T59" fmla="*/ 74 h 350"/>
                  <a:gd name="T60" fmla="*/ 183 w 347"/>
                  <a:gd name="T61" fmla="*/ 85 h 350"/>
                  <a:gd name="T62" fmla="*/ 177 w 347"/>
                  <a:gd name="T63" fmla="*/ 97 h 350"/>
                  <a:gd name="T64" fmla="*/ 180 w 347"/>
                  <a:gd name="T65" fmla="*/ 120 h 350"/>
                  <a:gd name="T66" fmla="*/ 186 w 347"/>
                  <a:gd name="T67" fmla="*/ 128 h 350"/>
                  <a:gd name="T68" fmla="*/ 217 w 347"/>
                  <a:gd name="T69" fmla="*/ 157 h 350"/>
                  <a:gd name="T70" fmla="*/ 272 w 347"/>
                  <a:gd name="T71" fmla="*/ 203 h 350"/>
                  <a:gd name="T72" fmla="*/ 337 w 347"/>
                  <a:gd name="T73" fmla="*/ 260 h 350"/>
                  <a:gd name="T74" fmla="*/ 346 w 347"/>
                  <a:gd name="T75" fmla="*/ 266 h 350"/>
                  <a:gd name="T76" fmla="*/ 318 w 347"/>
                  <a:gd name="T77" fmla="*/ 231 h 350"/>
                  <a:gd name="T78" fmla="*/ 283 w 347"/>
                  <a:gd name="T79" fmla="*/ 191 h 350"/>
                  <a:gd name="T80" fmla="*/ 211 w 347"/>
                  <a:gd name="T81" fmla="*/ 108 h 350"/>
                  <a:gd name="T82" fmla="*/ 211 w 347"/>
                  <a:gd name="T83" fmla="*/ 105 h 350"/>
                  <a:gd name="T84" fmla="*/ 252 w 347"/>
                  <a:gd name="T85" fmla="*/ 69 h 350"/>
                  <a:gd name="T86" fmla="*/ 260 w 347"/>
                  <a:gd name="T87" fmla="*/ 63 h 350"/>
                  <a:gd name="T88" fmla="*/ 260 w 347"/>
                  <a:gd name="T89" fmla="*/ 61 h 350"/>
                  <a:gd name="T90" fmla="*/ 266 w 347"/>
                  <a:gd name="T91" fmla="*/ 52 h 350"/>
                  <a:gd name="T92" fmla="*/ 269 w 347"/>
                  <a:gd name="T93" fmla="*/ 38 h 350"/>
                  <a:gd name="T94" fmla="*/ 260 w 347"/>
                  <a:gd name="T95" fmla="*/ 23 h 350"/>
                  <a:gd name="T96" fmla="*/ 249 w 347"/>
                  <a:gd name="T97" fmla="*/ 20 h 350"/>
                  <a:gd name="T98" fmla="*/ 235 w 347"/>
                  <a:gd name="T99" fmla="*/ 17 h 350"/>
                  <a:gd name="T100" fmla="*/ 223 w 347"/>
                  <a:gd name="T101" fmla="*/ 17 h 350"/>
                  <a:gd name="T102" fmla="*/ 74 w 347"/>
                  <a:gd name="T103" fmla="*/ 3 h 350"/>
                  <a:gd name="T104" fmla="*/ 37 w 347"/>
                  <a:gd name="T105" fmla="*/ 0 h 350"/>
                  <a:gd name="T106" fmla="*/ 34 w 347"/>
                  <a:gd name="T107" fmla="*/ 0 h 350"/>
                  <a:gd name="T108" fmla="*/ 22 w 347"/>
                  <a:gd name="T109" fmla="*/ 3 h 350"/>
                  <a:gd name="T110" fmla="*/ 8 w 347"/>
                  <a:gd name="T111" fmla="*/ 12 h 350"/>
                  <a:gd name="T112" fmla="*/ 0 w 347"/>
                  <a:gd name="T113" fmla="*/ 29 h 350"/>
                  <a:gd name="T114" fmla="*/ 0 w 347"/>
                  <a:gd name="T115" fmla="*/ 43 h 350"/>
                  <a:gd name="T116" fmla="*/ 209 w 347"/>
                  <a:gd name="T117" fmla="*/ 105 h 350"/>
                  <a:gd name="T118" fmla="*/ 232 w 347"/>
                  <a:gd name="T119" fmla="*/ 35 h 350"/>
                  <a:gd name="T120" fmla="*/ 232 w 347"/>
                  <a:gd name="T121" fmla="*/ 35 h 350"/>
                  <a:gd name="T122" fmla="*/ 232 w 347"/>
                  <a:gd name="T123" fmla="*/ 3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7" h="350">
                    <a:moveTo>
                      <a:pt x="0" y="43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14" y="237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52"/>
                    </a:lnTo>
                    <a:lnTo>
                      <a:pt x="17" y="252"/>
                    </a:lnTo>
                    <a:lnTo>
                      <a:pt x="20" y="254"/>
                    </a:lnTo>
                    <a:lnTo>
                      <a:pt x="20" y="254"/>
                    </a:lnTo>
                    <a:lnTo>
                      <a:pt x="22" y="260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37" y="269"/>
                    </a:lnTo>
                    <a:lnTo>
                      <a:pt x="46" y="269"/>
                    </a:lnTo>
                    <a:lnTo>
                      <a:pt x="46" y="269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8" y="252"/>
                    </a:lnTo>
                    <a:lnTo>
                      <a:pt x="68" y="252"/>
                    </a:lnTo>
                    <a:lnTo>
                      <a:pt x="97" y="220"/>
                    </a:lnTo>
                    <a:lnTo>
                      <a:pt x="97" y="220"/>
                    </a:lnTo>
                    <a:lnTo>
                      <a:pt x="106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89" y="283"/>
                    </a:lnTo>
                    <a:lnTo>
                      <a:pt x="189" y="283"/>
                    </a:lnTo>
                    <a:lnTo>
                      <a:pt x="232" y="317"/>
                    </a:lnTo>
                    <a:lnTo>
                      <a:pt x="232" y="317"/>
                    </a:lnTo>
                    <a:lnTo>
                      <a:pt x="257" y="340"/>
                    </a:lnTo>
                    <a:lnTo>
                      <a:pt x="257" y="340"/>
                    </a:lnTo>
                    <a:lnTo>
                      <a:pt x="266" y="349"/>
                    </a:lnTo>
                    <a:lnTo>
                      <a:pt x="266" y="349"/>
                    </a:lnTo>
                    <a:lnTo>
                      <a:pt x="260" y="337"/>
                    </a:lnTo>
                    <a:lnTo>
                      <a:pt x="260" y="337"/>
                    </a:lnTo>
                    <a:lnTo>
                      <a:pt x="237" y="312"/>
                    </a:lnTo>
                    <a:lnTo>
                      <a:pt x="237" y="312"/>
                    </a:lnTo>
                    <a:lnTo>
                      <a:pt x="203" y="271"/>
                    </a:lnTo>
                    <a:lnTo>
                      <a:pt x="203" y="271"/>
                    </a:lnTo>
                    <a:lnTo>
                      <a:pt x="157" y="220"/>
                    </a:lnTo>
                    <a:lnTo>
                      <a:pt x="157" y="220"/>
                    </a:lnTo>
                    <a:lnTo>
                      <a:pt x="131" y="189"/>
                    </a:lnTo>
                    <a:lnTo>
                      <a:pt x="128" y="186"/>
                    </a:lnTo>
                    <a:lnTo>
                      <a:pt x="126" y="183"/>
                    </a:lnTo>
                    <a:lnTo>
                      <a:pt x="123" y="183"/>
                    </a:lnTo>
                    <a:lnTo>
                      <a:pt x="123" y="183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09" y="177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91" y="180"/>
                    </a:lnTo>
                    <a:lnTo>
                      <a:pt x="91" y="180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83" y="189"/>
                    </a:lnTo>
                    <a:lnTo>
                      <a:pt x="83" y="189"/>
                    </a:lnTo>
                    <a:lnTo>
                      <a:pt x="74" y="194"/>
                    </a:lnTo>
                    <a:lnTo>
                      <a:pt x="74" y="194"/>
                    </a:lnTo>
                    <a:lnTo>
                      <a:pt x="54" y="211"/>
                    </a:lnTo>
                    <a:lnTo>
                      <a:pt x="54" y="211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6" y="52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189" y="82"/>
                    </a:lnTo>
                    <a:lnTo>
                      <a:pt x="183" y="85"/>
                    </a:lnTo>
                    <a:lnTo>
                      <a:pt x="183" y="85"/>
                    </a:lnTo>
                    <a:lnTo>
                      <a:pt x="177" y="97"/>
                    </a:lnTo>
                    <a:lnTo>
                      <a:pt x="177" y="97"/>
                    </a:lnTo>
                    <a:lnTo>
                      <a:pt x="177" y="108"/>
                    </a:lnTo>
                    <a:lnTo>
                      <a:pt x="180" y="120"/>
                    </a:lnTo>
                    <a:lnTo>
                      <a:pt x="180" y="120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6" y="128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217" y="157"/>
                    </a:lnTo>
                    <a:lnTo>
                      <a:pt x="217" y="157"/>
                    </a:lnTo>
                    <a:lnTo>
                      <a:pt x="272" y="203"/>
                    </a:lnTo>
                    <a:lnTo>
                      <a:pt x="272" y="203"/>
                    </a:lnTo>
                    <a:lnTo>
                      <a:pt x="312" y="237"/>
                    </a:lnTo>
                    <a:lnTo>
                      <a:pt x="312" y="237"/>
                    </a:lnTo>
                    <a:lnTo>
                      <a:pt x="337" y="260"/>
                    </a:lnTo>
                    <a:lnTo>
                      <a:pt x="337" y="260"/>
                    </a:lnTo>
                    <a:lnTo>
                      <a:pt x="346" y="266"/>
                    </a:lnTo>
                    <a:lnTo>
                      <a:pt x="346" y="266"/>
                    </a:lnTo>
                    <a:lnTo>
                      <a:pt x="340" y="257"/>
                    </a:lnTo>
                    <a:lnTo>
                      <a:pt x="340" y="257"/>
                    </a:lnTo>
                    <a:lnTo>
                      <a:pt x="318" y="231"/>
                    </a:lnTo>
                    <a:lnTo>
                      <a:pt x="318" y="231"/>
                    </a:lnTo>
                    <a:lnTo>
                      <a:pt x="283" y="191"/>
                    </a:lnTo>
                    <a:lnTo>
                      <a:pt x="283" y="191"/>
                    </a:lnTo>
                    <a:lnTo>
                      <a:pt x="237" y="140"/>
                    </a:lnTo>
                    <a:lnTo>
                      <a:pt x="237" y="140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05"/>
                    </a:lnTo>
                    <a:lnTo>
                      <a:pt x="211" y="105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52" y="69"/>
                    </a:lnTo>
                    <a:lnTo>
                      <a:pt x="257" y="66"/>
                    </a:lnTo>
                    <a:lnTo>
                      <a:pt x="257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9" y="46"/>
                    </a:lnTo>
                    <a:lnTo>
                      <a:pt x="269" y="38"/>
                    </a:lnTo>
                    <a:lnTo>
                      <a:pt x="269" y="38"/>
                    </a:lnTo>
                    <a:lnTo>
                      <a:pt x="263" y="29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49" y="20"/>
                    </a:lnTo>
                    <a:lnTo>
                      <a:pt x="249" y="20"/>
                    </a:lnTo>
                    <a:lnTo>
                      <a:pt x="243" y="17"/>
                    </a:lnTo>
                    <a:lnTo>
                      <a:pt x="240" y="17"/>
                    </a:lnTo>
                    <a:lnTo>
                      <a:pt x="235" y="17"/>
                    </a:lnTo>
                    <a:lnTo>
                      <a:pt x="235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5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4" y="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0" y="43"/>
                    </a:lnTo>
                    <a:close/>
                    <a:moveTo>
                      <a:pt x="106" y="208"/>
                    </a:moveTo>
                    <a:lnTo>
                      <a:pt x="106" y="208"/>
                    </a:lnTo>
                    <a:close/>
                    <a:moveTo>
                      <a:pt x="209" y="105"/>
                    </a:moveTo>
                    <a:lnTo>
                      <a:pt x="209" y="105"/>
                    </a:lnTo>
                    <a:close/>
                    <a:moveTo>
                      <a:pt x="232" y="35"/>
                    </a:move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8"/>
                    </a:lnTo>
                    <a:lnTo>
                      <a:pt x="232" y="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42" name="Freeform 44"/>
              <p:cNvSpPr>
                <a:spLocks noChangeArrowheads="1"/>
              </p:cNvSpPr>
              <p:nvPr/>
            </p:nvSpPr>
            <p:spPr bwMode="auto">
              <a:xfrm>
                <a:off x="8681436" y="1391624"/>
                <a:ext cx="84422" cy="84422"/>
              </a:xfrm>
              <a:custGeom>
                <a:avLst/>
                <a:gdLst>
                  <a:gd name="T0" fmla="*/ 77 w 348"/>
                  <a:gd name="T1" fmla="*/ 203 h 347"/>
                  <a:gd name="T2" fmla="*/ 129 w 348"/>
                  <a:gd name="T3" fmla="*/ 157 h 347"/>
                  <a:gd name="T4" fmla="*/ 163 w 348"/>
                  <a:gd name="T5" fmla="*/ 125 h 347"/>
                  <a:gd name="T6" fmla="*/ 169 w 348"/>
                  <a:gd name="T7" fmla="*/ 120 h 347"/>
                  <a:gd name="T8" fmla="*/ 169 w 348"/>
                  <a:gd name="T9" fmla="*/ 97 h 347"/>
                  <a:gd name="T10" fmla="*/ 166 w 348"/>
                  <a:gd name="T11" fmla="*/ 91 h 347"/>
                  <a:gd name="T12" fmla="*/ 160 w 348"/>
                  <a:gd name="T13" fmla="*/ 82 h 347"/>
                  <a:gd name="T14" fmla="*/ 152 w 348"/>
                  <a:gd name="T15" fmla="*/ 74 h 347"/>
                  <a:gd name="T16" fmla="*/ 223 w 348"/>
                  <a:gd name="T17" fmla="*/ 52 h 347"/>
                  <a:gd name="T18" fmla="*/ 272 w 348"/>
                  <a:gd name="T19" fmla="*/ 49 h 347"/>
                  <a:gd name="T20" fmla="*/ 301 w 348"/>
                  <a:gd name="T21" fmla="*/ 49 h 347"/>
                  <a:gd name="T22" fmla="*/ 298 w 348"/>
                  <a:gd name="T23" fmla="*/ 71 h 347"/>
                  <a:gd name="T24" fmla="*/ 292 w 348"/>
                  <a:gd name="T25" fmla="*/ 211 h 347"/>
                  <a:gd name="T26" fmla="*/ 272 w 348"/>
                  <a:gd name="T27" fmla="*/ 194 h 347"/>
                  <a:gd name="T28" fmla="*/ 261 w 348"/>
                  <a:gd name="T29" fmla="*/ 183 h 347"/>
                  <a:gd name="T30" fmla="*/ 241 w 348"/>
                  <a:gd name="T31" fmla="*/ 177 h 347"/>
                  <a:gd name="T32" fmla="*/ 223 w 348"/>
                  <a:gd name="T33" fmla="*/ 183 h 347"/>
                  <a:gd name="T34" fmla="*/ 215 w 348"/>
                  <a:gd name="T35" fmla="*/ 188 h 347"/>
                  <a:gd name="T36" fmla="*/ 189 w 348"/>
                  <a:gd name="T37" fmla="*/ 217 h 347"/>
                  <a:gd name="T38" fmla="*/ 109 w 348"/>
                  <a:gd name="T39" fmla="*/ 311 h 347"/>
                  <a:gd name="T40" fmla="*/ 89 w 348"/>
                  <a:gd name="T41" fmla="*/ 337 h 347"/>
                  <a:gd name="T42" fmla="*/ 92 w 348"/>
                  <a:gd name="T43" fmla="*/ 340 h 347"/>
                  <a:gd name="T44" fmla="*/ 118 w 348"/>
                  <a:gd name="T45" fmla="*/ 317 h 347"/>
                  <a:gd name="T46" fmla="*/ 209 w 348"/>
                  <a:gd name="T47" fmla="*/ 237 h 347"/>
                  <a:gd name="T48" fmla="*/ 241 w 348"/>
                  <a:gd name="T49" fmla="*/ 208 h 347"/>
                  <a:gd name="T50" fmla="*/ 249 w 348"/>
                  <a:gd name="T51" fmla="*/ 220 h 347"/>
                  <a:gd name="T52" fmla="*/ 284 w 348"/>
                  <a:gd name="T53" fmla="*/ 257 h 347"/>
                  <a:gd name="T54" fmla="*/ 286 w 348"/>
                  <a:gd name="T55" fmla="*/ 260 h 347"/>
                  <a:gd name="T56" fmla="*/ 286 w 348"/>
                  <a:gd name="T57" fmla="*/ 260 h 347"/>
                  <a:gd name="T58" fmla="*/ 295 w 348"/>
                  <a:gd name="T59" fmla="*/ 266 h 347"/>
                  <a:gd name="T60" fmla="*/ 309 w 348"/>
                  <a:gd name="T61" fmla="*/ 268 h 347"/>
                  <a:gd name="T62" fmla="*/ 324 w 348"/>
                  <a:gd name="T63" fmla="*/ 260 h 347"/>
                  <a:gd name="T64" fmla="*/ 330 w 348"/>
                  <a:gd name="T65" fmla="*/ 243 h 347"/>
                  <a:gd name="T66" fmla="*/ 332 w 348"/>
                  <a:gd name="T67" fmla="*/ 234 h 347"/>
                  <a:gd name="T68" fmla="*/ 341 w 348"/>
                  <a:gd name="T69" fmla="*/ 125 h 347"/>
                  <a:gd name="T70" fmla="*/ 344 w 348"/>
                  <a:gd name="T71" fmla="*/ 76 h 347"/>
                  <a:gd name="T72" fmla="*/ 347 w 348"/>
                  <a:gd name="T73" fmla="*/ 37 h 347"/>
                  <a:gd name="T74" fmla="*/ 347 w 348"/>
                  <a:gd name="T75" fmla="*/ 29 h 347"/>
                  <a:gd name="T76" fmla="*/ 347 w 348"/>
                  <a:gd name="T77" fmla="*/ 23 h 347"/>
                  <a:gd name="T78" fmla="*/ 335 w 348"/>
                  <a:gd name="T79" fmla="*/ 9 h 347"/>
                  <a:gd name="T80" fmla="*/ 318 w 348"/>
                  <a:gd name="T81" fmla="*/ 0 h 347"/>
                  <a:gd name="T82" fmla="*/ 295 w 348"/>
                  <a:gd name="T83" fmla="*/ 0 h 347"/>
                  <a:gd name="T84" fmla="*/ 269 w 348"/>
                  <a:gd name="T85" fmla="*/ 3 h 347"/>
                  <a:gd name="T86" fmla="*/ 123 w 348"/>
                  <a:gd name="T87" fmla="*/ 14 h 347"/>
                  <a:gd name="T88" fmla="*/ 106 w 348"/>
                  <a:gd name="T89" fmla="*/ 17 h 347"/>
                  <a:gd name="T90" fmla="*/ 100 w 348"/>
                  <a:gd name="T91" fmla="*/ 17 h 347"/>
                  <a:gd name="T92" fmla="*/ 97 w 348"/>
                  <a:gd name="T93" fmla="*/ 17 h 347"/>
                  <a:gd name="T94" fmla="*/ 92 w 348"/>
                  <a:gd name="T95" fmla="*/ 20 h 347"/>
                  <a:gd name="T96" fmla="*/ 80 w 348"/>
                  <a:gd name="T97" fmla="*/ 29 h 347"/>
                  <a:gd name="T98" fmla="*/ 77 w 348"/>
                  <a:gd name="T99" fmla="*/ 46 h 347"/>
                  <a:gd name="T100" fmla="*/ 86 w 348"/>
                  <a:gd name="T101" fmla="*/ 60 h 347"/>
                  <a:gd name="T102" fmla="*/ 94 w 348"/>
                  <a:gd name="T103" fmla="*/ 68 h 347"/>
                  <a:gd name="T104" fmla="*/ 135 w 348"/>
                  <a:gd name="T105" fmla="*/ 105 h 347"/>
                  <a:gd name="T106" fmla="*/ 135 w 348"/>
                  <a:gd name="T107" fmla="*/ 108 h 347"/>
                  <a:gd name="T108" fmla="*/ 63 w 348"/>
                  <a:gd name="T109" fmla="*/ 191 h 347"/>
                  <a:gd name="T110" fmla="*/ 29 w 348"/>
                  <a:gd name="T111" fmla="*/ 231 h 347"/>
                  <a:gd name="T112" fmla="*/ 0 w 348"/>
                  <a:gd name="T113" fmla="*/ 266 h 347"/>
                  <a:gd name="T114" fmla="*/ 9 w 348"/>
                  <a:gd name="T115" fmla="*/ 260 h 347"/>
                  <a:gd name="T116" fmla="*/ 241 w 348"/>
                  <a:gd name="T117" fmla="*/ 208 h 347"/>
                  <a:gd name="T118" fmla="*/ 312 w 348"/>
                  <a:gd name="T119" fmla="*/ 231 h 347"/>
                  <a:gd name="T120" fmla="*/ 140 w 348"/>
                  <a:gd name="T121" fmla="*/ 105 h 347"/>
                  <a:gd name="T122" fmla="*/ 138 w 348"/>
                  <a:gd name="T123" fmla="*/ 10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47">
                    <a:moveTo>
                      <a:pt x="37" y="237"/>
                    </a:moveTo>
                    <a:lnTo>
                      <a:pt x="37" y="237"/>
                    </a:lnTo>
                    <a:lnTo>
                      <a:pt x="77" y="203"/>
                    </a:lnTo>
                    <a:lnTo>
                      <a:pt x="77" y="203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57" y="131"/>
                    </a:lnTo>
                    <a:lnTo>
                      <a:pt x="163" y="128"/>
                    </a:lnTo>
                    <a:lnTo>
                      <a:pt x="163" y="125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9" y="120"/>
                    </a:lnTo>
                    <a:lnTo>
                      <a:pt x="169" y="120"/>
                    </a:lnTo>
                    <a:lnTo>
                      <a:pt x="172" y="108"/>
                    </a:lnTo>
                    <a:lnTo>
                      <a:pt x="169" y="97"/>
                    </a:lnTo>
                    <a:lnTo>
                      <a:pt x="169" y="97"/>
                    </a:lnTo>
                    <a:lnTo>
                      <a:pt x="166" y="91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3" y="85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52" y="74"/>
                    </a:lnTo>
                    <a:lnTo>
                      <a:pt x="152" y="74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72" y="49"/>
                    </a:lnTo>
                    <a:lnTo>
                      <a:pt x="272" y="49"/>
                    </a:lnTo>
                    <a:lnTo>
                      <a:pt x="298" y="46"/>
                    </a:lnTo>
                    <a:lnTo>
                      <a:pt x="301" y="46"/>
                    </a:lnTo>
                    <a:lnTo>
                      <a:pt x="301" y="49"/>
                    </a:lnTo>
                    <a:lnTo>
                      <a:pt x="301" y="49"/>
                    </a:lnTo>
                    <a:lnTo>
                      <a:pt x="298" y="71"/>
                    </a:lnTo>
                    <a:lnTo>
                      <a:pt x="298" y="71"/>
                    </a:lnTo>
                    <a:lnTo>
                      <a:pt x="295" y="123"/>
                    </a:lnTo>
                    <a:lnTo>
                      <a:pt x="295" y="123"/>
                    </a:lnTo>
                    <a:lnTo>
                      <a:pt x="292" y="211"/>
                    </a:lnTo>
                    <a:lnTo>
                      <a:pt x="292" y="211"/>
                    </a:lnTo>
                    <a:lnTo>
                      <a:pt x="272" y="194"/>
                    </a:lnTo>
                    <a:lnTo>
                      <a:pt x="272" y="194"/>
                    </a:lnTo>
                    <a:lnTo>
                      <a:pt x="267" y="188"/>
                    </a:lnTo>
                    <a:lnTo>
                      <a:pt x="261" y="183"/>
                    </a:lnTo>
                    <a:lnTo>
                      <a:pt x="261" y="183"/>
                    </a:lnTo>
                    <a:lnTo>
                      <a:pt x="252" y="177"/>
                    </a:lnTo>
                    <a:lnTo>
                      <a:pt x="252" y="177"/>
                    </a:lnTo>
                    <a:lnTo>
                      <a:pt x="241" y="177"/>
                    </a:lnTo>
                    <a:lnTo>
                      <a:pt x="229" y="180"/>
                    </a:lnTo>
                    <a:lnTo>
                      <a:pt x="229" y="180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20" y="186"/>
                    </a:lnTo>
                    <a:lnTo>
                      <a:pt x="215" y="188"/>
                    </a:lnTo>
                    <a:lnTo>
                      <a:pt x="215" y="188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43" y="271"/>
                    </a:lnTo>
                    <a:lnTo>
                      <a:pt x="143" y="271"/>
                    </a:lnTo>
                    <a:lnTo>
                      <a:pt x="109" y="311"/>
                    </a:lnTo>
                    <a:lnTo>
                      <a:pt x="109" y="311"/>
                    </a:lnTo>
                    <a:lnTo>
                      <a:pt x="89" y="337"/>
                    </a:lnTo>
                    <a:lnTo>
                      <a:pt x="89" y="337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118" y="317"/>
                    </a:lnTo>
                    <a:lnTo>
                      <a:pt x="118" y="317"/>
                    </a:lnTo>
                    <a:lnTo>
                      <a:pt x="157" y="283"/>
                    </a:lnTo>
                    <a:lnTo>
                      <a:pt x="157" y="283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38" y="211"/>
                    </a:lnTo>
                    <a:lnTo>
                      <a:pt x="241" y="208"/>
                    </a:lnTo>
                    <a:lnTo>
                      <a:pt x="241" y="211"/>
                    </a:lnTo>
                    <a:lnTo>
                      <a:pt x="241" y="211"/>
                    </a:lnTo>
                    <a:lnTo>
                      <a:pt x="249" y="220"/>
                    </a:lnTo>
                    <a:lnTo>
                      <a:pt x="249" y="220"/>
                    </a:lnTo>
                    <a:lnTo>
                      <a:pt x="278" y="251"/>
                    </a:lnTo>
                    <a:lnTo>
                      <a:pt x="284" y="257"/>
                    </a:lnTo>
                    <a:lnTo>
                      <a:pt x="284" y="257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95" y="266"/>
                    </a:lnTo>
                    <a:lnTo>
                      <a:pt x="295" y="266"/>
                    </a:lnTo>
                    <a:lnTo>
                      <a:pt x="301" y="268"/>
                    </a:lnTo>
                    <a:lnTo>
                      <a:pt x="309" y="268"/>
                    </a:lnTo>
                    <a:lnTo>
                      <a:pt x="309" y="268"/>
                    </a:lnTo>
                    <a:lnTo>
                      <a:pt x="318" y="263"/>
                    </a:lnTo>
                    <a:lnTo>
                      <a:pt x="324" y="260"/>
                    </a:lnTo>
                    <a:lnTo>
                      <a:pt x="324" y="260"/>
                    </a:lnTo>
                    <a:lnTo>
                      <a:pt x="330" y="249"/>
                    </a:lnTo>
                    <a:lnTo>
                      <a:pt x="330" y="249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2" y="234"/>
                    </a:lnTo>
                    <a:lnTo>
                      <a:pt x="332" y="234"/>
                    </a:lnTo>
                    <a:lnTo>
                      <a:pt x="332" y="223"/>
                    </a:lnTo>
                    <a:lnTo>
                      <a:pt x="332" y="223"/>
                    </a:lnTo>
                    <a:lnTo>
                      <a:pt x="341" y="125"/>
                    </a:lnTo>
                    <a:lnTo>
                      <a:pt x="341" y="125"/>
                    </a:lnTo>
                    <a:lnTo>
                      <a:pt x="344" y="76"/>
                    </a:lnTo>
                    <a:lnTo>
                      <a:pt x="344" y="76"/>
                    </a:lnTo>
                    <a:lnTo>
                      <a:pt x="347" y="52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5"/>
                    </a:lnTo>
                    <a:lnTo>
                      <a:pt x="347" y="35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23"/>
                    </a:lnTo>
                    <a:lnTo>
                      <a:pt x="347" y="23"/>
                    </a:lnTo>
                    <a:lnTo>
                      <a:pt x="341" y="14"/>
                    </a:lnTo>
                    <a:lnTo>
                      <a:pt x="335" y="9"/>
                    </a:lnTo>
                    <a:lnTo>
                      <a:pt x="335" y="9"/>
                    </a:lnTo>
                    <a:lnTo>
                      <a:pt x="327" y="3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09" y="0"/>
                    </a:lnTo>
                    <a:lnTo>
                      <a:pt x="307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18" y="6"/>
                    </a:lnTo>
                    <a:lnTo>
                      <a:pt x="218" y="6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12" y="14"/>
                    </a:lnTo>
                    <a:lnTo>
                      <a:pt x="106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86" y="23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77" y="37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29" y="99"/>
                    </a:lnTo>
                    <a:lnTo>
                      <a:pt x="129" y="99"/>
                    </a:lnTo>
                    <a:lnTo>
                      <a:pt x="135" y="105"/>
                    </a:lnTo>
                    <a:lnTo>
                      <a:pt x="138" y="108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29" y="231"/>
                    </a:lnTo>
                    <a:lnTo>
                      <a:pt x="29" y="231"/>
                    </a:lnTo>
                    <a:lnTo>
                      <a:pt x="9" y="257"/>
                    </a:lnTo>
                    <a:lnTo>
                      <a:pt x="9" y="257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37" y="237"/>
                    </a:lnTo>
                    <a:close/>
                    <a:moveTo>
                      <a:pt x="244" y="208"/>
                    </a:moveTo>
                    <a:lnTo>
                      <a:pt x="241" y="208"/>
                    </a:lnTo>
                    <a:lnTo>
                      <a:pt x="241" y="208"/>
                    </a:lnTo>
                    <a:lnTo>
                      <a:pt x="244" y="208"/>
                    </a:lnTo>
                    <a:close/>
                    <a:moveTo>
                      <a:pt x="312" y="231"/>
                    </a:moveTo>
                    <a:lnTo>
                      <a:pt x="312" y="231"/>
                    </a:lnTo>
                    <a:close/>
                    <a:moveTo>
                      <a:pt x="138" y="105"/>
                    </a:moveTo>
                    <a:lnTo>
                      <a:pt x="140" y="105"/>
                    </a:lnTo>
                    <a:lnTo>
                      <a:pt x="140" y="105"/>
                    </a:lnTo>
                    <a:lnTo>
                      <a:pt x="140" y="105"/>
                    </a:ln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43" name="Freeform 45"/>
              <p:cNvSpPr>
                <a:spLocks noChangeArrowheads="1"/>
              </p:cNvSpPr>
              <p:nvPr/>
            </p:nvSpPr>
            <p:spPr bwMode="auto">
              <a:xfrm>
                <a:off x="8680367" y="1608555"/>
                <a:ext cx="85490" cy="84421"/>
              </a:xfrm>
              <a:custGeom>
                <a:avLst/>
                <a:gdLst>
                  <a:gd name="T0" fmla="*/ 95 w 351"/>
                  <a:gd name="T1" fmla="*/ 278 h 347"/>
                  <a:gd name="T2" fmla="*/ 89 w 351"/>
                  <a:gd name="T3" fmla="*/ 286 h 347"/>
                  <a:gd name="T4" fmla="*/ 86 w 351"/>
                  <a:gd name="T5" fmla="*/ 286 h 347"/>
                  <a:gd name="T6" fmla="*/ 80 w 351"/>
                  <a:gd name="T7" fmla="*/ 295 h 347"/>
                  <a:gd name="T8" fmla="*/ 80 w 351"/>
                  <a:gd name="T9" fmla="*/ 309 h 347"/>
                  <a:gd name="T10" fmla="*/ 89 w 351"/>
                  <a:gd name="T11" fmla="*/ 323 h 347"/>
                  <a:gd name="T12" fmla="*/ 97 w 351"/>
                  <a:gd name="T13" fmla="*/ 329 h 347"/>
                  <a:gd name="T14" fmla="*/ 115 w 351"/>
                  <a:gd name="T15" fmla="*/ 332 h 347"/>
                  <a:gd name="T16" fmla="*/ 126 w 351"/>
                  <a:gd name="T17" fmla="*/ 332 h 347"/>
                  <a:gd name="T18" fmla="*/ 272 w 351"/>
                  <a:gd name="T19" fmla="*/ 344 h 347"/>
                  <a:gd name="T20" fmla="*/ 310 w 351"/>
                  <a:gd name="T21" fmla="*/ 346 h 347"/>
                  <a:gd name="T22" fmla="*/ 315 w 351"/>
                  <a:gd name="T23" fmla="*/ 346 h 347"/>
                  <a:gd name="T24" fmla="*/ 324 w 351"/>
                  <a:gd name="T25" fmla="*/ 346 h 347"/>
                  <a:gd name="T26" fmla="*/ 341 w 351"/>
                  <a:gd name="T27" fmla="*/ 335 h 347"/>
                  <a:gd name="T28" fmla="*/ 350 w 351"/>
                  <a:gd name="T29" fmla="*/ 318 h 347"/>
                  <a:gd name="T30" fmla="*/ 350 w 351"/>
                  <a:gd name="T31" fmla="*/ 306 h 347"/>
                  <a:gd name="T32" fmla="*/ 347 w 351"/>
                  <a:gd name="T33" fmla="*/ 269 h 347"/>
                  <a:gd name="T34" fmla="*/ 341 w 351"/>
                  <a:gd name="T35" fmla="*/ 220 h 347"/>
                  <a:gd name="T36" fmla="*/ 333 w 351"/>
                  <a:gd name="T37" fmla="*/ 111 h 347"/>
                  <a:gd name="T38" fmla="*/ 333 w 351"/>
                  <a:gd name="T39" fmla="*/ 103 h 347"/>
                  <a:gd name="T40" fmla="*/ 330 w 351"/>
                  <a:gd name="T41" fmla="*/ 97 h 347"/>
                  <a:gd name="T42" fmla="*/ 330 w 351"/>
                  <a:gd name="T43" fmla="*/ 91 h 347"/>
                  <a:gd name="T44" fmla="*/ 321 w 351"/>
                  <a:gd name="T45" fmla="*/ 80 h 347"/>
                  <a:gd name="T46" fmla="*/ 304 w 351"/>
                  <a:gd name="T47" fmla="*/ 77 h 347"/>
                  <a:gd name="T48" fmla="*/ 287 w 351"/>
                  <a:gd name="T49" fmla="*/ 86 h 347"/>
                  <a:gd name="T50" fmla="*/ 281 w 351"/>
                  <a:gd name="T51" fmla="*/ 94 h 347"/>
                  <a:gd name="T52" fmla="*/ 241 w 351"/>
                  <a:gd name="T53" fmla="*/ 134 h 347"/>
                  <a:gd name="T54" fmla="*/ 238 w 351"/>
                  <a:gd name="T55" fmla="*/ 137 h 347"/>
                  <a:gd name="T56" fmla="*/ 158 w 351"/>
                  <a:gd name="T57" fmla="*/ 63 h 347"/>
                  <a:gd name="T58" fmla="*/ 118 w 351"/>
                  <a:gd name="T59" fmla="*/ 28 h 347"/>
                  <a:gd name="T60" fmla="*/ 80 w 351"/>
                  <a:gd name="T61" fmla="*/ 0 h 347"/>
                  <a:gd name="T62" fmla="*/ 89 w 351"/>
                  <a:gd name="T63" fmla="*/ 8 h 347"/>
                  <a:gd name="T64" fmla="*/ 146 w 351"/>
                  <a:gd name="T65" fmla="*/ 77 h 347"/>
                  <a:gd name="T66" fmla="*/ 189 w 351"/>
                  <a:gd name="T67" fmla="*/ 129 h 347"/>
                  <a:gd name="T68" fmla="*/ 221 w 351"/>
                  <a:gd name="T69" fmla="*/ 163 h 347"/>
                  <a:gd name="T70" fmla="*/ 229 w 351"/>
                  <a:gd name="T71" fmla="*/ 169 h 347"/>
                  <a:gd name="T72" fmla="*/ 252 w 351"/>
                  <a:gd name="T73" fmla="*/ 169 h 347"/>
                  <a:gd name="T74" fmla="*/ 258 w 351"/>
                  <a:gd name="T75" fmla="*/ 166 h 347"/>
                  <a:gd name="T76" fmla="*/ 267 w 351"/>
                  <a:gd name="T77" fmla="*/ 160 h 347"/>
                  <a:gd name="T78" fmla="*/ 275 w 351"/>
                  <a:gd name="T79" fmla="*/ 152 h 347"/>
                  <a:gd name="T80" fmla="*/ 298 w 351"/>
                  <a:gd name="T81" fmla="*/ 223 h 347"/>
                  <a:gd name="T82" fmla="*/ 301 w 351"/>
                  <a:gd name="T83" fmla="*/ 272 h 347"/>
                  <a:gd name="T84" fmla="*/ 301 w 351"/>
                  <a:gd name="T85" fmla="*/ 300 h 347"/>
                  <a:gd name="T86" fmla="*/ 275 w 351"/>
                  <a:gd name="T87" fmla="*/ 298 h 347"/>
                  <a:gd name="T88" fmla="*/ 138 w 351"/>
                  <a:gd name="T89" fmla="*/ 292 h 347"/>
                  <a:gd name="T90" fmla="*/ 152 w 351"/>
                  <a:gd name="T91" fmla="*/ 275 h 347"/>
                  <a:gd name="T92" fmla="*/ 163 w 351"/>
                  <a:gd name="T93" fmla="*/ 260 h 347"/>
                  <a:gd name="T94" fmla="*/ 172 w 351"/>
                  <a:gd name="T95" fmla="*/ 240 h 347"/>
                  <a:gd name="T96" fmla="*/ 166 w 351"/>
                  <a:gd name="T97" fmla="*/ 223 h 347"/>
                  <a:gd name="T98" fmla="*/ 158 w 351"/>
                  <a:gd name="T99" fmla="*/ 215 h 347"/>
                  <a:gd name="T100" fmla="*/ 129 w 351"/>
                  <a:gd name="T101" fmla="*/ 189 h 347"/>
                  <a:gd name="T102" fmla="*/ 37 w 351"/>
                  <a:gd name="T103" fmla="*/ 111 h 347"/>
                  <a:gd name="T104" fmla="*/ 9 w 351"/>
                  <a:gd name="T105" fmla="*/ 89 h 347"/>
                  <a:gd name="T106" fmla="*/ 9 w 351"/>
                  <a:gd name="T107" fmla="*/ 91 h 347"/>
                  <a:gd name="T108" fmla="*/ 29 w 351"/>
                  <a:gd name="T109" fmla="*/ 117 h 347"/>
                  <a:gd name="T110" fmla="*/ 109 w 351"/>
                  <a:gd name="T111" fmla="*/ 209 h 347"/>
                  <a:gd name="T112" fmla="*/ 138 w 351"/>
                  <a:gd name="T113" fmla="*/ 240 h 347"/>
                  <a:gd name="T114" fmla="*/ 129 w 351"/>
                  <a:gd name="T115" fmla="*/ 249 h 347"/>
                  <a:gd name="T116" fmla="*/ 118 w 351"/>
                  <a:gd name="T117" fmla="*/ 312 h 347"/>
                  <a:gd name="T118" fmla="*/ 118 w 351"/>
                  <a:gd name="T119" fmla="*/ 312 h 347"/>
                  <a:gd name="T120" fmla="*/ 244 w 351"/>
                  <a:gd name="T121" fmla="*/ 140 h 347"/>
                  <a:gd name="T122" fmla="*/ 141 w 351"/>
                  <a:gd name="T123" fmla="*/ 243 h 347"/>
                  <a:gd name="T124" fmla="*/ 141 w 351"/>
                  <a:gd name="T125" fmla="*/ 24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47">
                    <a:moveTo>
                      <a:pt x="129" y="249"/>
                    </a:moveTo>
                    <a:lnTo>
                      <a:pt x="129" y="249"/>
                    </a:lnTo>
                    <a:lnTo>
                      <a:pt x="95" y="278"/>
                    </a:lnTo>
                    <a:lnTo>
                      <a:pt x="92" y="283"/>
                    </a:lnTo>
                    <a:lnTo>
                      <a:pt x="89" y="283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6" y="286"/>
                    </a:lnTo>
                    <a:lnTo>
                      <a:pt x="86" y="289"/>
                    </a:lnTo>
                    <a:lnTo>
                      <a:pt x="86" y="289"/>
                    </a:lnTo>
                    <a:lnTo>
                      <a:pt x="80" y="295"/>
                    </a:lnTo>
                    <a:lnTo>
                      <a:pt x="80" y="295"/>
                    </a:lnTo>
                    <a:lnTo>
                      <a:pt x="80" y="300"/>
                    </a:lnTo>
                    <a:lnTo>
                      <a:pt x="80" y="309"/>
                    </a:lnTo>
                    <a:lnTo>
                      <a:pt x="80" y="309"/>
                    </a:lnTo>
                    <a:lnTo>
                      <a:pt x="83" y="318"/>
                    </a:lnTo>
                    <a:lnTo>
                      <a:pt x="89" y="323"/>
                    </a:lnTo>
                    <a:lnTo>
                      <a:pt x="89" y="323"/>
                    </a:lnTo>
                    <a:lnTo>
                      <a:pt x="97" y="329"/>
                    </a:lnTo>
                    <a:lnTo>
                      <a:pt x="97" y="329"/>
                    </a:lnTo>
                    <a:lnTo>
                      <a:pt x="106" y="329"/>
                    </a:lnTo>
                    <a:lnTo>
                      <a:pt x="109" y="329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6" y="332"/>
                    </a:lnTo>
                    <a:lnTo>
                      <a:pt x="126" y="332"/>
                    </a:lnTo>
                    <a:lnTo>
                      <a:pt x="223" y="341"/>
                    </a:lnTo>
                    <a:lnTo>
                      <a:pt x="223" y="341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98" y="346"/>
                    </a:lnTo>
                    <a:lnTo>
                      <a:pt x="310" y="346"/>
                    </a:lnTo>
                    <a:lnTo>
                      <a:pt x="312" y="346"/>
                    </a:lnTo>
                    <a:lnTo>
                      <a:pt x="315" y="346"/>
                    </a:lnTo>
                    <a:lnTo>
                      <a:pt x="315" y="346"/>
                    </a:lnTo>
                    <a:lnTo>
                      <a:pt x="321" y="346"/>
                    </a:lnTo>
                    <a:lnTo>
                      <a:pt x="321" y="346"/>
                    </a:lnTo>
                    <a:lnTo>
                      <a:pt x="324" y="346"/>
                    </a:lnTo>
                    <a:lnTo>
                      <a:pt x="324" y="346"/>
                    </a:lnTo>
                    <a:lnTo>
                      <a:pt x="333" y="341"/>
                    </a:lnTo>
                    <a:lnTo>
                      <a:pt x="341" y="335"/>
                    </a:lnTo>
                    <a:lnTo>
                      <a:pt x="341" y="335"/>
                    </a:lnTo>
                    <a:lnTo>
                      <a:pt x="347" y="326"/>
                    </a:lnTo>
                    <a:lnTo>
                      <a:pt x="350" y="318"/>
                    </a:lnTo>
                    <a:lnTo>
                      <a:pt x="350" y="318"/>
                    </a:lnTo>
                    <a:lnTo>
                      <a:pt x="350" y="309"/>
                    </a:lnTo>
                    <a:lnTo>
                      <a:pt x="350" y="306"/>
                    </a:lnTo>
                    <a:lnTo>
                      <a:pt x="347" y="295"/>
                    </a:lnTo>
                    <a:lnTo>
                      <a:pt x="347" y="295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41" y="220"/>
                    </a:lnTo>
                    <a:lnTo>
                      <a:pt x="341" y="220"/>
                    </a:lnTo>
                    <a:lnTo>
                      <a:pt x="333" y="123"/>
                    </a:lnTo>
                    <a:lnTo>
                      <a:pt x="333" y="123"/>
                    </a:lnTo>
                    <a:lnTo>
                      <a:pt x="333" y="111"/>
                    </a:lnTo>
                    <a:lnTo>
                      <a:pt x="333" y="106"/>
                    </a:lnTo>
                    <a:lnTo>
                      <a:pt x="333" y="103"/>
                    </a:lnTo>
                    <a:lnTo>
                      <a:pt x="333" y="103"/>
                    </a:lnTo>
                    <a:lnTo>
                      <a:pt x="333" y="100"/>
                    </a:lnTo>
                    <a:lnTo>
                      <a:pt x="333" y="100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0" y="91"/>
                    </a:lnTo>
                    <a:lnTo>
                      <a:pt x="330" y="91"/>
                    </a:lnTo>
                    <a:lnTo>
                      <a:pt x="327" y="86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12" y="77"/>
                    </a:lnTo>
                    <a:lnTo>
                      <a:pt x="304" y="77"/>
                    </a:lnTo>
                    <a:lnTo>
                      <a:pt x="304" y="77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1" y="94"/>
                    </a:lnTo>
                    <a:lnTo>
                      <a:pt x="281" y="94"/>
                    </a:lnTo>
                    <a:lnTo>
                      <a:pt x="249" y="129"/>
                    </a:lnTo>
                    <a:lnTo>
                      <a:pt x="249" y="129"/>
                    </a:lnTo>
                    <a:lnTo>
                      <a:pt x="241" y="134"/>
                    </a:lnTo>
                    <a:lnTo>
                      <a:pt x="241" y="137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89" y="129"/>
                    </a:lnTo>
                    <a:lnTo>
                      <a:pt x="189" y="129"/>
                    </a:lnTo>
                    <a:lnTo>
                      <a:pt x="218" y="157"/>
                    </a:lnTo>
                    <a:lnTo>
                      <a:pt x="221" y="163"/>
                    </a:lnTo>
                    <a:lnTo>
                      <a:pt x="221" y="163"/>
                    </a:lnTo>
                    <a:lnTo>
                      <a:pt x="223" y="166"/>
                    </a:lnTo>
                    <a:lnTo>
                      <a:pt x="223" y="166"/>
                    </a:lnTo>
                    <a:lnTo>
                      <a:pt x="229" y="169"/>
                    </a:lnTo>
                    <a:lnTo>
                      <a:pt x="229" y="169"/>
                    </a:lnTo>
                    <a:lnTo>
                      <a:pt x="241" y="171"/>
                    </a:lnTo>
                    <a:lnTo>
                      <a:pt x="252" y="169"/>
                    </a:lnTo>
                    <a:lnTo>
                      <a:pt x="252" y="169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61" y="166"/>
                    </a:lnTo>
                    <a:lnTo>
                      <a:pt x="261" y="163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75" y="152"/>
                    </a:lnTo>
                    <a:lnTo>
                      <a:pt x="275" y="152"/>
                    </a:lnTo>
                    <a:lnTo>
                      <a:pt x="292" y="134"/>
                    </a:lnTo>
                    <a:lnTo>
                      <a:pt x="292" y="134"/>
                    </a:lnTo>
                    <a:lnTo>
                      <a:pt x="298" y="223"/>
                    </a:lnTo>
                    <a:lnTo>
                      <a:pt x="298" y="223"/>
                    </a:lnTo>
                    <a:lnTo>
                      <a:pt x="301" y="272"/>
                    </a:lnTo>
                    <a:lnTo>
                      <a:pt x="301" y="272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275" y="298"/>
                    </a:lnTo>
                    <a:lnTo>
                      <a:pt x="275" y="298"/>
                    </a:lnTo>
                    <a:lnTo>
                      <a:pt x="226" y="295"/>
                    </a:lnTo>
                    <a:lnTo>
                      <a:pt x="226" y="295"/>
                    </a:lnTo>
                    <a:lnTo>
                      <a:pt x="138" y="292"/>
                    </a:lnTo>
                    <a:lnTo>
                      <a:pt x="138" y="292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60" y="266"/>
                    </a:lnTo>
                    <a:lnTo>
                      <a:pt x="163" y="260"/>
                    </a:lnTo>
                    <a:lnTo>
                      <a:pt x="163" y="260"/>
                    </a:lnTo>
                    <a:lnTo>
                      <a:pt x="169" y="252"/>
                    </a:lnTo>
                    <a:lnTo>
                      <a:pt x="169" y="252"/>
                    </a:lnTo>
                    <a:lnTo>
                      <a:pt x="172" y="240"/>
                    </a:lnTo>
                    <a:lnTo>
                      <a:pt x="169" y="229"/>
                    </a:lnTo>
                    <a:lnTo>
                      <a:pt x="169" y="229"/>
                    </a:lnTo>
                    <a:lnTo>
                      <a:pt x="166" y="223"/>
                    </a:lnTo>
                    <a:lnTo>
                      <a:pt x="166" y="223"/>
                    </a:lnTo>
                    <a:lnTo>
                      <a:pt x="163" y="220"/>
                    </a:lnTo>
                    <a:lnTo>
                      <a:pt x="158" y="215"/>
                    </a:lnTo>
                    <a:lnTo>
                      <a:pt x="158" y="215"/>
                    </a:lnTo>
                    <a:lnTo>
                      <a:pt x="129" y="189"/>
                    </a:lnTo>
                    <a:lnTo>
                      <a:pt x="129" y="189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66" y="157"/>
                    </a:lnTo>
                    <a:lnTo>
                      <a:pt x="66" y="157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38" y="237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29" y="249"/>
                    </a:lnTo>
                    <a:close/>
                    <a:moveTo>
                      <a:pt x="118" y="315"/>
                    </a:move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5"/>
                    </a:lnTo>
                    <a:close/>
                    <a:moveTo>
                      <a:pt x="244" y="140"/>
                    </a:moveTo>
                    <a:lnTo>
                      <a:pt x="244" y="137"/>
                    </a:lnTo>
                    <a:lnTo>
                      <a:pt x="244" y="140"/>
                    </a:lnTo>
                    <a:close/>
                    <a:moveTo>
                      <a:pt x="141" y="243"/>
                    </a:move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0"/>
                    </a:lnTo>
                    <a:lnTo>
                      <a:pt x="141" y="240"/>
                    </a:lnTo>
                    <a:lnTo>
                      <a:pt x="141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44" name="Freeform 46"/>
              <p:cNvSpPr>
                <a:spLocks noChangeArrowheads="1"/>
              </p:cNvSpPr>
              <p:nvPr/>
            </p:nvSpPr>
            <p:spPr bwMode="auto">
              <a:xfrm>
                <a:off x="8463436" y="1607486"/>
                <a:ext cx="84422" cy="84422"/>
              </a:xfrm>
              <a:custGeom>
                <a:avLst/>
                <a:gdLst>
                  <a:gd name="T0" fmla="*/ 283 w 347"/>
                  <a:gd name="T1" fmla="*/ 158 h 350"/>
                  <a:gd name="T2" fmla="*/ 318 w 347"/>
                  <a:gd name="T3" fmla="*/ 117 h 350"/>
                  <a:gd name="T4" fmla="*/ 346 w 347"/>
                  <a:gd name="T5" fmla="*/ 80 h 350"/>
                  <a:gd name="T6" fmla="*/ 338 w 347"/>
                  <a:gd name="T7" fmla="*/ 89 h 350"/>
                  <a:gd name="T8" fmla="*/ 272 w 347"/>
                  <a:gd name="T9" fmla="*/ 146 h 350"/>
                  <a:gd name="T10" fmla="*/ 220 w 347"/>
                  <a:gd name="T11" fmla="*/ 192 h 350"/>
                  <a:gd name="T12" fmla="*/ 183 w 347"/>
                  <a:gd name="T13" fmla="*/ 221 h 350"/>
                  <a:gd name="T14" fmla="*/ 180 w 347"/>
                  <a:gd name="T15" fmla="*/ 229 h 350"/>
                  <a:gd name="T16" fmla="*/ 177 w 347"/>
                  <a:gd name="T17" fmla="*/ 252 h 350"/>
                  <a:gd name="T18" fmla="*/ 180 w 347"/>
                  <a:gd name="T19" fmla="*/ 258 h 350"/>
                  <a:gd name="T20" fmla="*/ 189 w 347"/>
                  <a:gd name="T21" fmla="*/ 266 h 350"/>
                  <a:gd name="T22" fmla="*/ 194 w 347"/>
                  <a:gd name="T23" fmla="*/ 275 h 350"/>
                  <a:gd name="T24" fmla="*/ 126 w 347"/>
                  <a:gd name="T25" fmla="*/ 298 h 350"/>
                  <a:gd name="T26" fmla="*/ 74 w 347"/>
                  <a:gd name="T27" fmla="*/ 301 h 350"/>
                  <a:gd name="T28" fmla="*/ 49 w 347"/>
                  <a:gd name="T29" fmla="*/ 301 h 350"/>
                  <a:gd name="T30" fmla="*/ 49 w 347"/>
                  <a:gd name="T31" fmla="*/ 275 h 350"/>
                  <a:gd name="T32" fmla="*/ 57 w 347"/>
                  <a:gd name="T33" fmla="*/ 137 h 350"/>
                  <a:gd name="T34" fmla="*/ 74 w 347"/>
                  <a:gd name="T35" fmla="*/ 152 h 350"/>
                  <a:gd name="T36" fmla="*/ 86 w 347"/>
                  <a:gd name="T37" fmla="*/ 163 h 350"/>
                  <a:gd name="T38" fmla="*/ 109 w 347"/>
                  <a:gd name="T39" fmla="*/ 172 h 350"/>
                  <a:gd name="T40" fmla="*/ 126 w 347"/>
                  <a:gd name="T41" fmla="*/ 166 h 350"/>
                  <a:gd name="T42" fmla="*/ 131 w 347"/>
                  <a:gd name="T43" fmla="*/ 158 h 350"/>
                  <a:gd name="T44" fmla="*/ 157 w 347"/>
                  <a:gd name="T45" fmla="*/ 129 h 350"/>
                  <a:gd name="T46" fmla="*/ 238 w 347"/>
                  <a:gd name="T47" fmla="*/ 37 h 350"/>
                  <a:gd name="T48" fmla="*/ 260 w 347"/>
                  <a:gd name="T49" fmla="*/ 11 h 350"/>
                  <a:gd name="T50" fmla="*/ 258 w 347"/>
                  <a:gd name="T51" fmla="*/ 9 h 350"/>
                  <a:gd name="T52" fmla="*/ 232 w 347"/>
                  <a:gd name="T53" fmla="*/ 31 h 350"/>
                  <a:gd name="T54" fmla="*/ 140 w 347"/>
                  <a:gd name="T55" fmla="*/ 111 h 350"/>
                  <a:gd name="T56" fmla="*/ 109 w 347"/>
                  <a:gd name="T57" fmla="*/ 137 h 350"/>
                  <a:gd name="T58" fmla="*/ 100 w 347"/>
                  <a:gd name="T59" fmla="*/ 129 h 350"/>
                  <a:gd name="T60" fmla="*/ 66 w 347"/>
                  <a:gd name="T61" fmla="*/ 92 h 350"/>
                  <a:gd name="T62" fmla="*/ 63 w 347"/>
                  <a:gd name="T63" fmla="*/ 89 h 350"/>
                  <a:gd name="T64" fmla="*/ 60 w 347"/>
                  <a:gd name="T65" fmla="*/ 86 h 350"/>
                  <a:gd name="T66" fmla="*/ 51 w 347"/>
                  <a:gd name="T67" fmla="*/ 80 h 350"/>
                  <a:gd name="T68" fmla="*/ 37 w 347"/>
                  <a:gd name="T69" fmla="*/ 80 h 350"/>
                  <a:gd name="T70" fmla="*/ 23 w 347"/>
                  <a:gd name="T71" fmla="*/ 89 h 350"/>
                  <a:gd name="T72" fmla="*/ 17 w 347"/>
                  <a:gd name="T73" fmla="*/ 106 h 350"/>
                  <a:gd name="T74" fmla="*/ 17 w 347"/>
                  <a:gd name="T75" fmla="*/ 114 h 350"/>
                  <a:gd name="T76" fmla="*/ 8 w 347"/>
                  <a:gd name="T77" fmla="*/ 223 h 350"/>
                  <a:gd name="T78" fmla="*/ 3 w 347"/>
                  <a:gd name="T79" fmla="*/ 272 h 350"/>
                  <a:gd name="T80" fmla="*/ 0 w 347"/>
                  <a:gd name="T81" fmla="*/ 312 h 350"/>
                  <a:gd name="T82" fmla="*/ 0 w 347"/>
                  <a:gd name="T83" fmla="*/ 321 h 350"/>
                  <a:gd name="T84" fmla="*/ 3 w 347"/>
                  <a:gd name="T85" fmla="*/ 323 h 350"/>
                  <a:gd name="T86" fmla="*/ 11 w 347"/>
                  <a:gd name="T87" fmla="*/ 341 h 350"/>
                  <a:gd name="T88" fmla="*/ 28 w 347"/>
                  <a:gd name="T89" fmla="*/ 349 h 350"/>
                  <a:gd name="T90" fmla="*/ 54 w 347"/>
                  <a:gd name="T91" fmla="*/ 349 h 350"/>
                  <a:gd name="T92" fmla="*/ 80 w 347"/>
                  <a:gd name="T93" fmla="*/ 347 h 350"/>
                  <a:gd name="T94" fmla="*/ 226 w 347"/>
                  <a:gd name="T95" fmla="*/ 335 h 350"/>
                  <a:gd name="T96" fmla="*/ 243 w 347"/>
                  <a:gd name="T97" fmla="*/ 332 h 350"/>
                  <a:gd name="T98" fmla="*/ 246 w 347"/>
                  <a:gd name="T99" fmla="*/ 332 h 350"/>
                  <a:gd name="T100" fmla="*/ 252 w 347"/>
                  <a:gd name="T101" fmla="*/ 329 h 350"/>
                  <a:gd name="T102" fmla="*/ 255 w 347"/>
                  <a:gd name="T103" fmla="*/ 329 h 350"/>
                  <a:gd name="T104" fmla="*/ 266 w 347"/>
                  <a:gd name="T105" fmla="*/ 321 h 350"/>
                  <a:gd name="T106" fmla="*/ 269 w 347"/>
                  <a:gd name="T107" fmla="*/ 303 h 350"/>
                  <a:gd name="T108" fmla="*/ 260 w 347"/>
                  <a:gd name="T109" fmla="*/ 286 h 350"/>
                  <a:gd name="T110" fmla="*/ 252 w 347"/>
                  <a:gd name="T111" fmla="*/ 281 h 350"/>
                  <a:gd name="T112" fmla="*/ 212 w 347"/>
                  <a:gd name="T113" fmla="*/ 243 h 350"/>
                  <a:gd name="T114" fmla="*/ 212 w 347"/>
                  <a:gd name="T115" fmla="*/ 238 h 350"/>
                  <a:gd name="T116" fmla="*/ 106 w 347"/>
                  <a:gd name="T117" fmla="*/ 140 h 350"/>
                  <a:gd name="T118" fmla="*/ 209 w 347"/>
                  <a:gd name="T119" fmla="*/ 24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" h="350">
                    <a:moveTo>
                      <a:pt x="238" y="209"/>
                    </a:moveTo>
                    <a:lnTo>
                      <a:pt x="238" y="209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318" y="117"/>
                    </a:lnTo>
                    <a:lnTo>
                      <a:pt x="318" y="117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46" y="80"/>
                    </a:lnTo>
                    <a:lnTo>
                      <a:pt x="346" y="80"/>
                    </a:lnTo>
                    <a:lnTo>
                      <a:pt x="338" y="89"/>
                    </a:lnTo>
                    <a:lnTo>
                      <a:pt x="338" y="89"/>
                    </a:lnTo>
                    <a:lnTo>
                      <a:pt x="312" y="111"/>
                    </a:lnTo>
                    <a:lnTo>
                      <a:pt x="312" y="111"/>
                    </a:lnTo>
                    <a:lnTo>
                      <a:pt x="272" y="146"/>
                    </a:lnTo>
                    <a:lnTo>
                      <a:pt x="272" y="146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189" y="218"/>
                    </a:lnTo>
                    <a:lnTo>
                      <a:pt x="186" y="221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3" y="223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77" y="240"/>
                    </a:lnTo>
                    <a:lnTo>
                      <a:pt x="177" y="252"/>
                    </a:lnTo>
                    <a:lnTo>
                      <a:pt x="177" y="252"/>
                    </a:lnTo>
                    <a:lnTo>
                      <a:pt x="180" y="258"/>
                    </a:lnTo>
                    <a:lnTo>
                      <a:pt x="180" y="258"/>
                    </a:lnTo>
                    <a:lnTo>
                      <a:pt x="183" y="260"/>
                    </a:lnTo>
                    <a:lnTo>
                      <a:pt x="183" y="260"/>
                    </a:lnTo>
                    <a:lnTo>
                      <a:pt x="189" y="266"/>
                    </a:lnTo>
                    <a:lnTo>
                      <a:pt x="189" y="266"/>
                    </a:lnTo>
                    <a:lnTo>
                      <a:pt x="194" y="275"/>
                    </a:lnTo>
                    <a:lnTo>
                      <a:pt x="194" y="275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51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51" y="226"/>
                    </a:lnTo>
                    <a:lnTo>
                      <a:pt x="51" y="226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3" y="160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109" y="172"/>
                    </a:lnTo>
                    <a:lnTo>
                      <a:pt x="120" y="169"/>
                    </a:lnTo>
                    <a:lnTo>
                      <a:pt x="120" y="169"/>
                    </a:lnTo>
                    <a:lnTo>
                      <a:pt x="126" y="166"/>
                    </a:lnTo>
                    <a:lnTo>
                      <a:pt x="126" y="166"/>
                    </a:lnTo>
                    <a:lnTo>
                      <a:pt x="129" y="163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57" y="129"/>
                    </a:lnTo>
                    <a:lnTo>
                      <a:pt x="157" y="129"/>
                    </a:lnTo>
                    <a:lnTo>
                      <a:pt x="203" y="77"/>
                    </a:lnTo>
                    <a:lnTo>
                      <a:pt x="203" y="77"/>
                    </a:lnTo>
                    <a:lnTo>
                      <a:pt x="238" y="37"/>
                    </a:lnTo>
                    <a:lnTo>
                      <a:pt x="238" y="37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58" y="9"/>
                    </a:lnTo>
                    <a:lnTo>
                      <a:pt x="258" y="9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68" y="94"/>
                    </a:lnTo>
                    <a:lnTo>
                      <a:pt x="66" y="92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28" y="83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98"/>
                    </a:lnTo>
                    <a:lnTo>
                      <a:pt x="0" y="309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3" y="323"/>
                    </a:lnTo>
                    <a:lnTo>
                      <a:pt x="3" y="323"/>
                    </a:lnTo>
                    <a:lnTo>
                      <a:pt x="5" y="332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20" y="347"/>
                    </a:lnTo>
                    <a:lnTo>
                      <a:pt x="28" y="349"/>
                    </a:lnTo>
                    <a:lnTo>
                      <a:pt x="28" y="349"/>
                    </a:lnTo>
                    <a:lnTo>
                      <a:pt x="37" y="349"/>
                    </a:lnTo>
                    <a:lnTo>
                      <a:pt x="40" y="349"/>
                    </a:lnTo>
                    <a:lnTo>
                      <a:pt x="54" y="349"/>
                    </a:lnTo>
                    <a:lnTo>
                      <a:pt x="54" y="34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129" y="344"/>
                    </a:lnTo>
                    <a:lnTo>
                      <a:pt x="129" y="344"/>
                    </a:lnTo>
                    <a:lnTo>
                      <a:pt x="226" y="335"/>
                    </a:lnTo>
                    <a:lnTo>
                      <a:pt x="226" y="335"/>
                    </a:lnTo>
                    <a:lnTo>
                      <a:pt x="238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60" y="326"/>
                    </a:lnTo>
                    <a:lnTo>
                      <a:pt x="266" y="321"/>
                    </a:lnTo>
                    <a:lnTo>
                      <a:pt x="266" y="321"/>
                    </a:lnTo>
                    <a:lnTo>
                      <a:pt x="269" y="312"/>
                    </a:lnTo>
                    <a:lnTo>
                      <a:pt x="269" y="303"/>
                    </a:lnTo>
                    <a:lnTo>
                      <a:pt x="269" y="303"/>
                    </a:lnTo>
                    <a:lnTo>
                      <a:pt x="266" y="292"/>
                    </a:lnTo>
                    <a:lnTo>
                      <a:pt x="266" y="292"/>
                    </a:lnTo>
                    <a:lnTo>
                      <a:pt x="260" y="286"/>
                    </a:lnTo>
                    <a:lnTo>
                      <a:pt x="260" y="286"/>
                    </a:lnTo>
                    <a:lnTo>
                      <a:pt x="252" y="281"/>
                    </a:lnTo>
                    <a:lnTo>
                      <a:pt x="252" y="281"/>
                    </a:lnTo>
                    <a:lnTo>
                      <a:pt x="220" y="249"/>
                    </a:lnTo>
                    <a:lnTo>
                      <a:pt x="220" y="249"/>
                    </a:lnTo>
                    <a:lnTo>
                      <a:pt x="212" y="243"/>
                    </a:lnTo>
                    <a:lnTo>
                      <a:pt x="212" y="240"/>
                    </a:lnTo>
                    <a:lnTo>
                      <a:pt x="212" y="238"/>
                    </a:lnTo>
                    <a:lnTo>
                      <a:pt x="212" y="238"/>
                    </a:lnTo>
                    <a:lnTo>
                      <a:pt x="238" y="209"/>
                    </a:lnTo>
                    <a:close/>
                    <a:moveTo>
                      <a:pt x="106" y="140"/>
                    </a:moveTo>
                    <a:lnTo>
                      <a:pt x="106" y="140"/>
                    </a:lnTo>
                    <a:close/>
                    <a:moveTo>
                      <a:pt x="34" y="117"/>
                    </a:moveTo>
                    <a:lnTo>
                      <a:pt x="34" y="117"/>
                    </a:lnTo>
                    <a:close/>
                    <a:moveTo>
                      <a:pt x="209" y="243"/>
                    </a:moveTo>
                    <a:lnTo>
                      <a:pt x="209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345" name="Group 344"/>
          <p:cNvGrpSpPr/>
          <p:nvPr/>
        </p:nvGrpSpPr>
        <p:grpSpPr>
          <a:xfrm>
            <a:off x="3665078" y="3378336"/>
            <a:ext cx="511279" cy="319859"/>
            <a:chOff x="275329" y="2152628"/>
            <a:chExt cx="659342" cy="412489"/>
          </a:xfrm>
          <a:solidFill>
            <a:schemeClr val="tx1"/>
          </a:solidFill>
        </p:grpSpPr>
        <p:grpSp>
          <p:nvGrpSpPr>
            <p:cNvPr id="346" name="Group 345"/>
            <p:cNvGrpSpPr/>
            <p:nvPr/>
          </p:nvGrpSpPr>
          <p:grpSpPr>
            <a:xfrm>
              <a:off x="358314" y="2239271"/>
              <a:ext cx="493198" cy="300730"/>
              <a:chOff x="3135313" y="6065838"/>
              <a:chExt cx="846137" cy="515937"/>
            </a:xfrm>
            <a:grpFill/>
          </p:grpSpPr>
          <p:sp>
            <p:nvSpPr>
              <p:cNvPr id="348" name="Freeform 21"/>
              <p:cNvSpPr>
                <a:spLocks noChangeArrowheads="1"/>
              </p:cNvSpPr>
              <p:nvPr/>
            </p:nvSpPr>
            <p:spPr bwMode="auto">
              <a:xfrm>
                <a:off x="3587750" y="6065838"/>
                <a:ext cx="393700" cy="195262"/>
              </a:xfrm>
              <a:custGeom>
                <a:avLst/>
                <a:gdLst>
                  <a:gd name="T0" fmla="*/ 653 w 1092"/>
                  <a:gd name="T1" fmla="*/ 372 h 542"/>
                  <a:gd name="T2" fmla="*/ 630 w 1092"/>
                  <a:gd name="T3" fmla="*/ 363 h 542"/>
                  <a:gd name="T4" fmla="*/ 618 w 1092"/>
                  <a:gd name="T5" fmla="*/ 363 h 542"/>
                  <a:gd name="T6" fmla="*/ 581 w 1092"/>
                  <a:gd name="T7" fmla="*/ 366 h 542"/>
                  <a:gd name="T8" fmla="*/ 232 w 1092"/>
                  <a:gd name="T9" fmla="*/ 375 h 542"/>
                  <a:gd name="T10" fmla="*/ 28 w 1092"/>
                  <a:gd name="T11" fmla="*/ 386 h 542"/>
                  <a:gd name="T12" fmla="*/ 28 w 1092"/>
                  <a:gd name="T13" fmla="*/ 389 h 542"/>
                  <a:gd name="T14" fmla="*/ 232 w 1092"/>
                  <a:gd name="T15" fmla="*/ 398 h 542"/>
                  <a:gd name="T16" fmla="*/ 581 w 1092"/>
                  <a:gd name="T17" fmla="*/ 406 h 542"/>
                  <a:gd name="T18" fmla="*/ 618 w 1092"/>
                  <a:gd name="T19" fmla="*/ 409 h 542"/>
                  <a:gd name="T20" fmla="*/ 615 w 1092"/>
                  <a:gd name="T21" fmla="*/ 501 h 542"/>
                  <a:gd name="T22" fmla="*/ 615 w 1092"/>
                  <a:gd name="T23" fmla="*/ 509 h 542"/>
                  <a:gd name="T24" fmla="*/ 618 w 1092"/>
                  <a:gd name="T25" fmla="*/ 515 h 542"/>
                  <a:gd name="T26" fmla="*/ 630 w 1092"/>
                  <a:gd name="T27" fmla="*/ 535 h 542"/>
                  <a:gd name="T28" fmla="*/ 647 w 1092"/>
                  <a:gd name="T29" fmla="*/ 541 h 542"/>
                  <a:gd name="T30" fmla="*/ 667 w 1092"/>
                  <a:gd name="T31" fmla="*/ 535 h 542"/>
                  <a:gd name="T32" fmla="*/ 879 w 1092"/>
                  <a:gd name="T33" fmla="*/ 415 h 542"/>
                  <a:gd name="T34" fmla="*/ 1028 w 1092"/>
                  <a:gd name="T35" fmla="*/ 326 h 542"/>
                  <a:gd name="T36" fmla="*/ 1074 w 1092"/>
                  <a:gd name="T37" fmla="*/ 300 h 542"/>
                  <a:gd name="T38" fmla="*/ 1077 w 1092"/>
                  <a:gd name="T39" fmla="*/ 297 h 542"/>
                  <a:gd name="T40" fmla="*/ 1091 w 1092"/>
                  <a:gd name="T41" fmla="*/ 274 h 542"/>
                  <a:gd name="T42" fmla="*/ 1082 w 1092"/>
                  <a:gd name="T43" fmla="*/ 246 h 542"/>
                  <a:gd name="T44" fmla="*/ 1054 w 1092"/>
                  <a:gd name="T45" fmla="*/ 229 h 542"/>
                  <a:gd name="T46" fmla="*/ 976 w 1092"/>
                  <a:gd name="T47" fmla="*/ 183 h 542"/>
                  <a:gd name="T48" fmla="*/ 667 w 1092"/>
                  <a:gd name="T49" fmla="*/ 5 h 542"/>
                  <a:gd name="T50" fmla="*/ 661 w 1092"/>
                  <a:gd name="T51" fmla="*/ 2 h 542"/>
                  <a:gd name="T52" fmla="*/ 653 w 1092"/>
                  <a:gd name="T53" fmla="*/ 0 h 542"/>
                  <a:gd name="T54" fmla="*/ 627 w 1092"/>
                  <a:gd name="T55" fmla="*/ 8 h 542"/>
                  <a:gd name="T56" fmla="*/ 618 w 1092"/>
                  <a:gd name="T57" fmla="*/ 25 h 542"/>
                  <a:gd name="T58" fmla="*/ 618 w 1092"/>
                  <a:gd name="T59" fmla="*/ 54 h 542"/>
                  <a:gd name="T60" fmla="*/ 618 w 1092"/>
                  <a:gd name="T61" fmla="*/ 134 h 542"/>
                  <a:gd name="T62" fmla="*/ 581 w 1092"/>
                  <a:gd name="T63" fmla="*/ 134 h 542"/>
                  <a:gd name="T64" fmla="*/ 232 w 1092"/>
                  <a:gd name="T65" fmla="*/ 146 h 542"/>
                  <a:gd name="T66" fmla="*/ 28 w 1092"/>
                  <a:gd name="T67" fmla="*/ 154 h 542"/>
                  <a:gd name="T68" fmla="*/ 28 w 1092"/>
                  <a:gd name="T69" fmla="*/ 157 h 542"/>
                  <a:gd name="T70" fmla="*/ 232 w 1092"/>
                  <a:gd name="T71" fmla="*/ 166 h 542"/>
                  <a:gd name="T72" fmla="*/ 581 w 1092"/>
                  <a:gd name="T73" fmla="*/ 177 h 542"/>
                  <a:gd name="T74" fmla="*/ 618 w 1092"/>
                  <a:gd name="T75" fmla="*/ 177 h 542"/>
                  <a:gd name="T76" fmla="*/ 635 w 1092"/>
                  <a:gd name="T77" fmla="*/ 177 h 542"/>
                  <a:gd name="T78" fmla="*/ 659 w 1092"/>
                  <a:gd name="T79" fmla="*/ 163 h 542"/>
                  <a:gd name="T80" fmla="*/ 664 w 1092"/>
                  <a:gd name="T81" fmla="*/ 148 h 542"/>
                  <a:gd name="T82" fmla="*/ 664 w 1092"/>
                  <a:gd name="T83" fmla="*/ 140 h 542"/>
                  <a:gd name="T84" fmla="*/ 664 w 1092"/>
                  <a:gd name="T85" fmla="*/ 108 h 542"/>
                  <a:gd name="T86" fmla="*/ 848 w 1092"/>
                  <a:gd name="T87" fmla="*/ 171 h 542"/>
                  <a:gd name="T88" fmla="*/ 1011 w 1092"/>
                  <a:gd name="T89" fmla="*/ 269 h 542"/>
                  <a:gd name="T90" fmla="*/ 950 w 1092"/>
                  <a:gd name="T91" fmla="*/ 306 h 542"/>
                  <a:gd name="T92" fmla="*/ 667 w 1092"/>
                  <a:gd name="T93" fmla="*/ 478 h 542"/>
                  <a:gd name="T94" fmla="*/ 664 w 1092"/>
                  <a:gd name="T95" fmla="*/ 401 h 542"/>
                  <a:gd name="T96" fmla="*/ 618 w 1092"/>
                  <a:gd name="T97" fmla="*/ 143 h 542"/>
                  <a:gd name="T98" fmla="*/ 641 w 1092"/>
                  <a:gd name="T99" fmla="*/ 48 h 542"/>
                  <a:gd name="T100" fmla="*/ 667 w 1092"/>
                  <a:gd name="T101" fmla="*/ 34 h 542"/>
                  <a:gd name="T102" fmla="*/ 667 w 1092"/>
                  <a:gd name="T103" fmla="*/ 50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661" y="386"/>
                    </a:moveTo>
                    <a:lnTo>
                      <a:pt x="661" y="386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9"/>
                    </a:lnTo>
                    <a:lnTo>
                      <a:pt x="635" y="366"/>
                    </a:lnTo>
                    <a:lnTo>
                      <a:pt x="635" y="366"/>
                    </a:lnTo>
                    <a:lnTo>
                      <a:pt x="630" y="363"/>
                    </a:lnTo>
                    <a:lnTo>
                      <a:pt x="627" y="363"/>
                    </a:lnTo>
                    <a:lnTo>
                      <a:pt x="624" y="363"/>
                    </a:lnTo>
                    <a:lnTo>
                      <a:pt x="618" y="363"/>
                    </a:lnTo>
                    <a:lnTo>
                      <a:pt x="618" y="363"/>
                    </a:lnTo>
                    <a:lnTo>
                      <a:pt x="607" y="363"/>
                    </a:lnTo>
                    <a:lnTo>
                      <a:pt x="607" y="363"/>
                    </a:lnTo>
                    <a:lnTo>
                      <a:pt x="581" y="366"/>
                    </a:lnTo>
                    <a:lnTo>
                      <a:pt x="581" y="366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6"/>
                    </a:lnTo>
                    <a:lnTo>
                      <a:pt x="28" y="38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8" y="389"/>
                    </a:lnTo>
                    <a:lnTo>
                      <a:pt x="28" y="389"/>
                    </a:lnTo>
                    <a:lnTo>
                      <a:pt x="106" y="392"/>
                    </a:lnTo>
                    <a:lnTo>
                      <a:pt x="106" y="392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3"/>
                    </a:lnTo>
                    <a:lnTo>
                      <a:pt x="392" y="403"/>
                    </a:lnTo>
                    <a:lnTo>
                      <a:pt x="581" y="406"/>
                    </a:lnTo>
                    <a:lnTo>
                      <a:pt x="581" y="406"/>
                    </a:lnTo>
                    <a:lnTo>
                      <a:pt x="607" y="409"/>
                    </a:lnTo>
                    <a:lnTo>
                      <a:pt x="607" y="409"/>
                    </a:lnTo>
                    <a:lnTo>
                      <a:pt x="618" y="409"/>
                    </a:lnTo>
                    <a:lnTo>
                      <a:pt x="618" y="409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6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6"/>
                    </a:lnTo>
                    <a:lnTo>
                      <a:pt x="615" y="509"/>
                    </a:lnTo>
                    <a:lnTo>
                      <a:pt x="615" y="509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8" y="515"/>
                    </a:lnTo>
                    <a:lnTo>
                      <a:pt x="618" y="515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5"/>
                    </a:lnTo>
                    <a:lnTo>
                      <a:pt x="630" y="535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5"/>
                    </a:lnTo>
                    <a:lnTo>
                      <a:pt x="667" y="535"/>
                    </a:lnTo>
                    <a:lnTo>
                      <a:pt x="670" y="532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5"/>
                    </a:lnTo>
                    <a:lnTo>
                      <a:pt x="879" y="415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6"/>
                    </a:lnTo>
                    <a:lnTo>
                      <a:pt x="1054" y="312"/>
                    </a:lnTo>
                    <a:lnTo>
                      <a:pt x="1068" y="303"/>
                    </a:lnTo>
                    <a:lnTo>
                      <a:pt x="1071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7" y="297"/>
                    </a:lnTo>
                    <a:lnTo>
                      <a:pt x="1077" y="297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4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085" y="252"/>
                    </a:lnTo>
                    <a:lnTo>
                      <a:pt x="1082" y="246"/>
                    </a:lnTo>
                    <a:lnTo>
                      <a:pt x="1082" y="246"/>
                    </a:lnTo>
                    <a:lnTo>
                      <a:pt x="1071" y="237"/>
                    </a:lnTo>
                    <a:lnTo>
                      <a:pt x="1065" y="234"/>
                    </a:lnTo>
                    <a:lnTo>
                      <a:pt x="1054" y="229"/>
                    </a:lnTo>
                    <a:lnTo>
                      <a:pt x="1028" y="211"/>
                    </a:lnTo>
                    <a:lnTo>
                      <a:pt x="1028" y="211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5"/>
                    </a:lnTo>
                    <a:lnTo>
                      <a:pt x="667" y="5"/>
                    </a:lnTo>
                    <a:lnTo>
                      <a:pt x="664" y="2"/>
                    </a:lnTo>
                    <a:lnTo>
                      <a:pt x="661" y="2"/>
                    </a:lnTo>
                    <a:lnTo>
                      <a:pt x="661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2"/>
                    </a:lnTo>
                    <a:lnTo>
                      <a:pt x="635" y="2"/>
                    </a:lnTo>
                    <a:lnTo>
                      <a:pt x="627" y="8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5"/>
                    </a:lnTo>
                    <a:lnTo>
                      <a:pt x="618" y="25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18" y="134"/>
                    </a:lnTo>
                    <a:lnTo>
                      <a:pt x="618" y="134"/>
                    </a:lnTo>
                    <a:lnTo>
                      <a:pt x="607" y="134"/>
                    </a:lnTo>
                    <a:lnTo>
                      <a:pt x="607" y="134"/>
                    </a:lnTo>
                    <a:lnTo>
                      <a:pt x="581" y="134"/>
                    </a:lnTo>
                    <a:lnTo>
                      <a:pt x="581" y="134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6"/>
                    </a:lnTo>
                    <a:lnTo>
                      <a:pt x="232" y="146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1"/>
                    </a:lnTo>
                    <a:lnTo>
                      <a:pt x="392" y="171"/>
                    </a:lnTo>
                    <a:lnTo>
                      <a:pt x="581" y="177"/>
                    </a:lnTo>
                    <a:lnTo>
                      <a:pt x="581" y="177"/>
                    </a:lnTo>
                    <a:lnTo>
                      <a:pt x="607" y="177"/>
                    </a:lnTo>
                    <a:lnTo>
                      <a:pt x="607" y="177"/>
                    </a:lnTo>
                    <a:lnTo>
                      <a:pt x="618" y="177"/>
                    </a:lnTo>
                    <a:lnTo>
                      <a:pt x="624" y="177"/>
                    </a:lnTo>
                    <a:lnTo>
                      <a:pt x="627" y="177"/>
                    </a:lnTo>
                    <a:lnTo>
                      <a:pt x="627" y="177"/>
                    </a:lnTo>
                    <a:lnTo>
                      <a:pt x="635" y="177"/>
                    </a:lnTo>
                    <a:lnTo>
                      <a:pt x="635" y="177"/>
                    </a:lnTo>
                    <a:lnTo>
                      <a:pt x="644" y="174"/>
                    </a:lnTo>
                    <a:lnTo>
                      <a:pt x="653" y="168"/>
                    </a:lnTo>
                    <a:lnTo>
                      <a:pt x="659" y="163"/>
                    </a:lnTo>
                    <a:lnTo>
                      <a:pt x="661" y="154"/>
                    </a:lnTo>
                    <a:lnTo>
                      <a:pt x="661" y="154"/>
                    </a:lnTo>
                    <a:lnTo>
                      <a:pt x="664" y="151"/>
                    </a:lnTo>
                    <a:lnTo>
                      <a:pt x="664" y="148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4"/>
                    </a:lnTo>
                    <a:lnTo>
                      <a:pt x="664" y="134"/>
                    </a:lnTo>
                    <a:lnTo>
                      <a:pt x="664" y="108"/>
                    </a:lnTo>
                    <a:lnTo>
                      <a:pt x="664" y="108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1"/>
                    </a:lnTo>
                    <a:lnTo>
                      <a:pt x="848" y="171"/>
                    </a:lnTo>
                    <a:lnTo>
                      <a:pt x="948" y="231"/>
                    </a:lnTo>
                    <a:lnTo>
                      <a:pt x="948" y="231"/>
                    </a:lnTo>
                    <a:lnTo>
                      <a:pt x="999" y="260"/>
                    </a:lnTo>
                    <a:lnTo>
                      <a:pt x="1011" y="269"/>
                    </a:lnTo>
                    <a:lnTo>
                      <a:pt x="999" y="277"/>
                    </a:lnTo>
                    <a:lnTo>
                      <a:pt x="999" y="277"/>
                    </a:lnTo>
                    <a:lnTo>
                      <a:pt x="950" y="306"/>
                    </a:lnTo>
                    <a:lnTo>
                      <a:pt x="950" y="306"/>
                    </a:lnTo>
                    <a:lnTo>
                      <a:pt x="850" y="366"/>
                    </a:lnTo>
                    <a:lnTo>
                      <a:pt x="850" y="366"/>
                    </a:lnTo>
                    <a:lnTo>
                      <a:pt x="667" y="478"/>
                    </a:lnTo>
                    <a:lnTo>
                      <a:pt x="667" y="478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9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4"/>
                    </a:moveTo>
                    <a:lnTo>
                      <a:pt x="627" y="134"/>
                    </a:lnTo>
                    <a:close/>
                    <a:moveTo>
                      <a:pt x="641" y="48"/>
                    </a:moveTo>
                    <a:lnTo>
                      <a:pt x="641" y="48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2"/>
                    </a:moveTo>
                    <a:lnTo>
                      <a:pt x="641" y="492"/>
                    </a:lnTo>
                    <a:close/>
                    <a:moveTo>
                      <a:pt x="667" y="506"/>
                    </a:moveTo>
                    <a:lnTo>
                      <a:pt x="667" y="50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49" name="Freeform 22"/>
              <p:cNvSpPr>
                <a:spLocks noChangeArrowheads="1"/>
              </p:cNvSpPr>
              <p:nvPr/>
            </p:nvSpPr>
            <p:spPr bwMode="auto">
              <a:xfrm>
                <a:off x="3135313" y="6145213"/>
                <a:ext cx="392112" cy="196850"/>
              </a:xfrm>
              <a:custGeom>
                <a:avLst/>
                <a:gdLst>
                  <a:gd name="T0" fmla="*/ 857 w 1090"/>
                  <a:gd name="T1" fmla="*/ 381 h 545"/>
                  <a:gd name="T2" fmla="*/ 507 w 1090"/>
                  <a:gd name="T3" fmla="*/ 370 h 545"/>
                  <a:gd name="T4" fmla="*/ 461 w 1090"/>
                  <a:gd name="T5" fmla="*/ 367 h 545"/>
                  <a:gd name="T6" fmla="*/ 444 w 1090"/>
                  <a:gd name="T7" fmla="*/ 370 h 545"/>
                  <a:gd name="T8" fmla="*/ 433 w 1090"/>
                  <a:gd name="T9" fmla="*/ 384 h 545"/>
                  <a:gd name="T10" fmla="*/ 430 w 1090"/>
                  <a:gd name="T11" fmla="*/ 401 h 545"/>
                  <a:gd name="T12" fmla="*/ 427 w 1090"/>
                  <a:gd name="T13" fmla="*/ 441 h 545"/>
                  <a:gd name="T14" fmla="*/ 241 w 1090"/>
                  <a:gd name="T15" fmla="*/ 370 h 545"/>
                  <a:gd name="T16" fmla="*/ 81 w 1090"/>
                  <a:gd name="T17" fmla="*/ 272 h 545"/>
                  <a:gd name="T18" fmla="*/ 146 w 1090"/>
                  <a:gd name="T19" fmla="*/ 235 h 545"/>
                  <a:gd name="T20" fmla="*/ 427 w 1090"/>
                  <a:gd name="T21" fmla="*/ 66 h 545"/>
                  <a:gd name="T22" fmla="*/ 427 w 1090"/>
                  <a:gd name="T23" fmla="*/ 149 h 545"/>
                  <a:gd name="T24" fmla="*/ 427 w 1090"/>
                  <a:gd name="T25" fmla="*/ 161 h 545"/>
                  <a:gd name="T26" fmla="*/ 433 w 1090"/>
                  <a:gd name="T27" fmla="*/ 178 h 545"/>
                  <a:gd name="T28" fmla="*/ 456 w 1090"/>
                  <a:gd name="T29" fmla="*/ 192 h 545"/>
                  <a:gd name="T30" fmla="*/ 499 w 1090"/>
                  <a:gd name="T31" fmla="*/ 192 h 545"/>
                  <a:gd name="T32" fmla="*/ 851 w 1090"/>
                  <a:gd name="T33" fmla="*/ 181 h 545"/>
                  <a:gd name="T34" fmla="*/ 1054 w 1090"/>
                  <a:gd name="T35" fmla="*/ 172 h 545"/>
                  <a:gd name="T36" fmla="*/ 1054 w 1090"/>
                  <a:gd name="T37" fmla="*/ 169 h 545"/>
                  <a:gd name="T38" fmla="*/ 851 w 1090"/>
                  <a:gd name="T39" fmla="*/ 161 h 545"/>
                  <a:gd name="T40" fmla="*/ 499 w 1090"/>
                  <a:gd name="T41" fmla="*/ 149 h 545"/>
                  <a:gd name="T42" fmla="*/ 473 w 1090"/>
                  <a:gd name="T43" fmla="*/ 135 h 545"/>
                  <a:gd name="T44" fmla="*/ 476 w 1090"/>
                  <a:gd name="T45" fmla="*/ 54 h 545"/>
                  <a:gd name="T46" fmla="*/ 476 w 1090"/>
                  <a:gd name="T47" fmla="*/ 32 h 545"/>
                  <a:gd name="T48" fmla="*/ 476 w 1090"/>
                  <a:gd name="T49" fmla="*/ 20 h 545"/>
                  <a:gd name="T50" fmla="*/ 456 w 1090"/>
                  <a:gd name="T51" fmla="*/ 3 h 545"/>
                  <a:gd name="T52" fmla="*/ 438 w 1090"/>
                  <a:gd name="T53" fmla="*/ 3 h 545"/>
                  <a:gd name="T54" fmla="*/ 416 w 1090"/>
                  <a:gd name="T55" fmla="*/ 14 h 545"/>
                  <a:gd name="T56" fmla="*/ 118 w 1090"/>
                  <a:gd name="T57" fmla="*/ 186 h 545"/>
                  <a:gd name="T58" fmla="*/ 20 w 1090"/>
                  <a:gd name="T59" fmla="*/ 244 h 545"/>
                  <a:gd name="T60" fmla="*/ 15 w 1090"/>
                  <a:gd name="T61" fmla="*/ 246 h 545"/>
                  <a:gd name="T62" fmla="*/ 0 w 1090"/>
                  <a:gd name="T63" fmla="*/ 266 h 545"/>
                  <a:gd name="T64" fmla="*/ 3 w 1090"/>
                  <a:gd name="T65" fmla="*/ 289 h 545"/>
                  <a:gd name="T66" fmla="*/ 18 w 1090"/>
                  <a:gd name="T67" fmla="*/ 301 h 545"/>
                  <a:gd name="T68" fmla="*/ 60 w 1090"/>
                  <a:gd name="T69" fmla="*/ 326 h 545"/>
                  <a:gd name="T70" fmla="*/ 212 w 1090"/>
                  <a:gd name="T71" fmla="*/ 415 h 545"/>
                  <a:gd name="T72" fmla="*/ 433 w 1090"/>
                  <a:gd name="T73" fmla="*/ 541 h 545"/>
                  <a:gd name="T74" fmla="*/ 436 w 1090"/>
                  <a:gd name="T75" fmla="*/ 544 h 545"/>
                  <a:gd name="T76" fmla="*/ 447 w 1090"/>
                  <a:gd name="T77" fmla="*/ 544 h 545"/>
                  <a:gd name="T78" fmla="*/ 473 w 1090"/>
                  <a:gd name="T79" fmla="*/ 527 h 545"/>
                  <a:gd name="T80" fmla="*/ 476 w 1090"/>
                  <a:gd name="T81" fmla="*/ 516 h 545"/>
                  <a:gd name="T82" fmla="*/ 476 w 1090"/>
                  <a:gd name="T83" fmla="*/ 496 h 545"/>
                  <a:gd name="T84" fmla="*/ 476 w 1090"/>
                  <a:gd name="T85" fmla="*/ 412 h 545"/>
                  <a:gd name="T86" fmla="*/ 504 w 1090"/>
                  <a:gd name="T87" fmla="*/ 412 h 545"/>
                  <a:gd name="T88" fmla="*/ 857 w 1090"/>
                  <a:gd name="T89" fmla="*/ 401 h 545"/>
                  <a:gd name="T90" fmla="*/ 1060 w 1090"/>
                  <a:gd name="T91" fmla="*/ 392 h 545"/>
                  <a:gd name="T92" fmla="*/ 1060 w 1090"/>
                  <a:gd name="T93" fmla="*/ 390 h 545"/>
                  <a:gd name="T94" fmla="*/ 46 w 1090"/>
                  <a:gd name="T95" fmla="*/ 295 h 545"/>
                  <a:gd name="T96" fmla="*/ 427 w 1090"/>
                  <a:gd name="T97" fmla="*/ 516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5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81"/>
                    </a:lnTo>
                    <a:lnTo>
                      <a:pt x="857" y="381"/>
                    </a:lnTo>
                    <a:lnTo>
                      <a:pt x="696" y="375"/>
                    </a:lnTo>
                    <a:lnTo>
                      <a:pt x="696" y="375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70"/>
                    </a:lnTo>
                    <a:lnTo>
                      <a:pt x="482" y="370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5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2"/>
                    </a:lnTo>
                    <a:lnTo>
                      <a:pt x="430" y="395"/>
                    </a:lnTo>
                    <a:lnTo>
                      <a:pt x="430" y="401"/>
                    </a:lnTo>
                    <a:lnTo>
                      <a:pt x="430" y="415"/>
                    </a:lnTo>
                    <a:lnTo>
                      <a:pt x="430" y="415"/>
                    </a:lnTo>
                    <a:lnTo>
                      <a:pt x="427" y="441"/>
                    </a:lnTo>
                    <a:lnTo>
                      <a:pt x="427" y="441"/>
                    </a:lnTo>
                    <a:lnTo>
                      <a:pt x="427" y="481"/>
                    </a:lnTo>
                    <a:lnTo>
                      <a:pt x="427" y="481"/>
                    </a:lnTo>
                    <a:lnTo>
                      <a:pt x="241" y="370"/>
                    </a:lnTo>
                    <a:lnTo>
                      <a:pt x="241" y="370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2"/>
                    </a:lnTo>
                    <a:lnTo>
                      <a:pt x="95" y="266"/>
                    </a:lnTo>
                    <a:lnTo>
                      <a:pt x="95" y="266"/>
                    </a:lnTo>
                    <a:lnTo>
                      <a:pt x="146" y="235"/>
                    </a:lnTo>
                    <a:lnTo>
                      <a:pt x="146" y="235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09"/>
                    </a:lnTo>
                    <a:lnTo>
                      <a:pt x="427" y="109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69"/>
                    </a:lnTo>
                    <a:lnTo>
                      <a:pt x="430" y="169"/>
                    </a:lnTo>
                    <a:lnTo>
                      <a:pt x="433" y="178"/>
                    </a:lnTo>
                    <a:lnTo>
                      <a:pt x="441" y="183"/>
                    </a:lnTo>
                    <a:lnTo>
                      <a:pt x="447" y="189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6"/>
                    </a:lnTo>
                    <a:lnTo>
                      <a:pt x="691" y="186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2"/>
                    </a:lnTo>
                    <a:lnTo>
                      <a:pt x="1054" y="172"/>
                    </a:lnTo>
                    <a:lnTo>
                      <a:pt x="1083" y="169"/>
                    </a:lnTo>
                    <a:lnTo>
                      <a:pt x="1083" y="169"/>
                    </a:lnTo>
                    <a:lnTo>
                      <a:pt x="1054" y="169"/>
                    </a:lnTo>
                    <a:lnTo>
                      <a:pt x="1054" y="169"/>
                    </a:lnTo>
                    <a:lnTo>
                      <a:pt x="974" y="163"/>
                    </a:lnTo>
                    <a:lnTo>
                      <a:pt x="974" y="163"/>
                    </a:lnTo>
                    <a:lnTo>
                      <a:pt x="851" y="161"/>
                    </a:lnTo>
                    <a:lnTo>
                      <a:pt x="851" y="161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09"/>
                    </a:lnTo>
                    <a:lnTo>
                      <a:pt x="476" y="109"/>
                    </a:lnTo>
                    <a:lnTo>
                      <a:pt x="476" y="54"/>
                    </a:lnTo>
                    <a:lnTo>
                      <a:pt x="476" y="43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20"/>
                    </a:lnTo>
                    <a:lnTo>
                      <a:pt x="476" y="20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4"/>
                    </a:lnTo>
                    <a:lnTo>
                      <a:pt x="416" y="14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6"/>
                    </a:lnTo>
                    <a:lnTo>
                      <a:pt x="118" y="186"/>
                    </a:lnTo>
                    <a:lnTo>
                      <a:pt x="66" y="218"/>
                    </a:lnTo>
                    <a:lnTo>
                      <a:pt x="40" y="232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9" y="252"/>
                    </a:lnTo>
                    <a:lnTo>
                      <a:pt x="9" y="252"/>
                    </a:lnTo>
                    <a:lnTo>
                      <a:pt x="3" y="261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3" y="289"/>
                    </a:lnTo>
                    <a:lnTo>
                      <a:pt x="9" y="295"/>
                    </a:lnTo>
                    <a:lnTo>
                      <a:pt x="9" y="295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2"/>
                    </a:lnTo>
                    <a:lnTo>
                      <a:pt x="60" y="326"/>
                    </a:lnTo>
                    <a:lnTo>
                      <a:pt x="60" y="326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212" y="415"/>
                    </a:lnTo>
                    <a:lnTo>
                      <a:pt x="212" y="415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8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6" y="544"/>
                    </a:lnTo>
                    <a:lnTo>
                      <a:pt x="436" y="544"/>
                    </a:lnTo>
                    <a:lnTo>
                      <a:pt x="441" y="544"/>
                    </a:lnTo>
                    <a:lnTo>
                      <a:pt x="441" y="544"/>
                    </a:lnTo>
                    <a:lnTo>
                      <a:pt x="447" y="544"/>
                    </a:lnTo>
                    <a:lnTo>
                      <a:pt x="447" y="544"/>
                    </a:lnTo>
                    <a:lnTo>
                      <a:pt x="459" y="544"/>
                    </a:lnTo>
                    <a:lnTo>
                      <a:pt x="467" y="538"/>
                    </a:lnTo>
                    <a:lnTo>
                      <a:pt x="467" y="538"/>
                    </a:lnTo>
                    <a:lnTo>
                      <a:pt x="473" y="527"/>
                    </a:lnTo>
                    <a:lnTo>
                      <a:pt x="476" y="518"/>
                    </a:lnTo>
                    <a:lnTo>
                      <a:pt x="476" y="518"/>
                    </a:lnTo>
                    <a:lnTo>
                      <a:pt x="476" y="516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1"/>
                    </a:lnTo>
                    <a:lnTo>
                      <a:pt x="476" y="441"/>
                    </a:lnTo>
                    <a:lnTo>
                      <a:pt x="476" y="415"/>
                    </a:lnTo>
                    <a:lnTo>
                      <a:pt x="476" y="412"/>
                    </a:lnTo>
                    <a:lnTo>
                      <a:pt x="476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5"/>
                    </a:lnTo>
                    <a:lnTo>
                      <a:pt x="983" y="395"/>
                    </a:lnTo>
                    <a:lnTo>
                      <a:pt x="1060" y="392"/>
                    </a:lnTo>
                    <a:lnTo>
                      <a:pt x="1060" y="392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5"/>
                    </a:moveTo>
                    <a:lnTo>
                      <a:pt x="46" y="295"/>
                    </a:lnTo>
                    <a:close/>
                    <a:moveTo>
                      <a:pt x="456" y="412"/>
                    </a:moveTo>
                    <a:lnTo>
                      <a:pt x="456" y="412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50" name="Freeform 23"/>
              <p:cNvSpPr>
                <a:spLocks noChangeArrowheads="1"/>
              </p:cNvSpPr>
              <p:nvPr/>
            </p:nvSpPr>
            <p:spPr bwMode="auto">
              <a:xfrm>
                <a:off x="3587750" y="6305550"/>
                <a:ext cx="393700" cy="195263"/>
              </a:xfrm>
              <a:custGeom>
                <a:avLst/>
                <a:gdLst>
                  <a:gd name="T0" fmla="*/ 1065 w 1092"/>
                  <a:gd name="T1" fmla="*/ 235 h 542"/>
                  <a:gd name="T2" fmla="*/ 976 w 1092"/>
                  <a:gd name="T3" fmla="*/ 183 h 542"/>
                  <a:gd name="T4" fmla="*/ 678 w 1092"/>
                  <a:gd name="T5" fmla="*/ 11 h 542"/>
                  <a:gd name="T6" fmla="*/ 661 w 1092"/>
                  <a:gd name="T7" fmla="*/ 3 h 542"/>
                  <a:gd name="T8" fmla="*/ 653 w 1092"/>
                  <a:gd name="T9" fmla="*/ 0 h 542"/>
                  <a:gd name="T10" fmla="*/ 635 w 1092"/>
                  <a:gd name="T11" fmla="*/ 3 h 542"/>
                  <a:gd name="T12" fmla="*/ 618 w 1092"/>
                  <a:gd name="T13" fmla="*/ 26 h 542"/>
                  <a:gd name="T14" fmla="*/ 615 w 1092"/>
                  <a:gd name="T15" fmla="*/ 40 h 542"/>
                  <a:gd name="T16" fmla="*/ 618 w 1092"/>
                  <a:gd name="T17" fmla="*/ 109 h 542"/>
                  <a:gd name="T18" fmla="*/ 607 w 1092"/>
                  <a:gd name="T19" fmla="*/ 135 h 542"/>
                  <a:gd name="T20" fmla="*/ 392 w 1092"/>
                  <a:gd name="T21" fmla="*/ 140 h 542"/>
                  <a:gd name="T22" fmla="*/ 106 w 1092"/>
                  <a:gd name="T23" fmla="*/ 149 h 542"/>
                  <a:gd name="T24" fmla="*/ 0 w 1092"/>
                  <a:gd name="T25" fmla="*/ 155 h 542"/>
                  <a:gd name="T26" fmla="*/ 106 w 1092"/>
                  <a:gd name="T27" fmla="*/ 160 h 542"/>
                  <a:gd name="T28" fmla="*/ 392 w 1092"/>
                  <a:gd name="T29" fmla="*/ 172 h 542"/>
                  <a:gd name="T30" fmla="*/ 607 w 1092"/>
                  <a:gd name="T31" fmla="*/ 178 h 542"/>
                  <a:gd name="T32" fmla="*/ 627 w 1092"/>
                  <a:gd name="T33" fmla="*/ 178 h 542"/>
                  <a:gd name="T34" fmla="*/ 653 w 1092"/>
                  <a:gd name="T35" fmla="*/ 169 h 542"/>
                  <a:gd name="T36" fmla="*/ 664 w 1092"/>
                  <a:gd name="T37" fmla="*/ 149 h 542"/>
                  <a:gd name="T38" fmla="*/ 664 w 1092"/>
                  <a:gd name="T39" fmla="*/ 143 h 542"/>
                  <a:gd name="T40" fmla="*/ 664 w 1092"/>
                  <a:gd name="T41" fmla="*/ 109 h 542"/>
                  <a:gd name="T42" fmla="*/ 848 w 1092"/>
                  <a:gd name="T43" fmla="*/ 172 h 542"/>
                  <a:gd name="T44" fmla="*/ 999 w 1092"/>
                  <a:gd name="T45" fmla="*/ 261 h 542"/>
                  <a:gd name="T46" fmla="*/ 950 w 1092"/>
                  <a:gd name="T47" fmla="*/ 307 h 542"/>
                  <a:gd name="T48" fmla="*/ 667 w 1092"/>
                  <a:gd name="T49" fmla="*/ 475 h 542"/>
                  <a:gd name="T50" fmla="*/ 664 w 1092"/>
                  <a:gd name="T51" fmla="*/ 407 h 542"/>
                  <a:gd name="T52" fmla="*/ 661 w 1092"/>
                  <a:gd name="T53" fmla="*/ 387 h 542"/>
                  <a:gd name="T54" fmla="*/ 644 w 1092"/>
                  <a:gd name="T55" fmla="*/ 367 h 542"/>
                  <a:gd name="T56" fmla="*/ 627 w 1092"/>
                  <a:gd name="T57" fmla="*/ 364 h 542"/>
                  <a:gd name="T58" fmla="*/ 607 w 1092"/>
                  <a:gd name="T59" fmla="*/ 364 h 542"/>
                  <a:gd name="T60" fmla="*/ 392 w 1092"/>
                  <a:gd name="T61" fmla="*/ 369 h 542"/>
                  <a:gd name="T62" fmla="*/ 106 w 1092"/>
                  <a:gd name="T63" fmla="*/ 381 h 542"/>
                  <a:gd name="T64" fmla="*/ 0 w 1092"/>
                  <a:gd name="T65" fmla="*/ 387 h 542"/>
                  <a:gd name="T66" fmla="*/ 106 w 1092"/>
                  <a:gd name="T67" fmla="*/ 393 h 542"/>
                  <a:gd name="T68" fmla="*/ 392 w 1092"/>
                  <a:gd name="T69" fmla="*/ 404 h 542"/>
                  <a:gd name="T70" fmla="*/ 607 w 1092"/>
                  <a:gd name="T71" fmla="*/ 410 h 542"/>
                  <a:gd name="T72" fmla="*/ 618 w 1092"/>
                  <a:gd name="T73" fmla="*/ 435 h 542"/>
                  <a:gd name="T74" fmla="*/ 615 w 1092"/>
                  <a:gd name="T75" fmla="*/ 504 h 542"/>
                  <a:gd name="T76" fmla="*/ 618 w 1092"/>
                  <a:gd name="T77" fmla="*/ 513 h 542"/>
                  <a:gd name="T78" fmla="*/ 618 w 1092"/>
                  <a:gd name="T79" fmla="*/ 521 h 542"/>
                  <a:gd name="T80" fmla="*/ 630 w 1092"/>
                  <a:gd name="T81" fmla="*/ 536 h 542"/>
                  <a:gd name="T82" fmla="*/ 661 w 1092"/>
                  <a:gd name="T83" fmla="*/ 538 h 542"/>
                  <a:gd name="T84" fmla="*/ 670 w 1092"/>
                  <a:gd name="T85" fmla="*/ 533 h 542"/>
                  <a:gd name="T86" fmla="*/ 879 w 1092"/>
                  <a:gd name="T87" fmla="*/ 412 h 542"/>
                  <a:gd name="T88" fmla="*/ 1054 w 1092"/>
                  <a:gd name="T89" fmla="*/ 312 h 542"/>
                  <a:gd name="T90" fmla="*/ 1074 w 1092"/>
                  <a:gd name="T91" fmla="*/ 301 h 542"/>
                  <a:gd name="T92" fmla="*/ 1082 w 1092"/>
                  <a:gd name="T93" fmla="*/ 292 h 542"/>
                  <a:gd name="T94" fmla="*/ 1091 w 1092"/>
                  <a:gd name="T95" fmla="*/ 264 h 542"/>
                  <a:gd name="T96" fmla="*/ 618 w 1092"/>
                  <a:gd name="T97" fmla="*/ 143 h 542"/>
                  <a:gd name="T98" fmla="*/ 641 w 1092"/>
                  <a:gd name="T99" fmla="*/ 49 h 542"/>
                  <a:gd name="T100" fmla="*/ 667 w 1092"/>
                  <a:gd name="T101" fmla="*/ 34 h 542"/>
                  <a:gd name="T102" fmla="*/ 667 w 1092"/>
                  <a:gd name="T103" fmla="*/ 507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1082" y="246"/>
                    </a:moveTo>
                    <a:lnTo>
                      <a:pt x="1082" y="246"/>
                    </a:lnTo>
                    <a:lnTo>
                      <a:pt x="1071" y="238"/>
                    </a:lnTo>
                    <a:lnTo>
                      <a:pt x="1065" y="235"/>
                    </a:lnTo>
                    <a:lnTo>
                      <a:pt x="1054" y="226"/>
                    </a:lnTo>
                    <a:lnTo>
                      <a:pt x="1028" y="212"/>
                    </a:lnTo>
                    <a:lnTo>
                      <a:pt x="1028" y="212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6"/>
                    </a:lnTo>
                    <a:lnTo>
                      <a:pt x="667" y="6"/>
                    </a:lnTo>
                    <a:lnTo>
                      <a:pt x="664" y="3"/>
                    </a:lnTo>
                    <a:lnTo>
                      <a:pt x="661" y="3"/>
                    </a:lnTo>
                    <a:lnTo>
                      <a:pt x="661" y="3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3"/>
                    </a:lnTo>
                    <a:lnTo>
                      <a:pt x="635" y="3"/>
                    </a:lnTo>
                    <a:lnTo>
                      <a:pt x="627" y="9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6"/>
                    </a:lnTo>
                    <a:lnTo>
                      <a:pt x="618" y="26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5"/>
                    </a:lnTo>
                    <a:lnTo>
                      <a:pt x="618" y="55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35"/>
                    </a:lnTo>
                    <a:lnTo>
                      <a:pt x="618" y="135"/>
                    </a:lnTo>
                    <a:lnTo>
                      <a:pt x="607" y="135"/>
                    </a:lnTo>
                    <a:lnTo>
                      <a:pt x="607" y="135"/>
                    </a:lnTo>
                    <a:lnTo>
                      <a:pt x="581" y="135"/>
                    </a:lnTo>
                    <a:lnTo>
                      <a:pt x="581" y="135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3"/>
                    </a:lnTo>
                    <a:lnTo>
                      <a:pt x="232" y="143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28" y="155"/>
                    </a:lnTo>
                    <a:lnTo>
                      <a:pt x="28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581" y="178"/>
                    </a:lnTo>
                    <a:lnTo>
                      <a:pt x="581" y="178"/>
                    </a:lnTo>
                    <a:lnTo>
                      <a:pt x="607" y="178"/>
                    </a:lnTo>
                    <a:lnTo>
                      <a:pt x="607" y="178"/>
                    </a:lnTo>
                    <a:lnTo>
                      <a:pt x="618" y="178"/>
                    </a:lnTo>
                    <a:lnTo>
                      <a:pt x="624" y="178"/>
                    </a:lnTo>
                    <a:lnTo>
                      <a:pt x="627" y="178"/>
                    </a:lnTo>
                    <a:lnTo>
                      <a:pt x="627" y="178"/>
                    </a:lnTo>
                    <a:lnTo>
                      <a:pt x="635" y="178"/>
                    </a:lnTo>
                    <a:lnTo>
                      <a:pt x="635" y="178"/>
                    </a:lnTo>
                    <a:lnTo>
                      <a:pt x="644" y="175"/>
                    </a:lnTo>
                    <a:lnTo>
                      <a:pt x="653" y="169"/>
                    </a:lnTo>
                    <a:lnTo>
                      <a:pt x="659" y="163"/>
                    </a:lnTo>
                    <a:lnTo>
                      <a:pt x="661" y="155"/>
                    </a:lnTo>
                    <a:lnTo>
                      <a:pt x="661" y="155"/>
                    </a:lnTo>
                    <a:lnTo>
                      <a:pt x="664" y="149"/>
                    </a:lnTo>
                    <a:lnTo>
                      <a:pt x="664" y="146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5"/>
                    </a:lnTo>
                    <a:lnTo>
                      <a:pt x="664" y="135"/>
                    </a:lnTo>
                    <a:lnTo>
                      <a:pt x="664" y="109"/>
                    </a:lnTo>
                    <a:lnTo>
                      <a:pt x="664" y="109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2"/>
                    </a:lnTo>
                    <a:lnTo>
                      <a:pt x="848" y="172"/>
                    </a:lnTo>
                    <a:lnTo>
                      <a:pt x="948" y="232"/>
                    </a:lnTo>
                    <a:lnTo>
                      <a:pt x="948" y="232"/>
                    </a:lnTo>
                    <a:lnTo>
                      <a:pt x="999" y="261"/>
                    </a:lnTo>
                    <a:lnTo>
                      <a:pt x="1011" y="269"/>
                    </a:lnTo>
                    <a:lnTo>
                      <a:pt x="999" y="278"/>
                    </a:lnTo>
                    <a:lnTo>
                      <a:pt x="999" y="278"/>
                    </a:lnTo>
                    <a:lnTo>
                      <a:pt x="950" y="307"/>
                    </a:lnTo>
                    <a:lnTo>
                      <a:pt x="950" y="307"/>
                    </a:lnTo>
                    <a:lnTo>
                      <a:pt x="850" y="367"/>
                    </a:lnTo>
                    <a:lnTo>
                      <a:pt x="850" y="367"/>
                    </a:lnTo>
                    <a:lnTo>
                      <a:pt x="667" y="475"/>
                    </a:lnTo>
                    <a:lnTo>
                      <a:pt x="667" y="475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7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7"/>
                    </a:lnTo>
                    <a:lnTo>
                      <a:pt x="661" y="387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7"/>
                    </a:lnTo>
                    <a:lnTo>
                      <a:pt x="635" y="364"/>
                    </a:lnTo>
                    <a:lnTo>
                      <a:pt x="635" y="364"/>
                    </a:lnTo>
                    <a:lnTo>
                      <a:pt x="630" y="364"/>
                    </a:lnTo>
                    <a:lnTo>
                      <a:pt x="627" y="364"/>
                    </a:lnTo>
                    <a:lnTo>
                      <a:pt x="624" y="364"/>
                    </a:lnTo>
                    <a:lnTo>
                      <a:pt x="618" y="364"/>
                    </a:lnTo>
                    <a:lnTo>
                      <a:pt x="618" y="364"/>
                    </a:lnTo>
                    <a:lnTo>
                      <a:pt x="607" y="364"/>
                    </a:lnTo>
                    <a:lnTo>
                      <a:pt x="607" y="364"/>
                    </a:lnTo>
                    <a:lnTo>
                      <a:pt x="581" y="364"/>
                    </a:lnTo>
                    <a:lnTo>
                      <a:pt x="581" y="364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7"/>
                    </a:lnTo>
                    <a:lnTo>
                      <a:pt x="28" y="387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28" y="390"/>
                    </a:lnTo>
                    <a:lnTo>
                      <a:pt x="28" y="390"/>
                    </a:lnTo>
                    <a:lnTo>
                      <a:pt x="106" y="393"/>
                    </a:lnTo>
                    <a:lnTo>
                      <a:pt x="106" y="393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4"/>
                    </a:lnTo>
                    <a:lnTo>
                      <a:pt x="392" y="404"/>
                    </a:lnTo>
                    <a:lnTo>
                      <a:pt x="581" y="407"/>
                    </a:lnTo>
                    <a:lnTo>
                      <a:pt x="581" y="407"/>
                    </a:lnTo>
                    <a:lnTo>
                      <a:pt x="607" y="410"/>
                    </a:lnTo>
                    <a:lnTo>
                      <a:pt x="607" y="410"/>
                    </a:lnTo>
                    <a:lnTo>
                      <a:pt x="618" y="410"/>
                    </a:lnTo>
                    <a:lnTo>
                      <a:pt x="618" y="410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7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7"/>
                    </a:lnTo>
                    <a:lnTo>
                      <a:pt x="615" y="510"/>
                    </a:lnTo>
                    <a:lnTo>
                      <a:pt x="615" y="510"/>
                    </a:lnTo>
                    <a:lnTo>
                      <a:pt x="618" y="513"/>
                    </a:lnTo>
                    <a:lnTo>
                      <a:pt x="618" y="513"/>
                    </a:lnTo>
                    <a:lnTo>
                      <a:pt x="618" y="516"/>
                    </a:lnTo>
                    <a:lnTo>
                      <a:pt x="618" y="516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6"/>
                    </a:lnTo>
                    <a:lnTo>
                      <a:pt x="630" y="536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6"/>
                    </a:lnTo>
                    <a:lnTo>
                      <a:pt x="667" y="536"/>
                    </a:lnTo>
                    <a:lnTo>
                      <a:pt x="670" y="533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2"/>
                    </a:lnTo>
                    <a:lnTo>
                      <a:pt x="879" y="412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7"/>
                    </a:lnTo>
                    <a:lnTo>
                      <a:pt x="1054" y="312"/>
                    </a:lnTo>
                    <a:lnTo>
                      <a:pt x="1068" y="304"/>
                    </a:lnTo>
                    <a:lnTo>
                      <a:pt x="1071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7" y="298"/>
                    </a:lnTo>
                    <a:lnTo>
                      <a:pt x="1077" y="298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5"/>
                    </a:lnTo>
                    <a:lnTo>
                      <a:pt x="1091" y="264"/>
                    </a:lnTo>
                    <a:lnTo>
                      <a:pt x="1091" y="264"/>
                    </a:lnTo>
                    <a:lnTo>
                      <a:pt x="1085" y="252"/>
                    </a:lnTo>
                    <a:lnTo>
                      <a:pt x="1082" y="24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5"/>
                    </a:moveTo>
                    <a:lnTo>
                      <a:pt x="627" y="135"/>
                    </a:lnTo>
                    <a:close/>
                    <a:moveTo>
                      <a:pt x="641" y="49"/>
                    </a:moveTo>
                    <a:lnTo>
                      <a:pt x="641" y="49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3"/>
                    </a:moveTo>
                    <a:lnTo>
                      <a:pt x="641" y="493"/>
                    </a:lnTo>
                    <a:close/>
                    <a:moveTo>
                      <a:pt x="667" y="507"/>
                    </a:moveTo>
                    <a:lnTo>
                      <a:pt x="667" y="50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51" name="Freeform 24"/>
              <p:cNvSpPr>
                <a:spLocks noChangeArrowheads="1"/>
              </p:cNvSpPr>
              <p:nvPr/>
            </p:nvSpPr>
            <p:spPr bwMode="auto">
              <a:xfrm>
                <a:off x="3135313" y="6384925"/>
                <a:ext cx="392112" cy="196850"/>
              </a:xfrm>
              <a:custGeom>
                <a:avLst/>
                <a:gdLst>
                  <a:gd name="T0" fmla="*/ 857 w 1090"/>
                  <a:gd name="T1" fmla="*/ 379 h 546"/>
                  <a:gd name="T2" fmla="*/ 507 w 1090"/>
                  <a:gd name="T3" fmla="*/ 370 h 546"/>
                  <a:gd name="T4" fmla="*/ 461 w 1090"/>
                  <a:gd name="T5" fmla="*/ 367 h 546"/>
                  <a:gd name="T6" fmla="*/ 444 w 1090"/>
                  <a:gd name="T7" fmla="*/ 370 h 546"/>
                  <a:gd name="T8" fmla="*/ 433 w 1090"/>
                  <a:gd name="T9" fmla="*/ 384 h 546"/>
                  <a:gd name="T10" fmla="*/ 430 w 1090"/>
                  <a:gd name="T11" fmla="*/ 401 h 546"/>
                  <a:gd name="T12" fmla="*/ 427 w 1090"/>
                  <a:gd name="T13" fmla="*/ 442 h 546"/>
                  <a:gd name="T14" fmla="*/ 241 w 1090"/>
                  <a:gd name="T15" fmla="*/ 367 h 546"/>
                  <a:gd name="T16" fmla="*/ 81 w 1090"/>
                  <a:gd name="T17" fmla="*/ 273 h 546"/>
                  <a:gd name="T18" fmla="*/ 146 w 1090"/>
                  <a:gd name="T19" fmla="*/ 236 h 546"/>
                  <a:gd name="T20" fmla="*/ 427 w 1090"/>
                  <a:gd name="T21" fmla="*/ 66 h 546"/>
                  <a:gd name="T22" fmla="*/ 427 w 1090"/>
                  <a:gd name="T23" fmla="*/ 149 h 546"/>
                  <a:gd name="T24" fmla="*/ 427 w 1090"/>
                  <a:gd name="T25" fmla="*/ 161 h 546"/>
                  <a:gd name="T26" fmla="*/ 433 w 1090"/>
                  <a:gd name="T27" fmla="*/ 178 h 546"/>
                  <a:gd name="T28" fmla="*/ 456 w 1090"/>
                  <a:gd name="T29" fmla="*/ 192 h 546"/>
                  <a:gd name="T30" fmla="*/ 499 w 1090"/>
                  <a:gd name="T31" fmla="*/ 192 h 546"/>
                  <a:gd name="T32" fmla="*/ 851 w 1090"/>
                  <a:gd name="T33" fmla="*/ 181 h 546"/>
                  <a:gd name="T34" fmla="*/ 1054 w 1090"/>
                  <a:gd name="T35" fmla="*/ 173 h 546"/>
                  <a:gd name="T36" fmla="*/ 1054 w 1090"/>
                  <a:gd name="T37" fmla="*/ 170 h 546"/>
                  <a:gd name="T38" fmla="*/ 851 w 1090"/>
                  <a:gd name="T39" fmla="*/ 158 h 546"/>
                  <a:gd name="T40" fmla="*/ 499 w 1090"/>
                  <a:gd name="T41" fmla="*/ 149 h 546"/>
                  <a:gd name="T42" fmla="*/ 473 w 1090"/>
                  <a:gd name="T43" fmla="*/ 135 h 546"/>
                  <a:gd name="T44" fmla="*/ 476 w 1090"/>
                  <a:gd name="T45" fmla="*/ 55 h 546"/>
                  <a:gd name="T46" fmla="*/ 476 w 1090"/>
                  <a:gd name="T47" fmla="*/ 29 h 546"/>
                  <a:gd name="T48" fmla="*/ 476 w 1090"/>
                  <a:gd name="T49" fmla="*/ 18 h 546"/>
                  <a:gd name="T50" fmla="*/ 456 w 1090"/>
                  <a:gd name="T51" fmla="*/ 3 h 546"/>
                  <a:gd name="T52" fmla="*/ 438 w 1090"/>
                  <a:gd name="T53" fmla="*/ 3 h 546"/>
                  <a:gd name="T54" fmla="*/ 416 w 1090"/>
                  <a:gd name="T55" fmla="*/ 15 h 546"/>
                  <a:gd name="T56" fmla="*/ 118 w 1090"/>
                  <a:gd name="T57" fmla="*/ 187 h 546"/>
                  <a:gd name="T58" fmla="*/ 20 w 1090"/>
                  <a:gd name="T59" fmla="*/ 244 h 546"/>
                  <a:gd name="T60" fmla="*/ 15 w 1090"/>
                  <a:gd name="T61" fmla="*/ 247 h 546"/>
                  <a:gd name="T62" fmla="*/ 0 w 1090"/>
                  <a:gd name="T63" fmla="*/ 267 h 546"/>
                  <a:gd name="T64" fmla="*/ 3 w 1090"/>
                  <a:gd name="T65" fmla="*/ 290 h 546"/>
                  <a:gd name="T66" fmla="*/ 18 w 1090"/>
                  <a:gd name="T67" fmla="*/ 301 h 546"/>
                  <a:gd name="T68" fmla="*/ 60 w 1090"/>
                  <a:gd name="T69" fmla="*/ 327 h 546"/>
                  <a:gd name="T70" fmla="*/ 212 w 1090"/>
                  <a:gd name="T71" fmla="*/ 416 h 546"/>
                  <a:gd name="T72" fmla="*/ 433 w 1090"/>
                  <a:gd name="T73" fmla="*/ 542 h 546"/>
                  <a:gd name="T74" fmla="*/ 436 w 1090"/>
                  <a:gd name="T75" fmla="*/ 542 h 546"/>
                  <a:gd name="T76" fmla="*/ 447 w 1090"/>
                  <a:gd name="T77" fmla="*/ 545 h 546"/>
                  <a:gd name="T78" fmla="*/ 473 w 1090"/>
                  <a:gd name="T79" fmla="*/ 527 h 546"/>
                  <a:gd name="T80" fmla="*/ 476 w 1090"/>
                  <a:gd name="T81" fmla="*/ 513 h 546"/>
                  <a:gd name="T82" fmla="*/ 476 w 1090"/>
                  <a:gd name="T83" fmla="*/ 496 h 546"/>
                  <a:gd name="T84" fmla="*/ 476 w 1090"/>
                  <a:gd name="T85" fmla="*/ 413 h 546"/>
                  <a:gd name="T86" fmla="*/ 504 w 1090"/>
                  <a:gd name="T87" fmla="*/ 413 h 546"/>
                  <a:gd name="T88" fmla="*/ 857 w 1090"/>
                  <a:gd name="T89" fmla="*/ 401 h 546"/>
                  <a:gd name="T90" fmla="*/ 1060 w 1090"/>
                  <a:gd name="T91" fmla="*/ 393 h 546"/>
                  <a:gd name="T92" fmla="*/ 1060 w 1090"/>
                  <a:gd name="T93" fmla="*/ 390 h 546"/>
                  <a:gd name="T94" fmla="*/ 46 w 1090"/>
                  <a:gd name="T95" fmla="*/ 296 h 546"/>
                  <a:gd name="T96" fmla="*/ 427 w 1090"/>
                  <a:gd name="T97" fmla="*/ 51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6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79"/>
                    </a:lnTo>
                    <a:lnTo>
                      <a:pt x="857" y="379"/>
                    </a:lnTo>
                    <a:lnTo>
                      <a:pt x="696" y="373"/>
                    </a:lnTo>
                    <a:lnTo>
                      <a:pt x="696" y="373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67"/>
                    </a:lnTo>
                    <a:lnTo>
                      <a:pt x="482" y="367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6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3"/>
                    </a:lnTo>
                    <a:lnTo>
                      <a:pt x="430" y="396"/>
                    </a:lnTo>
                    <a:lnTo>
                      <a:pt x="430" y="401"/>
                    </a:lnTo>
                    <a:lnTo>
                      <a:pt x="430" y="416"/>
                    </a:lnTo>
                    <a:lnTo>
                      <a:pt x="430" y="416"/>
                    </a:lnTo>
                    <a:lnTo>
                      <a:pt x="427" y="442"/>
                    </a:lnTo>
                    <a:lnTo>
                      <a:pt x="427" y="442"/>
                    </a:lnTo>
                    <a:lnTo>
                      <a:pt x="427" y="482"/>
                    </a:lnTo>
                    <a:lnTo>
                      <a:pt x="427" y="482"/>
                    </a:lnTo>
                    <a:lnTo>
                      <a:pt x="241" y="367"/>
                    </a:lnTo>
                    <a:lnTo>
                      <a:pt x="241" y="367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3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146" y="236"/>
                    </a:lnTo>
                    <a:lnTo>
                      <a:pt x="146" y="236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10"/>
                    </a:lnTo>
                    <a:lnTo>
                      <a:pt x="427" y="110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33" y="178"/>
                    </a:lnTo>
                    <a:lnTo>
                      <a:pt x="441" y="184"/>
                    </a:lnTo>
                    <a:lnTo>
                      <a:pt x="447" y="190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7"/>
                    </a:lnTo>
                    <a:lnTo>
                      <a:pt x="691" y="187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3"/>
                    </a:lnTo>
                    <a:lnTo>
                      <a:pt x="1054" y="173"/>
                    </a:lnTo>
                    <a:lnTo>
                      <a:pt x="1083" y="170"/>
                    </a:lnTo>
                    <a:lnTo>
                      <a:pt x="1083" y="170"/>
                    </a:lnTo>
                    <a:lnTo>
                      <a:pt x="1054" y="170"/>
                    </a:lnTo>
                    <a:lnTo>
                      <a:pt x="1054" y="170"/>
                    </a:lnTo>
                    <a:lnTo>
                      <a:pt x="974" y="164"/>
                    </a:lnTo>
                    <a:lnTo>
                      <a:pt x="974" y="164"/>
                    </a:lnTo>
                    <a:lnTo>
                      <a:pt x="851" y="158"/>
                    </a:lnTo>
                    <a:lnTo>
                      <a:pt x="851" y="158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10"/>
                    </a:lnTo>
                    <a:lnTo>
                      <a:pt x="476" y="110"/>
                    </a:lnTo>
                    <a:lnTo>
                      <a:pt x="476" y="55"/>
                    </a:lnTo>
                    <a:lnTo>
                      <a:pt x="476" y="44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29"/>
                    </a:lnTo>
                    <a:lnTo>
                      <a:pt x="476" y="29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18"/>
                    </a:lnTo>
                    <a:lnTo>
                      <a:pt x="476" y="18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7"/>
                    </a:lnTo>
                    <a:lnTo>
                      <a:pt x="118" y="187"/>
                    </a:lnTo>
                    <a:lnTo>
                      <a:pt x="66" y="215"/>
                    </a:lnTo>
                    <a:lnTo>
                      <a:pt x="40" y="233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5" y="247"/>
                    </a:lnTo>
                    <a:lnTo>
                      <a:pt x="15" y="247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3" y="258"/>
                    </a:lnTo>
                    <a:lnTo>
                      <a:pt x="0" y="267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3" y="290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3"/>
                    </a:lnTo>
                    <a:lnTo>
                      <a:pt x="60" y="327"/>
                    </a:lnTo>
                    <a:lnTo>
                      <a:pt x="60" y="327"/>
                    </a:lnTo>
                    <a:lnTo>
                      <a:pt x="112" y="359"/>
                    </a:lnTo>
                    <a:lnTo>
                      <a:pt x="112" y="359"/>
                    </a:lnTo>
                    <a:lnTo>
                      <a:pt x="212" y="416"/>
                    </a:lnTo>
                    <a:lnTo>
                      <a:pt x="212" y="416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9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41" y="545"/>
                    </a:lnTo>
                    <a:lnTo>
                      <a:pt x="441" y="545"/>
                    </a:lnTo>
                    <a:lnTo>
                      <a:pt x="447" y="545"/>
                    </a:lnTo>
                    <a:lnTo>
                      <a:pt x="447" y="545"/>
                    </a:lnTo>
                    <a:lnTo>
                      <a:pt x="459" y="542"/>
                    </a:lnTo>
                    <a:lnTo>
                      <a:pt x="467" y="536"/>
                    </a:lnTo>
                    <a:lnTo>
                      <a:pt x="467" y="536"/>
                    </a:lnTo>
                    <a:lnTo>
                      <a:pt x="473" y="527"/>
                    </a:lnTo>
                    <a:lnTo>
                      <a:pt x="476" y="519"/>
                    </a:lnTo>
                    <a:lnTo>
                      <a:pt x="476" y="519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2"/>
                    </a:lnTo>
                    <a:lnTo>
                      <a:pt x="476" y="442"/>
                    </a:lnTo>
                    <a:lnTo>
                      <a:pt x="476" y="416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82" y="413"/>
                    </a:lnTo>
                    <a:lnTo>
                      <a:pt x="482" y="413"/>
                    </a:lnTo>
                    <a:lnTo>
                      <a:pt x="504" y="413"/>
                    </a:lnTo>
                    <a:lnTo>
                      <a:pt x="504" y="413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6"/>
                    </a:lnTo>
                    <a:lnTo>
                      <a:pt x="983" y="396"/>
                    </a:lnTo>
                    <a:lnTo>
                      <a:pt x="1060" y="393"/>
                    </a:lnTo>
                    <a:lnTo>
                      <a:pt x="1060" y="393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6"/>
                    </a:moveTo>
                    <a:lnTo>
                      <a:pt x="46" y="296"/>
                    </a:lnTo>
                    <a:close/>
                    <a:moveTo>
                      <a:pt x="456" y="413"/>
                    </a:moveTo>
                    <a:lnTo>
                      <a:pt x="456" y="413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sp>
          <p:nvSpPr>
            <p:cNvPr id="347" name="Freeform 48"/>
            <p:cNvSpPr>
              <a:spLocks noChangeArrowheads="1"/>
            </p:cNvSpPr>
            <p:nvPr/>
          </p:nvSpPr>
          <p:spPr bwMode="auto">
            <a:xfrm>
              <a:off x="275329" y="2152628"/>
              <a:ext cx="659342" cy="412489"/>
            </a:xfrm>
            <a:custGeom>
              <a:avLst/>
              <a:gdLst>
                <a:gd name="T0" fmla="*/ 2695 w 2719"/>
                <a:gd name="T1" fmla="*/ 246 h 1702"/>
                <a:gd name="T2" fmla="*/ 2515 w 2719"/>
                <a:gd name="T3" fmla="*/ 186 h 1702"/>
                <a:gd name="T4" fmla="*/ 2329 w 2719"/>
                <a:gd name="T5" fmla="*/ 123 h 1702"/>
                <a:gd name="T6" fmla="*/ 2143 w 2719"/>
                <a:gd name="T7" fmla="*/ 60 h 1702"/>
                <a:gd name="T8" fmla="*/ 1957 w 2719"/>
                <a:gd name="T9" fmla="*/ 0 h 1702"/>
                <a:gd name="T10" fmla="*/ 2137 w 2719"/>
                <a:gd name="T11" fmla="*/ 74 h 1702"/>
                <a:gd name="T12" fmla="*/ 2320 w 2719"/>
                <a:gd name="T13" fmla="*/ 146 h 1702"/>
                <a:gd name="T14" fmla="*/ 2503 w 2719"/>
                <a:gd name="T15" fmla="*/ 220 h 1702"/>
                <a:gd name="T16" fmla="*/ 2397 w 2719"/>
                <a:gd name="T17" fmla="*/ 246 h 1702"/>
                <a:gd name="T18" fmla="*/ 2277 w 2719"/>
                <a:gd name="T19" fmla="*/ 243 h 1702"/>
                <a:gd name="T20" fmla="*/ 2028 w 2719"/>
                <a:gd name="T21" fmla="*/ 241 h 1702"/>
                <a:gd name="T22" fmla="*/ 1696 w 2719"/>
                <a:gd name="T23" fmla="*/ 241 h 1702"/>
                <a:gd name="T24" fmla="*/ 1031 w 2719"/>
                <a:gd name="T25" fmla="*/ 241 h 1702"/>
                <a:gd name="T26" fmla="*/ 699 w 2719"/>
                <a:gd name="T27" fmla="*/ 238 h 1702"/>
                <a:gd name="T28" fmla="*/ 178 w 2719"/>
                <a:gd name="T29" fmla="*/ 238 h 1702"/>
                <a:gd name="T30" fmla="*/ 223 w 2719"/>
                <a:gd name="T31" fmla="*/ 220 h 1702"/>
                <a:gd name="T32" fmla="*/ 499 w 2719"/>
                <a:gd name="T33" fmla="*/ 112 h 1702"/>
                <a:gd name="T34" fmla="*/ 682 w 2719"/>
                <a:gd name="T35" fmla="*/ 37 h 1702"/>
                <a:gd name="T36" fmla="*/ 679 w 2719"/>
                <a:gd name="T37" fmla="*/ 29 h 1702"/>
                <a:gd name="T38" fmla="*/ 493 w 2719"/>
                <a:gd name="T39" fmla="*/ 91 h 1702"/>
                <a:gd name="T40" fmla="*/ 398 w 2719"/>
                <a:gd name="T41" fmla="*/ 123 h 1702"/>
                <a:gd name="T42" fmla="*/ 63 w 2719"/>
                <a:gd name="T43" fmla="*/ 238 h 1702"/>
                <a:gd name="T44" fmla="*/ 34 w 2719"/>
                <a:gd name="T45" fmla="*/ 238 h 1702"/>
                <a:gd name="T46" fmla="*/ 34 w 2719"/>
                <a:gd name="T47" fmla="*/ 238 h 1702"/>
                <a:gd name="T48" fmla="*/ 9 w 2719"/>
                <a:gd name="T49" fmla="*/ 249 h 1702"/>
                <a:gd name="T50" fmla="*/ 0 w 2719"/>
                <a:gd name="T51" fmla="*/ 272 h 1702"/>
                <a:gd name="T52" fmla="*/ 6 w 2719"/>
                <a:gd name="T53" fmla="*/ 1673 h 1702"/>
                <a:gd name="T54" fmla="*/ 6 w 2719"/>
                <a:gd name="T55" fmla="*/ 1675 h 1702"/>
                <a:gd name="T56" fmla="*/ 6 w 2719"/>
                <a:gd name="T57" fmla="*/ 1684 h 1702"/>
                <a:gd name="T58" fmla="*/ 23 w 2719"/>
                <a:gd name="T59" fmla="*/ 1701 h 1702"/>
                <a:gd name="T60" fmla="*/ 178 w 2719"/>
                <a:gd name="T61" fmla="*/ 1701 h 1702"/>
                <a:gd name="T62" fmla="*/ 607 w 2719"/>
                <a:gd name="T63" fmla="*/ 1699 h 1702"/>
                <a:gd name="T64" fmla="*/ 1183 w 2719"/>
                <a:gd name="T65" fmla="*/ 1693 h 1702"/>
                <a:gd name="T66" fmla="*/ 1756 w 2719"/>
                <a:gd name="T67" fmla="*/ 1684 h 1702"/>
                <a:gd name="T68" fmla="*/ 2329 w 2719"/>
                <a:gd name="T69" fmla="*/ 1673 h 1702"/>
                <a:gd name="T70" fmla="*/ 1756 w 2719"/>
                <a:gd name="T71" fmla="*/ 1664 h 1702"/>
                <a:gd name="T72" fmla="*/ 1183 w 2719"/>
                <a:gd name="T73" fmla="*/ 1656 h 1702"/>
                <a:gd name="T74" fmla="*/ 607 w 2719"/>
                <a:gd name="T75" fmla="*/ 1650 h 1702"/>
                <a:gd name="T76" fmla="*/ 178 w 2719"/>
                <a:gd name="T77" fmla="*/ 1647 h 1702"/>
                <a:gd name="T78" fmla="*/ 66 w 2719"/>
                <a:gd name="T79" fmla="*/ 974 h 1702"/>
                <a:gd name="T80" fmla="*/ 367 w 2719"/>
                <a:gd name="T81" fmla="*/ 306 h 1702"/>
                <a:gd name="T82" fmla="*/ 1000 w 2719"/>
                <a:gd name="T83" fmla="*/ 304 h 1702"/>
                <a:gd name="T84" fmla="*/ 1364 w 2719"/>
                <a:gd name="T85" fmla="*/ 306 h 1702"/>
                <a:gd name="T86" fmla="*/ 1862 w 2719"/>
                <a:gd name="T87" fmla="*/ 304 h 1702"/>
                <a:gd name="T88" fmla="*/ 2194 w 2719"/>
                <a:gd name="T89" fmla="*/ 301 h 1702"/>
                <a:gd name="T90" fmla="*/ 2360 w 2719"/>
                <a:gd name="T91" fmla="*/ 298 h 1702"/>
                <a:gd name="T92" fmla="*/ 2670 w 2719"/>
                <a:gd name="T93" fmla="*/ 298 h 1702"/>
                <a:gd name="T94" fmla="*/ 2675 w 2719"/>
                <a:gd name="T95" fmla="*/ 621 h 1702"/>
                <a:gd name="T96" fmla="*/ 2678 w 2719"/>
                <a:gd name="T97" fmla="*/ 974 h 1702"/>
                <a:gd name="T98" fmla="*/ 2687 w 2719"/>
                <a:gd name="T99" fmla="*/ 1323 h 1702"/>
                <a:gd name="T100" fmla="*/ 2695 w 2719"/>
                <a:gd name="T101" fmla="*/ 1673 h 1702"/>
                <a:gd name="T102" fmla="*/ 2704 w 2719"/>
                <a:gd name="T103" fmla="*/ 1323 h 1702"/>
                <a:gd name="T104" fmla="*/ 2710 w 2719"/>
                <a:gd name="T105" fmla="*/ 974 h 1702"/>
                <a:gd name="T106" fmla="*/ 2715 w 2719"/>
                <a:gd name="T107" fmla="*/ 621 h 1702"/>
                <a:gd name="T108" fmla="*/ 2718 w 2719"/>
                <a:gd name="T109" fmla="*/ 272 h 1702"/>
                <a:gd name="T110" fmla="*/ 2718 w 2719"/>
                <a:gd name="T111" fmla="*/ 272 h 1702"/>
                <a:gd name="T112" fmla="*/ 2712 w 2719"/>
                <a:gd name="T113" fmla="*/ 255 h 1702"/>
                <a:gd name="T114" fmla="*/ 2695 w 2719"/>
                <a:gd name="T115" fmla="*/ 246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2">
                  <a:moveTo>
                    <a:pt x="2695" y="246"/>
                  </a:moveTo>
                  <a:lnTo>
                    <a:pt x="2695" y="246"/>
                  </a:lnTo>
                  <a:lnTo>
                    <a:pt x="2690" y="246"/>
                  </a:lnTo>
                  <a:lnTo>
                    <a:pt x="2515" y="186"/>
                  </a:lnTo>
                  <a:lnTo>
                    <a:pt x="2515" y="186"/>
                  </a:lnTo>
                  <a:lnTo>
                    <a:pt x="2329" y="123"/>
                  </a:lnTo>
                  <a:lnTo>
                    <a:pt x="2237" y="91"/>
                  </a:lnTo>
                  <a:lnTo>
                    <a:pt x="2143" y="60"/>
                  </a:lnTo>
                  <a:lnTo>
                    <a:pt x="2048" y="29"/>
                  </a:lnTo>
                  <a:lnTo>
                    <a:pt x="1957" y="0"/>
                  </a:lnTo>
                  <a:lnTo>
                    <a:pt x="2045" y="37"/>
                  </a:lnTo>
                  <a:lnTo>
                    <a:pt x="2137" y="74"/>
                  </a:lnTo>
                  <a:lnTo>
                    <a:pt x="2229" y="112"/>
                  </a:lnTo>
                  <a:lnTo>
                    <a:pt x="2320" y="146"/>
                  </a:lnTo>
                  <a:lnTo>
                    <a:pt x="2320" y="146"/>
                  </a:lnTo>
                  <a:lnTo>
                    <a:pt x="2503" y="220"/>
                  </a:lnTo>
                  <a:lnTo>
                    <a:pt x="2569" y="246"/>
                  </a:lnTo>
                  <a:lnTo>
                    <a:pt x="2397" y="246"/>
                  </a:lnTo>
                  <a:lnTo>
                    <a:pt x="2360" y="243"/>
                  </a:lnTo>
                  <a:lnTo>
                    <a:pt x="2277" y="243"/>
                  </a:lnTo>
                  <a:lnTo>
                    <a:pt x="2194" y="243"/>
                  </a:lnTo>
                  <a:lnTo>
                    <a:pt x="2028" y="241"/>
                  </a:lnTo>
                  <a:lnTo>
                    <a:pt x="1862" y="241"/>
                  </a:lnTo>
                  <a:lnTo>
                    <a:pt x="1696" y="241"/>
                  </a:lnTo>
                  <a:lnTo>
                    <a:pt x="1364" y="238"/>
                  </a:lnTo>
                  <a:lnTo>
                    <a:pt x="1031" y="241"/>
                  </a:lnTo>
                  <a:lnTo>
                    <a:pt x="1000" y="241"/>
                  </a:lnTo>
                  <a:lnTo>
                    <a:pt x="699" y="238"/>
                  </a:lnTo>
                  <a:lnTo>
                    <a:pt x="367" y="238"/>
                  </a:lnTo>
                  <a:lnTo>
                    <a:pt x="178" y="238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407" y="146"/>
                  </a:lnTo>
                  <a:lnTo>
                    <a:pt x="499" y="112"/>
                  </a:lnTo>
                  <a:lnTo>
                    <a:pt x="590" y="74"/>
                  </a:lnTo>
                  <a:lnTo>
                    <a:pt x="682" y="37"/>
                  </a:lnTo>
                  <a:lnTo>
                    <a:pt x="774" y="0"/>
                  </a:lnTo>
                  <a:lnTo>
                    <a:pt x="679" y="29"/>
                  </a:lnTo>
                  <a:lnTo>
                    <a:pt x="585" y="60"/>
                  </a:lnTo>
                  <a:lnTo>
                    <a:pt x="493" y="91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212" y="186"/>
                  </a:lnTo>
                  <a:lnTo>
                    <a:pt x="63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20" y="241"/>
                  </a:lnTo>
                  <a:lnTo>
                    <a:pt x="9" y="249"/>
                  </a:lnTo>
                  <a:lnTo>
                    <a:pt x="3" y="258"/>
                  </a:lnTo>
                  <a:lnTo>
                    <a:pt x="0" y="272"/>
                  </a:lnTo>
                  <a:lnTo>
                    <a:pt x="0" y="974"/>
                  </a:lnTo>
                  <a:lnTo>
                    <a:pt x="6" y="1673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84"/>
                  </a:lnTo>
                  <a:lnTo>
                    <a:pt x="15" y="1696"/>
                  </a:lnTo>
                  <a:lnTo>
                    <a:pt x="23" y="1701"/>
                  </a:lnTo>
                  <a:lnTo>
                    <a:pt x="34" y="1701"/>
                  </a:lnTo>
                  <a:lnTo>
                    <a:pt x="178" y="1701"/>
                  </a:lnTo>
                  <a:lnTo>
                    <a:pt x="321" y="1701"/>
                  </a:lnTo>
                  <a:lnTo>
                    <a:pt x="607" y="1699"/>
                  </a:lnTo>
                  <a:lnTo>
                    <a:pt x="894" y="1696"/>
                  </a:lnTo>
                  <a:lnTo>
                    <a:pt x="1183" y="1693"/>
                  </a:lnTo>
                  <a:lnTo>
                    <a:pt x="1469" y="1690"/>
                  </a:lnTo>
                  <a:lnTo>
                    <a:pt x="1756" y="1684"/>
                  </a:lnTo>
                  <a:lnTo>
                    <a:pt x="2042" y="1678"/>
                  </a:lnTo>
                  <a:lnTo>
                    <a:pt x="2329" y="1673"/>
                  </a:lnTo>
                  <a:lnTo>
                    <a:pt x="2042" y="1667"/>
                  </a:lnTo>
                  <a:lnTo>
                    <a:pt x="1756" y="1664"/>
                  </a:lnTo>
                  <a:lnTo>
                    <a:pt x="1469" y="1658"/>
                  </a:lnTo>
                  <a:lnTo>
                    <a:pt x="1183" y="1656"/>
                  </a:lnTo>
                  <a:lnTo>
                    <a:pt x="894" y="1653"/>
                  </a:lnTo>
                  <a:lnTo>
                    <a:pt x="607" y="1650"/>
                  </a:lnTo>
                  <a:lnTo>
                    <a:pt x="321" y="1647"/>
                  </a:lnTo>
                  <a:lnTo>
                    <a:pt x="178" y="1647"/>
                  </a:lnTo>
                  <a:lnTo>
                    <a:pt x="63" y="1644"/>
                  </a:lnTo>
                  <a:lnTo>
                    <a:pt x="66" y="974"/>
                  </a:lnTo>
                  <a:lnTo>
                    <a:pt x="66" y="306"/>
                  </a:lnTo>
                  <a:lnTo>
                    <a:pt x="367" y="306"/>
                  </a:lnTo>
                  <a:lnTo>
                    <a:pt x="699" y="304"/>
                  </a:lnTo>
                  <a:lnTo>
                    <a:pt x="1000" y="304"/>
                  </a:lnTo>
                  <a:lnTo>
                    <a:pt x="1031" y="304"/>
                  </a:lnTo>
                  <a:lnTo>
                    <a:pt x="1364" y="306"/>
                  </a:lnTo>
                  <a:lnTo>
                    <a:pt x="1696" y="304"/>
                  </a:lnTo>
                  <a:lnTo>
                    <a:pt x="1862" y="304"/>
                  </a:lnTo>
                  <a:lnTo>
                    <a:pt x="2028" y="304"/>
                  </a:lnTo>
                  <a:lnTo>
                    <a:pt x="2194" y="301"/>
                  </a:lnTo>
                  <a:lnTo>
                    <a:pt x="2277" y="301"/>
                  </a:lnTo>
                  <a:lnTo>
                    <a:pt x="2360" y="298"/>
                  </a:lnTo>
                  <a:lnTo>
                    <a:pt x="2397" y="298"/>
                  </a:lnTo>
                  <a:lnTo>
                    <a:pt x="2670" y="298"/>
                  </a:lnTo>
                  <a:lnTo>
                    <a:pt x="2673" y="447"/>
                  </a:lnTo>
                  <a:lnTo>
                    <a:pt x="2675" y="621"/>
                  </a:lnTo>
                  <a:lnTo>
                    <a:pt x="2675" y="621"/>
                  </a:lnTo>
                  <a:lnTo>
                    <a:pt x="2678" y="974"/>
                  </a:lnTo>
                  <a:lnTo>
                    <a:pt x="2678" y="974"/>
                  </a:lnTo>
                  <a:lnTo>
                    <a:pt x="2687" y="1323"/>
                  </a:lnTo>
                  <a:lnTo>
                    <a:pt x="2690" y="1498"/>
                  </a:lnTo>
                  <a:lnTo>
                    <a:pt x="2695" y="1673"/>
                  </a:lnTo>
                  <a:lnTo>
                    <a:pt x="2698" y="1498"/>
                  </a:lnTo>
                  <a:lnTo>
                    <a:pt x="2704" y="1323"/>
                  </a:lnTo>
                  <a:lnTo>
                    <a:pt x="2704" y="1323"/>
                  </a:lnTo>
                  <a:lnTo>
                    <a:pt x="2710" y="974"/>
                  </a:lnTo>
                  <a:lnTo>
                    <a:pt x="2710" y="974"/>
                  </a:lnTo>
                  <a:lnTo>
                    <a:pt x="2715" y="621"/>
                  </a:lnTo>
                  <a:lnTo>
                    <a:pt x="2718" y="447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5" y="263"/>
                  </a:lnTo>
                  <a:lnTo>
                    <a:pt x="2712" y="255"/>
                  </a:lnTo>
                  <a:lnTo>
                    <a:pt x="2704" y="249"/>
                  </a:lnTo>
                  <a:lnTo>
                    <a:pt x="2695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2846515" y="3378336"/>
            <a:ext cx="511279" cy="319859"/>
            <a:chOff x="275329" y="2152628"/>
            <a:chExt cx="659342" cy="412489"/>
          </a:xfrm>
          <a:solidFill>
            <a:schemeClr val="tx1"/>
          </a:solidFill>
        </p:grpSpPr>
        <p:grpSp>
          <p:nvGrpSpPr>
            <p:cNvPr id="353" name="Group 352"/>
            <p:cNvGrpSpPr/>
            <p:nvPr/>
          </p:nvGrpSpPr>
          <p:grpSpPr>
            <a:xfrm>
              <a:off x="358314" y="2239271"/>
              <a:ext cx="493198" cy="300730"/>
              <a:chOff x="3135313" y="6065838"/>
              <a:chExt cx="846137" cy="515937"/>
            </a:xfrm>
            <a:grpFill/>
          </p:grpSpPr>
          <p:sp>
            <p:nvSpPr>
              <p:cNvPr id="355" name="Freeform 21"/>
              <p:cNvSpPr>
                <a:spLocks noChangeArrowheads="1"/>
              </p:cNvSpPr>
              <p:nvPr/>
            </p:nvSpPr>
            <p:spPr bwMode="auto">
              <a:xfrm>
                <a:off x="3587750" y="6065838"/>
                <a:ext cx="393700" cy="195262"/>
              </a:xfrm>
              <a:custGeom>
                <a:avLst/>
                <a:gdLst>
                  <a:gd name="T0" fmla="*/ 653 w 1092"/>
                  <a:gd name="T1" fmla="*/ 372 h 542"/>
                  <a:gd name="T2" fmla="*/ 630 w 1092"/>
                  <a:gd name="T3" fmla="*/ 363 h 542"/>
                  <a:gd name="T4" fmla="*/ 618 w 1092"/>
                  <a:gd name="T5" fmla="*/ 363 h 542"/>
                  <a:gd name="T6" fmla="*/ 581 w 1092"/>
                  <a:gd name="T7" fmla="*/ 366 h 542"/>
                  <a:gd name="T8" fmla="*/ 232 w 1092"/>
                  <a:gd name="T9" fmla="*/ 375 h 542"/>
                  <a:gd name="T10" fmla="*/ 28 w 1092"/>
                  <a:gd name="T11" fmla="*/ 386 h 542"/>
                  <a:gd name="T12" fmla="*/ 28 w 1092"/>
                  <a:gd name="T13" fmla="*/ 389 h 542"/>
                  <a:gd name="T14" fmla="*/ 232 w 1092"/>
                  <a:gd name="T15" fmla="*/ 398 h 542"/>
                  <a:gd name="T16" fmla="*/ 581 w 1092"/>
                  <a:gd name="T17" fmla="*/ 406 h 542"/>
                  <a:gd name="T18" fmla="*/ 618 w 1092"/>
                  <a:gd name="T19" fmla="*/ 409 h 542"/>
                  <a:gd name="T20" fmla="*/ 615 w 1092"/>
                  <a:gd name="T21" fmla="*/ 501 h 542"/>
                  <a:gd name="T22" fmla="*/ 615 w 1092"/>
                  <a:gd name="T23" fmla="*/ 509 h 542"/>
                  <a:gd name="T24" fmla="*/ 618 w 1092"/>
                  <a:gd name="T25" fmla="*/ 515 h 542"/>
                  <a:gd name="T26" fmla="*/ 630 w 1092"/>
                  <a:gd name="T27" fmla="*/ 535 h 542"/>
                  <a:gd name="T28" fmla="*/ 647 w 1092"/>
                  <a:gd name="T29" fmla="*/ 541 h 542"/>
                  <a:gd name="T30" fmla="*/ 667 w 1092"/>
                  <a:gd name="T31" fmla="*/ 535 h 542"/>
                  <a:gd name="T32" fmla="*/ 879 w 1092"/>
                  <a:gd name="T33" fmla="*/ 415 h 542"/>
                  <a:gd name="T34" fmla="*/ 1028 w 1092"/>
                  <a:gd name="T35" fmla="*/ 326 h 542"/>
                  <a:gd name="T36" fmla="*/ 1074 w 1092"/>
                  <a:gd name="T37" fmla="*/ 300 h 542"/>
                  <a:gd name="T38" fmla="*/ 1077 w 1092"/>
                  <a:gd name="T39" fmla="*/ 297 h 542"/>
                  <a:gd name="T40" fmla="*/ 1091 w 1092"/>
                  <a:gd name="T41" fmla="*/ 274 h 542"/>
                  <a:gd name="T42" fmla="*/ 1082 w 1092"/>
                  <a:gd name="T43" fmla="*/ 246 h 542"/>
                  <a:gd name="T44" fmla="*/ 1054 w 1092"/>
                  <a:gd name="T45" fmla="*/ 229 h 542"/>
                  <a:gd name="T46" fmla="*/ 976 w 1092"/>
                  <a:gd name="T47" fmla="*/ 183 h 542"/>
                  <a:gd name="T48" fmla="*/ 667 w 1092"/>
                  <a:gd name="T49" fmla="*/ 5 h 542"/>
                  <a:gd name="T50" fmla="*/ 661 w 1092"/>
                  <a:gd name="T51" fmla="*/ 2 h 542"/>
                  <a:gd name="T52" fmla="*/ 653 w 1092"/>
                  <a:gd name="T53" fmla="*/ 0 h 542"/>
                  <a:gd name="T54" fmla="*/ 627 w 1092"/>
                  <a:gd name="T55" fmla="*/ 8 h 542"/>
                  <a:gd name="T56" fmla="*/ 618 w 1092"/>
                  <a:gd name="T57" fmla="*/ 25 h 542"/>
                  <a:gd name="T58" fmla="*/ 618 w 1092"/>
                  <a:gd name="T59" fmla="*/ 54 h 542"/>
                  <a:gd name="T60" fmla="*/ 618 w 1092"/>
                  <a:gd name="T61" fmla="*/ 134 h 542"/>
                  <a:gd name="T62" fmla="*/ 581 w 1092"/>
                  <a:gd name="T63" fmla="*/ 134 h 542"/>
                  <a:gd name="T64" fmla="*/ 232 w 1092"/>
                  <a:gd name="T65" fmla="*/ 146 h 542"/>
                  <a:gd name="T66" fmla="*/ 28 w 1092"/>
                  <a:gd name="T67" fmla="*/ 154 h 542"/>
                  <a:gd name="T68" fmla="*/ 28 w 1092"/>
                  <a:gd name="T69" fmla="*/ 157 h 542"/>
                  <a:gd name="T70" fmla="*/ 232 w 1092"/>
                  <a:gd name="T71" fmla="*/ 166 h 542"/>
                  <a:gd name="T72" fmla="*/ 581 w 1092"/>
                  <a:gd name="T73" fmla="*/ 177 h 542"/>
                  <a:gd name="T74" fmla="*/ 618 w 1092"/>
                  <a:gd name="T75" fmla="*/ 177 h 542"/>
                  <a:gd name="T76" fmla="*/ 635 w 1092"/>
                  <a:gd name="T77" fmla="*/ 177 h 542"/>
                  <a:gd name="T78" fmla="*/ 659 w 1092"/>
                  <a:gd name="T79" fmla="*/ 163 h 542"/>
                  <a:gd name="T80" fmla="*/ 664 w 1092"/>
                  <a:gd name="T81" fmla="*/ 148 h 542"/>
                  <a:gd name="T82" fmla="*/ 664 w 1092"/>
                  <a:gd name="T83" fmla="*/ 140 h 542"/>
                  <a:gd name="T84" fmla="*/ 664 w 1092"/>
                  <a:gd name="T85" fmla="*/ 108 h 542"/>
                  <a:gd name="T86" fmla="*/ 848 w 1092"/>
                  <a:gd name="T87" fmla="*/ 171 h 542"/>
                  <a:gd name="T88" fmla="*/ 1011 w 1092"/>
                  <a:gd name="T89" fmla="*/ 269 h 542"/>
                  <a:gd name="T90" fmla="*/ 950 w 1092"/>
                  <a:gd name="T91" fmla="*/ 306 h 542"/>
                  <a:gd name="T92" fmla="*/ 667 w 1092"/>
                  <a:gd name="T93" fmla="*/ 478 h 542"/>
                  <a:gd name="T94" fmla="*/ 664 w 1092"/>
                  <a:gd name="T95" fmla="*/ 401 h 542"/>
                  <a:gd name="T96" fmla="*/ 618 w 1092"/>
                  <a:gd name="T97" fmla="*/ 143 h 542"/>
                  <a:gd name="T98" fmla="*/ 641 w 1092"/>
                  <a:gd name="T99" fmla="*/ 48 h 542"/>
                  <a:gd name="T100" fmla="*/ 667 w 1092"/>
                  <a:gd name="T101" fmla="*/ 34 h 542"/>
                  <a:gd name="T102" fmla="*/ 667 w 1092"/>
                  <a:gd name="T103" fmla="*/ 50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661" y="386"/>
                    </a:moveTo>
                    <a:lnTo>
                      <a:pt x="661" y="386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9"/>
                    </a:lnTo>
                    <a:lnTo>
                      <a:pt x="635" y="366"/>
                    </a:lnTo>
                    <a:lnTo>
                      <a:pt x="635" y="366"/>
                    </a:lnTo>
                    <a:lnTo>
                      <a:pt x="630" y="363"/>
                    </a:lnTo>
                    <a:lnTo>
                      <a:pt x="627" y="363"/>
                    </a:lnTo>
                    <a:lnTo>
                      <a:pt x="624" y="363"/>
                    </a:lnTo>
                    <a:lnTo>
                      <a:pt x="618" y="363"/>
                    </a:lnTo>
                    <a:lnTo>
                      <a:pt x="618" y="363"/>
                    </a:lnTo>
                    <a:lnTo>
                      <a:pt x="607" y="363"/>
                    </a:lnTo>
                    <a:lnTo>
                      <a:pt x="607" y="363"/>
                    </a:lnTo>
                    <a:lnTo>
                      <a:pt x="581" y="366"/>
                    </a:lnTo>
                    <a:lnTo>
                      <a:pt x="581" y="366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6"/>
                    </a:lnTo>
                    <a:lnTo>
                      <a:pt x="28" y="38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8" y="389"/>
                    </a:lnTo>
                    <a:lnTo>
                      <a:pt x="28" y="389"/>
                    </a:lnTo>
                    <a:lnTo>
                      <a:pt x="106" y="392"/>
                    </a:lnTo>
                    <a:lnTo>
                      <a:pt x="106" y="392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3"/>
                    </a:lnTo>
                    <a:lnTo>
                      <a:pt x="392" y="403"/>
                    </a:lnTo>
                    <a:lnTo>
                      <a:pt x="581" y="406"/>
                    </a:lnTo>
                    <a:lnTo>
                      <a:pt x="581" y="406"/>
                    </a:lnTo>
                    <a:lnTo>
                      <a:pt x="607" y="409"/>
                    </a:lnTo>
                    <a:lnTo>
                      <a:pt x="607" y="409"/>
                    </a:lnTo>
                    <a:lnTo>
                      <a:pt x="618" y="409"/>
                    </a:lnTo>
                    <a:lnTo>
                      <a:pt x="618" y="409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6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6"/>
                    </a:lnTo>
                    <a:lnTo>
                      <a:pt x="615" y="509"/>
                    </a:lnTo>
                    <a:lnTo>
                      <a:pt x="615" y="509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8" y="515"/>
                    </a:lnTo>
                    <a:lnTo>
                      <a:pt x="618" y="515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5"/>
                    </a:lnTo>
                    <a:lnTo>
                      <a:pt x="630" y="535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5"/>
                    </a:lnTo>
                    <a:lnTo>
                      <a:pt x="667" y="535"/>
                    </a:lnTo>
                    <a:lnTo>
                      <a:pt x="670" y="532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5"/>
                    </a:lnTo>
                    <a:lnTo>
                      <a:pt x="879" y="415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6"/>
                    </a:lnTo>
                    <a:lnTo>
                      <a:pt x="1054" y="312"/>
                    </a:lnTo>
                    <a:lnTo>
                      <a:pt x="1068" y="303"/>
                    </a:lnTo>
                    <a:lnTo>
                      <a:pt x="1071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7" y="297"/>
                    </a:lnTo>
                    <a:lnTo>
                      <a:pt x="1077" y="297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4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085" y="252"/>
                    </a:lnTo>
                    <a:lnTo>
                      <a:pt x="1082" y="246"/>
                    </a:lnTo>
                    <a:lnTo>
                      <a:pt x="1082" y="246"/>
                    </a:lnTo>
                    <a:lnTo>
                      <a:pt x="1071" y="237"/>
                    </a:lnTo>
                    <a:lnTo>
                      <a:pt x="1065" y="234"/>
                    </a:lnTo>
                    <a:lnTo>
                      <a:pt x="1054" y="229"/>
                    </a:lnTo>
                    <a:lnTo>
                      <a:pt x="1028" y="211"/>
                    </a:lnTo>
                    <a:lnTo>
                      <a:pt x="1028" y="211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5"/>
                    </a:lnTo>
                    <a:lnTo>
                      <a:pt x="667" y="5"/>
                    </a:lnTo>
                    <a:lnTo>
                      <a:pt x="664" y="2"/>
                    </a:lnTo>
                    <a:lnTo>
                      <a:pt x="661" y="2"/>
                    </a:lnTo>
                    <a:lnTo>
                      <a:pt x="661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2"/>
                    </a:lnTo>
                    <a:lnTo>
                      <a:pt x="635" y="2"/>
                    </a:lnTo>
                    <a:lnTo>
                      <a:pt x="627" y="8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5"/>
                    </a:lnTo>
                    <a:lnTo>
                      <a:pt x="618" y="25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18" y="134"/>
                    </a:lnTo>
                    <a:lnTo>
                      <a:pt x="618" y="134"/>
                    </a:lnTo>
                    <a:lnTo>
                      <a:pt x="607" y="134"/>
                    </a:lnTo>
                    <a:lnTo>
                      <a:pt x="607" y="134"/>
                    </a:lnTo>
                    <a:lnTo>
                      <a:pt x="581" y="134"/>
                    </a:lnTo>
                    <a:lnTo>
                      <a:pt x="581" y="134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6"/>
                    </a:lnTo>
                    <a:lnTo>
                      <a:pt x="232" y="146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1"/>
                    </a:lnTo>
                    <a:lnTo>
                      <a:pt x="392" y="171"/>
                    </a:lnTo>
                    <a:lnTo>
                      <a:pt x="581" y="177"/>
                    </a:lnTo>
                    <a:lnTo>
                      <a:pt x="581" y="177"/>
                    </a:lnTo>
                    <a:lnTo>
                      <a:pt x="607" y="177"/>
                    </a:lnTo>
                    <a:lnTo>
                      <a:pt x="607" y="177"/>
                    </a:lnTo>
                    <a:lnTo>
                      <a:pt x="618" y="177"/>
                    </a:lnTo>
                    <a:lnTo>
                      <a:pt x="624" y="177"/>
                    </a:lnTo>
                    <a:lnTo>
                      <a:pt x="627" y="177"/>
                    </a:lnTo>
                    <a:lnTo>
                      <a:pt x="627" y="177"/>
                    </a:lnTo>
                    <a:lnTo>
                      <a:pt x="635" y="177"/>
                    </a:lnTo>
                    <a:lnTo>
                      <a:pt x="635" y="177"/>
                    </a:lnTo>
                    <a:lnTo>
                      <a:pt x="644" y="174"/>
                    </a:lnTo>
                    <a:lnTo>
                      <a:pt x="653" y="168"/>
                    </a:lnTo>
                    <a:lnTo>
                      <a:pt x="659" y="163"/>
                    </a:lnTo>
                    <a:lnTo>
                      <a:pt x="661" y="154"/>
                    </a:lnTo>
                    <a:lnTo>
                      <a:pt x="661" y="154"/>
                    </a:lnTo>
                    <a:lnTo>
                      <a:pt x="664" y="151"/>
                    </a:lnTo>
                    <a:lnTo>
                      <a:pt x="664" y="148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4"/>
                    </a:lnTo>
                    <a:lnTo>
                      <a:pt x="664" y="134"/>
                    </a:lnTo>
                    <a:lnTo>
                      <a:pt x="664" y="108"/>
                    </a:lnTo>
                    <a:lnTo>
                      <a:pt x="664" y="108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1"/>
                    </a:lnTo>
                    <a:lnTo>
                      <a:pt x="848" y="171"/>
                    </a:lnTo>
                    <a:lnTo>
                      <a:pt x="948" y="231"/>
                    </a:lnTo>
                    <a:lnTo>
                      <a:pt x="948" y="231"/>
                    </a:lnTo>
                    <a:lnTo>
                      <a:pt x="999" y="260"/>
                    </a:lnTo>
                    <a:lnTo>
                      <a:pt x="1011" y="269"/>
                    </a:lnTo>
                    <a:lnTo>
                      <a:pt x="999" y="277"/>
                    </a:lnTo>
                    <a:lnTo>
                      <a:pt x="999" y="277"/>
                    </a:lnTo>
                    <a:lnTo>
                      <a:pt x="950" y="306"/>
                    </a:lnTo>
                    <a:lnTo>
                      <a:pt x="950" y="306"/>
                    </a:lnTo>
                    <a:lnTo>
                      <a:pt x="850" y="366"/>
                    </a:lnTo>
                    <a:lnTo>
                      <a:pt x="850" y="366"/>
                    </a:lnTo>
                    <a:lnTo>
                      <a:pt x="667" y="478"/>
                    </a:lnTo>
                    <a:lnTo>
                      <a:pt x="667" y="478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9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4"/>
                    </a:moveTo>
                    <a:lnTo>
                      <a:pt x="627" y="134"/>
                    </a:lnTo>
                    <a:close/>
                    <a:moveTo>
                      <a:pt x="641" y="48"/>
                    </a:moveTo>
                    <a:lnTo>
                      <a:pt x="641" y="48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2"/>
                    </a:moveTo>
                    <a:lnTo>
                      <a:pt x="641" y="492"/>
                    </a:lnTo>
                    <a:close/>
                    <a:moveTo>
                      <a:pt x="667" y="506"/>
                    </a:moveTo>
                    <a:lnTo>
                      <a:pt x="667" y="50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56" name="Freeform 22"/>
              <p:cNvSpPr>
                <a:spLocks noChangeArrowheads="1"/>
              </p:cNvSpPr>
              <p:nvPr/>
            </p:nvSpPr>
            <p:spPr bwMode="auto">
              <a:xfrm>
                <a:off x="3135313" y="6145213"/>
                <a:ext cx="392112" cy="196850"/>
              </a:xfrm>
              <a:custGeom>
                <a:avLst/>
                <a:gdLst>
                  <a:gd name="T0" fmla="*/ 857 w 1090"/>
                  <a:gd name="T1" fmla="*/ 381 h 545"/>
                  <a:gd name="T2" fmla="*/ 507 w 1090"/>
                  <a:gd name="T3" fmla="*/ 370 h 545"/>
                  <a:gd name="T4" fmla="*/ 461 w 1090"/>
                  <a:gd name="T5" fmla="*/ 367 h 545"/>
                  <a:gd name="T6" fmla="*/ 444 w 1090"/>
                  <a:gd name="T7" fmla="*/ 370 h 545"/>
                  <a:gd name="T8" fmla="*/ 433 w 1090"/>
                  <a:gd name="T9" fmla="*/ 384 h 545"/>
                  <a:gd name="T10" fmla="*/ 430 w 1090"/>
                  <a:gd name="T11" fmla="*/ 401 h 545"/>
                  <a:gd name="T12" fmla="*/ 427 w 1090"/>
                  <a:gd name="T13" fmla="*/ 441 h 545"/>
                  <a:gd name="T14" fmla="*/ 241 w 1090"/>
                  <a:gd name="T15" fmla="*/ 370 h 545"/>
                  <a:gd name="T16" fmla="*/ 81 w 1090"/>
                  <a:gd name="T17" fmla="*/ 272 h 545"/>
                  <a:gd name="T18" fmla="*/ 146 w 1090"/>
                  <a:gd name="T19" fmla="*/ 235 h 545"/>
                  <a:gd name="T20" fmla="*/ 427 w 1090"/>
                  <a:gd name="T21" fmla="*/ 66 h 545"/>
                  <a:gd name="T22" fmla="*/ 427 w 1090"/>
                  <a:gd name="T23" fmla="*/ 149 h 545"/>
                  <a:gd name="T24" fmla="*/ 427 w 1090"/>
                  <a:gd name="T25" fmla="*/ 161 h 545"/>
                  <a:gd name="T26" fmla="*/ 433 w 1090"/>
                  <a:gd name="T27" fmla="*/ 178 h 545"/>
                  <a:gd name="T28" fmla="*/ 456 w 1090"/>
                  <a:gd name="T29" fmla="*/ 192 h 545"/>
                  <a:gd name="T30" fmla="*/ 499 w 1090"/>
                  <a:gd name="T31" fmla="*/ 192 h 545"/>
                  <a:gd name="T32" fmla="*/ 851 w 1090"/>
                  <a:gd name="T33" fmla="*/ 181 h 545"/>
                  <a:gd name="T34" fmla="*/ 1054 w 1090"/>
                  <a:gd name="T35" fmla="*/ 172 h 545"/>
                  <a:gd name="T36" fmla="*/ 1054 w 1090"/>
                  <a:gd name="T37" fmla="*/ 169 h 545"/>
                  <a:gd name="T38" fmla="*/ 851 w 1090"/>
                  <a:gd name="T39" fmla="*/ 161 h 545"/>
                  <a:gd name="T40" fmla="*/ 499 w 1090"/>
                  <a:gd name="T41" fmla="*/ 149 h 545"/>
                  <a:gd name="T42" fmla="*/ 473 w 1090"/>
                  <a:gd name="T43" fmla="*/ 135 h 545"/>
                  <a:gd name="T44" fmla="*/ 476 w 1090"/>
                  <a:gd name="T45" fmla="*/ 54 h 545"/>
                  <a:gd name="T46" fmla="*/ 476 w 1090"/>
                  <a:gd name="T47" fmla="*/ 32 h 545"/>
                  <a:gd name="T48" fmla="*/ 476 w 1090"/>
                  <a:gd name="T49" fmla="*/ 20 h 545"/>
                  <a:gd name="T50" fmla="*/ 456 w 1090"/>
                  <a:gd name="T51" fmla="*/ 3 h 545"/>
                  <a:gd name="T52" fmla="*/ 438 w 1090"/>
                  <a:gd name="T53" fmla="*/ 3 h 545"/>
                  <a:gd name="T54" fmla="*/ 416 w 1090"/>
                  <a:gd name="T55" fmla="*/ 14 h 545"/>
                  <a:gd name="T56" fmla="*/ 118 w 1090"/>
                  <a:gd name="T57" fmla="*/ 186 h 545"/>
                  <a:gd name="T58" fmla="*/ 20 w 1090"/>
                  <a:gd name="T59" fmla="*/ 244 h 545"/>
                  <a:gd name="T60" fmla="*/ 15 w 1090"/>
                  <a:gd name="T61" fmla="*/ 246 h 545"/>
                  <a:gd name="T62" fmla="*/ 0 w 1090"/>
                  <a:gd name="T63" fmla="*/ 266 h 545"/>
                  <a:gd name="T64" fmla="*/ 3 w 1090"/>
                  <a:gd name="T65" fmla="*/ 289 h 545"/>
                  <a:gd name="T66" fmla="*/ 18 w 1090"/>
                  <a:gd name="T67" fmla="*/ 301 h 545"/>
                  <a:gd name="T68" fmla="*/ 60 w 1090"/>
                  <a:gd name="T69" fmla="*/ 326 h 545"/>
                  <a:gd name="T70" fmla="*/ 212 w 1090"/>
                  <a:gd name="T71" fmla="*/ 415 h 545"/>
                  <a:gd name="T72" fmla="*/ 433 w 1090"/>
                  <a:gd name="T73" fmla="*/ 541 h 545"/>
                  <a:gd name="T74" fmla="*/ 436 w 1090"/>
                  <a:gd name="T75" fmla="*/ 544 h 545"/>
                  <a:gd name="T76" fmla="*/ 447 w 1090"/>
                  <a:gd name="T77" fmla="*/ 544 h 545"/>
                  <a:gd name="T78" fmla="*/ 473 w 1090"/>
                  <a:gd name="T79" fmla="*/ 527 h 545"/>
                  <a:gd name="T80" fmla="*/ 476 w 1090"/>
                  <a:gd name="T81" fmla="*/ 516 h 545"/>
                  <a:gd name="T82" fmla="*/ 476 w 1090"/>
                  <a:gd name="T83" fmla="*/ 496 h 545"/>
                  <a:gd name="T84" fmla="*/ 476 w 1090"/>
                  <a:gd name="T85" fmla="*/ 412 h 545"/>
                  <a:gd name="T86" fmla="*/ 504 w 1090"/>
                  <a:gd name="T87" fmla="*/ 412 h 545"/>
                  <a:gd name="T88" fmla="*/ 857 w 1090"/>
                  <a:gd name="T89" fmla="*/ 401 h 545"/>
                  <a:gd name="T90" fmla="*/ 1060 w 1090"/>
                  <a:gd name="T91" fmla="*/ 392 h 545"/>
                  <a:gd name="T92" fmla="*/ 1060 w 1090"/>
                  <a:gd name="T93" fmla="*/ 390 h 545"/>
                  <a:gd name="T94" fmla="*/ 46 w 1090"/>
                  <a:gd name="T95" fmla="*/ 295 h 545"/>
                  <a:gd name="T96" fmla="*/ 427 w 1090"/>
                  <a:gd name="T97" fmla="*/ 516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5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81"/>
                    </a:lnTo>
                    <a:lnTo>
                      <a:pt x="857" y="381"/>
                    </a:lnTo>
                    <a:lnTo>
                      <a:pt x="696" y="375"/>
                    </a:lnTo>
                    <a:lnTo>
                      <a:pt x="696" y="375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70"/>
                    </a:lnTo>
                    <a:lnTo>
                      <a:pt x="482" y="370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5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2"/>
                    </a:lnTo>
                    <a:lnTo>
                      <a:pt x="430" y="395"/>
                    </a:lnTo>
                    <a:lnTo>
                      <a:pt x="430" y="401"/>
                    </a:lnTo>
                    <a:lnTo>
                      <a:pt x="430" y="415"/>
                    </a:lnTo>
                    <a:lnTo>
                      <a:pt x="430" y="415"/>
                    </a:lnTo>
                    <a:lnTo>
                      <a:pt x="427" y="441"/>
                    </a:lnTo>
                    <a:lnTo>
                      <a:pt x="427" y="441"/>
                    </a:lnTo>
                    <a:lnTo>
                      <a:pt x="427" y="481"/>
                    </a:lnTo>
                    <a:lnTo>
                      <a:pt x="427" y="481"/>
                    </a:lnTo>
                    <a:lnTo>
                      <a:pt x="241" y="370"/>
                    </a:lnTo>
                    <a:lnTo>
                      <a:pt x="241" y="370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2"/>
                    </a:lnTo>
                    <a:lnTo>
                      <a:pt x="95" y="266"/>
                    </a:lnTo>
                    <a:lnTo>
                      <a:pt x="95" y="266"/>
                    </a:lnTo>
                    <a:lnTo>
                      <a:pt x="146" y="235"/>
                    </a:lnTo>
                    <a:lnTo>
                      <a:pt x="146" y="235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09"/>
                    </a:lnTo>
                    <a:lnTo>
                      <a:pt x="427" y="109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69"/>
                    </a:lnTo>
                    <a:lnTo>
                      <a:pt x="430" y="169"/>
                    </a:lnTo>
                    <a:lnTo>
                      <a:pt x="433" y="178"/>
                    </a:lnTo>
                    <a:lnTo>
                      <a:pt x="441" y="183"/>
                    </a:lnTo>
                    <a:lnTo>
                      <a:pt x="447" y="189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6"/>
                    </a:lnTo>
                    <a:lnTo>
                      <a:pt x="691" y="186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2"/>
                    </a:lnTo>
                    <a:lnTo>
                      <a:pt x="1054" y="172"/>
                    </a:lnTo>
                    <a:lnTo>
                      <a:pt x="1083" y="169"/>
                    </a:lnTo>
                    <a:lnTo>
                      <a:pt x="1083" y="169"/>
                    </a:lnTo>
                    <a:lnTo>
                      <a:pt x="1054" y="169"/>
                    </a:lnTo>
                    <a:lnTo>
                      <a:pt x="1054" y="169"/>
                    </a:lnTo>
                    <a:lnTo>
                      <a:pt x="974" y="163"/>
                    </a:lnTo>
                    <a:lnTo>
                      <a:pt x="974" y="163"/>
                    </a:lnTo>
                    <a:lnTo>
                      <a:pt x="851" y="161"/>
                    </a:lnTo>
                    <a:lnTo>
                      <a:pt x="851" y="161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09"/>
                    </a:lnTo>
                    <a:lnTo>
                      <a:pt x="476" y="109"/>
                    </a:lnTo>
                    <a:lnTo>
                      <a:pt x="476" y="54"/>
                    </a:lnTo>
                    <a:lnTo>
                      <a:pt x="476" y="43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20"/>
                    </a:lnTo>
                    <a:lnTo>
                      <a:pt x="476" y="20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4"/>
                    </a:lnTo>
                    <a:lnTo>
                      <a:pt x="416" y="14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6"/>
                    </a:lnTo>
                    <a:lnTo>
                      <a:pt x="118" y="186"/>
                    </a:lnTo>
                    <a:lnTo>
                      <a:pt x="66" y="218"/>
                    </a:lnTo>
                    <a:lnTo>
                      <a:pt x="40" y="232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9" y="252"/>
                    </a:lnTo>
                    <a:lnTo>
                      <a:pt x="9" y="252"/>
                    </a:lnTo>
                    <a:lnTo>
                      <a:pt x="3" y="261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3" y="289"/>
                    </a:lnTo>
                    <a:lnTo>
                      <a:pt x="9" y="295"/>
                    </a:lnTo>
                    <a:lnTo>
                      <a:pt x="9" y="295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2"/>
                    </a:lnTo>
                    <a:lnTo>
                      <a:pt x="60" y="326"/>
                    </a:lnTo>
                    <a:lnTo>
                      <a:pt x="60" y="326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212" y="415"/>
                    </a:lnTo>
                    <a:lnTo>
                      <a:pt x="212" y="415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8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6" y="544"/>
                    </a:lnTo>
                    <a:lnTo>
                      <a:pt x="436" y="544"/>
                    </a:lnTo>
                    <a:lnTo>
                      <a:pt x="441" y="544"/>
                    </a:lnTo>
                    <a:lnTo>
                      <a:pt x="441" y="544"/>
                    </a:lnTo>
                    <a:lnTo>
                      <a:pt x="447" y="544"/>
                    </a:lnTo>
                    <a:lnTo>
                      <a:pt x="447" y="544"/>
                    </a:lnTo>
                    <a:lnTo>
                      <a:pt x="459" y="544"/>
                    </a:lnTo>
                    <a:lnTo>
                      <a:pt x="467" y="538"/>
                    </a:lnTo>
                    <a:lnTo>
                      <a:pt x="467" y="538"/>
                    </a:lnTo>
                    <a:lnTo>
                      <a:pt x="473" y="527"/>
                    </a:lnTo>
                    <a:lnTo>
                      <a:pt x="476" y="518"/>
                    </a:lnTo>
                    <a:lnTo>
                      <a:pt x="476" y="518"/>
                    </a:lnTo>
                    <a:lnTo>
                      <a:pt x="476" y="516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1"/>
                    </a:lnTo>
                    <a:lnTo>
                      <a:pt x="476" y="441"/>
                    </a:lnTo>
                    <a:lnTo>
                      <a:pt x="476" y="415"/>
                    </a:lnTo>
                    <a:lnTo>
                      <a:pt x="476" y="412"/>
                    </a:lnTo>
                    <a:lnTo>
                      <a:pt x="476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5"/>
                    </a:lnTo>
                    <a:lnTo>
                      <a:pt x="983" y="395"/>
                    </a:lnTo>
                    <a:lnTo>
                      <a:pt x="1060" y="392"/>
                    </a:lnTo>
                    <a:lnTo>
                      <a:pt x="1060" y="392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5"/>
                    </a:moveTo>
                    <a:lnTo>
                      <a:pt x="46" y="295"/>
                    </a:lnTo>
                    <a:close/>
                    <a:moveTo>
                      <a:pt x="456" y="412"/>
                    </a:moveTo>
                    <a:lnTo>
                      <a:pt x="456" y="412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57" name="Freeform 23"/>
              <p:cNvSpPr>
                <a:spLocks noChangeArrowheads="1"/>
              </p:cNvSpPr>
              <p:nvPr/>
            </p:nvSpPr>
            <p:spPr bwMode="auto">
              <a:xfrm>
                <a:off x="3587750" y="6305550"/>
                <a:ext cx="393700" cy="195263"/>
              </a:xfrm>
              <a:custGeom>
                <a:avLst/>
                <a:gdLst>
                  <a:gd name="T0" fmla="*/ 1065 w 1092"/>
                  <a:gd name="T1" fmla="*/ 235 h 542"/>
                  <a:gd name="T2" fmla="*/ 976 w 1092"/>
                  <a:gd name="T3" fmla="*/ 183 h 542"/>
                  <a:gd name="T4" fmla="*/ 678 w 1092"/>
                  <a:gd name="T5" fmla="*/ 11 h 542"/>
                  <a:gd name="T6" fmla="*/ 661 w 1092"/>
                  <a:gd name="T7" fmla="*/ 3 h 542"/>
                  <a:gd name="T8" fmla="*/ 653 w 1092"/>
                  <a:gd name="T9" fmla="*/ 0 h 542"/>
                  <a:gd name="T10" fmla="*/ 635 w 1092"/>
                  <a:gd name="T11" fmla="*/ 3 h 542"/>
                  <a:gd name="T12" fmla="*/ 618 w 1092"/>
                  <a:gd name="T13" fmla="*/ 26 h 542"/>
                  <a:gd name="T14" fmla="*/ 615 w 1092"/>
                  <a:gd name="T15" fmla="*/ 40 h 542"/>
                  <a:gd name="T16" fmla="*/ 618 w 1092"/>
                  <a:gd name="T17" fmla="*/ 109 h 542"/>
                  <a:gd name="T18" fmla="*/ 607 w 1092"/>
                  <a:gd name="T19" fmla="*/ 135 h 542"/>
                  <a:gd name="T20" fmla="*/ 392 w 1092"/>
                  <a:gd name="T21" fmla="*/ 140 h 542"/>
                  <a:gd name="T22" fmla="*/ 106 w 1092"/>
                  <a:gd name="T23" fmla="*/ 149 h 542"/>
                  <a:gd name="T24" fmla="*/ 0 w 1092"/>
                  <a:gd name="T25" fmla="*/ 155 h 542"/>
                  <a:gd name="T26" fmla="*/ 106 w 1092"/>
                  <a:gd name="T27" fmla="*/ 160 h 542"/>
                  <a:gd name="T28" fmla="*/ 392 w 1092"/>
                  <a:gd name="T29" fmla="*/ 172 h 542"/>
                  <a:gd name="T30" fmla="*/ 607 w 1092"/>
                  <a:gd name="T31" fmla="*/ 178 h 542"/>
                  <a:gd name="T32" fmla="*/ 627 w 1092"/>
                  <a:gd name="T33" fmla="*/ 178 h 542"/>
                  <a:gd name="T34" fmla="*/ 653 w 1092"/>
                  <a:gd name="T35" fmla="*/ 169 h 542"/>
                  <a:gd name="T36" fmla="*/ 664 w 1092"/>
                  <a:gd name="T37" fmla="*/ 149 h 542"/>
                  <a:gd name="T38" fmla="*/ 664 w 1092"/>
                  <a:gd name="T39" fmla="*/ 143 h 542"/>
                  <a:gd name="T40" fmla="*/ 664 w 1092"/>
                  <a:gd name="T41" fmla="*/ 109 h 542"/>
                  <a:gd name="T42" fmla="*/ 848 w 1092"/>
                  <a:gd name="T43" fmla="*/ 172 h 542"/>
                  <a:gd name="T44" fmla="*/ 999 w 1092"/>
                  <a:gd name="T45" fmla="*/ 261 h 542"/>
                  <a:gd name="T46" fmla="*/ 950 w 1092"/>
                  <a:gd name="T47" fmla="*/ 307 h 542"/>
                  <a:gd name="T48" fmla="*/ 667 w 1092"/>
                  <a:gd name="T49" fmla="*/ 475 h 542"/>
                  <a:gd name="T50" fmla="*/ 664 w 1092"/>
                  <a:gd name="T51" fmla="*/ 407 h 542"/>
                  <a:gd name="T52" fmla="*/ 661 w 1092"/>
                  <a:gd name="T53" fmla="*/ 387 h 542"/>
                  <a:gd name="T54" fmla="*/ 644 w 1092"/>
                  <a:gd name="T55" fmla="*/ 367 h 542"/>
                  <a:gd name="T56" fmla="*/ 627 w 1092"/>
                  <a:gd name="T57" fmla="*/ 364 h 542"/>
                  <a:gd name="T58" fmla="*/ 607 w 1092"/>
                  <a:gd name="T59" fmla="*/ 364 h 542"/>
                  <a:gd name="T60" fmla="*/ 392 w 1092"/>
                  <a:gd name="T61" fmla="*/ 369 h 542"/>
                  <a:gd name="T62" fmla="*/ 106 w 1092"/>
                  <a:gd name="T63" fmla="*/ 381 h 542"/>
                  <a:gd name="T64" fmla="*/ 0 w 1092"/>
                  <a:gd name="T65" fmla="*/ 387 h 542"/>
                  <a:gd name="T66" fmla="*/ 106 w 1092"/>
                  <a:gd name="T67" fmla="*/ 393 h 542"/>
                  <a:gd name="T68" fmla="*/ 392 w 1092"/>
                  <a:gd name="T69" fmla="*/ 404 h 542"/>
                  <a:gd name="T70" fmla="*/ 607 w 1092"/>
                  <a:gd name="T71" fmla="*/ 410 h 542"/>
                  <a:gd name="T72" fmla="*/ 618 w 1092"/>
                  <a:gd name="T73" fmla="*/ 435 h 542"/>
                  <a:gd name="T74" fmla="*/ 615 w 1092"/>
                  <a:gd name="T75" fmla="*/ 504 h 542"/>
                  <a:gd name="T76" fmla="*/ 618 w 1092"/>
                  <a:gd name="T77" fmla="*/ 513 h 542"/>
                  <a:gd name="T78" fmla="*/ 618 w 1092"/>
                  <a:gd name="T79" fmla="*/ 521 h 542"/>
                  <a:gd name="T80" fmla="*/ 630 w 1092"/>
                  <a:gd name="T81" fmla="*/ 536 h 542"/>
                  <a:gd name="T82" fmla="*/ 661 w 1092"/>
                  <a:gd name="T83" fmla="*/ 538 h 542"/>
                  <a:gd name="T84" fmla="*/ 670 w 1092"/>
                  <a:gd name="T85" fmla="*/ 533 h 542"/>
                  <a:gd name="T86" fmla="*/ 879 w 1092"/>
                  <a:gd name="T87" fmla="*/ 412 h 542"/>
                  <a:gd name="T88" fmla="*/ 1054 w 1092"/>
                  <a:gd name="T89" fmla="*/ 312 h 542"/>
                  <a:gd name="T90" fmla="*/ 1074 w 1092"/>
                  <a:gd name="T91" fmla="*/ 301 h 542"/>
                  <a:gd name="T92" fmla="*/ 1082 w 1092"/>
                  <a:gd name="T93" fmla="*/ 292 h 542"/>
                  <a:gd name="T94" fmla="*/ 1091 w 1092"/>
                  <a:gd name="T95" fmla="*/ 264 h 542"/>
                  <a:gd name="T96" fmla="*/ 618 w 1092"/>
                  <a:gd name="T97" fmla="*/ 143 h 542"/>
                  <a:gd name="T98" fmla="*/ 641 w 1092"/>
                  <a:gd name="T99" fmla="*/ 49 h 542"/>
                  <a:gd name="T100" fmla="*/ 667 w 1092"/>
                  <a:gd name="T101" fmla="*/ 34 h 542"/>
                  <a:gd name="T102" fmla="*/ 667 w 1092"/>
                  <a:gd name="T103" fmla="*/ 507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1082" y="246"/>
                    </a:moveTo>
                    <a:lnTo>
                      <a:pt x="1082" y="246"/>
                    </a:lnTo>
                    <a:lnTo>
                      <a:pt x="1071" y="238"/>
                    </a:lnTo>
                    <a:lnTo>
                      <a:pt x="1065" y="235"/>
                    </a:lnTo>
                    <a:lnTo>
                      <a:pt x="1054" y="226"/>
                    </a:lnTo>
                    <a:lnTo>
                      <a:pt x="1028" y="212"/>
                    </a:lnTo>
                    <a:lnTo>
                      <a:pt x="1028" y="212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6"/>
                    </a:lnTo>
                    <a:lnTo>
                      <a:pt x="667" y="6"/>
                    </a:lnTo>
                    <a:lnTo>
                      <a:pt x="664" y="3"/>
                    </a:lnTo>
                    <a:lnTo>
                      <a:pt x="661" y="3"/>
                    </a:lnTo>
                    <a:lnTo>
                      <a:pt x="661" y="3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3"/>
                    </a:lnTo>
                    <a:lnTo>
                      <a:pt x="635" y="3"/>
                    </a:lnTo>
                    <a:lnTo>
                      <a:pt x="627" y="9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6"/>
                    </a:lnTo>
                    <a:lnTo>
                      <a:pt x="618" y="26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5"/>
                    </a:lnTo>
                    <a:lnTo>
                      <a:pt x="618" y="55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35"/>
                    </a:lnTo>
                    <a:lnTo>
                      <a:pt x="618" y="135"/>
                    </a:lnTo>
                    <a:lnTo>
                      <a:pt x="607" y="135"/>
                    </a:lnTo>
                    <a:lnTo>
                      <a:pt x="607" y="135"/>
                    </a:lnTo>
                    <a:lnTo>
                      <a:pt x="581" y="135"/>
                    </a:lnTo>
                    <a:lnTo>
                      <a:pt x="581" y="135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3"/>
                    </a:lnTo>
                    <a:lnTo>
                      <a:pt x="232" y="143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28" y="155"/>
                    </a:lnTo>
                    <a:lnTo>
                      <a:pt x="28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581" y="178"/>
                    </a:lnTo>
                    <a:lnTo>
                      <a:pt x="581" y="178"/>
                    </a:lnTo>
                    <a:lnTo>
                      <a:pt x="607" y="178"/>
                    </a:lnTo>
                    <a:lnTo>
                      <a:pt x="607" y="178"/>
                    </a:lnTo>
                    <a:lnTo>
                      <a:pt x="618" y="178"/>
                    </a:lnTo>
                    <a:lnTo>
                      <a:pt x="624" y="178"/>
                    </a:lnTo>
                    <a:lnTo>
                      <a:pt x="627" y="178"/>
                    </a:lnTo>
                    <a:lnTo>
                      <a:pt x="627" y="178"/>
                    </a:lnTo>
                    <a:lnTo>
                      <a:pt x="635" y="178"/>
                    </a:lnTo>
                    <a:lnTo>
                      <a:pt x="635" y="178"/>
                    </a:lnTo>
                    <a:lnTo>
                      <a:pt x="644" y="175"/>
                    </a:lnTo>
                    <a:lnTo>
                      <a:pt x="653" y="169"/>
                    </a:lnTo>
                    <a:lnTo>
                      <a:pt x="659" y="163"/>
                    </a:lnTo>
                    <a:lnTo>
                      <a:pt x="661" y="155"/>
                    </a:lnTo>
                    <a:lnTo>
                      <a:pt x="661" y="155"/>
                    </a:lnTo>
                    <a:lnTo>
                      <a:pt x="664" y="149"/>
                    </a:lnTo>
                    <a:lnTo>
                      <a:pt x="664" y="146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5"/>
                    </a:lnTo>
                    <a:lnTo>
                      <a:pt x="664" y="135"/>
                    </a:lnTo>
                    <a:lnTo>
                      <a:pt x="664" y="109"/>
                    </a:lnTo>
                    <a:lnTo>
                      <a:pt x="664" y="109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2"/>
                    </a:lnTo>
                    <a:lnTo>
                      <a:pt x="848" y="172"/>
                    </a:lnTo>
                    <a:lnTo>
                      <a:pt x="948" y="232"/>
                    </a:lnTo>
                    <a:lnTo>
                      <a:pt x="948" y="232"/>
                    </a:lnTo>
                    <a:lnTo>
                      <a:pt x="999" y="261"/>
                    </a:lnTo>
                    <a:lnTo>
                      <a:pt x="1011" y="269"/>
                    </a:lnTo>
                    <a:lnTo>
                      <a:pt x="999" y="278"/>
                    </a:lnTo>
                    <a:lnTo>
                      <a:pt x="999" y="278"/>
                    </a:lnTo>
                    <a:lnTo>
                      <a:pt x="950" y="307"/>
                    </a:lnTo>
                    <a:lnTo>
                      <a:pt x="950" y="307"/>
                    </a:lnTo>
                    <a:lnTo>
                      <a:pt x="850" y="367"/>
                    </a:lnTo>
                    <a:lnTo>
                      <a:pt x="850" y="367"/>
                    </a:lnTo>
                    <a:lnTo>
                      <a:pt x="667" y="475"/>
                    </a:lnTo>
                    <a:lnTo>
                      <a:pt x="667" y="475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7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7"/>
                    </a:lnTo>
                    <a:lnTo>
                      <a:pt x="661" y="387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7"/>
                    </a:lnTo>
                    <a:lnTo>
                      <a:pt x="635" y="364"/>
                    </a:lnTo>
                    <a:lnTo>
                      <a:pt x="635" y="364"/>
                    </a:lnTo>
                    <a:lnTo>
                      <a:pt x="630" y="364"/>
                    </a:lnTo>
                    <a:lnTo>
                      <a:pt x="627" y="364"/>
                    </a:lnTo>
                    <a:lnTo>
                      <a:pt x="624" y="364"/>
                    </a:lnTo>
                    <a:lnTo>
                      <a:pt x="618" y="364"/>
                    </a:lnTo>
                    <a:lnTo>
                      <a:pt x="618" y="364"/>
                    </a:lnTo>
                    <a:lnTo>
                      <a:pt x="607" y="364"/>
                    </a:lnTo>
                    <a:lnTo>
                      <a:pt x="607" y="364"/>
                    </a:lnTo>
                    <a:lnTo>
                      <a:pt x="581" y="364"/>
                    </a:lnTo>
                    <a:lnTo>
                      <a:pt x="581" y="364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7"/>
                    </a:lnTo>
                    <a:lnTo>
                      <a:pt x="28" y="387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28" y="390"/>
                    </a:lnTo>
                    <a:lnTo>
                      <a:pt x="28" y="390"/>
                    </a:lnTo>
                    <a:lnTo>
                      <a:pt x="106" y="393"/>
                    </a:lnTo>
                    <a:lnTo>
                      <a:pt x="106" y="393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4"/>
                    </a:lnTo>
                    <a:lnTo>
                      <a:pt x="392" y="404"/>
                    </a:lnTo>
                    <a:lnTo>
                      <a:pt x="581" y="407"/>
                    </a:lnTo>
                    <a:lnTo>
                      <a:pt x="581" y="407"/>
                    </a:lnTo>
                    <a:lnTo>
                      <a:pt x="607" y="410"/>
                    </a:lnTo>
                    <a:lnTo>
                      <a:pt x="607" y="410"/>
                    </a:lnTo>
                    <a:lnTo>
                      <a:pt x="618" y="410"/>
                    </a:lnTo>
                    <a:lnTo>
                      <a:pt x="618" y="410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7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7"/>
                    </a:lnTo>
                    <a:lnTo>
                      <a:pt x="615" y="510"/>
                    </a:lnTo>
                    <a:lnTo>
                      <a:pt x="615" y="510"/>
                    </a:lnTo>
                    <a:lnTo>
                      <a:pt x="618" y="513"/>
                    </a:lnTo>
                    <a:lnTo>
                      <a:pt x="618" y="513"/>
                    </a:lnTo>
                    <a:lnTo>
                      <a:pt x="618" y="516"/>
                    </a:lnTo>
                    <a:lnTo>
                      <a:pt x="618" y="516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6"/>
                    </a:lnTo>
                    <a:lnTo>
                      <a:pt x="630" y="536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6"/>
                    </a:lnTo>
                    <a:lnTo>
                      <a:pt x="667" y="536"/>
                    </a:lnTo>
                    <a:lnTo>
                      <a:pt x="670" y="533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2"/>
                    </a:lnTo>
                    <a:lnTo>
                      <a:pt x="879" y="412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7"/>
                    </a:lnTo>
                    <a:lnTo>
                      <a:pt x="1054" y="312"/>
                    </a:lnTo>
                    <a:lnTo>
                      <a:pt x="1068" y="304"/>
                    </a:lnTo>
                    <a:lnTo>
                      <a:pt x="1071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7" y="298"/>
                    </a:lnTo>
                    <a:lnTo>
                      <a:pt x="1077" y="298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5"/>
                    </a:lnTo>
                    <a:lnTo>
                      <a:pt x="1091" y="264"/>
                    </a:lnTo>
                    <a:lnTo>
                      <a:pt x="1091" y="264"/>
                    </a:lnTo>
                    <a:lnTo>
                      <a:pt x="1085" y="252"/>
                    </a:lnTo>
                    <a:lnTo>
                      <a:pt x="1082" y="24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5"/>
                    </a:moveTo>
                    <a:lnTo>
                      <a:pt x="627" y="135"/>
                    </a:lnTo>
                    <a:close/>
                    <a:moveTo>
                      <a:pt x="641" y="49"/>
                    </a:moveTo>
                    <a:lnTo>
                      <a:pt x="641" y="49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3"/>
                    </a:moveTo>
                    <a:lnTo>
                      <a:pt x="641" y="493"/>
                    </a:lnTo>
                    <a:close/>
                    <a:moveTo>
                      <a:pt x="667" y="507"/>
                    </a:moveTo>
                    <a:lnTo>
                      <a:pt x="667" y="50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58" name="Freeform 24"/>
              <p:cNvSpPr>
                <a:spLocks noChangeArrowheads="1"/>
              </p:cNvSpPr>
              <p:nvPr/>
            </p:nvSpPr>
            <p:spPr bwMode="auto">
              <a:xfrm>
                <a:off x="3135313" y="6384925"/>
                <a:ext cx="392112" cy="196850"/>
              </a:xfrm>
              <a:custGeom>
                <a:avLst/>
                <a:gdLst>
                  <a:gd name="T0" fmla="*/ 857 w 1090"/>
                  <a:gd name="T1" fmla="*/ 379 h 546"/>
                  <a:gd name="T2" fmla="*/ 507 w 1090"/>
                  <a:gd name="T3" fmla="*/ 370 h 546"/>
                  <a:gd name="T4" fmla="*/ 461 w 1090"/>
                  <a:gd name="T5" fmla="*/ 367 h 546"/>
                  <a:gd name="T6" fmla="*/ 444 w 1090"/>
                  <a:gd name="T7" fmla="*/ 370 h 546"/>
                  <a:gd name="T8" fmla="*/ 433 w 1090"/>
                  <a:gd name="T9" fmla="*/ 384 h 546"/>
                  <a:gd name="T10" fmla="*/ 430 w 1090"/>
                  <a:gd name="T11" fmla="*/ 401 h 546"/>
                  <a:gd name="T12" fmla="*/ 427 w 1090"/>
                  <a:gd name="T13" fmla="*/ 442 h 546"/>
                  <a:gd name="T14" fmla="*/ 241 w 1090"/>
                  <a:gd name="T15" fmla="*/ 367 h 546"/>
                  <a:gd name="T16" fmla="*/ 81 w 1090"/>
                  <a:gd name="T17" fmla="*/ 273 h 546"/>
                  <a:gd name="T18" fmla="*/ 146 w 1090"/>
                  <a:gd name="T19" fmla="*/ 236 h 546"/>
                  <a:gd name="T20" fmla="*/ 427 w 1090"/>
                  <a:gd name="T21" fmla="*/ 66 h 546"/>
                  <a:gd name="T22" fmla="*/ 427 w 1090"/>
                  <a:gd name="T23" fmla="*/ 149 h 546"/>
                  <a:gd name="T24" fmla="*/ 427 w 1090"/>
                  <a:gd name="T25" fmla="*/ 161 h 546"/>
                  <a:gd name="T26" fmla="*/ 433 w 1090"/>
                  <a:gd name="T27" fmla="*/ 178 h 546"/>
                  <a:gd name="T28" fmla="*/ 456 w 1090"/>
                  <a:gd name="T29" fmla="*/ 192 h 546"/>
                  <a:gd name="T30" fmla="*/ 499 w 1090"/>
                  <a:gd name="T31" fmla="*/ 192 h 546"/>
                  <a:gd name="T32" fmla="*/ 851 w 1090"/>
                  <a:gd name="T33" fmla="*/ 181 h 546"/>
                  <a:gd name="T34" fmla="*/ 1054 w 1090"/>
                  <a:gd name="T35" fmla="*/ 173 h 546"/>
                  <a:gd name="T36" fmla="*/ 1054 w 1090"/>
                  <a:gd name="T37" fmla="*/ 170 h 546"/>
                  <a:gd name="T38" fmla="*/ 851 w 1090"/>
                  <a:gd name="T39" fmla="*/ 158 h 546"/>
                  <a:gd name="T40" fmla="*/ 499 w 1090"/>
                  <a:gd name="T41" fmla="*/ 149 h 546"/>
                  <a:gd name="T42" fmla="*/ 473 w 1090"/>
                  <a:gd name="T43" fmla="*/ 135 h 546"/>
                  <a:gd name="T44" fmla="*/ 476 w 1090"/>
                  <a:gd name="T45" fmla="*/ 55 h 546"/>
                  <a:gd name="T46" fmla="*/ 476 w 1090"/>
                  <a:gd name="T47" fmla="*/ 29 h 546"/>
                  <a:gd name="T48" fmla="*/ 476 w 1090"/>
                  <a:gd name="T49" fmla="*/ 18 h 546"/>
                  <a:gd name="T50" fmla="*/ 456 w 1090"/>
                  <a:gd name="T51" fmla="*/ 3 h 546"/>
                  <a:gd name="T52" fmla="*/ 438 w 1090"/>
                  <a:gd name="T53" fmla="*/ 3 h 546"/>
                  <a:gd name="T54" fmla="*/ 416 w 1090"/>
                  <a:gd name="T55" fmla="*/ 15 h 546"/>
                  <a:gd name="T56" fmla="*/ 118 w 1090"/>
                  <a:gd name="T57" fmla="*/ 187 h 546"/>
                  <a:gd name="T58" fmla="*/ 20 w 1090"/>
                  <a:gd name="T59" fmla="*/ 244 h 546"/>
                  <a:gd name="T60" fmla="*/ 15 w 1090"/>
                  <a:gd name="T61" fmla="*/ 247 h 546"/>
                  <a:gd name="T62" fmla="*/ 0 w 1090"/>
                  <a:gd name="T63" fmla="*/ 267 h 546"/>
                  <a:gd name="T64" fmla="*/ 3 w 1090"/>
                  <a:gd name="T65" fmla="*/ 290 h 546"/>
                  <a:gd name="T66" fmla="*/ 18 w 1090"/>
                  <a:gd name="T67" fmla="*/ 301 h 546"/>
                  <a:gd name="T68" fmla="*/ 60 w 1090"/>
                  <a:gd name="T69" fmla="*/ 327 h 546"/>
                  <a:gd name="T70" fmla="*/ 212 w 1090"/>
                  <a:gd name="T71" fmla="*/ 416 h 546"/>
                  <a:gd name="T72" fmla="*/ 433 w 1090"/>
                  <a:gd name="T73" fmla="*/ 542 h 546"/>
                  <a:gd name="T74" fmla="*/ 436 w 1090"/>
                  <a:gd name="T75" fmla="*/ 542 h 546"/>
                  <a:gd name="T76" fmla="*/ 447 w 1090"/>
                  <a:gd name="T77" fmla="*/ 545 h 546"/>
                  <a:gd name="T78" fmla="*/ 473 w 1090"/>
                  <a:gd name="T79" fmla="*/ 527 h 546"/>
                  <a:gd name="T80" fmla="*/ 476 w 1090"/>
                  <a:gd name="T81" fmla="*/ 513 h 546"/>
                  <a:gd name="T82" fmla="*/ 476 w 1090"/>
                  <a:gd name="T83" fmla="*/ 496 h 546"/>
                  <a:gd name="T84" fmla="*/ 476 w 1090"/>
                  <a:gd name="T85" fmla="*/ 413 h 546"/>
                  <a:gd name="T86" fmla="*/ 504 w 1090"/>
                  <a:gd name="T87" fmla="*/ 413 h 546"/>
                  <a:gd name="T88" fmla="*/ 857 w 1090"/>
                  <a:gd name="T89" fmla="*/ 401 h 546"/>
                  <a:gd name="T90" fmla="*/ 1060 w 1090"/>
                  <a:gd name="T91" fmla="*/ 393 h 546"/>
                  <a:gd name="T92" fmla="*/ 1060 w 1090"/>
                  <a:gd name="T93" fmla="*/ 390 h 546"/>
                  <a:gd name="T94" fmla="*/ 46 w 1090"/>
                  <a:gd name="T95" fmla="*/ 296 h 546"/>
                  <a:gd name="T96" fmla="*/ 427 w 1090"/>
                  <a:gd name="T97" fmla="*/ 51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6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79"/>
                    </a:lnTo>
                    <a:lnTo>
                      <a:pt x="857" y="379"/>
                    </a:lnTo>
                    <a:lnTo>
                      <a:pt x="696" y="373"/>
                    </a:lnTo>
                    <a:lnTo>
                      <a:pt x="696" y="373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67"/>
                    </a:lnTo>
                    <a:lnTo>
                      <a:pt x="482" y="367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6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3"/>
                    </a:lnTo>
                    <a:lnTo>
                      <a:pt x="430" y="396"/>
                    </a:lnTo>
                    <a:lnTo>
                      <a:pt x="430" y="401"/>
                    </a:lnTo>
                    <a:lnTo>
                      <a:pt x="430" y="416"/>
                    </a:lnTo>
                    <a:lnTo>
                      <a:pt x="430" y="416"/>
                    </a:lnTo>
                    <a:lnTo>
                      <a:pt x="427" y="442"/>
                    </a:lnTo>
                    <a:lnTo>
                      <a:pt x="427" y="442"/>
                    </a:lnTo>
                    <a:lnTo>
                      <a:pt x="427" y="482"/>
                    </a:lnTo>
                    <a:lnTo>
                      <a:pt x="427" y="482"/>
                    </a:lnTo>
                    <a:lnTo>
                      <a:pt x="241" y="367"/>
                    </a:lnTo>
                    <a:lnTo>
                      <a:pt x="241" y="367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3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146" y="236"/>
                    </a:lnTo>
                    <a:lnTo>
                      <a:pt x="146" y="236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10"/>
                    </a:lnTo>
                    <a:lnTo>
                      <a:pt x="427" y="110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33" y="178"/>
                    </a:lnTo>
                    <a:lnTo>
                      <a:pt x="441" y="184"/>
                    </a:lnTo>
                    <a:lnTo>
                      <a:pt x="447" y="190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7"/>
                    </a:lnTo>
                    <a:lnTo>
                      <a:pt x="691" y="187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3"/>
                    </a:lnTo>
                    <a:lnTo>
                      <a:pt x="1054" y="173"/>
                    </a:lnTo>
                    <a:lnTo>
                      <a:pt x="1083" y="170"/>
                    </a:lnTo>
                    <a:lnTo>
                      <a:pt x="1083" y="170"/>
                    </a:lnTo>
                    <a:lnTo>
                      <a:pt x="1054" y="170"/>
                    </a:lnTo>
                    <a:lnTo>
                      <a:pt x="1054" y="170"/>
                    </a:lnTo>
                    <a:lnTo>
                      <a:pt x="974" y="164"/>
                    </a:lnTo>
                    <a:lnTo>
                      <a:pt x="974" y="164"/>
                    </a:lnTo>
                    <a:lnTo>
                      <a:pt x="851" y="158"/>
                    </a:lnTo>
                    <a:lnTo>
                      <a:pt x="851" y="158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10"/>
                    </a:lnTo>
                    <a:lnTo>
                      <a:pt x="476" y="110"/>
                    </a:lnTo>
                    <a:lnTo>
                      <a:pt x="476" y="55"/>
                    </a:lnTo>
                    <a:lnTo>
                      <a:pt x="476" y="44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29"/>
                    </a:lnTo>
                    <a:lnTo>
                      <a:pt x="476" y="29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18"/>
                    </a:lnTo>
                    <a:lnTo>
                      <a:pt x="476" y="18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7"/>
                    </a:lnTo>
                    <a:lnTo>
                      <a:pt x="118" y="187"/>
                    </a:lnTo>
                    <a:lnTo>
                      <a:pt x="66" y="215"/>
                    </a:lnTo>
                    <a:lnTo>
                      <a:pt x="40" y="233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5" y="247"/>
                    </a:lnTo>
                    <a:lnTo>
                      <a:pt x="15" y="247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3" y="258"/>
                    </a:lnTo>
                    <a:lnTo>
                      <a:pt x="0" y="267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3" y="290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3"/>
                    </a:lnTo>
                    <a:lnTo>
                      <a:pt x="60" y="327"/>
                    </a:lnTo>
                    <a:lnTo>
                      <a:pt x="60" y="327"/>
                    </a:lnTo>
                    <a:lnTo>
                      <a:pt x="112" y="359"/>
                    </a:lnTo>
                    <a:lnTo>
                      <a:pt x="112" y="359"/>
                    </a:lnTo>
                    <a:lnTo>
                      <a:pt x="212" y="416"/>
                    </a:lnTo>
                    <a:lnTo>
                      <a:pt x="212" y="416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9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41" y="545"/>
                    </a:lnTo>
                    <a:lnTo>
                      <a:pt x="441" y="545"/>
                    </a:lnTo>
                    <a:lnTo>
                      <a:pt x="447" y="545"/>
                    </a:lnTo>
                    <a:lnTo>
                      <a:pt x="447" y="545"/>
                    </a:lnTo>
                    <a:lnTo>
                      <a:pt x="459" y="542"/>
                    </a:lnTo>
                    <a:lnTo>
                      <a:pt x="467" y="536"/>
                    </a:lnTo>
                    <a:lnTo>
                      <a:pt x="467" y="536"/>
                    </a:lnTo>
                    <a:lnTo>
                      <a:pt x="473" y="527"/>
                    </a:lnTo>
                    <a:lnTo>
                      <a:pt x="476" y="519"/>
                    </a:lnTo>
                    <a:lnTo>
                      <a:pt x="476" y="519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2"/>
                    </a:lnTo>
                    <a:lnTo>
                      <a:pt x="476" y="442"/>
                    </a:lnTo>
                    <a:lnTo>
                      <a:pt x="476" y="416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82" y="413"/>
                    </a:lnTo>
                    <a:lnTo>
                      <a:pt x="482" y="413"/>
                    </a:lnTo>
                    <a:lnTo>
                      <a:pt x="504" y="413"/>
                    </a:lnTo>
                    <a:lnTo>
                      <a:pt x="504" y="413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6"/>
                    </a:lnTo>
                    <a:lnTo>
                      <a:pt x="983" y="396"/>
                    </a:lnTo>
                    <a:lnTo>
                      <a:pt x="1060" y="393"/>
                    </a:lnTo>
                    <a:lnTo>
                      <a:pt x="1060" y="393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6"/>
                    </a:moveTo>
                    <a:lnTo>
                      <a:pt x="46" y="296"/>
                    </a:lnTo>
                    <a:close/>
                    <a:moveTo>
                      <a:pt x="456" y="413"/>
                    </a:moveTo>
                    <a:lnTo>
                      <a:pt x="456" y="413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sp>
          <p:nvSpPr>
            <p:cNvPr id="354" name="Freeform 48"/>
            <p:cNvSpPr>
              <a:spLocks noChangeArrowheads="1"/>
            </p:cNvSpPr>
            <p:nvPr/>
          </p:nvSpPr>
          <p:spPr bwMode="auto">
            <a:xfrm>
              <a:off x="275329" y="2152628"/>
              <a:ext cx="659342" cy="412489"/>
            </a:xfrm>
            <a:custGeom>
              <a:avLst/>
              <a:gdLst>
                <a:gd name="T0" fmla="*/ 2695 w 2719"/>
                <a:gd name="T1" fmla="*/ 246 h 1702"/>
                <a:gd name="T2" fmla="*/ 2515 w 2719"/>
                <a:gd name="T3" fmla="*/ 186 h 1702"/>
                <a:gd name="T4" fmla="*/ 2329 w 2719"/>
                <a:gd name="T5" fmla="*/ 123 h 1702"/>
                <a:gd name="T6" fmla="*/ 2143 w 2719"/>
                <a:gd name="T7" fmla="*/ 60 h 1702"/>
                <a:gd name="T8" fmla="*/ 1957 w 2719"/>
                <a:gd name="T9" fmla="*/ 0 h 1702"/>
                <a:gd name="T10" fmla="*/ 2137 w 2719"/>
                <a:gd name="T11" fmla="*/ 74 h 1702"/>
                <a:gd name="T12" fmla="*/ 2320 w 2719"/>
                <a:gd name="T13" fmla="*/ 146 h 1702"/>
                <a:gd name="T14" fmla="*/ 2503 w 2719"/>
                <a:gd name="T15" fmla="*/ 220 h 1702"/>
                <a:gd name="T16" fmla="*/ 2397 w 2719"/>
                <a:gd name="T17" fmla="*/ 246 h 1702"/>
                <a:gd name="T18" fmla="*/ 2277 w 2719"/>
                <a:gd name="T19" fmla="*/ 243 h 1702"/>
                <a:gd name="T20" fmla="*/ 2028 w 2719"/>
                <a:gd name="T21" fmla="*/ 241 h 1702"/>
                <a:gd name="T22" fmla="*/ 1696 w 2719"/>
                <a:gd name="T23" fmla="*/ 241 h 1702"/>
                <a:gd name="T24" fmla="*/ 1031 w 2719"/>
                <a:gd name="T25" fmla="*/ 241 h 1702"/>
                <a:gd name="T26" fmla="*/ 699 w 2719"/>
                <a:gd name="T27" fmla="*/ 238 h 1702"/>
                <a:gd name="T28" fmla="*/ 178 w 2719"/>
                <a:gd name="T29" fmla="*/ 238 h 1702"/>
                <a:gd name="T30" fmla="*/ 223 w 2719"/>
                <a:gd name="T31" fmla="*/ 220 h 1702"/>
                <a:gd name="T32" fmla="*/ 499 w 2719"/>
                <a:gd name="T33" fmla="*/ 112 h 1702"/>
                <a:gd name="T34" fmla="*/ 682 w 2719"/>
                <a:gd name="T35" fmla="*/ 37 h 1702"/>
                <a:gd name="T36" fmla="*/ 679 w 2719"/>
                <a:gd name="T37" fmla="*/ 29 h 1702"/>
                <a:gd name="T38" fmla="*/ 493 w 2719"/>
                <a:gd name="T39" fmla="*/ 91 h 1702"/>
                <a:gd name="T40" fmla="*/ 398 w 2719"/>
                <a:gd name="T41" fmla="*/ 123 h 1702"/>
                <a:gd name="T42" fmla="*/ 63 w 2719"/>
                <a:gd name="T43" fmla="*/ 238 h 1702"/>
                <a:gd name="T44" fmla="*/ 34 w 2719"/>
                <a:gd name="T45" fmla="*/ 238 h 1702"/>
                <a:gd name="T46" fmla="*/ 34 w 2719"/>
                <a:gd name="T47" fmla="*/ 238 h 1702"/>
                <a:gd name="T48" fmla="*/ 9 w 2719"/>
                <a:gd name="T49" fmla="*/ 249 h 1702"/>
                <a:gd name="T50" fmla="*/ 0 w 2719"/>
                <a:gd name="T51" fmla="*/ 272 h 1702"/>
                <a:gd name="T52" fmla="*/ 6 w 2719"/>
                <a:gd name="T53" fmla="*/ 1673 h 1702"/>
                <a:gd name="T54" fmla="*/ 6 w 2719"/>
                <a:gd name="T55" fmla="*/ 1675 h 1702"/>
                <a:gd name="T56" fmla="*/ 6 w 2719"/>
                <a:gd name="T57" fmla="*/ 1684 h 1702"/>
                <a:gd name="T58" fmla="*/ 23 w 2719"/>
                <a:gd name="T59" fmla="*/ 1701 h 1702"/>
                <a:gd name="T60" fmla="*/ 178 w 2719"/>
                <a:gd name="T61" fmla="*/ 1701 h 1702"/>
                <a:gd name="T62" fmla="*/ 607 w 2719"/>
                <a:gd name="T63" fmla="*/ 1699 h 1702"/>
                <a:gd name="T64" fmla="*/ 1183 w 2719"/>
                <a:gd name="T65" fmla="*/ 1693 h 1702"/>
                <a:gd name="T66" fmla="*/ 1756 w 2719"/>
                <a:gd name="T67" fmla="*/ 1684 h 1702"/>
                <a:gd name="T68" fmla="*/ 2329 w 2719"/>
                <a:gd name="T69" fmla="*/ 1673 h 1702"/>
                <a:gd name="T70" fmla="*/ 1756 w 2719"/>
                <a:gd name="T71" fmla="*/ 1664 h 1702"/>
                <a:gd name="T72" fmla="*/ 1183 w 2719"/>
                <a:gd name="T73" fmla="*/ 1656 h 1702"/>
                <a:gd name="T74" fmla="*/ 607 w 2719"/>
                <a:gd name="T75" fmla="*/ 1650 h 1702"/>
                <a:gd name="T76" fmla="*/ 178 w 2719"/>
                <a:gd name="T77" fmla="*/ 1647 h 1702"/>
                <a:gd name="T78" fmla="*/ 66 w 2719"/>
                <a:gd name="T79" fmla="*/ 974 h 1702"/>
                <a:gd name="T80" fmla="*/ 367 w 2719"/>
                <a:gd name="T81" fmla="*/ 306 h 1702"/>
                <a:gd name="T82" fmla="*/ 1000 w 2719"/>
                <a:gd name="T83" fmla="*/ 304 h 1702"/>
                <a:gd name="T84" fmla="*/ 1364 w 2719"/>
                <a:gd name="T85" fmla="*/ 306 h 1702"/>
                <a:gd name="T86" fmla="*/ 1862 w 2719"/>
                <a:gd name="T87" fmla="*/ 304 h 1702"/>
                <a:gd name="T88" fmla="*/ 2194 w 2719"/>
                <a:gd name="T89" fmla="*/ 301 h 1702"/>
                <a:gd name="T90" fmla="*/ 2360 w 2719"/>
                <a:gd name="T91" fmla="*/ 298 h 1702"/>
                <a:gd name="T92" fmla="*/ 2670 w 2719"/>
                <a:gd name="T93" fmla="*/ 298 h 1702"/>
                <a:gd name="T94" fmla="*/ 2675 w 2719"/>
                <a:gd name="T95" fmla="*/ 621 h 1702"/>
                <a:gd name="T96" fmla="*/ 2678 w 2719"/>
                <a:gd name="T97" fmla="*/ 974 h 1702"/>
                <a:gd name="T98" fmla="*/ 2687 w 2719"/>
                <a:gd name="T99" fmla="*/ 1323 h 1702"/>
                <a:gd name="T100" fmla="*/ 2695 w 2719"/>
                <a:gd name="T101" fmla="*/ 1673 h 1702"/>
                <a:gd name="T102" fmla="*/ 2704 w 2719"/>
                <a:gd name="T103" fmla="*/ 1323 h 1702"/>
                <a:gd name="T104" fmla="*/ 2710 w 2719"/>
                <a:gd name="T105" fmla="*/ 974 h 1702"/>
                <a:gd name="T106" fmla="*/ 2715 w 2719"/>
                <a:gd name="T107" fmla="*/ 621 h 1702"/>
                <a:gd name="T108" fmla="*/ 2718 w 2719"/>
                <a:gd name="T109" fmla="*/ 272 h 1702"/>
                <a:gd name="T110" fmla="*/ 2718 w 2719"/>
                <a:gd name="T111" fmla="*/ 272 h 1702"/>
                <a:gd name="T112" fmla="*/ 2712 w 2719"/>
                <a:gd name="T113" fmla="*/ 255 h 1702"/>
                <a:gd name="T114" fmla="*/ 2695 w 2719"/>
                <a:gd name="T115" fmla="*/ 246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2">
                  <a:moveTo>
                    <a:pt x="2695" y="246"/>
                  </a:moveTo>
                  <a:lnTo>
                    <a:pt x="2695" y="246"/>
                  </a:lnTo>
                  <a:lnTo>
                    <a:pt x="2690" y="246"/>
                  </a:lnTo>
                  <a:lnTo>
                    <a:pt x="2515" y="186"/>
                  </a:lnTo>
                  <a:lnTo>
                    <a:pt x="2515" y="186"/>
                  </a:lnTo>
                  <a:lnTo>
                    <a:pt x="2329" y="123"/>
                  </a:lnTo>
                  <a:lnTo>
                    <a:pt x="2237" y="91"/>
                  </a:lnTo>
                  <a:lnTo>
                    <a:pt x="2143" y="60"/>
                  </a:lnTo>
                  <a:lnTo>
                    <a:pt x="2048" y="29"/>
                  </a:lnTo>
                  <a:lnTo>
                    <a:pt x="1957" y="0"/>
                  </a:lnTo>
                  <a:lnTo>
                    <a:pt x="2045" y="37"/>
                  </a:lnTo>
                  <a:lnTo>
                    <a:pt x="2137" y="74"/>
                  </a:lnTo>
                  <a:lnTo>
                    <a:pt x="2229" y="112"/>
                  </a:lnTo>
                  <a:lnTo>
                    <a:pt x="2320" y="146"/>
                  </a:lnTo>
                  <a:lnTo>
                    <a:pt x="2320" y="146"/>
                  </a:lnTo>
                  <a:lnTo>
                    <a:pt x="2503" y="220"/>
                  </a:lnTo>
                  <a:lnTo>
                    <a:pt x="2569" y="246"/>
                  </a:lnTo>
                  <a:lnTo>
                    <a:pt x="2397" y="246"/>
                  </a:lnTo>
                  <a:lnTo>
                    <a:pt x="2360" y="243"/>
                  </a:lnTo>
                  <a:lnTo>
                    <a:pt x="2277" y="243"/>
                  </a:lnTo>
                  <a:lnTo>
                    <a:pt x="2194" y="243"/>
                  </a:lnTo>
                  <a:lnTo>
                    <a:pt x="2028" y="241"/>
                  </a:lnTo>
                  <a:lnTo>
                    <a:pt x="1862" y="241"/>
                  </a:lnTo>
                  <a:lnTo>
                    <a:pt x="1696" y="241"/>
                  </a:lnTo>
                  <a:lnTo>
                    <a:pt x="1364" y="238"/>
                  </a:lnTo>
                  <a:lnTo>
                    <a:pt x="1031" y="241"/>
                  </a:lnTo>
                  <a:lnTo>
                    <a:pt x="1000" y="241"/>
                  </a:lnTo>
                  <a:lnTo>
                    <a:pt x="699" y="238"/>
                  </a:lnTo>
                  <a:lnTo>
                    <a:pt x="367" y="238"/>
                  </a:lnTo>
                  <a:lnTo>
                    <a:pt x="178" y="238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407" y="146"/>
                  </a:lnTo>
                  <a:lnTo>
                    <a:pt x="499" y="112"/>
                  </a:lnTo>
                  <a:lnTo>
                    <a:pt x="590" y="74"/>
                  </a:lnTo>
                  <a:lnTo>
                    <a:pt x="682" y="37"/>
                  </a:lnTo>
                  <a:lnTo>
                    <a:pt x="774" y="0"/>
                  </a:lnTo>
                  <a:lnTo>
                    <a:pt x="679" y="29"/>
                  </a:lnTo>
                  <a:lnTo>
                    <a:pt x="585" y="60"/>
                  </a:lnTo>
                  <a:lnTo>
                    <a:pt x="493" y="91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212" y="186"/>
                  </a:lnTo>
                  <a:lnTo>
                    <a:pt x="63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20" y="241"/>
                  </a:lnTo>
                  <a:lnTo>
                    <a:pt x="9" y="249"/>
                  </a:lnTo>
                  <a:lnTo>
                    <a:pt x="3" y="258"/>
                  </a:lnTo>
                  <a:lnTo>
                    <a:pt x="0" y="272"/>
                  </a:lnTo>
                  <a:lnTo>
                    <a:pt x="0" y="974"/>
                  </a:lnTo>
                  <a:lnTo>
                    <a:pt x="6" y="1673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84"/>
                  </a:lnTo>
                  <a:lnTo>
                    <a:pt x="15" y="1696"/>
                  </a:lnTo>
                  <a:lnTo>
                    <a:pt x="23" y="1701"/>
                  </a:lnTo>
                  <a:lnTo>
                    <a:pt x="34" y="1701"/>
                  </a:lnTo>
                  <a:lnTo>
                    <a:pt x="178" y="1701"/>
                  </a:lnTo>
                  <a:lnTo>
                    <a:pt x="321" y="1701"/>
                  </a:lnTo>
                  <a:lnTo>
                    <a:pt x="607" y="1699"/>
                  </a:lnTo>
                  <a:lnTo>
                    <a:pt x="894" y="1696"/>
                  </a:lnTo>
                  <a:lnTo>
                    <a:pt x="1183" y="1693"/>
                  </a:lnTo>
                  <a:lnTo>
                    <a:pt x="1469" y="1690"/>
                  </a:lnTo>
                  <a:lnTo>
                    <a:pt x="1756" y="1684"/>
                  </a:lnTo>
                  <a:lnTo>
                    <a:pt x="2042" y="1678"/>
                  </a:lnTo>
                  <a:lnTo>
                    <a:pt x="2329" y="1673"/>
                  </a:lnTo>
                  <a:lnTo>
                    <a:pt x="2042" y="1667"/>
                  </a:lnTo>
                  <a:lnTo>
                    <a:pt x="1756" y="1664"/>
                  </a:lnTo>
                  <a:lnTo>
                    <a:pt x="1469" y="1658"/>
                  </a:lnTo>
                  <a:lnTo>
                    <a:pt x="1183" y="1656"/>
                  </a:lnTo>
                  <a:lnTo>
                    <a:pt x="894" y="1653"/>
                  </a:lnTo>
                  <a:lnTo>
                    <a:pt x="607" y="1650"/>
                  </a:lnTo>
                  <a:lnTo>
                    <a:pt x="321" y="1647"/>
                  </a:lnTo>
                  <a:lnTo>
                    <a:pt x="178" y="1647"/>
                  </a:lnTo>
                  <a:lnTo>
                    <a:pt x="63" y="1644"/>
                  </a:lnTo>
                  <a:lnTo>
                    <a:pt x="66" y="974"/>
                  </a:lnTo>
                  <a:lnTo>
                    <a:pt x="66" y="306"/>
                  </a:lnTo>
                  <a:lnTo>
                    <a:pt x="367" y="306"/>
                  </a:lnTo>
                  <a:lnTo>
                    <a:pt x="699" y="304"/>
                  </a:lnTo>
                  <a:lnTo>
                    <a:pt x="1000" y="304"/>
                  </a:lnTo>
                  <a:lnTo>
                    <a:pt x="1031" y="304"/>
                  </a:lnTo>
                  <a:lnTo>
                    <a:pt x="1364" y="306"/>
                  </a:lnTo>
                  <a:lnTo>
                    <a:pt x="1696" y="304"/>
                  </a:lnTo>
                  <a:lnTo>
                    <a:pt x="1862" y="304"/>
                  </a:lnTo>
                  <a:lnTo>
                    <a:pt x="2028" y="304"/>
                  </a:lnTo>
                  <a:lnTo>
                    <a:pt x="2194" y="301"/>
                  </a:lnTo>
                  <a:lnTo>
                    <a:pt x="2277" y="301"/>
                  </a:lnTo>
                  <a:lnTo>
                    <a:pt x="2360" y="298"/>
                  </a:lnTo>
                  <a:lnTo>
                    <a:pt x="2397" y="298"/>
                  </a:lnTo>
                  <a:lnTo>
                    <a:pt x="2670" y="298"/>
                  </a:lnTo>
                  <a:lnTo>
                    <a:pt x="2673" y="447"/>
                  </a:lnTo>
                  <a:lnTo>
                    <a:pt x="2675" y="621"/>
                  </a:lnTo>
                  <a:lnTo>
                    <a:pt x="2675" y="621"/>
                  </a:lnTo>
                  <a:lnTo>
                    <a:pt x="2678" y="974"/>
                  </a:lnTo>
                  <a:lnTo>
                    <a:pt x="2678" y="974"/>
                  </a:lnTo>
                  <a:lnTo>
                    <a:pt x="2687" y="1323"/>
                  </a:lnTo>
                  <a:lnTo>
                    <a:pt x="2690" y="1498"/>
                  </a:lnTo>
                  <a:lnTo>
                    <a:pt x="2695" y="1673"/>
                  </a:lnTo>
                  <a:lnTo>
                    <a:pt x="2698" y="1498"/>
                  </a:lnTo>
                  <a:lnTo>
                    <a:pt x="2704" y="1323"/>
                  </a:lnTo>
                  <a:lnTo>
                    <a:pt x="2704" y="1323"/>
                  </a:lnTo>
                  <a:lnTo>
                    <a:pt x="2710" y="974"/>
                  </a:lnTo>
                  <a:lnTo>
                    <a:pt x="2710" y="974"/>
                  </a:lnTo>
                  <a:lnTo>
                    <a:pt x="2715" y="621"/>
                  </a:lnTo>
                  <a:lnTo>
                    <a:pt x="2718" y="447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5" y="263"/>
                  </a:lnTo>
                  <a:lnTo>
                    <a:pt x="2712" y="255"/>
                  </a:lnTo>
                  <a:lnTo>
                    <a:pt x="2704" y="249"/>
                  </a:lnTo>
                  <a:lnTo>
                    <a:pt x="2695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2014274" y="3378336"/>
            <a:ext cx="511279" cy="319859"/>
            <a:chOff x="275329" y="2152628"/>
            <a:chExt cx="659342" cy="412489"/>
          </a:xfrm>
          <a:solidFill>
            <a:schemeClr val="tx1"/>
          </a:solidFill>
        </p:grpSpPr>
        <p:grpSp>
          <p:nvGrpSpPr>
            <p:cNvPr id="360" name="Group 359"/>
            <p:cNvGrpSpPr/>
            <p:nvPr/>
          </p:nvGrpSpPr>
          <p:grpSpPr>
            <a:xfrm>
              <a:off x="358314" y="2239271"/>
              <a:ext cx="493198" cy="300730"/>
              <a:chOff x="3135313" y="6065838"/>
              <a:chExt cx="846137" cy="515937"/>
            </a:xfrm>
            <a:grpFill/>
          </p:grpSpPr>
          <p:sp>
            <p:nvSpPr>
              <p:cNvPr id="362" name="Freeform 21"/>
              <p:cNvSpPr>
                <a:spLocks noChangeArrowheads="1"/>
              </p:cNvSpPr>
              <p:nvPr/>
            </p:nvSpPr>
            <p:spPr bwMode="auto">
              <a:xfrm>
                <a:off x="3587750" y="6065838"/>
                <a:ext cx="393700" cy="195262"/>
              </a:xfrm>
              <a:custGeom>
                <a:avLst/>
                <a:gdLst>
                  <a:gd name="T0" fmla="*/ 653 w 1092"/>
                  <a:gd name="T1" fmla="*/ 372 h 542"/>
                  <a:gd name="T2" fmla="*/ 630 w 1092"/>
                  <a:gd name="T3" fmla="*/ 363 h 542"/>
                  <a:gd name="T4" fmla="*/ 618 w 1092"/>
                  <a:gd name="T5" fmla="*/ 363 h 542"/>
                  <a:gd name="T6" fmla="*/ 581 w 1092"/>
                  <a:gd name="T7" fmla="*/ 366 h 542"/>
                  <a:gd name="T8" fmla="*/ 232 w 1092"/>
                  <a:gd name="T9" fmla="*/ 375 h 542"/>
                  <a:gd name="T10" fmla="*/ 28 w 1092"/>
                  <a:gd name="T11" fmla="*/ 386 h 542"/>
                  <a:gd name="T12" fmla="*/ 28 w 1092"/>
                  <a:gd name="T13" fmla="*/ 389 h 542"/>
                  <a:gd name="T14" fmla="*/ 232 w 1092"/>
                  <a:gd name="T15" fmla="*/ 398 h 542"/>
                  <a:gd name="T16" fmla="*/ 581 w 1092"/>
                  <a:gd name="T17" fmla="*/ 406 h 542"/>
                  <a:gd name="T18" fmla="*/ 618 w 1092"/>
                  <a:gd name="T19" fmla="*/ 409 h 542"/>
                  <a:gd name="T20" fmla="*/ 615 w 1092"/>
                  <a:gd name="T21" fmla="*/ 501 h 542"/>
                  <a:gd name="T22" fmla="*/ 615 w 1092"/>
                  <a:gd name="T23" fmla="*/ 509 h 542"/>
                  <a:gd name="T24" fmla="*/ 618 w 1092"/>
                  <a:gd name="T25" fmla="*/ 515 h 542"/>
                  <a:gd name="T26" fmla="*/ 630 w 1092"/>
                  <a:gd name="T27" fmla="*/ 535 h 542"/>
                  <a:gd name="T28" fmla="*/ 647 w 1092"/>
                  <a:gd name="T29" fmla="*/ 541 h 542"/>
                  <a:gd name="T30" fmla="*/ 667 w 1092"/>
                  <a:gd name="T31" fmla="*/ 535 h 542"/>
                  <a:gd name="T32" fmla="*/ 879 w 1092"/>
                  <a:gd name="T33" fmla="*/ 415 h 542"/>
                  <a:gd name="T34" fmla="*/ 1028 w 1092"/>
                  <a:gd name="T35" fmla="*/ 326 h 542"/>
                  <a:gd name="T36" fmla="*/ 1074 w 1092"/>
                  <a:gd name="T37" fmla="*/ 300 h 542"/>
                  <a:gd name="T38" fmla="*/ 1077 w 1092"/>
                  <a:gd name="T39" fmla="*/ 297 h 542"/>
                  <a:gd name="T40" fmla="*/ 1091 w 1092"/>
                  <a:gd name="T41" fmla="*/ 274 h 542"/>
                  <a:gd name="T42" fmla="*/ 1082 w 1092"/>
                  <a:gd name="T43" fmla="*/ 246 h 542"/>
                  <a:gd name="T44" fmla="*/ 1054 w 1092"/>
                  <a:gd name="T45" fmla="*/ 229 h 542"/>
                  <a:gd name="T46" fmla="*/ 976 w 1092"/>
                  <a:gd name="T47" fmla="*/ 183 h 542"/>
                  <a:gd name="T48" fmla="*/ 667 w 1092"/>
                  <a:gd name="T49" fmla="*/ 5 h 542"/>
                  <a:gd name="T50" fmla="*/ 661 w 1092"/>
                  <a:gd name="T51" fmla="*/ 2 h 542"/>
                  <a:gd name="T52" fmla="*/ 653 w 1092"/>
                  <a:gd name="T53" fmla="*/ 0 h 542"/>
                  <a:gd name="T54" fmla="*/ 627 w 1092"/>
                  <a:gd name="T55" fmla="*/ 8 h 542"/>
                  <a:gd name="T56" fmla="*/ 618 w 1092"/>
                  <a:gd name="T57" fmla="*/ 25 h 542"/>
                  <a:gd name="T58" fmla="*/ 618 w 1092"/>
                  <a:gd name="T59" fmla="*/ 54 h 542"/>
                  <a:gd name="T60" fmla="*/ 618 w 1092"/>
                  <a:gd name="T61" fmla="*/ 134 h 542"/>
                  <a:gd name="T62" fmla="*/ 581 w 1092"/>
                  <a:gd name="T63" fmla="*/ 134 h 542"/>
                  <a:gd name="T64" fmla="*/ 232 w 1092"/>
                  <a:gd name="T65" fmla="*/ 146 h 542"/>
                  <a:gd name="T66" fmla="*/ 28 w 1092"/>
                  <a:gd name="T67" fmla="*/ 154 h 542"/>
                  <a:gd name="T68" fmla="*/ 28 w 1092"/>
                  <a:gd name="T69" fmla="*/ 157 h 542"/>
                  <a:gd name="T70" fmla="*/ 232 w 1092"/>
                  <a:gd name="T71" fmla="*/ 166 h 542"/>
                  <a:gd name="T72" fmla="*/ 581 w 1092"/>
                  <a:gd name="T73" fmla="*/ 177 h 542"/>
                  <a:gd name="T74" fmla="*/ 618 w 1092"/>
                  <a:gd name="T75" fmla="*/ 177 h 542"/>
                  <a:gd name="T76" fmla="*/ 635 w 1092"/>
                  <a:gd name="T77" fmla="*/ 177 h 542"/>
                  <a:gd name="T78" fmla="*/ 659 w 1092"/>
                  <a:gd name="T79" fmla="*/ 163 h 542"/>
                  <a:gd name="T80" fmla="*/ 664 w 1092"/>
                  <a:gd name="T81" fmla="*/ 148 h 542"/>
                  <a:gd name="T82" fmla="*/ 664 w 1092"/>
                  <a:gd name="T83" fmla="*/ 140 h 542"/>
                  <a:gd name="T84" fmla="*/ 664 w 1092"/>
                  <a:gd name="T85" fmla="*/ 108 h 542"/>
                  <a:gd name="T86" fmla="*/ 848 w 1092"/>
                  <a:gd name="T87" fmla="*/ 171 h 542"/>
                  <a:gd name="T88" fmla="*/ 1011 w 1092"/>
                  <a:gd name="T89" fmla="*/ 269 h 542"/>
                  <a:gd name="T90" fmla="*/ 950 w 1092"/>
                  <a:gd name="T91" fmla="*/ 306 h 542"/>
                  <a:gd name="T92" fmla="*/ 667 w 1092"/>
                  <a:gd name="T93" fmla="*/ 478 h 542"/>
                  <a:gd name="T94" fmla="*/ 664 w 1092"/>
                  <a:gd name="T95" fmla="*/ 401 h 542"/>
                  <a:gd name="T96" fmla="*/ 618 w 1092"/>
                  <a:gd name="T97" fmla="*/ 143 h 542"/>
                  <a:gd name="T98" fmla="*/ 641 w 1092"/>
                  <a:gd name="T99" fmla="*/ 48 h 542"/>
                  <a:gd name="T100" fmla="*/ 667 w 1092"/>
                  <a:gd name="T101" fmla="*/ 34 h 542"/>
                  <a:gd name="T102" fmla="*/ 667 w 1092"/>
                  <a:gd name="T103" fmla="*/ 50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661" y="386"/>
                    </a:moveTo>
                    <a:lnTo>
                      <a:pt x="661" y="386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9"/>
                    </a:lnTo>
                    <a:lnTo>
                      <a:pt x="635" y="366"/>
                    </a:lnTo>
                    <a:lnTo>
                      <a:pt x="635" y="366"/>
                    </a:lnTo>
                    <a:lnTo>
                      <a:pt x="630" y="363"/>
                    </a:lnTo>
                    <a:lnTo>
                      <a:pt x="627" y="363"/>
                    </a:lnTo>
                    <a:lnTo>
                      <a:pt x="624" y="363"/>
                    </a:lnTo>
                    <a:lnTo>
                      <a:pt x="618" y="363"/>
                    </a:lnTo>
                    <a:lnTo>
                      <a:pt x="618" y="363"/>
                    </a:lnTo>
                    <a:lnTo>
                      <a:pt x="607" y="363"/>
                    </a:lnTo>
                    <a:lnTo>
                      <a:pt x="607" y="363"/>
                    </a:lnTo>
                    <a:lnTo>
                      <a:pt x="581" y="366"/>
                    </a:lnTo>
                    <a:lnTo>
                      <a:pt x="581" y="366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6"/>
                    </a:lnTo>
                    <a:lnTo>
                      <a:pt x="28" y="38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8" y="389"/>
                    </a:lnTo>
                    <a:lnTo>
                      <a:pt x="28" y="389"/>
                    </a:lnTo>
                    <a:lnTo>
                      <a:pt x="106" y="392"/>
                    </a:lnTo>
                    <a:lnTo>
                      <a:pt x="106" y="392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3"/>
                    </a:lnTo>
                    <a:lnTo>
                      <a:pt x="392" y="403"/>
                    </a:lnTo>
                    <a:lnTo>
                      <a:pt x="581" y="406"/>
                    </a:lnTo>
                    <a:lnTo>
                      <a:pt x="581" y="406"/>
                    </a:lnTo>
                    <a:lnTo>
                      <a:pt x="607" y="409"/>
                    </a:lnTo>
                    <a:lnTo>
                      <a:pt x="607" y="409"/>
                    </a:lnTo>
                    <a:lnTo>
                      <a:pt x="618" y="409"/>
                    </a:lnTo>
                    <a:lnTo>
                      <a:pt x="618" y="409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6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6"/>
                    </a:lnTo>
                    <a:lnTo>
                      <a:pt x="615" y="509"/>
                    </a:lnTo>
                    <a:lnTo>
                      <a:pt x="615" y="509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8" y="515"/>
                    </a:lnTo>
                    <a:lnTo>
                      <a:pt x="618" y="515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5"/>
                    </a:lnTo>
                    <a:lnTo>
                      <a:pt x="630" y="535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5"/>
                    </a:lnTo>
                    <a:lnTo>
                      <a:pt x="667" y="535"/>
                    </a:lnTo>
                    <a:lnTo>
                      <a:pt x="670" y="532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5"/>
                    </a:lnTo>
                    <a:lnTo>
                      <a:pt x="879" y="415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6"/>
                    </a:lnTo>
                    <a:lnTo>
                      <a:pt x="1054" y="312"/>
                    </a:lnTo>
                    <a:lnTo>
                      <a:pt x="1068" y="303"/>
                    </a:lnTo>
                    <a:lnTo>
                      <a:pt x="1071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4" y="300"/>
                    </a:lnTo>
                    <a:lnTo>
                      <a:pt x="1077" y="297"/>
                    </a:lnTo>
                    <a:lnTo>
                      <a:pt x="1077" y="297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4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085" y="252"/>
                    </a:lnTo>
                    <a:lnTo>
                      <a:pt x="1082" y="246"/>
                    </a:lnTo>
                    <a:lnTo>
                      <a:pt x="1082" y="246"/>
                    </a:lnTo>
                    <a:lnTo>
                      <a:pt x="1071" y="237"/>
                    </a:lnTo>
                    <a:lnTo>
                      <a:pt x="1065" y="234"/>
                    </a:lnTo>
                    <a:lnTo>
                      <a:pt x="1054" y="229"/>
                    </a:lnTo>
                    <a:lnTo>
                      <a:pt x="1028" y="211"/>
                    </a:lnTo>
                    <a:lnTo>
                      <a:pt x="1028" y="211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5"/>
                    </a:lnTo>
                    <a:lnTo>
                      <a:pt x="667" y="5"/>
                    </a:lnTo>
                    <a:lnTo>
                      <a:pt x="664" y="2"/>
                    </a:lnTo>
                    <a:lnTo>
                      <a:pt x="661" y="2"/>
                    </a:lnTo>
                    <a:lnTo>
                      <a:pt x="661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2"/>
                    </a:lnTo>
                    <a:lnTo>
                      <a:pt x="635" y="2"/>
                    </a:lnTo>
                    <a:lnTo>
                      <a:pt x="627" y="8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5"/>
                    </a:lnTo>
                    <a:lnTo>
                      <a:pt x="618" y="25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18" y="134"/>
                    </a:lnTo>
                    <a:lnTo>
                      <a:pt x="618" y="134"/>
                    </a:lnTo>
                    <a:lnTo>
                      <a:pt x="607" y="134"/>
                    </a:lnTo>
                    <a:lnTo>
                      <a:pt x="607" y="134"/>
                    </a:lnTo>
                    <a:lnTo>
                      <a:pt x="581" y="134"/>
                    </a:lnTo>
                    <a:lnTo>
                      <a:pt x="581" y="134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6"/>
                    </a:lnTo>
                    <a:lnTo>
                      <a:pt x="232" y="146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1"/>
                    </a:lnTo>
                    <a:lnTo>
                      <a:pt x="392" y="171"/>
                    </a:lnTo>
                    <a:lnTo>
                      <a:pt x="581" y="177"/>
                    </a:lnTo>
                    <a:lnTo>
                      <a:pt x="581" y="177"/>
                    </a:lnTo>
                    <a:lnTo>
                      <a:pt x="607" y="177"/>
                    </a:lnTo>
                    <a:lnTo>
                      <a:pt x="607" y="177"/>
                    </a:lnTo>
                    <a:lnTo>
                      <a:pt x="618" y="177"/>
                    </a:lnTo>
                    <a:lnTo>
                      <a:pt x="624" y="177"/>
                    </a:lnTo>
                    <a:lnTo>
                      <a:pt x="627" y="177"/>
                    </a:lnTo>
                    <a:lnTo>
                      <a:pt x="627" y="177"/>
                    </a:lnTo>
                    <a:lnTo>
                      <a:pt x="635" y="177"/>
                    </a:lnTo>
                    <a:lnTo>
                      <a:pt x="635" y="177"/>
                    </a:lnTo>
                    <a:lnTo>
                      <a:pt x="644" y="174"/>
                    </a:lnTo>
                    <a:lnTo>
                      <a:pt x="653" y="168"/>
                    </a:lnTo>
                    <a:lnTo>
                      <a:pt x="659" y="163"/>
                    </a:lnTo>
                    <a:lnTo>
                      <a:pt x="661" y="154"/>
                    </a:lnTo>
                    <a:lnTo>
                      <a:pt x="661" y="154"/>
                    </a:lnTo>
                    <a:lnTo>
                      <a:pt x="664" y="151"/>
                    </a:lnTo>
                    <a:lnTo>
                      <a:pt x="664" y="148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4"/>
                    </a:lnTo>
                    <a:lnTo>
                      <a:pt x="664" y="134"/>
                    </a:lnTo>
                    <a:lnTo>
                      <a:pt x="664" y="108"/>
                    </a:lnTo>
                    <a:lnTo>
                      <a:pt x="664" y="108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1"/>
                    </a:lnTo>
                    <a:lnTo>
                      <a:pt x="848" y="171"/>
                    </a:lnTo>
                    <a:lnTo>
                      <a:pt x="948" y="231"/>
                    </a:lnTo>
                    <a:lnTo>
                      <a:pt x="948" y="231"/>
                    </a:lnTo>
                    <a:lnTo>
                      <a:pt x="999" y="260"/>
                    </a:lnTo>
                    <a:lnTo>
                      <a:pt x="1011" y="269"/>
                    </a:lnTo>
                    <a:lnTo>
                      <a:pt x="999" y="277"/>
                    </a:lnTo>
                    <a:lnTo>
                      <a:pt x="999" y="277"/>
                    </a:lnTo>
                    <a:lnTo>
                      <a:pt x="950" y="306"/>
                    </a:lnTo>
                    <a:lnTo>
                      <a:pt x="950" y="306"/>
                    </a:lnTo>
                    <a:lnTo>
                      <a:pt x="850" y="366"/>
                    </a:lnTo>
                    <a:lnTo>
                      <a:pt x="850" y="366"/>
                    </a:lnTo>
                    <a:lnTo>
                      <a:pt x="667" y="478"/>
                    </a:lnTo>
                    <a:lnTo>
                      <a:pt x="667" y="478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9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4"/>
                    </a:moveTo>
                    <a:lnTo>
                      <a:pt x="627" y="134"/>
                    </a:lnTo>
                    <a:close/>
                    <a:moveTo>
                      <a:pt x="641" y="48"/>
                    </a:moveTo>
                    <a:lnTo>
                      <a:pt x="641" y="48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2"/>
                    </a:moveTo>
                    <a:lnTo>
                      <a:pt x="641" y="492"/>
                    </a:lnTo>
                    <a:close/>
                    <a:moveTo>
                      <a:pt x="667" y="506"/>
                    </a:moveTo>
                    <a:lnTo>
                      <a:pt x="667" y="50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63" name="Freeform 22"/>
              <p:cNvSpPr>
                <a:spLocks noChangeArrowheads="1"/>
              </p:cNvSpPr>
              <p:nvPr/>
            </p:nvSpPr>
            <p:spPr bwMode="auto">
              <a:xfrm>
                <a:off x="3135313" y="6145213"/>
                <a:ext cx="392112" cy="196850"/>
              </a:xfrm>
              <a:custGeom>
                <a:avLst/>
                <a:gdLst>
                  <a:gd name="T0" fmla="*/ 857 w 1090"/>
                  <a:gd name="T1" fmla="*/ 381 h 545"/>
                  <a:gd name="T2" fmla="*/ 507 w 1090"/>
                  <a:gd name="T3" fmla="*/ 370 h 545"/>
                  <a:gd name="T4" fmla="*/ 461 w 1090"/>
                  <a:gd name="T5" fmla="*/ 367 h 545"/>
                  <a:gd name="T6" fmla="*/ 444 w 1090"/>
                  <a:gd name="T7" fmla="*/ 370 h 545"/>
                  <a:gd name="T8" fmla="*/ 433 w 1090"/>
                  <a:gd name="T9" fmla="*/ 384 h 545"/>
                  <a:gd name="T10" fmla="*/ 430 w 1090"/>
                  <a:gd name="T11" fmla="*/ 401 h 545"/>
                  <a:gd name="T12" fmla="*/ 427 w 1090"/>
                  <a:gd name="T13" fmla="*/ 441 h 545"/>
                  <a:gd name="T14" fmla="*/ 241 w 1090"/>
                  <a:gd name="T15" fmla="*/ 370 h 545"/>
                  <a:gd name="T16" fmla="*/ 81 w 1090"/>
                  <a:gd name="T17" fmla="*/ 272 h 545"/>
                  <a:gd name="T18" fmla="*/ 146 w 1090"/>
                  <a:gd name="T19" fmla="*/ 235 h 545"/>
                  <a:gd name="T20" fmla="*/ 427 w 1090"/>
                  <a:gd name="T21" fmla="*/ 66 h 545"/>
                  <a:gd name="T22" fmla="*/ 427 w 1090"/>
                  <a:gd name="T23" fmla="*/ 149 h 545"/>
                  <a:gd name="T24" fmla="*/ 427 w 1090"/>
                  <a:gd name="T25" fmla="*/ 161 h 545"/>
                  <a:gd name="T26" fmla="*/ 433 w 1090"/>
                  <a:gd name="T27" fmla="*/ 178 h 545"/>
                  <a:gd name="T28" fmla="*/ 456 w 1090"/>
                  <a:gd name="T29" fmla="*/ 192 h 545"/>
                  <a:gd name="T30" fmla="*/ 499 w 1090"/>
                  <a:gd name="T31" fmla="*/ 192 h 545"/>
                  <a:gd name="T32" fmla="*/ 851 w 1090"/>
                  <a:gd name="T33" fmla="*/ 181 h 545"/>
                  <a:gd name="T34" fmla="*/ 1054 w 1090"/>
                  <a:gd name="T35" fmla="*/ 172 h 545"/>
                  <a:gd name="T36" fmla="*/ 1054 w 1090"/>
                  <a:gd name="T37" fmla="*/ 169 h 545"/>
                  <a:gd name="T38" fmla="*/ 851 w 1090"/>
                  <a:gd name="T39" fmla="*/ 161 h 545"/>
                  <a:gd name="T40" fmla="*/ 499 w 1090"/>
                  <a:gd name="T41" fmla="*/ 149 h 545"/>
                  <a:gd name="T42" fmla="*/ 473 w 1090"/>
                  <a:gd name="T43" fmla="*/ 135 h 545"/>
                  <a:gd name="T44" fmla="*/ 476 w 1090"/>
                  <a:gd name="T45" fmla="*/ 54 h 545"/>
                  <a:gd name="T46" fmla="*/ 476 w 1090"/>
                  <a:gd name="T47" fmla="*/ 32 h 545"/>
                  <a:gd name="T48" fmla="*/ 476 w 1090"/>
                  <a:gd name="T49" fmla="*/ 20 h 545"/>
                  <a:gd name="T50" fmla="*/ 456 w 1090"/>
                  <a:gd name="T51" fmla="*/ 3 h 545"/>
                  <a:gd name="T52" fmla="*/ 438 w 1090"/>
                  <a:gd name="T53" fmla="*/ 3 h 545"/>
                  <a:gd name="T54" fmla="*/ 416 w 1090"/>
                  <a:gd name="T55" fmla="*/ 14 h 545"/>
                  <a:gd name="T56" fmla="*/ 118 w 1090"/>
                  <a:gd name="T57" fmla="*/ 186 h 545"/>
                  <a:gd name="T58" fmla="*/ 20 w 1090"/>
                  <a:gd name="T59" fmla="*/ 244 h 545"/>
                  <a:gd name="T60" fmla="*/ 15 w 1090"/>
                  <a:gd name="T61" fmla="*/ 246 h 545"/>
                  <a:gd name="T62" fmla="*/ 0 w 1090"/>
                  <a:gd name="T63" fmla="*/ 266 h 545"/>
                  <a:gd name="T64" fmla="*/ 3 w 1090"/>
                  <a:gd name="T65" fmla="*/ 289 h 545"/>
                  <a:gd name="T66" fmla="*/ 18 w 1090"/>
                  <a:gd name="T67" fmla="*/ 301 h 545"/>
                  <a:gd name="T68" fmla="*/ 60 w 1090"/>
                  <a:gd name="T69" fmla="*/ 326 h 545"/>
                  <a:gd name="T70" fmla="*/ 212 w 1090"/>
                  <a:gd name="T71" fmla="*/ 415 h 545"/>
                  <a:gd name="T72" fmla="*/ 433 w 1090"/>
                  <a:gd name="T73" fmla="*/ 541 h 545"/>
                  <a:gd name="T74" fmla="*/ 436 w 1090"/>
                  <a:gd name="T75" fmla="*/ 544 h 545"/>
                  <a:gd name="T76" fmla="*/ 447 w 1090"/>
                  <a:gd name="T77" fmla="*/ 544 h 545"/>
                  <a:gd name="T78" fmla="*/ 473 w 1090"/>
                  <a:gd name="T79" fmla="*/ 527 h 545"/>
                  <a:gd name="T80" fmla="*/ 476 w 1090"/>
                  <a:gd name="T81" fmla="*/ 516 h 545"/>
                  <a:gd name="T82" fmla="*/ 476 w 1090"/>
                  <a:gd name="T83" fmla="*/ 496 h 545"/>
                  <a:gd name="T84" fmla="*/ 476 w 1090"/>
                  <a:gd name="T85" fmla="*/ 412 h 545"/>
                  <a:gd name="T86" fmla="*/ 504 w 1090"/>
                  <a:gd name="T87" fmla="*/ 412 h 545"/>
                  <a:gd name="T88" fmla="*/ 857 w 1090"/>
                  <a:gd name="T89" fmla="*/ 401 h 545"/>
                  <a:gd name="T90" fmla="*/ 1060 w 1090"/>
                  <a:gd name="T91" fmla="*/ 392 h 545"/>
                  <a:gd name="T92" fmla="*/ 1060 w 1090"/>
                  <a:gd name="T93" fmla="*/ 390 h 545"/>
                  <a:gd name="T94" fmla="*/ 46 w 1090"/>
                  <a:gd name="T95" fmla="*/ 295 h 545"/>
                  <a:gd name="T96" fmla="*/ 427 w 1090"/>
                  <a:gd name="T97" fmla="*/ 516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5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81"/>
                    </a:lnTo>
                    <a:lnTo>
                      <a:pt x="857" y="381"/>
                    </a:lnTo>
                    <a:lnTo>
                      <a:pt x="696" y="375"/>
                    </a:lnTo>
                    <a:lnTo>
                      <a:pt x="696" y="375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70"/>
                    </a:lnTo>
                    <a:lnTo>
                      <a:pt x="482" y="370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5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2"/>
                    </a:lnTo>
                    <a:lnTo>
                      <a:pt x="430" y="395"/>
                    </a:lnTo>
                    <a:lnTo>
                      <a:pt x="430" y="401"/>
                    </a:lnTo>
                    <a:lnTo>
                      <a:pt x="430" y="415"/>
                    </a:lnTo>
                    <a:lnTo>
                      <a:pt x="430" y="415"/>
                    </a:lnTo>
                    <a:lnTo>
                      <a:pt x="427" y="441"/>
                    </a:lnTo>
                    <a:lnTo>
                      <a:pt x="427" y="441"/>
                    </a:lnTo>
                    <a:lnTo>
                      <a:pt x="427" y="481"/>
                    </a:lnTo>
                    <a:lnTo>
                      <a:pt x="427" y="481"/>
                    </a:lnTo>
                    <a:lnTo>
                      <a:pt x="241" y="370"/>
                    </a:lnTo>
                    <a:lnTo>
                      <a:pt x="241" y="370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2"/>
                    </a:lnTo>
                    <a:lnTo>
                      <a:pt x="95" y="266"/>
                    </a:lnTo>
                    <a:lnTo>
                      <a:pt x="95" y="266"/>
                    </a:lnTo>
                    <a:lnTo>
                      <a:pt x="146" y="235"/>
                    </a:lnTo>
                    <a:lnTo>
                      <a:pt x="146" y="235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09"/>
                    </a:lnTo>
                    <a:lnTo>
                      <a:pt x="427" y="109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69"/>
                    </a:lnTo>
                    <a:lnTo>
                      <a:pt x="430" y="169"/>
                    </a:lnTo>
                    <a:lnTo>
                      <a:pt x="433" y="178"/>
                    </a:lnTo>
                    <a:lnTo>
                      <a:pt x="441" y="183"/>
                    </a:lnTo>
                    <a:lnTo>
                      <a:pt x="447" y="189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6"/>
                    </a:lnTo>
                    <a:lnTo>
                      <a:pt x="691" y="186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2"/>
                    </a:lnTo>
                    <a:lnTo>
                      <a:pt x="1054" y="172"/>
                    </a:lnTo>
                    <a:lnTo>
                      <a:pt x="1083" y="169"/>
                    </a:lnTo>
                    <a:lnTo>
                      <a:pt x="1083" y="169"/>
                    </a:lnTo>
                    <a:lnTo>
                      <a:pt x="1054" y="169"/>
                    </a:lnTo>
                    <a:lnTo>
                      <a:pt x="1054" y="169"/>
                    </a:lnTo>
                    <a:lnTo>
                      <a:pt x="974" y="163"/>
                    </a:lnTo>
                    <a:lnTo>
                      <a:pt x="974" y="163"/>
                    </a:lnTo>
                    <a:lnTo>
                      <a:pt x="851" y="161"/>
                    </a:lnTo>
                    <a:lnTo>
                      <a:pt x="851" y="161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09"/>
                    </a:lnTo>
                    <a:lnTo>
                      <a:pt x="476" y="109"/>
                    </a:lnTo>
                    <a:lnTo>
                      <a:pt x="476" y="54"/>
                    </a:lnTo>
                    <a:lnTo>
                      <a:pt x="476" y="43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20"/>
                    </a:lnTo>
                    <a:lnTo>
                      <a:pt x="476" y="20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4"/>
                    </a:lnTo>
                    <a:lnTo>
                      <a:pt x="416" y="14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6"/>
                    </a:lnTo>
                    <a:lnTo>
                      <a:pt x="118" y="186"/>
                    </a:lnTo>
                    <a:lnTo>
                      <a:pt x="66" y="218"/>
                    </a:lnTo>
                    <a:lnTo>
                      <a:pt x="40" y="232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9" y="252"/>
                    </a:lnTo>
                    <a:lnTo>
                      <a:pt x="9" y="252"/>
                    </a:lnTo>
                    <a:lnTo>
                      <a:pt x="3" y="261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3" y="289"/>
                    </a:lnTo>
                    <a:lnTo>
                      <a:pt x="9" y="295"/>
                    </a:lnTo>
                    <a:lnTo>
                      <a:pt x="9" y="295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2"/>
                    </a:lnTo>
                    <a:lnTo>
                      <a:pt x="60" y="326"/>
                    </a:lnTo>
                    <a:lnTo>
                      <a:pt x="60" y="326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212" y="415"/>
                    </a:lnTo>
                    <a:lnTo>
                      <a:pt x="212" y="415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8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3" y="541"/>
                    </a:lnTo>
                    <a:lnTo>
                      <a:pt x="436" y="544"/>
                    </a:lnTo>
                    <a:lnTo>
                      <a:pt x="436" y="544"/>
                    </a:lnTo>
                    <a:lnTo>
                      <a:pt x="441" y="544"/>
                    </a:lnTo>
                    <a:lnTo>
                      <a:pt x="441" y="544"/>
                    </a:lnTo>
                    <a:lnTo>
                      <a:pt x="447" y="544"/>
                    </a:lnTo>
                    <a:lnTo>
                      <a:pt x="447" y="544"/>
                    </a:lnTo>
                    <a:lnTo>
                      <a:pt x="459" y="544"/>
                    </a:lnTo>
                    <a:lnTo>
                      <a:pt x="467" y="538"/>
                    </a:lnTo>
                    <a:lnTo>
                      <a:pt x="467" y="538"/>
                    </a:lnTo>
                    <a:lnTo>
                      <a:pt x="473" y="527"/>
                    </a:lnTo>
                    <a:lnTo>
                      <a:pt x="476" y="518"/>
                    </a:lnTo>
                    <a:lnTo>
                      <a:pt x="476" y="518"/>
                    </a:lnTo>
                    <a:lnTo>
                      <a:pt x="476" y="516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1"/>
                    </a:lnTo>
                    <a:lnTo>
                      <a:pt x="476" y="441"/>
                    </a:lnTo>
                    <a:lnTo>
                      <a:pt x="476" y="415"/>
                    </a:lnTo>
                    <a:lnTo>
                      <a:pt x="476" y="412"/>
                    </a:lnTo>
                    <a:lnTo>
                      <a:pt x="476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5"/>
                    </a:lnTo>
                    <a:lnTo>
                      <a:pt x="983" y="395"/>
                    </a:lnTo>
                    <a:lnTo>
                      <a:pt x="1060" y="392"/>
                    </a:lnTo>
                    <a:lnTo>
                      <a:pt x="1060" y="392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5"/>
                    </a:moveTo>
                    <a:lnTo>
                      <a:pt x="46" y="295"/>
                    </a:lnTo>
                    <a:close/>
                    <a:moveTo>
                      <a:pt x="456" y="412"/>
                    </a:moveTo>
                    <a:lnTo>
                      <a:pt x="456" y="412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64" name="Freeform 23"/>
              <p:cNvSpPr>
                <a:spLocks noChangeArrowheads="1"/>
              </p:cNvSpPr>
              <p:nvPr/>
            </p:nvSpPr>
            <p:spPr bwMode="auto">
              <a:xfrm>
                <a:off x="3587750" y="6305550"/>
                <a:ext cx="393700" cy="195263"/>
              </a:xfrm>
              <a:custGeom>
                <a:avLst/>
                <a:gdLst>
                  <a:gd name="T0" fmla="*/ 1065 w 1092"/>
                  <a:gd name="T1" fmla="*/ 235 h 542"/>
                  <a:gd name="T2" fmla="*/ 976 w 1092"/>
                  <a:gd name="T3" fmla="*/ 183 h 542"/>
                  <a:gd name="T4" fmla="*/ 678 w 1092"/>
                  <a:gd name="T5" fmla="*/ 11 h 542"/>
                  <a:gd name="T6" fmla="*/ 661 w 1092"/>
                  <a:gd name="T7" fmla="*/ 3 h 542"/>
                  <a:gd name="T8" fmla="*/ 653 w 1092"/>
                  <a:gd name="T9" fmla="*/ 0 h 542"/>
                  <a:gd name="T10" fmla="*/ 635 w 1092"/>
                  <a:gd name="T11" fmla="*/ 3 h 542"/>
                  <a:gd name="T12" fmla="*/ 618 w 1092"/>
                  <a:gd name="T13" fmla="*/ 26 h 542"/>
                  <a:gd name="T14" fmla="*/ 615 w 1092"/>
                  <a:gd name="T15" fmla="*/ 40 h 542"/>
                  <a:gd name="T16" fmla="*/ 618 w 1092"/>
                  <a:gd name="T17" fmla="*/ 109 h 542"/>
                  <a:gd name="T18" fmla="*/ 607 w 1092"/>
                  <a:gd name="T19" fmla="*/ 135 h 542"/>
                  <a:gd name="T20" fmla="*/ 392 w 1092"/>
                  <a:gd name="T21" fmla="*/ 140 h 542"/>
                  <a:gd name="T22" fmla="*/ 106 w 1092"/>
                  <a:gd name="T23" fmla="*/ 149 h 542"/>
                  <a:gd name="T24" fmla="*/ 0 w 1092"/>
                  <a:gd name="T25" fmla="*/ 155 h 542"/>
                  <a:gd name="T26" fmla="*/ 106 w 1092"/>
                  <a:gd name="T27" fmla="*/ 160 h 542"/>
                  <a:gd name="T28" fmla="*/ 392 w 1092"/>
                  <a:gd name="T29" fmla="*/ 172 h 542"/>
                  <a:gd name="T30" fmla="*/ 607 w 1092"/>
                  <a:gd name="T31" fmla="*/ 178 h 542"/>
                  <a:gd name="T32" fmla="*/ 627 w 1092"/>
                  <a:gd name="T33" fmla="*/ 178 h 542"/>
                  <a:gd name="T34" fmla="*/ 653 w 1092"/>
                  <a:gd name="T35" fmla="*/ 169 h 542"/>
                  <a:gd name="T36" fmla="*/ 664 w 1092"/>
                  <a:gd name="T37" fmla="*/ 149 h 542"/>
                  <a:gd name="T38" fmla="*/ 664 w 1092"/>
                  <a:gd name="T39" fmla="*/ 143 h 542"/>
                  <a:gd name="T40" fmla="*/ 664 w 1092"/>
                  <a:gd name="T41" fmla="*/ 109 h 542"/>
                  <a:gd name="T42" fmla="*/ 848 w 1092"/>
                  <a:gd name="T43" fmla="*/ 172 h 542"/>
                  <a:gd name="T44" fmla="*/ 999 w 1092"/>
                  <a:gd name="T45" fmla="*/ 261 h 542"/>
                  <a:gd name="T46" fmla="*/ 950 w 1092"/>
                  <a:gd name="T47" fmla="*/ 307 h 542"/>
                  <a:gd name="T48" fmla="*/ 667 w 1092"/>
                  <a:gd name="T49" fmla="*/ 475 h 542"/>
                  <a:gd name="T50" fmla="*/ 664 w 1092"/>
                  <a:gd name="T51" fmla="*/ 407 h 542"/>
                  <a:gd name="T52" fmla="*/ 661 w 1092"/>
                  <a:gd name="T53" fmla="*/ 387 h 542"/>
                  <a:gd name="T54" fmla="*/ 644 w 1092"/>
                  <a:gd name="T55" fmla="*/ 367 h 542"/>
                  <a:gd name="T56" fmla="*/ 627 w 1092"/>
                  <a:gd name="T57" fmla="*/ 364 h 542"/>
                  <a:gd name="T58" fmla="*/ 607 w 1092"/>
                  <a:gd name="T59" fmla="*/ 364 h 542"/>
                  <a:gd name="T60" fmla="*/ 392 w 1092"/>
                  <a:gd name="T61" fmla="*/ 369 h 542"/>
                  <a:gd name="T62" fmla="*/ 106 w 1092"/>
                  <a:gd name="T63" fmla="*/ 381 h 542"/>
                  <a:gd name="T64" fmla="*/ 0 w 1092"/>
                  <a:gd name="T65" fmla="*/ 387 h 542"/>
                  <a:gd name="T66" fmla="*/ 106 w 1092"/>
                  <a:gd name="T67" fmla="*/ 393 h 542"/>
                  <a:gd name="T68" fmla="*/ 392 w 1092"/>
                  <a:gd name="T69" fmla="*/ 404 h 542"/>
                  <a:gd name="T70" fmla="*/ 607 w 1092"/>
                  <a:gd name="T71" fmla="*/ 410 h 542"/>
                  <a:gd name="T72" fmla="*/ 618 w 1092"/>
                  <a:gd name="T73" fmla="*/ 435 h 542"/>
                  <a:gd name="T74" fmla="*/ 615 w 1092"/>
                  <a:gd name="T75" fmla="*/ 504 h 542"/>
                  <a:gd name="T76" fmla="*/ 618 w 1092"/>
                  <a:gd name="T77" fmla="*/ 513 h 542"/>
                  <a:gd name="T78" fmla="*/ 618 w 1092"/>
                  <a:gd name="T79" fmla="*/ 521 h 542"/>
                  <a:gd name="T80" fmla="*/ 630 w 1092"/>
                  <a:gd name="T81" fmla="*/ 536 h 542"/>
                  <a:gd name="T82" fmla="*/ 661 w 1092"/>
                  <a:gd name="T83" fmla="*/ 538 h 542"/>
                  <a:gd name="T84" fmla="*/ 670 w 1092"/>
                  <a:gd name="T85" fmla="*/ 533 h 542"/>
                  <a:gd name="T86" fmla="*/ 879 w 1092"/>
                  <a:gd name="T87" fmla="*/ 412 h 542"/>
                  <a:gd name="T88" fmla="*/ 1054 w 1092"/>
                  <a:gd name="T89" fmla="*/ 312 h 542"/>
                  <a:gd name="T90" fmla="*/ 1074 w 1092"/>
                  <a:gd name="T91" fmla="*/ 301 h 542"/>
                  <a:gd name="T92" fmla="*/ 1082 w 1092"/>
                  <a:gd name="T93" fmla="*/ 292 h 542"/>
                  <a:gd name="T94" fmla="*/ 1091 w 1092"/>
                  <a:gd name="T95" fmla="*/ 264 h 542"/>
                  <a:gd name="T96" fmla="*/ 618 w 1092"/>
                  <a:gd name="T97" fmla="*/ 143 h 542"/>
                  <a:gd name="T98" fmla="*/ 641 w 1092"/>
                  <a:gd name="T99" fmla="*/ 49 h 542"/>
                  <a:gd name="T100" fmla="*/ 667 w 1092"/>
                  <a:gd name="T101" fmla="*/ 34 h 542"/>
                  <a:gd name="T102" fmla="*/ 667 w 1092"/>
                  <a:gd name="T103" fmla="*/ 507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542">
                    <a:moveTo>
                      <a:pt x="1082" y="246"/>
                    </a:moveTo>
                    <a:lnTo>
                      <a:pt x="1082" y="246"/>
                    </a:lnTo>
                    <a:lnTo>
                      <a:pt x="1071" y="238"/>
                    </a:lnTo>
                    <a:lnTo>
                      <a:pt x="1065" y="235"/>
                    </a:lnTo>
                    <a:lnTo>
                      <a:pt x="1054" y="226"/>
                    </a:lnTo>
                    <a:lnTo>
                      <a:pt x="1028" y="212"/>
                    </a:lnTo>
                    <a:lnTo>
                      <a:pt x="1028" y="212"/>
                    </a:lnTo>
                    <a:lnTo>
                      <a:pt x="976" y="183"/>
                    </a:lnTo>
                    <a:lnTo>
                      <a:pt x="976" y="183"/>
                    </a:lnTo>
                    <a:lnTo>
                      <a:pt x="876" y="126"/>
                    </a:lnTo>
                    <a:lnTo>
                      <a:pt x="876" y="126"/>
                    </a:lnTo>
                    <a:lnTo>
                      <a:pt x="678" y="11"/>
                    </a:lnTo>
                    <a:lnTo>
                      <a:pt x="667" y="6"/>
                    </a:lnTo>
                    <a:lnTo>
                      <a:pt x="667" y="6"/>
                    </a:lnTo>
                    <a:lnTo>
                      <a:pt x="664" y="3"/>
                    </a:lnTo>
                    <a:lnTo>
                      <a:pt x="661" y="3"/>
                    </a:lnTo>
                    <a:lnTo>
                      <a:pt x="661" y="3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5" y="3"/>
                    </a:lnTo>
                    <a:lnTo>
                      <a:pt x="635" y="3"/>
                    </a:lnTo>
                    <a:lnTo>
                      <a:pt x="627" y="9"/>
                    </a:lnTo>
                    <a:lnTo>
                      <a:pt x="621" y="14"/>
                    </a:lnTo>
                    <a:lnTo>
                      <a:pt x="621" y="14"/>
                    </a:lnTo>
                    <a:lnTo>
                      <a:pt x="618" y="26"/>
                    </a:lnTo>
                    <a:lnTo>
                      <a:pt x="618" y="26"/>
                    </a:lnTo>
                    <a:lnTo>
                      <a:pt x="615" y="31"/>
                    </a:lnTo>
                    <a:lnTo>
                      <a:pt x="615" y="34"/>
                    </a:lnTo>
                    <a:lnTo>
                      <a:pt x="615" y="40"/>
                    </a:lnTo>
                    <a:lnTo>
                      <a:pt x="618" y="55"/>
                    </a:lnTo>
                    <a:lnTo>
                      <a:pt x="618" y="55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35"/>
                    </a:lnTo>
                    <a:lnTo>
                      <a:pt x="618" y="135"/>
                    </a:lnTo>
                    <a:lnTo>
                      <a:pt x="607" y="135"/>
                    </a:lnTo>
                    <a:lnTo>
                      <a:pt x="607" y="135"/>
                    </a:lnTo>
                    <a:lnTo>
                      <a:pt x="581" y="135"/>
                    </a:lnTo>
                    <a:lnTo>
                      <a:pt x="581" y="135"/>
                    </a:lnTo>
                    <a:lnTo>
                      <a:pt x="392" y="140"/>
                    </a:lnTo>
                    <a:lnTo>
                      <a:pt x="392" y="140"/>
                    </a:lnTo>
                    <a:lnTo>
                      <a:pt x="232" y="143"/>
                    </a:lnTo>
                    <a:lnTo>
                      <a:pt x="232" y="143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28" y="155"/>
                    </a:lnTo>
                    <a:lnTo>
                      <a:pt x="28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232" y="166"/>
                    </a:lnTo>
                    <a:lnTo>
                      <a:pt x="232" y="166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581" y="178"/>
                    </a:lnTo>
                    <a:lnTo>
                      <a:pt x="581" y="178"/>
                    </a:lnTo>
                    <a:lnTo>
                      <a:pt x="607" y="178"/>
                    </a:lnTo>
                    <a:lnTo>
                      <a:pt x="607" y="178"/>
                    </a:lnTo>
                    <a:lnTo>
                      <a:pt x="618" y="178"/>
                    </a:lnTo>
                    <a:lnTo>
                      <a:pt x="624" y="178"/>
                    </a:lnTo>
                    <a:lnTo>
                      <a:pt x="627" y="178"/>
                    </a:lnTo>
                    <a:lnTo>
                      <a:pt x="627" y="178"/>
                    </a:lnTo>
                    <a:lnTo>
                      <a:pt x="635" y="178"/>
                    </a:lnTo>
                    <a:lnTo>
                      <a:pt x="635" y="178"/>
                    </a:lnTo>
                    <a:lnTo>
                      <a:pt x="644" y="175"/>
                    </a:lnTo>
                    <a:lnTo>
                      <a:pt x="653" y="169"/>
                    </a:lnTo>
                    <a:lnTo>
                      <a:pt x="659" y="163"/>
                    </a:lnTo>
                    <a:lnTo>
                      <a:pt x="661" y="155"/>
                    </a:lnTo>
                    <a:lnTo>
                      <a:pt x="661" y="155"/>
                    </a:lnTo>
                    <a:lnTo>
                      <a:pt x="664" y="149"/>
                    </a:lnTo>
                    <a:lnTo>
                      <a:pt x="664" y="146"/>
                    </a:lnTo>
                    <a:lnTo>
                      <a:pt x="664" y="146"/>
                    </a:lnTo>
                    <a:lnTo>
                      <a:pt x="664" y="143"/>
                    </a:lnTo>
                    <a:lnTo>
                      <a:pt x="664" y="143"/>
                    </a:lnTo>
                    <a:lnTo>
                      <a:pt x="664" y="140"/>
                    </a:lnTo>
                    <a:lnTo>
                      <a:pt x="664" y="135"/>
                    </a:lnTo>
                    <a:lnTo>
                      <a:pt x="664" y="135"/>
                    </a:lnTo>
                    <a:lnTo>
                      <a:pt x="664" y="109"/>
                    </a:lnTo>
                    <a:lnTo>
                      <a:pt x="664" y="109"/>
                    </a:lnTo>
                    <a:lnTo>
                      <a:pt x="667" y="63"/>
                    </a:lnTo>
                    <a:lnTo>
                      <a:pt x="667" y="63"/>
                    </a:lnTo>
                    <a:lnTo>
                      <a:pt x="848" y="172"/>
                    </a:lnTo>
                    <a:lnTo>
                      <a:pt x="848" y="172"/>
                    </a:lnTo>
                    <a:lnTo>
                      <a:pt x="948" y="232"/>
                    </a:lnTo>
                    <a:lnTo>
                      <a:pt x="948" y="232"/>
                    </a:lnTo>
                    <a:lnTo>
                      <a:pt x="999" y="261"/>
                    </a:lnTo>
                    <a:lnTo>
                      <a:pt x="1011" y="269"/>
                    </a:lnTo>
                    <a:lnTo>
                      <a:pt x="999" y="278"/>
                    </a:lnTo>
                    <a:lnTo>
                      <a:pt x="999" y="278"/>
                    </a:lnTo>
                    <a:lnTo>
                      <a:pt x="950" y="307"/>
                    </a:lnTo>
                    <a:lnTo>
                      <a:pt x="950" y="307"/>
                    </a:lnTo>
                    <a:lnTo>
                      <a:pt x="850" y="367"/>
                    </a:lnTo>
                    <a:lnTo>
                      <a:pt x="850" y="367"/>
                    </a:lnTo>
                    <a:lnTo>
                      <a:pt x="667" y="475"/>
                    </a:lnTo>
                    <a:lnTo>
                      <a:pt x="667" y="475"/>
                    </a:lnTo>
                    <a:lnTo>
                      <a:pt x="664" y="435"/>
                    </a:lnTo>
                    <a:lnTo>
                      <a:pt x="664" y="435"/>
                    </a:lnTo>
                    <a:lnTo>
                      <a:pt x="664" y="407"/>
                    </a:lnTo>
                    <a:lnTo>
                      <a:pt x="664" y="401"/>
                    </a:lnTo>
                    <a:lnTo>
                      <a:pt x="664" y="401"/>
                    </a:lnTo>
                    <a:lnTo>
                      <a:pt x="664" y="395"/>
                    </a:lnTo>
                    <a:lnTo>
                      <a:pt x="661" y="387"/>
                    </a:lnTo>
                    <a:lnTo>
                      <a:pt x="661" y="387"/>
                    </a:lnTo>
                    <a:lnTo>
                      <a:pt x="659" y="381"/>
                    </a:lnTo>
                    <a:lnTo>
                      <a:pt x="653" y="372"/>
                    </a:lnTo>
                    <a:lnTo>
                      <a:pt x="644" y="367"/>
                    </a:lnTo>
                    <a:lnTo>
                      <a:pt x="635" y="364"/>
                    </a:lnTo>
                    <a:lnTo>
                      <a:pt x="635" y="364"/>
                    </a:lnTo>
                    <a:lnTo>
                      <a:pt x="630" y="364"/>
                    </a:lnTo>
                    <a:lnTo>
                      <a:pt x="627" y="364"/>
                    </a:lnTo>
                    <a:lnTo>
                      <a:pt x="624" y="364"/>
                    </a:lnTo>
                    <a:lnTo>
                      <a:pt x="618" y="364"/>
                    </a:lnTo>
                    <a:lnTo>
                      <a:pt x="618" y="364"/>
                    </a:lnTo>
                    <a:lnTo>
                      <a:pt x="607" y="364"/>
                    </a:lnTo>
                    <a:lnTo>
                      <a:pt x="607" y="364"/>
                    </a:lnTo>
                    <a:lnTo>
                      <a:pt x="581" y="364"/>
                    </a:lnTo>
                    <a:lnTo>
                      <a:pt x="581" y="364"/>
                    </a:lnTo>
                    <a:lnTo>
                      <a:pt x="392" y="369"/>
                    </a:lnTo>
                    <a:lnTo>
                      <a:pt x="392" y="369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106" y="381"/>
                    </a:lnTo>
                    <a:lnTo>
                      <a:pt x="106" y="381"/>
                    </a:lnTo>
                    <a:lnTo>
                      <a:pt x="28" y="387"/>
                    </a:lnTo>
                    <a:lnTo>
                      <a:pt x="28" y="387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28" y="390"/>
                    </a:lnTo>
                    <a:lnTo>
                      <a:pt x="28" y="390"/>
                    </a:lnTo>
                    <a:lnTo>
                      <a:pt x="106" y="393"/>
                    </a:lnTo>
                    <a:lnTo>
                      <a:pt x="106" y="393"/>
                    </a:lnTo>
                    <a:lnTo>
                      <a:pt x="232" y="398"/>
                    </a:lnTo>
                    <a:lnTo>
                      <a:pt x="232" y="398"/>
                    </a:lnTo>
                    <a:lnTo>
                      <a:pt x="392" y="404"/>
                    </a:lnTo>
                    <a:lnTo>
                      <a:pt x="392" y="404"/>
                    </a:lnTo>
                    <a:lnTo>
                      <a:pt x="581" y="407"/>
                    </a:lnTo>
                    <a:lnTo>
                      <a:pt x="581" y="407"/>
                    </a:lnTo>
                    <a:lnTo>
                      <a:pt x="607" y="410"/>
                    </a:lnTo>
                    <a:lnTo>
                      <a:pt x="607" y="410"/>
                    </a:lnTo>
                    <a:lnTo>
                      <a:pt x="618" y="410"/>
                    </a:lnTo>
                    <a:lnTo>
                      <a:pt x="618" y="410"/>
                    </a:lnTo>
                    <a:lnTo>
                      <a:pt x="618" y="435"/>
                    </a:lnTo>
                    <a:lnTo>
                      <a:pt x="618" y="435"/>
                    </a:lnTo>
                    <a:lnTo>
                      <a:pt x="618" y="487"/>
                    </a:lnTo>
                    <a:lnTo>
                      <a:pt x="615" y="501"/>
                    </a:lnTo>
                    <a:lnTo>
                      <a:pt x="615" y="504"/>
                    </a:lnTo>
                    <a:lnTo>
                      <a:pt x="615" y="507"/>
                    </a:lnTo>
                    <a:lnTo>
                      <a:pt x="615" y="510"/>
                    </a:lnTo>
                    <a:lnTo>
                      <a:pt x="615" y="510"/>
                    </a:lnTo>
                    <a:lnTo>
                      <a:pt x="618" y="513"/>
                    </a:lnTo>
                    <a:lnTo>
                      <a:pt x="618" y="513"/>
                    </a:lnTo>
                    <a:lnTo>
                      <a:pt x="618" y="516"/>
                    </a:lnTo>
                    <a:lnTo>
                      <a:pt x="618" y="516"/>
                    </a:lnTo>
                    <a:lnTo>
                      <a:pt x="618" y="521"/>
                    </a:lnTo>
                    <a:lnTo>
                      <a:pt x="618" y="521"/>
                    </a:lnTo>
                    <a:lnTo>
                      <a:pt x="624" y="527"/>
                    </a:lnTo>
                    <a:lnTo>
                      <a:pt x="630" y="536"/>
                    </a:lnTo>
                    <a:lnTo>
                      <a:pt x="630" y="536"/>
                    </a:lnTo>
                    <a:lnTo>
                      <a:pt x="638" y="538"/>
                    </a:lnTo>
                    <a:lnTo>
                      <a:pt x="647" y="541"/>
                    </a:lnTo>
                    <a:lnTo>
                      <a:pt x="647" y="541"/>
                    </a:lnTo>
                    <a:lnTo>
                      <a:pt x="661" y="538"/>
                    </a:lnTo>
                    <a:lnTo>
                      <a:pt x="661" y="538"/>
                    </a:lnTo>
                    <a:lnTo>
                      <a:pt x="664" y="536"/>
                    </a:lnTo>
                    <a:lnTo>
                      <a:pt x="667" y="536"/>
                    </a:lnTo>
                    <a:lnTo>
                      <a:pt x="670" y="533"/>
                    </a:lnTo>
                    <a:lnTo>
                      <a:pt x="681" y="527"/>
                    </a:lnTo>
                    <a:lnTo>
                      <a:pt x="681" y="527"/>
                    </a:lnTo>
                    <a:lnTo>
                      <a:pt x="879" y="412"/>
                    </a:lnTo>
                    <a:lnTo>
                      <a:pt x="879" y="412"/>
                    </a:lnTo>
                    <a:lnTo>
                      <a:pt x="979" y="355"/>
                    </a:lnTo>
                    <a:lnTo>
                      <a:pt x="979" y="355"/>
                    </a:lnTo>
                    <a:lnTo>
                      <a:pt x="1028" y="327"/>
                    </a:lnTo>
                    <a:lnTo>
                      <a:pt x="1054" y="312"/>
                    </a:lnTo>
                    <a:lnTo>
                      <a:pt x="1068" y="304"/>
                    </a:lnTo>
                    <a:lnTo>
                      <a:pt x="1071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4" y="301"/>
                    </a:lnTo>
                    <a:lnTo>
                      <a:pt x="1077" y="298"/>
                    </a:lnTo>
                    <a:lnTo>
                      <a:pt x="1077" y="298"/>
                    </a:lnTo>
                    <a:lnTo>
                      <a:pt x="1082" y="292"/>
                    </a:lnTo>
                    <a:lnTo>
                      <a:pt x="1088" y="283"/>
                    </a:lnTo>
                    <a:lnTo>
                      <a:pt x="1088" y="283"/>
                    </a:lnTo>
                    <a:lnTo>
                      <a:pt x="1091" y="275"/>
                    </a:lnTo>
                    <a:lnTo>
                      <a:pt x="1091" y="264"/>
                    </a:lnTo>
                    <a:lnTo>
                      <a:pt x="1091" y="264"/>
                    </a:lnTo>
                    <a:lnTo>
                      <a:pt x="1085" y="252"/>
                    </a:lnTo>
                    <a:lnTo>
                      <a:pt x="1082" y="246"/>
                    </a:lnTo>
                    <a:close/>
                    <a:moveTo>
                      <a:pt x="618" y="143"/>
                    </a:moveTo>
                    <a:lnTo>
                      <a:pt x="618" y="143"/>
                    </a:lnTo>
                    <a:close/>
                    <a:moveTo>
                      <a:pt x="627" y="135"/>
                    </a:moveTo>
                    <a:lnTo>
                      <a:pt x="627" y="135"/>
                    </a:lnTo>
                    <a:close/>
                    <a:moveTo>
                      <a:pt x="641" y="49"/>
                    </a:moveTo>
                    <a:lnTo>
                      <a:pt x="641" y="49"/>
                    </a:lnTo>
                    <a:close/>
                    <a:moveTo>
                      <a:pt x="667" y="34"/>
                    </a:moveTo>
                    <a:lnTo>
                      <a:pt x="667" y="31"/>
                    </a:lnTo>
                    <a:lnTo>
                      <a:pt x="667" y="34"/>
                    </a:lnTo>
                    <a:close/>
                    <a:moveTo>
                      <a:pt x="641" y="493"/>
                    </a:moveTo>
                    <a:lnTo>
                      <a:pt x="641" y="493"/>
                    </a:lnTo>
                    <a:close/>
                    <a:moveTo>
                      <a:pt x="667" y="507"/>
                    </a:moveTo>
                    <a:lnTo>
                      <a:pt x="667" y="50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65" name="Freeform 24"/>
              <p:cNvSpPr>
                <a:spLocks noChangeArrowheads="1"/>
              </p:cNvSpPr>
              <p:nvPr/>
            </p:nvSpPr>
            <p:spPr bwMode="auto">
              <a:xfrm>
                <a:off x="3135313" y="6384925"/>
                <a:ext cx="392112" cy="196850"/>
              </a:xfrm>
              <a:custGeom>
                <a:avLst/>
                <a:gdLst>
                  <a:gd name="T0" fmla="*/ 857 w 1090"/>
                  <a:gd name="T1" fmla="*/ 379 h 546"/>
                  <a:gd name="T2" fmla="*/ 507 w 1090"/>
                  <a:gd name="T3" fmla="*/ 370 h 546"/>
                  <a:gd name="T4" fmla="*/ 461 w 1090"/>
                  <a:gd name="T5" fmla="*/ 367 h 546"/>
                  <a:gd name="T6" fmla="*/ 444 w 1090"/>
                  <a:gd name="T7" fmla="*/ 370 h 546"/>
                  <a:gd name="T8" fmla="*/ 433 w 1090"/>
                  <a:gd name="T9" fmla="*/ 384 h 546"/>
                  <a:gd name="T10" fmla="*/ 430 w 1090"/>
                  <a:gd name="T11" fmla="*/ 401 h 546"/>
                  <a:gd name="T12" fmla="*/ 427 w 1090"/>
                  <a:gd name="T13" fmla="*/ 442 h 546"/>
                  <a:gd name="T14" fmla="*/ 241 w 1090"/>
                  <a:gd name="T15" fmla="*/ 367 h 546"/>
                  <a:gd name="T16" fmla="*/ 81 w 1090"/>
                  <a:gd name="T17" fmla="*/ 273 h 546"/>
                  <a:gd name="T18" fmla="*/ 146 w 1090"/>
                  <a:gd name="T19" fmla="*/ 236 h 546"/>
                  <a:gd name="T20" fmla="*/ 427 w 1090"/>
                  <a:gd name="T21" fmla="*/ 66 h 546"/>
                  <a:gd name="T22" fmla="*/ 427 w 1090"/>
                  <a:gd name="T23" fmla="*/ 149 h 546"/>
                  <a:gd name="T24" fmla="*/ 427 w 1090"/>
                  <a:gd name="T25" fmla="*/ 161 h 546"/>
                  <a:gd name="T26" fmla="*/ 433 w 1090"/>
                  <a:gd name="T27" fmla="*/ 178 h 546"/>
                  <a:gd name="T28" fmla="*/ 456 w 1090"/>
                  <a:gd name="T29" fmla="*/ 192 h 546"/>
                  <a:gd name="T30" fmla="*/ 499 w 1090"/>
                  <a:gd name="T31" fmla="*/ 192 h 546"/>
                  <a:gd name="T32" fmla="*/ 851 w 1090"/>
                  <a:gd name="T33" fmla="*/ 181 h 546"/>
                  <a:gd name="T34" fmla="*/ 1054 w 1090"/>
                  <a:gd name="T35" fmla="*/ 173 h 546"/>
                  <a:gd name="T36" fmla="*/ 1054 w 1090"/>
                  <a:gd name="T37" fmla="*/ 170 h 546"/>
                  <a:gd name="T38" fmla="*/ 851 w 1090"/>
                  <a:gd name="T39" fmla="*/ 158 h 546"/>
                  <a:gd name="T40" fmla="*/ 499 w 1090"/>
                  <a:gd name="T41" fmla="*/ 149 h 546"/>
                  <a:gd name="T42" fmla="*/ 473 w 1090"/>
                  <a:gd name="T43" fmla="*/ 135 h 546"/>
                  <a:gd name="T44" fmla="*/ 476 w 1090"/>
                  <a:gd name="T45" fmla="*/ 55 h 546"/>
                  <a:gd name="T46" fmla="*/ 476 w 1090"/>
                  <a:gd name="T47" fmla="*/ 29 h 546"/>
                  <a:gd name="T48" fmla="*/ 476 w 1090"/>
                  <a:gd name="T49" fmla="*/ 18 h 546"/>
                  <a:gd name="T50" fmla="*/ 456 w 1090"/>
                  <a:gd name="T51" fmla="*/ 3 h 546"/>
                  <a:gd name="T52" fmla="*/ 438 w 1090"/>
                  <a:gd name="T53" fmla="*/ 3 h 546"/>
                  <a:gd name="T54" fmla="*/ 416 w 1090"/>
                  <a:gd name="T55" fmla="*/ 15 h 546"/>
                  <a:gd name="T56" fmla="*/ 118 w 1090"/>
                  <a:gd name="T57" fmla="*/ 187 h 546"/>
                  <a:gd name="T58" fmla="*/ 20 w 1090"/>
                  <a:gd name="T59" fmla="*/ 244 h 546"/>
                  <a:gd name="T60" fmla="*/ 15 w 1090"/>
                  <a:gd name="T61" fmla="*/ 247 h 546"/>
                  <a:gd name="T62" fmla="*/ 0 w 1090"/>
                  <a:gd name="T63" fmla="*/ 267 h 546"/>
                  <a:gd name="T64" fmla="*/ 3 w 1090"/>
                  <a:gd name="T65" fmla="*/ 290 h 546"/>
                  <a:gd name="T66" fmla="*/ 18 w 1090"/>
                  <a:gd name="T67" fmla="*/ 301 h 546"/>
                  <a:gd name="T68" fmla="*/ 60 w 1090"/>
                  <a:gd name="T69" fmla="*/ 327 h 546"/>
                  <a:gd name="T70" fmla="*/ 212 w 1090"/>
                  <a:gd name="T71" fmla="*/ 416 h 546"/>
                  <a:gd name="T72" fmla="*/ 433 w 1090"/>
                  <a:gd name="T73" fmla="*/ 542 h 546"/>
                  <a:gd name="T74" fmla="*/ 436 w 1090"/>
                  <a:gd name="T75" fmla="*/ 542 h 546"/>
                  <a:gd name="T76" fmla="*/ 447 w 1090"/>
                  <a:gd name="T77" fmla="*/ 545 h 546"/>
                  <a:gd name="T78" fmla="*/ 473 w 1090"/>
                  <a:gd name="T79" fmla="*/ 527 h 546"/>
                  <a:gd name="T80" fmla="*/ 476 w 1090"/>
                  <a:gd name="T81" fmla="*/ 513 h 546"/>
                  <a:gd name="T82" fmla="*/ 476 w 1090"/>
                  <a:gd name="T83" fmla="*/ 496 h 546"/>
                  <a:gd name="T84" fmla="*/ 476 w 1090"/>
                  <a:gd name="T85" fmla="*/ 413 h 546"/>
                  <a:gd name="T86" fmla="*/ 504 w 1090"/>
                  <a:gd name="T87" fmla="*/ 413 h 546"/>
                  <a:gd name="T88" fmla="*/ 857 w 1090"/>
                  <a:gd name="T89" fmla="*/ 401 h 546"/>
                  <a:gd name="T90" fmla="*/ 1060 w 1090"/>
                  <a:gd name="T91" fmla="*/ 393 h 546"/>
                  <a:gd name="T92" fmla="*/ 1060 w 1090"/>
                  <a:gd name="T93" fmla="*/ 390 h 546"/>
                  <a:gd name="T94" fmla="*/ 46 w 1090"/>
                  <a:gd name="T95" fmla="*/ 296 h 546"/>
                  <a:gd name="T96" fmla="*/ 427 w 1090"/>
                  <a:gd name="T97" fmla="*/ 51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90" h="546">
                    <a:moveTo>
                      <a:pt x="983" y="384"/>
                    </a:moveTo>
                    <a:lnTo>
                      <a:pt x="983" y="384"/>
                    </a:lnTo>
                    <a:lnTo>
                      <a:pt x="857" y="379"/>
                    </a:lnTo>
                    <a:lnTo>
                      <a:pt x="857" y="379"/>
                    </a:lnTo>
                    <a:lnTo>
                      <a:pt x="696" y="373"/>
                    </a:lnTo>
                    <a:lnTo>
                      <a:pt x="696" y="373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482" y="367"/>
                    </a:lnTo>
                    <a:lnTo>
                      <a:pt x="482" y="367"/>
                    </a:lnTo>
                    <a:lnTo>
                      <a:pt x="467" y="367"/>
                    </a:lnTo>
                    <a:lnTo>
                      <a:pt x="461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44" y="370"/>
                    </a:lnTo>
                    <a:lnTo>
                      <a:pt x="444" y="370"/>
                    </a:lnTo>
                    <a:lnTo>
                      <a:pt x="438" y="376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0" y="387"/>
                    </a:lnTo>
                    <a:lnTo>
                      <a:pt x="430" y="393"/>
                    </a:lnTo>
                    <a:lnTo>
                      <a:pt x="430" y="396"/>
                    </a:lnTo>
                    <a:lnTo>
                      <a:pt x="430" y="401"/>
                    </a:lnTo>
                    <a:lnTo>
                      <a:pt x="430" y="416"/>
                    </a:lnTo>
                    <a:lnTo>
                      <a:pt x="430" y="416"/>
                    </a:lnTo>
                    <a:lnTo>
                      <a:pt x="427" y="442"/>
                    </a:lnTo>
                    <a:lnTo>
                      <a:pt x="427" y="442"/>
                    </a:lnTo>
                    <a:lnTo>
                      <a:pt x="427" y="482"/>
                    </a:lnTo>
                    <a:lnTo>
                      <a:pt x="427" y="482"/>
                    </a:lnTo>
                    <a:lnTo>
                      <a:pt x="241" y="367"/>
                    </a:lnTo>
                    <a:lnTo>
                      <a:pt x="241" y="367"/>
                    </a:lnTo>
                    <a:lnTo>
                      <a:pt x="141" y="310"/>
                    </a:lnTo>
                    <a:lnTo>
                      <a:pt x="141" y="310"/>
                    </a:lnTo>
                    <a:lnTo>
                      <a:pt x="89" y="278"/>
                    </a:lnTo>
                    <a:lnTo>
                      <a:pt x="81" y="273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146" y="236"/>
                    </a:lnTo>
                    <a:lnTo>
                      <a:pt x="146" y="236"/>
                    </a:lnTo>
                    <a:lnTo>
                      <a:pt x="246" y="175"/>
                    </a:lnTo>
                    <a:lnTo>
                      <a:pt x="246" y="175"/>
                    </a:lnTo>
                    <a:lnTo>
                      <a:pt x="427" y="66"/>
                    </a:lnTo>
                    <a:lnTo>
                      <a:pt x="427" y="66"/>
                    </a:lnTo>
                    <a:lnTo>
                      <a:pt x="427" y="110"/>
                    </a:lnTo>
                    <a:lnTo>
                      <a:pt x="427" y="110"/>
                    </a:lnTo>
                    <a:lnTo>
                      <a:pt x="427" y="135"/>
                    </a:lnTo>
                    <a:lnTo>
                      <a:pt x="427" y="149"/>
                    </a:lnTo>
                    <a:lnTo>
                      <a:pt x="427" y="155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27" y="161"/>
                    </a:lnTo>
                    <a:lnTo>
                      <a:pt x="427" y="161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33" y="178"/>
                    </a:lnTo>
                    <a:lnTo>
                      <a:pt x="441" y="184"/>
                    </a:lnTo>
                    <a:lnTo>
                      <a:pt x="447" y="190"/>
                    </a:lnTo>
                    <a:lnTo>
                      <a:pt x="456" y="192"/>
                    </a:lnTo>
                    <a:lnTo>
                      <a:pt x="456" y="192"/>
                    </a:lnTo>
                    <a:lnTo>
                      <a:pt x="467" y="192"/>
                    </a:lnTo>
                    <a:lnTo>
                      <a:pt x="473" y="192"/>
                    </a:lnTo>
                    <a:lnTo>
                      <a:pt x="473" y="192"/>
                    </a:lnTo>
                    <a:lnTo>
                      <a:pt x="499" y="192"/>
                    </a:lnTo>
                    <a:lnTo>
                      <a:pt x="499" y="192"/>
                    </a:lnTo>
                    <a:lnTo>
                      <a:pt x="691" y="187"/>
                    </a:lnTo>
                    <a:lnTo>
                      <a:pt x="691" y="187"/>
                    </a:lnTo>
                    <a:lnTo>
                      <a:pt x="851" y="181"/>
                    </a:lnTo>
                    <a:lnTo>
                      <a:pt x="851" y="181"/>
                    </a:lnTo>
                    <a:lnTo>
                      <a:pt x="974" y="175"/>
                    </a:lnTo>
                    <a:lnTo>
                      <a:pt x="974" y="175"/>
                    </a:lnTo>
                    <a:lnTo>
                      <a:pt x="1054" y="173"/>
                    </a:lnTo>
                    <a:lnTo>
                      <a:pt x="1054" y="173"/>
                    </a:lnTo>
                    <a:lnTo>
                      <a:pt x="1083" y="170"/>
                    </a:lnTo>
                    <a:lnTo>
                      <a:pt x="1083" y="170"/>
                    </a:lnTo>
                    <a:lnTo>
                      <a:pt x="1054" y="170"/>
                    </a:lnTo>
                    <a:lnTo>
                      <a:pt x="1054" y="170"/>
                    </a:lnTo>
                    <a:lnTo>
                      <a:pt x="974" y="164"/>
                    </a:lnTo>
                    <a:lnTo>
                      <a:pt x="974" y="164"/>
                    </a:lnTo>
                    <a:lnTo>
                      <a:pt x="851" y="158"/>
                    </a:lnTo>
                    <a:lnTo>
                      <a:pt x="851" y="158"/>
                    </a:lnTo>
                    <a:lnTo>
                      <a:pt x="691" y="155"/>
                    </a:lnTo>
                    <a:lnTo>
                      <a:pt x="691" y="155"/>
                    </a:lnTo>
                    <a:lnTo>
                      <a:pt x="499" y="149"/>
                    </a:lnTo>
                    <a:lnTo>
                      <a:pt x="499" y="149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6" y="110"/>
                    </a:lnTo>
                    <a:lnTo>
                      <a:pt x="476" y="110"/>
                    </a:lnTo>
                    <a:lnTo>
                      <a:pt x="476" y="55"/>
                    </a:lnTo>
                    <a:lnTo>
                      <a:pt x="476" y="44"/>
                    </a:lnTo>
                    <a:lnTo>
                      <a:pt x="476" y="35"/>
                    </a:lnTo>
                    <a:lnTo>
                      <a:pt x="476" y="32"/>
                    </a:lnTo>
                    <a:lnTo>
                      <a:pt x="476" y="29"/>
                    </a:lnTo>
                    <a:lnTo>
                      <a:pt x="476" y="29"/>
                    </a:lnTo>
                    <a:lnTo>
                      <a:pt x="476" y="26"/>
                    </a:lnTo>
                    <a:lnTo>
                      <a:pt x="476" y="26"/>
                    </a:lnTo>
                    <a:lnTo>
                      <a:pt x="476" y="18"/>
                    </a:lnTo>
                    <a:lnTo>
                      <a:pt x="476" y="18"/>
                    </a:lnTo>
                    <a:lnTo>
                      <a:pt x="467" y="9"/>
                    </a:lnTo>
                    <a:lnTo>
                      <a:pt x="456" y="3"/>
                    </a:lnTo>
                    <a:lnTo>
                      <a:pt x="456" y="3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3" y="6"/>
                    </a:lnTo>
                    <a:lnTo>
                      <a:pt x="427" y="9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118" y="187"/>
                    </a:lnTo>
                    <a:lnTo>
                      <a:pt x="118" y="187"/>
                    </a:lnTo>
                    <a:lnTo>
                      <a:pt x="66" y="215"/>
                    </a:lnTo>
                    <a:lnTo>
                      <a:pt x="40" y="233"/>
                    </a:lnTo>
                    <a:lnTo>
                      <a:pt x="29" y="238"/>
                    </a:lnTo>
                    <a:lnTo>
                      <a:pt x="20" y="244"/>
                    </a:lnTo>
                    <a:lnTo>
                      <a:pt x="18" y="244"/>
                    </a:lnTo>
                    <a:lnTo>
                      <a:pt x="18" y="244"/>
                    </a:lnTo>
                    <a:lnTo>
                      <a:pt x="15" y="247"/>
                    </a:lnTo>
                    <a:lnTo>
                      <a:pt x="15" y="247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3" y="258"/>
                    </a:lnTo>
                    <a:lnTo>
                      <a:pt x="0" y="267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3" y="290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5" y="301"/>
                    </a:lnTo>
                    <a:lnTo>
                      <a:pt x="18" y="301"/>
                    </a:lnTo>
                    <a:lnTo>
                      <a:pt x="23" y="307"/>
                    </a:lnTo>
                    <a:lnTo>
                      <a:pt x="35" y="313"/>
                    </a:lnTo>
                    <a:lnTo>
                      <a:pt x="60" y="327"/>
                    </a:lnTo>
                    <a:lnTo>
                      <a:pt x="60" y="327"/>
                    </a:lnTo>
                    <a:lnTo>
                      <a:pt x="112" y="359"/>
                    </a:lnTo>
                    <a:lnTo>
                      <a:pt x="112" y="359"/>
                    </a:lnTo>
                    <a:lnTo>
                      <a:pt x="212" y="416"/>
                    </a:lnTo>
                    <a:lnTo>
                      <a:pt x="212" y="416"/>
                    </a:lnTo>
                    <a:lnTo>
                      <a:pt x="410" y="530"/>
                    </a:lnTo>
                    <a:lnTo>
                      <a:pt x="421" y="536"/>
                    </a:lnTo>
                    <a:lnTo>
                      <a:pt x="430" y="539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3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41" y="545"/>
                    </a:lnTo>
                    <a:lnTo>
                      <a:pt x="441" y="545"/>
                    </a:lnTo>
                    <a:lnTo>
                      <a:pt x="447" y="545"/>
                    </a:lnTo>
                    <a:lnTo>
                      <a:pt x="447" y="545"/>
                    </a:lnTo>
                    <a:lnTo>
                      <a:pt x="459" y="542"/>
                    </a:lnTo>
                    <a:lnTo>
                      <a:pt x="467" y="536"/>
                    </a:lnTo>
                    <a:lnTo>
                      <a:pt x="467" y="536"/>
                    </a:lnTo>
                    <a:lnTo>
                      <a:pt x="473" y="527"/>
                    </a:lnTo>
                    <a:lnTo>
                      <a:pt x="476" y="519"/>
                    </a:lnTo>
                    <a:lnTo>
                      <a:pt x="476" y="519"/>
                    </a:lnTo>
                    <a:lnTo>
                      <a:pt x="476" y="516"/>
                    </a:lnTo>
                    <a:lnTo>
                      <a:pt x="476" y="513"/>
                    </a:lnTo>
                    <a:lnTo>
                      <a:pt x="476" y="513"/>
                    </a:lnTo>
                    <a:lnTo>
                      <a:pt x="476" y="510"/>
                    </a:lnTo>
                    <a:lnTo>
                      <a:pt x="476" y="496"/>
                    </a:lnTo>
                    <a:lnTo>
                      <a:pt x="476" y="496"/>
                    </a:lnTo>
                    <a:lnTo>
                      <a:pt x="476" y="442"/>
                    </a:lnTo>
                    <a:lnTo>
                      <a:pt x="476" y="442"/>
                    </a:lnTo>
                    <a:lnTo>
                      <a:pt x="476" y="416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82" y="413"/>
                    </a:lnTo>
                    <a:lnTo>
                      <a:pt x="482" y="413"/>
                    </a:lnTo>
                    <a:lnTo>
                      <a:pt x="504" y="413"/>
                    </a:lnTo>
                    <a:lnTo>
                      <a:pt x="504" y="413"/>
                    </a:lnTo>
                    <a:lnTo>
                      <a:pt x="696" y="407"/>
                    </a:lnTo>
                    <a:lnTo>
                      <a:pt x="696" y="407"/>
                    </a:lnTo>
                    <a:lnTo>
                      <a:pt x="857" y="401"/>
                    </a:lnTo>
                    <a:lnTo>
                      <a:pt x="857" y="401"/>
                    </a:lnTo>
                    <a:lnTo>
                      <a:pt x="983" y="396"/>
                    </a:lnTo>
                    <a:lnTo>
                      <a:pt x="983" y="396"/>
                    </a:lnTo>
                    <a:lnTo>
                      <a:pt x="1060" y="393"/>
                    </a:lnTo>
                    <a:lnTo>
                      <a:pt x="1060" y="393"/>
                    </a:lnTo>
                    <a:lnTo>
                      <a:pt x="1089" y="390"/>
                    </a:lnTo>
                    <a:lnTo>
                      <a:pt x="1089" y="390"/>
                    </a:lnTo>
                    <a:lnTo>
                      <a:pt x="1060" y="390"/>
                    </a:lnTo>
                    <a:lnTo>
                      <a:pt x="1060" y="390"/>
                    </a:lnTo>
                    <a:lnTo>
                      <a:pt x="983" y="384"/>
                    </a:lnTo>
                    <a:close/>
                    <a:moveTo>
                      <a:pt x="46" y="296"/>
                    </a:moveTo>
                    <a:lnTo>
                      <a:pt x="46" y="296"/>
                    </a:lnTo>
                    <a:close/>
                    <a:moveTo>
                      <a:pt x="456" y="413"/>
                    </a:moveTo>
                    <a:lnTo>
                      <a:pt x="456" y="413"/>
                    </a:lnTo>
                    <a:close/>
                    <a:moveTo>
                      <a:pt x="427" y="516"/>
                    </a:moveTo>
                    <a:lnTo>
                      <a:pt x="427" y="5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sp>
          <p:nvSpPr>
            <p:cNvPr id="361" name="Freeform 48"/>
            <p:cNvSpPr>
              <a:spLocks noChangeArrowheads="1"/>
            </p:cNvSpPr>
            <p:nvPr/>
          </p:nvSpPr>
          <p:spPr bwMode="auto">
            <a:xfrm>
              <a:off x="275329" y="2152628"/>
              <a:ext cx="659342" cy="412489"/>
            </a:xfrm>
            <a:custGeom>
              <a:avLst/>
              <a:gdLst>
                <a:gd name="T0" fmla="*/ 2695 w 2719"/>
                <a:gd name="T1" fmla="*/ 246 h 1702"/>
                <a:gd name="T2" fmla="*/ 2515 w 2719"/>
                <a:gd name="T3" fmla="*/ 186 h 1702"/>
                <a:gd name="T4" fmla="*/ 2329 w 2719"/>
                <a:gd name="T5" fmla="*/ 123 h 1702"/>
                <a:gd name="T6" fmla="*/ 2143 w 2719"/>
                <a:gd name="T7" fmla="*/ 60 h 1702"/>
                <a:gd name="T8" fmla="*/ 1957 w 2719"/>
                <a:gd name="T9" fmla="*/ 0 h 1702"/>
                <a:gd name="T10" fmla="*/ 2137 w 2719"/>
                <a:gd name="T11" fmla="*/ 74 h 1702"/>
                <a:gd name="T12" fmla="*/ 2320 w 2719"/>
                <a:gd name="T13" fmla="*/ 146 h 1702"/>
                <a:gd name="T14" fmla="*/ 2503 w 2719"/>
                <a:gd name="T15" fmla="*/ 220 h 1702"/>
                <a:gd name="T16" fmla="*/ 2397 w 2719"/>
                <a:gd name="T17" fmla="*/ 246 h 1702"/>
                <a:gd name="T18" fmla="*/ 2277 w 2719"/>
                <a:gd name="T19" fmla="*/ 243 h 1702"/>
                <a:gd name="T20" fmla="*/ 2028 w 2719"/>
                <a:gd name="T21" fmla="*/ 241 h 1702"/>
                <a:gd name="T22" fmla="*/ 1696 w 2719"/>
                <a:gd name="T23" fmla="*/ 241 h 1702"/>
                <a:gd name="T24" fmla="*/ 1031 w 2719"/>
                <a:gd name="T25" fmla="*/ 241 h 1702"/>
                <a:gd name="T26" fmla="*/ 699 w 2719"/>
                <a:gd name="T27" fmla="*/ 238 h 1702"/>
                <a:gd name="T28" fmla="*/ 178 w 2719"/>
                <a:gd name="T29" fmla="*/ 238 h 1702"/>
                <a:gd name="T30" fmla="*/ 223 w 2719"/>
                <a:gd name="T31" fmla="*/ 220 h 1702"/>
                <a:gd name="T32" fmla="*/ 499 w 2719"/>
                <a:gd name="T33" fmla="*/ 112 h 1702"/>
                <a:gd name="T34" fmla="*/ 682 w 2719"/>
                <a:gd name="T35" fmla="*/ 37 h 1702"/>
                <a:gd name="T36" fmla="*/ 679 w 2719"/>
                <a:gd name="T37" fmla="*/ 29 h 1702"/>
                <a:gd name="T38" fmla="*/ 493 w 2719"/>
                <a:gd name="T39" fmla="*/ 91 h 1702"/>
                <a:gd name="T40" fmla="*/ 398 w 2719"/>
                <a:gd name="T41" fmla="*/ 123 h 1702"/>
                <a:gd name="T42" fmla="*/ 63 w 2719"/>
                <a:gd name="T43" fmla="*/ 238 h 1702"/>
                <a:gd name="T44" fmla="*/ 34 w 2719"/>
                <a:gd name="T45" fmla="*/ 238 h 1702"/>
                <a:gd name="T46" fmla="*/ 34 w 2719"/>
                <a:gd name="T47" fmla="*/ 238 h 1702"/>
                <a:gd name="T48" fmla="*/ 9 w 2719"/>
                <a:gd name="T49" fmla="*/ 249 h 1702"/>
                <a:gd name="T50" fmla="*/ 0 w 2719"/>
                <a:gd name="T51" fmla="*/ 272 h 1702"/>
                <a:gd name="T52" fmla="*/ 6 w 2719"/>
                <a:gd name="T53" fmla="*/ 1673 h 1702"/>
                <a:gd name="T54" fmla="*/ 6 w 2719"/>
                <a:gd name="T55" fmla="*/ 1675 h 1702"/>
                <a:gd name="T56" fmla="*/ 6 w 2719"/>
                <a:gd name="T57" fmla="*/ 1684 h 1702"/>
                <a:gd name="T58" fmla="*/ 23 w 2719"/>
                <a:gd name="T59" fmla="*/ 1701 h 1702"/>
                <a:gd name="T60" fmla="*/ 178 w 2719"/>
                <a:gd name="T61" fmla="*/ 1701 h 1702"/>
                <a:gd name="T62" fmla="*/ 607 w 2719"/>
                <a:gd name="T63" fmla="*/ 1699 h 1702"/>
                <a:gd name="T64" fmla="*/ 1183 w 2719"/>
                <a:gd name="T65" fmla="*/ 1693 h 1702"/>
                <a:gd name="T66" fmla="*/ 1756 w 2719"/>
                <a:gd name="T67" fmla="*/ 1684 h 1702"/>
                <a:gd name="T68" fmla="*/ 2329 w 2719"/>
                <a:gd name="T69" fmla="*/ 1673 h 1702"/>
                <a:gd name="T70" fmla="*/ 1756 w 2719"/>
                <a:gd name="T71" fmla="*/ 1664 h 1702"/>
                <a:gd name="T72" fmla="*/ 1183 w 2719"/>
                <a:gd name="T73" fmla="*/ 1656 h 1702"/>
                <a:gd name="T74" fmla="*/ 607 w 2719"/>
                <a:gd name="T75" fmla="*/ 1650 h 1702"/>
                <a:gd name="T76" fmla="*/ 178 w 2719"/>
                <a:gd name="T77" fmla="*/ 1647 h 1702"/>
                <a:gd name="T78" fmla="*/ 66 w 2719"/>
                <a:gd name="T79" fmla="*/ 974 h 1702"/>
                <a:gd name="T80" fmla="*/ 367 w 2719"/>
                <a:gd name="T81" fmla="*/ 306 h 1702"/>
                <a:gd name="T82" fmla="*/ 1000 w 2719"/>
                <a:gd name="T83" fmla="*/ 304 h 1702"/>
                <a:gd name="T84" fmla="*/ 1364 w 2719"/>
                <a:gd name="T85" fmla="*/ 306 h 1702"/>
                <a:gd name="T86" fmla="*/ 1862 w 2719"/>
                <a:gd name="T87" fmla="*/ 304 h 1702"/>
                <a:gd name="T88" fmla="*/ 2194 w 2719"/>
                <a:gd name="T89" fmla="*/ 301 h 1702"/>
                <a:gd name="T90" fmla="*/ 2360 w 2719"/>
                <a:gd name="T91" fmla="*/ 298 h 1702"/>
                <a:gd name="T92" fmla="*/ 2670 w 2719"/>
                <a:gd name="T93" fmla="*/ 298 h 1702"/>
                <a:gd name="T94" fmla="*/ 2675 w 2719"/>
                <a:gd name="T95" fmla="*/ 621 h 1702"/>
                <a:gd name="T96" fmla="*/ 2678 w 2719"/>
                <a:gd name="T97" fmla="*/ 974 h 1702"/>
                <a:gd name="T98" fmla="*/ 2687 w 2719"/>
                <a:gd name="T99" fmla="*/ 1323 h 1702"/>
                <a:gd name="T100" fmla="*/ 2695 w 2719"/>
                <a:gd name="T101" fmla="*/ 1673 h 1702"/>
                <a:gd name="T102" fmla="*/ 2704 w 2719"/>
                <a:gd name="T103" fmla="*/ 1323 h 1702"/>
                <a:gd name="T104" fmla="*/ 2710 w 2719"/>
                <a:gd name="T105" fmla="*/ 974 h 1702"/>
                <a:gd name="T106" fmla="*/ 2715 w 2719"/>
                <a:gd name="T107" fmla="*/ 621 h 1702"/>
                <a:gd name="T108" fmla="*/ 2718 w 2719"/>
                <a:gd name="T109" fmla="*/ 272 h 1702"/>
                <a:gd name="T110" fmla="*/ 2718 w 2719"/>
                <a:gd name="T111" fmla="*/ 272 h 1702"/>
                <a:gd name="T112" fmla="*/ 2712 w 2719"/>
                <a:gd name="T113" fmla="*/ 255 h 1702"/>
                <a:gd name="T114" fmla="*/ 2695 w 2719"/>
                <a:gd name="T115" fmla="*/ 246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2">
                  <a:moveTo>
                    <a:pt x="2695" y="246"/>
                  </a:moveTo>
                  <a:lnTo>
                    <a:pt x="2695" y="246"/>
                  </a:lnTo>
                  <a:lnTo>
                    <a:pt x="2690" y="246"/>
                  </a:lnTo>
                  <a:lnTo>
                    <a:pt x="2515" y="186"/>
                  </a:lnTo>
                  <a:lnTo>
                    <a:pt x="2515" y="186"/>
                  </a:lnTo>
                  <a:lnTo>
                    <a:pt x="2329" y="123"/>
                  </a:lnTo>
                  <a:lnTo>
                    <a:pt x="2237" y="91"/>
                  </a:lnTo>
                  <a:lnTo>
                    <a:pt x="2143" y="60"/>
                  </a:lnTo>
                  <a:lnTo>
                    <a:pt x="2048" y="29"/>
                  </a:lnTo>
                  <a:lnTo>
                    <a:pt x="1957" y="0"/>
                  </a:lnTo>
                  <a:lnTo>
                    <a:pt x="2045" y="37"/>
                  </a:lnTo>
                  <a:lnTo>
                    <a:pt x="2137" y="74"/>
                  </a:lnTo>
                  <a:lnTo>
                    <a:pt x="2229" y="112"/>
                  </a:lnTo>
                  <a:lnTo>
                    <a:pt x="2320" y="146"/>
                  </a:lnTo>
                  <a:lnTo>
                    <a:pt x="2320" y="146"/>
                  </a:lnTo>
                  <a:lnTo>
                    <a:pt x="2503" y="220"/>
                  </a:lnTo>
                  <a:lnTo>
                    <a:pt x="2569" y="246"/>
                  </a:lnTo>
                  <a:lnTo>
                    <a:pt x="2397" y="246"/>
                  </a:lnTo>
                  <a:lnTo>
                    <a:pt x="2360" y="243"/>
                  </a:lnTo>
                  <a:lnTo>
                    <a:pt x="2277" y="243"/>
                  </a:lnTo>
                  <a:lnTo>
                    <a:pt x="2194" y="243"/>
                  </a:lnTo>
                  <a:lnTo>
                    <a:pt x="2028" y="241"/>
                  </a:lnTo>
                  <a:lnTo>
                    <a:pt x="1862" y="241"/>
                  </a:lnTo>
                  <a:lnTo>
                    <a:pt x="1696" y="241"/>
                  </a:lnTo>
                  <a:lnTo>
                    <a:pt x="1364" y="238"/>
                  </a:lnTo>
                  <a:lnTo>
                    <a:pt x="1031" y="241"/>
                  </a:lnTo>
                  <a:lnTo>
                    <a:pt x="1000" y="241"/>
                  </a:lnTo>
                  <a:lnTo>
                    <a:pt x="699" y="238"/>
                  </a:lnTo>
                  <a:lnTo>
                    <a:pt x="367" y="238"/>
                  </a:lnTo>
                  <a:lnTo>
                    <a:pt x="178" y="238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407" y="146"/>
                  </a:lnTo>
                  <a:lnTo>
                    <a:pt x="499" y="112"/>
                  </a:lnTo>
                  <a:lnTo>
                    <a:pt x="590" y="74"/>
                  </a:lnTo>
                  <a:lnTo>
                    <a:pt x="682" y="37"/>
                  </a:lnTo>
                  <a:lnTo>
                    <a:pt x="774" y="0"/>
                  </a:lnTo>
                  <a:lnTo>
                    <a:pt x="679" y="29"/>
                  </a:lnTo>
                  <a:lnTo>
                    <a:pt x="585" y="60"/>
                  </a:lnTo>
                  <a:lnTo>
                    <a:pt x="493" y="91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212" y="186"/>
                  </a:lnTo>
                  <a:lnTo>
                    <a:pt x="63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20" y="241"/>
                  </a:lnTo>
                  <a:lnTo>
                    <a:pt x="9" y="249"/>
                  </a:lnTo>
                  <a:lnTo>
                    <a:pt x="3" y="258"/>
                  </a:lnTo>
                  <a:lnTo>
                    <a:pt x="0" y="272"/>
                  </a:lnTo>
                  <a:lnTo>
                    <a:pt x="0" y="974"/>
                  </a:lnTo>
                  <a:lnTo>
                    <a:pt x="6" y="1673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75"/>
                  </a:lnTo>
                  <a:lnTo>
                    <a:pt x="6" y="1684"/>
                  </a:lnTo>
                  <a:lnTo>
                    <a:pt x="15" y="1696"/>
                  </a:lnTo>
                  <a:lnTo>
                    <a:pt x="23" y="1701"/>
                  </a:lnTo>
                  <a:lnTo>
                    <a:pt x="34" y="1701"/>
                  </a:lnTo>
                  <a:lnTo>
                    <a:pt x="178" y="1701"/>
                  </a:lnTo>
                  <a:lnTo>
                    <a:pt x="321" y="1701"/>
                  </a:lnTo>
                  <a:lnTo>
                    <a:pt x="607" y="1699"/>
                  </a:lnTo>
                  <a:lnTo>
                    <a:pt x="894" y="1696"/>
                  </a:lnTo>
                  <a:lnTo>
                    <a:pt x="1183" y="1693"/>
                  </a:lnTo>
                  <a:lnTo>
                    <a:pt x="1469" y="1690"/>
                  </a:lnTo>
                  <a:lnTo>
                    <a:pt x="1756" y="1684"/>
                  </a:lnTo>
                  <a:lnTo>
                    <a:pt x="2042" y="1678"/>
                  </a:lnTo>
                  <a:lnTo>
                    <a:pt x="2329" y="1673"/>
                  </a:lnTo>
                  <a:lnTo>
                    <a:pt x="2042" y="1667"/>
                  </a:lnTo>
                  <a:lnTo>
                    <a:pt x="1756" y="1664"/>
                  </a:lnTo>
                  <a:lnTo>
                    <a:pt x="1469" y="1658"/>
                  </a:lnTo>
                  <a:lnTo>
                    <a:pt x="1183" y="1656"/>
                  </a:lnTo>
                  <a:lnTo>
                    <a:pt x="894" y="1653"/>
                  </a:lnTo>
                  <a:lnTo>
                    <a:pt x="607" y="1650"/>
                  </a:lnTo>
                  <a:lnTo>
                    <a:pt x="321" y="1647"/>
                  </a:lnTo>
                  <a:lnTo>
                    <a:pt x="178" y="1647"/>
                  </a:lnTo>
                  <a:lnTo>
                    <a:pt x="63" y="1644"/>
                  </a:lnTo>
                  <a:lnTo>
                    <a:pt x="66" y="974"/>
                  </a:lnTo>
                  <a:lnTo>
                    <a:pt x="66" y="306"/>
                  </a:lnTo>
                  <a:lnTo>
                    <a:pt x="367" y="306"/>
                  </a:lnTo>
                  <a:lnTo>
                    <a:pt x="699" y="304"/>
                  </a:lnTo>
                  <a:lnTo>
                    <a:pt x="1000" y="304"/>
                  </a:lnTo>
                  <a:lnTo>
                    <a:pt x="1031" y="304"/>
                  </a:lnTo>
                  <a:lnTo>
                    <a:pt x="1364" y="306"/>
                  </a:lnTo>
                  <a:lnTo>
                    <a:pt x="1696" y="304"/>
                  </a:lnTo>
                  <a:lnTo>
                    <a:pt x="1862" y="304"/>
                  </a:lnTo>
                  <a:lnTo>
                    <a:pt x="2028" y="304"/>
                  </a:lnTo>
                  <a:lnTo>
                    <a:pt x="2194" y="301"/>
                  </a:lnTo>
                  <a:lnTo>
                    <a:pt x="2277" y="301"/>
                  </a:lnTo>
                  <a:lnTo>
                    <a:pt x="2360" y="298"/>
                  </a:lnTo>
                  <a:lnTo>
                    <a:pt x="2397" y="298"/>
                  </a:lnTo>
                  <a:lnTo>
                    <a:pt x="2670" y="298"/>
                  </a:lnTo>
                  <a:lnTo>
                    <a:pt x="2673" y="447"/>
                  </a:lnTo>
                  <a:lnTo>
                    <a:pt x="2675" y="621"/>
                  </a:lnTo>
                  <a:lnTo>
                    <a:pt x="2675" y="621"/>
                  </a:lnTo>
                  <a:lnTo>
                    <a:pt x="2678" y="974"/>
                  </a:lnTo>
                  <a:lnTo>
                    <a:pt x="2678" y="974"/>
                  </a:lnTo>
                  <a:lnTo>
                    <a:pt x="2687" y="1323"/>
                  </a:lnTo>
                  <a:lnTo>
                    <a:pt x="2690" y="1498"/>
                  </a:lnTo>
                  <a:lnTo>
                    <a:pt x="2695" y="1673"/>
                  </a:lnTo>
                  <a:lnTo>
                    <a:pt x="2698" y="1498"/>
                  </a:lnTo>
                  <a:lnTo>
                    <a:pt x="2704" y="1323"/>
                  </a:lnTo>
                  <a:lnTo>
                    <a:pt x="2704" y="1323"/>
                  </a:lnTo>
                  <a:lnTo>
                    <a:pt x="2710" y="974"/>
                  </a:lnTo>
                  <a:lnTo>
                    <a:pt x="2710" y="974"/>
                  </a:lnTo>
                  <a:lnTo>
                    <a:pt x="2715" y="621"/>
                  </a:lnTo>
                  <a:lnTo>
                    <a:pt x="2718" y="447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5" y="263"/>
                  </a:lnTo>
                  <a:lnTo>
                    <a:pt x="2712" y="255"/>
                  </a:lnTo>
                  <a:lnTo>
                    <a:pt x="2704" y="249"/>
                  </a:lnTo>
                  <a:lnTo>
                    <a:pt x="2695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2601566" y="2706453"/>
            <a:ext cx="487269" cy="305628"/>
            <a:chOff x="8283907" y="1365185"/>
            <a:chExt cx="659342" cy="413558"/>
          </a:xfrm>
          <a:solidFill>
            <a:schemeClr val="tx1"/>
          </a:solidFill>
        </p:grpSpPr>
        <p:sp>
          <p:nvSpPr>
            <p:cNvPr id="367" name="Freeform 10"/>
            <p:cNvSpPr>
              <a:spLocks noChangeArrowheads="1"/>
            </p:cNvSpPr>
            <p:nvPr/>
          </p:nvSpPr>
          <p:spPr bwMode="auto">
            <a:xfrm>
              <a:off x="8283907" y="1365185"/>
              <a:ext cx="659342" cy="413558"/>
            </a:xfrm>
            <a:custGeom>
              <a:avLst/>
              <a:gdLst>
                <a:gd name="T0" fmla="*/ 2692 w 2719"/>
                <a:gd name="T1" fmla="*/ 249 h 1705"/>
                <a:gd name="T2" fmla="*/ 2514 w 2719"/>
                <a:gd name="T3" fmla="*/ 189 h 1705"/>
                <a:gd name="T4" fmla="*/ 2328 w 2719"/>
                <a:gd name="T5" fmla="*/ 126 h 1705"/>
                <a:gd name="T6" fmla="*/ 2142 w 2719"/>
                <a:gd name="T7" fmla="*/ 63 h 1705"/>
                <a:gd name="T8" fmla="*/ 1953 w 2719"/>
                <a:gd name="T9" fmla="*/ 0 h 1705"/>
                <a:gd name="T10" fmla="*/ 2136 w 2719"/>
                <a:gd name="T11" fmla="*/ 74 h 1705"/>
                <a:gd name="T12" fmla="*/ 2320 w 2719"/>
                <a:gd name="T13" fmla="*/ 148 h 1705"/>
                <a:gd name="T14" fmla="*/ 2503 w 2719"/>
                <a:gd name="T15" fmla="*/ 223 h 1705"/>
                <a:gd name="T16" fmla="*/ 2394 w 2719"/>
                <a:gd name="T17" fmla="*/ 246 h 1705"/>
                <a:gd name="T18" fmla="*/ 2277 w 2719"/>
                <a:gd name="T19" fmla="*/ 246 h 1705"/>
                <a:gd name="T20" fmla="*/ 2028 w 2719"/>
                <a:gd name="T21" fmla="*/ 243 h 1705"/>
                <a:gd name="T22" fmla="*/ 1695 w 2719"/>
                <a:gd name="T23" fmla="*/ 240 h 1705"/>
                <a:gd name="T24" fmla="*/ 1031 w 2719"/>
                <a:gd name="T25" fmla="*/ 240 h 1705"/>
                <a:gd name="T26" fmla="*/ 699 w 2719"/>
                <a:gd name="T27" fmla="*/ 240 h 1705"/>
                <a:gd name="T28" fmla="*/ 177 w 2719"/>
                <a:gd name="T29" fmla="*/ 240 h 1705"/>
                <a:gd name="T30" fmla="*/ 223 w 2719"/>
                <a:gd name="T31" fmla="*/ 223 h 1705"/>
                <a:gd name="T32" fmla="*/ 498 w 2719"/>
                <a:gd name="T33" fmla="*/ 111 h 1705"/>
                <a:gd name="T34" fmla="*/ 678 w 2719"/>
                <a:gd name="T35" fmla="*/ 37 h 1705"/>
                <a:gd name="T36" fmla="*/ 676 w 2719"/>
                <a:gd name="T37" fmla="*/ 31 h 1705"/>
                <a:gd name="T38" fmla="*/ 489 w 2719"/>
                <a:gd name="T39" fmla="*/ 94 h 1705"/>
                <a:gd name="T40" fmla="*/ 398 w 2719"/>
                <a:gd name="T41" fmla="*/ 126 h 1705"/>
                <a:gd name="T42" fmla="*/ 63 w 2719"/>
                <a:gd name="T43" fmla="*/ 240 h 1705"/>
                <a:gd name="T44" fmla="*/ 31 w 2719"/>
                <a:gd name="T45" fmla="*/ 240 h 1705"/>
                <a:gd name="T46" fmla="*/ 31 w 2719"/>
                <a:gd name="T47" fmla="*/ 240 h 1705"/>
                <a:gd name="T48" fmla="*/ 8 w 2719"/>
                <a:gd name="T49" fmla="*/ 249 h 1705"/>
                <a:gd name="T50" fmla="*/ 0 w 2719"/>
                <a:gd name="T51" fmla="*/ 274 h 1705"/>
                <a:gd name="T52" fmla="*/ 3 w 2719"/>
                <a:gd name="T53" fmla="*/ 1675 h 1705"/>
                <a:gd name="T54" fmla="*/ 3 w 2719"/>
                <a:gd name="T55" fmla="*/ 1675 h 1705"/>
                <a:gd name="T56" fmla="*/ 6 w 2719"/>
                <a:gd name="T57" fmla="*/ 1687 h 1705"/>
                <a:gd name="T58" fmla="*/ 20 w 2719"/>
                <a:gd name="T59" fmla="*/ 1701 h 1705"/>
                <a:gd name="T60" fmla="*/ 174 w 2719"/>
                <a:gd name="T61" fmla="*/ 1704 h 1705"/>
                <a:gd name="T62" fmla="*/ 607 w 2719"/>
                <a:gd name="T63" fmla="*/ 1701 h 1705"/>
                <a:gd name="T64" fmla="*/ 1180 w 2719"/>
                <a:gd name="T65" fmla="*/ 1695 h 1705"/>
                <a:gd name="T66" fmla="*/ 1756 w 2719"/>
                <a:gd name="T67" fmla="*/ 1687 h 1705"/>
                <a:gd name="T68" fmla="*/ 2328 w 2719"/>
                <a:gd name="T69" fmla="*/ 1675 h 1705"/>
                <a:gd name="T70" fmla="*/ 1756 w 2719"/>
                <a:gd name="T71" fmla="*/ 1664 h 1705"/>
                <a:gd name="T72" fmla="*/ 1180 w 2719"/>
                <a:gd name="T73" fmla="*/ 1658 h 1705"/>
                <a:gd name="T74" fmla="*/ 607 w 2719"/>
                <a:gd name="T75" fmla="*/ 1652 h 1705"/>
                <a:gd name="T76" fmla="*/ 174 w 2719"/>
                <a:gd name="T77" fmla="*/ 1647 h 1705"/>
                <a:gd name="T78" fmla="*/ 66 w 2719"/>
                <a:gd name="T79" fmla="*/ 973 h 1705"/>
                <a:gd name="T80" fmla="*/ 363 w 2719"/>
                <a:gd name="T81" fmla="*/ 306 h 1705"/>
                <a:gd name="T82" fmla="*/ 999 w 2719"/>
                <a:gd name="T83" fmla="*/ 306 h 1705"/>
                <a:gd name="T84" fmla="*/ 1363 w 2719"/>
                <a:gd name="T85" fmla="*/ 306 h 1705"/>
                <a:gd name="T86" fmla="*/ 1861 w 2719"/>
                <a:gd name="T87" fmla="*/ 306 h 1705"/>
                <a:gd name="T88" fmla="*/ 2194 w 2719"/>
                <a:gd name="T89" fmla="*/ 303 h 1705"/>
                <a:gd name="T90" fmla="*/ 2360 w 2719"/>
                <a:gd name="T91" fmla="*/ 300 h 1705"/>
                <a:gd name="T92" fmla="*/ 2669 w 2719"/>
                <a:gd name="T93" fmla="*/ 297 h 1705"/>
                <a:gd name="T94" fmla="*/ 2672 w 2719"/>
                <a:gd name="T95" fmla="*/ 624 h 1705"/>
                <a:gd name="T96" fmla="*/ 2678 w 2719"/>
                <a:gd name="T97" fmla="*/ 973 h 1705"/>
                <a:gd name="T98" fmla="*/ 2684 w 2719"/>
                <a:gd name="T99" fmla="*/ 1326 h 1705"/>
                <a:gd name="T100" fmla="*/ 2692 w 2719"/>
                <a:gd name="T101" fmla="*/ 1675 h 1705"/>
                <a:gd name="T102" fmla="*/ 2701 w 2719"/>
                <a:gd name="T103" fmla="*/ 1326 h 1705"/>
                <a:gd name="T104" fmla="*/ 2706 w 2719"/>
                <a:gd name="T105" fmla="*/ 973 h 1705"/>
                <a:gd name="T106" fmla="*/ 2712 w 2719"/>
                <a:gd name="T107" fmla="*/ 624 h 1705"/>
                <a:gd name="T108" fmla="*/ 2718 w 2719"/>
                <a:gd name="T109" fmla="*/ 274 h 1705"/>
                <a:gd name="T110" fmla="*/ 2718 w 2719"/>
                <a:gd name="T111" fmla="*/ 274 h 1705"/>
                <a:gd name="T112" fmla="*/ 2709 w 2719"/>
                <a:gd name="T113" fmla="*/ 257 h 1705"/>
                <a:gd name="T114" fmla="*/ 2692 w 2719"/>
                <a:gd name="T115" fmla="*/ 24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5">
                  <a:moveTo>
                    <a:pt x="2692" y="249"/>
                  </a:moveTo>
                  <a:lnTo>
                    <a:pt x="2692" y="249"/>
                  </a:lnTo>
                  <a:lnTo>
                    <a:pt x="2689" y="249"/>
                  </a:lnTo>
                  <a:lnTo>
                    <a:pt x="2514" y="189"/>
                  </a:lnTo>
                  <a:lnTo>
                    <a:pt x="2514" y="189"/>
                  </a:lnTo>
                  <a:lnTo>
                    <a:pt x="2328" y="126"/>
                  </a:lnTo>
                  <a:lnTo>
                    <a:pt x="2234" y="94"/>
                  </a:lnTo>
                  <a:lnTo>
                    <a:pt x="2142" y="63"/>
                  </a:lnTo>
                  <a:lnTo>
                    <a:pt x="2048" y="31"/>
                  </a:lnTo>
                  <a:lnTo>
                    <a:pt x="1953" y="0"/>
                  </a:lnTo>
                  <a:lnTo>
                    <a:pt x="2045" y="37"/>
                  </a:lnTo>
                  <a:lnTo>
                    <a:pt x="2136" y="74"/>
                  </a:lnTo>
                  <a:lnTo>
                    <a:pt x="2228" y="111"/>
                  </a:lnTo>
                  <a:lnTo>
                    <a:pt x="2320" y="148"/>
                  </a:lnTo>
                  <a:lnTo>
                    <a:pt x="2320" y="148"/>
                  </a:lnTo>
                  <a:lnTo>
                    <a:pt x="2503" y="223"/>
                  </a:lnTo>
                  <a:lnTo>
                    <a:pt x="2569" y="249"/>
                  </a:lnTo>
                  <a:lnTo>
                    <a:pt x="2394" y="246"/>
                  </a:lnTo>
                  <a:lnTo>
                    <a:pt x="2360" y="246"/>
                  </a:lnTo>
                  <a:lnTo>
                    <a:pt x="2277" y="246"/>
                  </a:lnTo>
                  <a:lnTo>
                    <a:pt x="2194" y="243"/>
                  </a:lnTo>
                  <a:lnTo>
                    <a:pt x="2028" y="243"/>
                  </a:lnTo>
                  <a:lnTo>
                    <a:pt x="1861" y="240"/>
                  </a:lnTo>
                  <a:lnTo>
                    <a:pt x="1695" y="240"/>
                  </a:lnTo>
                  <a:lnTo>
                    <a:pt x="1363" y="240"/>
                  </a:lnTo>
                  <a:lnTo>
                    <a:pt x="1031" y="240"/>
                  </a:lnTo>
                  <a:lnTo>
                    <a:pt x="999" y="240"/>
                  </a:lnTo>
                  <a:lnTo>
                    <a:pt x="699" y="240"/>
                  </a:lnTo>
                  <a:lnTo>
                    <a:pt x="363" y="240"/>
                  </a:lnTo>
                  <a:lnTo>
                    <a:pt x="177" y="240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407" y="148"/>
                  </a:lnTo>
                  <a:lnTo>
                    <a:pt x="498" y="111"/>
                  </a:lnTo>
                  <a:lnTo>
                    <a:pt x="590" y="74"/>
                  </a:lnTo>
                  <a:lnTo>
                    <a:pt x="678" y="37"/>
                  </a:lnTo>
                  <a:lnTo>
                    <a:pt x="770" y="0"/>
                  </a:lnTo>
                  <a:lnTo>
                    <a:pt x="676" y="31"/>
                  </a:lnTo>
                  <a:lnTo>
                    <a:pt x="584" y="63"/>
                  </a:lnTo>
                  <a:lnTo>
                    <a:pt x="489" y="94"/>
                  </a:lnTo>
                  <a:lnTo>
                    <a:pt x="398" y="126"/>
                  </a:lnTo>
                  <a:lnTo>
                    <a:pt x="398" y="126"/>
                  </a:lnTo>
                  <a:lnTo>
                    <a:pt x="212" y="189"/>
                  </a:lnTo>
                  <a:lnTo>
                    <a:pt x="63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20" y="243"/>
                  </a:lnTo>
                  <a:lnTo>
                    <a:pt x="8" y="249"/>
                  </a:lnTo>
                  <a:lnTo>
                    <a:pt x="3" y="260"/>
                  </a:lnTo>
                  <a:lnTo>
                    <a:pt x="0" y="274"/>
                  </a:lnTo>
                  <a:lnTo>
                    <a:pt x="0" y="973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6" y="1687"/>
                  </a:lnTo>
                  <a:lnTo>
                    <a:pt x="11" y="1695"/>
                  </a:lnTo>
                  <a:lnTo>
                    <a:pt x="20" y="1701"/>
                  </a:lnTo>
                  <a:lnTo>
                    <a:pt x="31" y="1704"/>
                  </a:lnTo>
                  <a:lnTo>
                    <a:pt x="174" y="1704"/>
                  </a:lnTo>
                  <a:lnTo>
                    <a:pt x="321" y="1704"/>
                  </a:lnTo>
                  <a:lnTo>
                    <a:pt x="607" y="1701"/>
                  </a:lnTo>
                  <a:lnTo>
                    <a:pt x="893" y="1698"/>
                  </a:lnTo>
                  <a:lnTo>
                    <a:pt x="1180" y="1695"/>
                  </a:lnTo>
                  <a:lnTo>
                    <a:pt x="1466" y="1689"/>
                  </a:lnTo>
                  <a:lnTo>
                    <a:pt x="1756" y="1687"/>
                  </a:lnTo>
                  <a:lnTo>
                    <a:pt x="2042" y="1681"/>
                  </a:lnTo>
                  <a:lnTo>
                    <a:pt x="2328" y="1675"/>
                  </a:lnTo>
                  <a:lnTo>
                    <a:pt x="2042" y="1669"/>
                  </a:lnTo>
                  <a:lnTo>
                    <a:pt x="1756" y="1664"/>
                  </a:lnTo>
                  <a:lnTo>
                    <a:pt x="1466" y="1661"/>
                  </a:lnTo>
                  <a:lnTo>
                    <a:pt x="1180" y="1658"/>
                  </a:lnTo>
                  <a:lnTo>
                    <a:pt x="893" y="1652"/>
                  </a:lnTo>
                  <a:lnTo>
                    <a:pt x="607" y="1652"/>
                  </a:lnTo>
                  <a:lnTo>
                    <a:pt x="321" y="1650"/>
                  </a:lnTo>
                  <a:lnTo>
                    <a:pt x="174" y="1647"/>
                  </a:lnTo>
                  <a:lnTo>
                    <a:pt x="60" y="1647"/>
                  </a:lnTo>
                  <a:lnTo>
                    <a:pt x="66" y="973"/>
                  </a:lnTo>
                  <a:lnTo>
                    <a:pt x="66" y="306"/>
                  </a:lnTo>
                  <a:lnTo>
                    <a:pt x="363" y="306"/>
                  </a:lnTo>
                  <a:lnTo>
                    <a:pt x="699" y="306"/>
                  </a:lnTo>
                  <a:lnTo>
                    <a:pt x="999" y="306"/>
                  </a:lnTo>
                  <a:lnTo>
                    <a:pt x="1031" y="306"/>
                  </a:lnTo>
                  <a:lnTo>
                    <a:pt x="1363" y="306"/>
                  </a:lnTo>
                  <a:lnTo>
                    <a:pt x="1695" y="306"/>
                  </a:lnTo>
                  <a:lnTo>
                    <a:pt x="1861" y="306"/>
                  </a:lnTo>
                  <a:lnTo>
                    <a:pt x="2028" y="303"/>
                  </a:lnTo>
                  <a:lnTo>
                    <a:pt x="2194" y="303"/>
                  </a:lnTo>
                  <a:lnTo>
                    <a:pt x="2277" y="300"/>
                  </a:lnTo>
                  <a:lnTo>
                    <a:pt x="2360" y="300"/>
                  </a:lnTo>
                  <a:lnTo>
                    <a:pt x="2394" y="300"/>
                  </a:lnTo>
                  <a:lnTo>
                    <a:pt x="2669" y="297"/>
                  </a:lnTo>
                  <a:lnTo>
                    <a:pt x="2669" y="449"/>
                  </a:lnTo>
                  <a:lnTo>
                    <a:pt x="2672" y="624"/>
                  </a:lnTo>
                  <a:lnTo>
                    <a:pt x="2672" y="624"/>
                  </a:lnTo>
                  <a:lnTo>
                    <a:pt x="2678" y="973"/>
                  </a:lnTo>
                  <a:lnTo>
                    <a:pt x="2678" y="973"/>
                  </a:lnTo>
                  <a:lnTo>
                    <a:pt x="2684" y="1326"/>
                  </a:lnTo>
                  <a:lnTo>
                    <a:pt x="2689" y="1500"/>
                  </a:lnTo>
                  <a:lnTo>
                    <a:pt x="2692" y="1675"/>
                  </a:lnTo>
                  <a:lnTo>
                    <a:pt x="2698" y="1500"/>
                  </a:lnTo>
                  <a:lnTo>
                    <a:pt x="2701" y="1326"/>
                  </a:lnTo>
                  <a:lnTo>
                    <a:pt x="2701" y="1326"/>
                  </a:lnTo>
                  <a:lnTo>
                    <a:pt x="2706" y="973"/>
                  </a:lnTo>
                  <a:lnTo>
                    <a:pt x="2706" y="973"/>
                  </a:lnTo>
                  <a:lnTo>
                    <a:pt x="2712" y="624"/>
                  </a:lnTo>
                  <a:lnTo>
                    <a:pt x="2715" y="449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5" y="263"/>
                  </a:lnTo>
                  <a:lnTo>
                    <a:pt x="2709" y="257"/>
                  </a:lnTo>
                  <a:lnTo>
                    <a:pt x="2703" y="252"/>
                  </a:lnTo>
                  <a:lnTo>
                    <a:pt x="2692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  <p:grpSp>
          <p:nvGrpSpPr>
            <p:cNvPr id="368" name="Group 367"/>
            <p:cNvGrpSpPr/>
            <p:nvPr/>
          </p:nvGrpSpPr>
          <p:grpSpPr>
            <a:xfrm>
              <a:off x="8445209" y="1428749"/>
              <a:ext cx="344374" cy="344373"/>
              <a:chOff x="8383289" y="1310409"/>
              <a:chExt cx="462715" cy="462714"/>
            </a:xfrm>
            <a:grpFill/>
          </p:grpSpPr>
          <p:sp>
            <p:nvSpPr>
              <p:cNvPr id="369" name="Freeform 11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8 w 493"/>
                  <a:gd name="T3" fmla="*/ 307 h 539"/>
                  <a:gd name="T4" fmla="*/ 66 w 493"/>
                  <a:gd name="T5" fmla="*/ 304 h 539"/>
                  <a:gd name="T6" fmla="*/ 146 w 493"/>
                  <a:gd name="T7" fmla="*/ 301 h 539"/>
                  <a:gd name="T8" fmla="*/ 149 w 493"/>
                  <a:gd name="T9" fmla="*/ 301 h 539"/>
                  <a:gd name="T10" fmla="*/ 151 w 493"/>
                  <a:gd name="T11" fmla="*/ 403 h 539"/>
                  <a:gd name="T12" fmla="*/ 160 w 493"/>
                  <a:gd name="T13" fmla="*/ 523 h 539"/>
                  <a:gd name="T14" fmla="*/ 163 w 493"/>
                  <a:gd name="T15" fmla="*/ 523 h 539"/>
                  <a:gd name="T16" fmla="*/ 169 w 493"/>
                  <a:gd name="T17" fmla="*/ 403 h 539"/>
                  <a:gd name="T18" fmla="*/ 175 w 493"/>
                  <a:gd name="T19" fmla="*/ 292 h 539"/>
                  <a:gd name="T20" fmla="*/ 154 w 493"/>
                  <a:gd name="T21" fmla="*/ 272 h 539"/>
                  <a:gd name="T22" fmla="*/ 146 w 493"/>
                  <a:gd name="T23" fmla="*/ 272 h 539"/>
                  <a:gd name="T24" fmla="*/ 123 w 493"/>
                  <a:gd name="T25" fmla="*/ 272 h 539"/>
                  <a:gd name="T26" fmla="*/ 54 w 493"/>
                  <a:gd name="T27" fmla="*/ 269 h 539"/>
                  <a:gd name="T28" fmla="*/ 169 w 493"/>
                  <a:gd name="T29" fmla="*/ 140 h 539"/>
                  <a:gd name="T30" fmla="*/ 246 w 493"/>
                  <a:gd name="T31" fmla="*/ 55 h 539"/>
                  <a:gd name="T32" fmla="*/ 275 w 493"/>
                  <a:gd name="T33" fmla="*/ 89 h 539"/>
                  <a:gd name="T34" fmla="*/ 409 w 493"/>
                  <a:gd name="T35" fmla="*/ 238 h 539"/>
                  <a:gd name="T36" fmla="*/ 429 w 493"/>
                  <a:gd name="T37" fmla="*/ 269 h 539"/>
                  <a:gd name="T38" fmla="*/ 349 w 493"/>
                  <a:gd name="T39" fmla="*/ 272 h 539"/>
                  <a:gd name="T40" fmla="*/ 341 w 493"/>
                  <a:gd name="T41" fmla="*/ 272 h 539"/>
                  <a:gd name="T42" fmla="*/ 321 w 493"/>
                  <a:gd name="T43" fmla="*/ 292 h 539"/>
                  <a:gd name="T44" fmla="*/ 321 w 493"/>
                  <a:gd name="T45" fmla="*/ 301 h 539"/>
                  <a:gd name="T46" fmla="*/ 321 w 493"/>
                  <a:gd name="T47" fmla="*/ 309 h 539"/>
                  <a:gd name="T48" fmla="*/ 329 w 493"/>
                  <a:gd name="T49" fmla="*/ 474 h 539"/>
                  <a:gd name="T50" fmla="*/ 335 w 493"/>
                  <a:gd name="T51" fmla="*/ 538 h 539"/>
                  <a:gd name="T52" fmla="*/ 338 w 493"/>
                  <a:gd name="T53" fmla="*/ 474 h 539"/>
                  <a:gd name="T54" fmla="*/ 346 w 493"/>
                  <a:gd name="T55" fmla="*/ 309 h 539"/>
                  <a:gd name="T56" fmla="*/ 358 w 493"/>
                  <a:gd name="T57" fmla="*/ 301 h 539"/>
                  <a:gd name="T58" fmla="*/ 429 w 493"/>
                  <a:gd name="T59" fmla="*/ 304 h 539"/>
                  <a:gd name="T60" fmla="*/ 470 w 493"/>
                  <a:gd name="T61" fmla="*/ 307 h 539"/>
                  <a:gd name="T62" fmla="*/ 481 w 493"/>
                  <a:gd name="T63" fmla="*/ 304 h 539"/>
                  <a:gd name="T64" fmla="*/ 492 w 493"/>
                  <a:gd name="T65" fmla="*/ 286 h 539"/>
                  <a:gd name="T66" fmla="*/ 492 w 493"/>
                  <a:gd name="T67" fmla="*/ 278 h 539"/>
                  <a:gd name="T68" fmla="*/ 441 w 493"/>
                  <a:gd name="T69" fmla="*/ 209 h 539"/>
                  <a:gd name="T70" fmla="*/ 309 w 493"/>
                  <a:gd name="T71" fmla="*/ 57 h 539"/>
                  <a:gd name="T72" fmla="*/ 275 w 493"/>
                  <a:gd name="T73" fmla="*/ 14 h 539"/>
                  <a:gd name="T74" fmla="*/ 272 w 493"/>
                  <a:gd name="T75" fmla="*/ 11 h 539"/>
                  <a:gd name="T76" fmla="*/ 243 w 493"/>
                  <a:gd name="T77" fmla="*/ 0 h 539"/>
                  <a:gd name="T78" fmla="*/ 215 w 493"/>
                  <a:gd name="T79" fmla="*/ 20 h 539"/>
                  <a:gd name="T80" fmla="*/ 180 w 493"/>
                  <a:gd name="T81" fmla="*/ 57 h 539"/>
                  <a:gd name="T82" fmla="*/ 49 w 493"/>
                  <a:gd name="T83" fmla="*/ 212 h 539"/>
                  <a:gd name="T84" fmla="*/ 6 w 493"/>
                  <a:gd name="T85" fmla="*/ 266 h 539"/>
                  <a:gd name="T86" fmla="*/ 3 w 493"/>
                  <a:gd name="T87" fmla="*/ 272 h 539"/>
                  <a:gd name="T88" fmla="*/ 6 w 493"/>
                  <a:gd name="T89" fmla="*/ 298 h 539"/>
                  <a:gd name="T90" fmla="*/ 149 w 493"/>
                  <a:gd name="T91" fmla="*/ 301 h 539"/>
                  <a:gd name="T92" fmla="*/ 346 w 493"/>
                  <a:gd name="T93" fmla="*/ 301 h 539"/>
                  <a:gd name="T94" fmla="*/ 467 w 493"/>
                  <a:gd name="T95" fmla="*/ 26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lnTo>
                      <a:pt x="146" y="301"/>
                    </a:lnTo>
                    <a:lnTo>
                      <a:pt x="149" y="301"/>
                    </a:lnTo>
                    <a:close/>
                    <a:moveTo>
                      <a:pt x="346" y="301"/>
                    </a:moveTo>
                    <a:lnTo>
                      <a:pt x="346" y="301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25" y="269"/>
                    </a:moveTo>
                    <a:lnTo>
                      <a:pt x="25" y="2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0" name="Freeform 12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5 w 493"/>
                  <a:gd name="T3" fmla="*/ 307 h 539"/>
                  <a:gd name="T4" fmla="*/ 37 w 493"/>
                  <a:gd name="T5" fmla="*/ 307 h 539"/>
                  <a:gd name="T6" fmla="*/ 66 w 493"/>
                  <a:gd name="T7" fmla="*/ 304 h 539"/>
                  <a:gd name="T8" fmla="*/ 137 w 493"/>
                  <a:gd name="T9" fmla="*/ 304 h 539"/>
                  <a:gd name="T10" fmla="*/ 146 w 493"/>
                  <a:gd name="T11" fmla="*/ 301 h 539"/>
                  <a:gd name="T12" fmla="*/ 149 w 493"/>
                  <a:gd name="T13" fmla="*/ 309 h 539"/>
                  <a:gd name="T14" fmla="*/ 151 w 493"/>
                  <a:gd name="T15" fmla="*/ 403 h 539"/>
                  <a:gd name="T16" fmla="*/ 160 w 493"/>
                  <a:gd name="T17" fmla="*/ 523 h 539"/>
                  <a:gd name="T18" fmla="*/ 160 w 493"/>
                  <a:gd name="T19" fmla="*/ 538 h 539"/>
                  <a:gd name="T20" fmla="*/ 166 w 493"/>
                  <a:gd name="T21" fmla="*/ 474 h 539"/>
                  <a:gd name="T22" fmla="*/ 169 w 493"/>
                  <a:gd name="T23" fmla="*/ 403 h 539"/>
                  <a:gd name="T24" fmla="*/ 175 w 493"/>
                  <a:gd name="T25" fmla="*/ 304 h 539"/>
                  <a:gd name="T26" fmla="*/ 166 w 493"/>
                  <a:gd name="T27" fmla="*/ 281 h 539"/>
                  <a:gd name="T28" fmla="*/ 154 w 493"/>
                  <a:gd name="T29" fmla="*/ 272 h 539"/>
                  <a:gd name="T30" fmla="*/ 146 w 493"/>
                  <a:gd name="T31" fmla="*/ 272 h 539"/>
                  <a:gd name="T32" fmla="*/ 123 w 493"/>
                  <a:gd name="T33" fmla="*/ 272 h 539"/>
                  <a:gd name="T34" fmla="*/ 66 w 493"/>
                  <a:gd name="T35" fmla="*/ 269 h 539"/>
                  <a:gd name="T36" fmla="*/ 80 w 493"/>
                  <a:gd name="T37" fmla="*/ 241 h 539"/>
                  <a:gd name="T38" fmla="*/ 169 w 493"/>
                  <a:gd name="T39" fmla="*/ 140 h 539"/>
                  <a:gd name="T40" fmla="*/ 238 w 493"/>
                  <a:gd name="T41" fmla="*/ 63 h 539"/>
                  <a:gd name="T42" fmla="*/ 252 w 493"/>
                  <a:gd name="T43" fmla="*/ 63 h 539"/>
                  <a:gd name="T44" fmla="*/ 321 w 493"/>
                  <a:gd name="T45" fmla="*/ 138 h 539"/>
                  <a:gd name="T46" fmla="*/ 409 w 493"/>
                  <a:gd name="T47" fmla="*/ 238 h 539"/>
                  <a:gd name="T48" fmla="*/ 429 w 493"/>
                  <a:gd name="T49" fmla="*/ 269 h 539"/>
                  <a:gd name="T50" fmla="*/ 372 w 493"/>
                  <a:gd name="T51" fmla="*/ 272 h 539"/>
                  <a:gd name="T52" fmla="*/ 346 w 493"/>
                  <a:gd name="T53" fmla="*/ 272 h 539"/>
                  <a:gd name="T54" fmla="*/ 341 w 493"/>
                  <a:gd name="T55" fmla="*/ 272 h 539"/>
                  <a:gd name="T56" fmla="*/ 321 w 493"/>
                  <a:gd name="T57" fmla="*/ 292 h 539"/>
                  <a:gd name="T58" fmla="*/ 321 w 493"/>
                  <a:gd name="T59" fmla="*/ 298 h 539"/>
                  <a:gd name="T60" fmla="*/ 321 w 493"/>
                  <a:gd name="T61" fmla="*/ 301 h 539"/>
                  <a:gd name="T62" fmla="*/ 321 w 493"/>
                  <a:gd name="T63" fmla="*/ 309 h 539"/>
                  <a:gd name="T64" fmla="*/ 326 w 493"/>
                  <a:gd name="T65" fmla="*/ 403 h 539"/>
                  <a:gd name="T66" fmla="*/ 332 w 493"/>
                  <a:gd name="T67" fmla="*/ 523 h 539"/>
                  <a:gd name="T68" fmla="*/ 335 w 493"/>
                  <a:gd name="T69" fmla="*/ 538 h 539"/>
                  <a:gd name="T70" fmla="*/ 338 w 493"/>
                  <a:gd name="T71" fmla="*/ 474 h 539"/>
                  <a:gd name="T72" fmla="*/ 343 w 493"/>
                  <a:gd name="T73" fmla="*/ 403 h 539"/>
                  <a:gd name="T74" fmla="*/ 346 w 493"/>
                  <a:gd name="T75" fmla="*/ 301 h 539"/>
                  <a:gd name="T76" fmla="*/ 358 w 493"/>
                  <a:gd name="T77" fmla="*/ 301 h 539"/>
                  <a:gd name="T78" fmla="*/ 429 w 493"/>
                  <a:gd name="T79" fmla="*/ 304 h 539"/>
                  <a:gd name="T80" fmla="*/ 467 w 493"/>
                  <a:gd name="T81" fmla="*/ 307 h 539"/>
                  <a:gd name="T82" fmla="*/ 475 w 493"/>
                  <a:gd name="T83" fmla="*/ 304 h 539"/>
                  <a:gd name="T84" fmla="*/ 487 w 493"/>
                  <a:gd name="T85" fmla="*/ 298 h 539"/>
                  <a:gd name="T86" fmla="*/ 492 w 493"/>
                  <a:gd name="T87" fmla="*/ 286 h 539"/>
                  <a:gd name="T88" fmla="*/ 492 w 493"/>
                  <a:gd name="T89" fmla="*/ 278 h 539"/>
                  <a:gd name="T90" fmla="*/ 481 w 493"/>
                  <a:gd name="T91" fmla="*/ 261 h 539"/>
                  <a:gd name="T92" fmla="*/ 441 w 493"/>
                  <a:gd name="T93" fmla="*/ 209 h 539"/>
                  <a:gd name="T94" fmla="*/ 309 w 493"/>
                  <a:gd name="T95" fmla="*/ 57 h 539"/>
                  <a:gd name="T96" fmla="*/ 278 w 493"/>
                  <a:gd name="T97" fmla="*/ 17 h 539"/>
                  <a:gd name="T98" fmla="*/ 272 w 493"/>
                  <a:gd name="T99" fmla="*/ 11 h 539"/>
                  <a:gd name="T100" fmla="*/ 266 w 493"/>
                  <a:gd name="T101" fmla="*/ 9 h 539"/>
                  <a:gd name="T102" fmla="*/ 243 w 493"/>
                  <a:gd name="T103" fmla="*/ 0 h 539"/>
                  <a:gd name="T104" fmla="*/ 220 w 493"/>
                  <a:gd name="T105" fmla="*/ 11 h 539"/>
                  <a:gd name="T106" fmla="*/ 203 w 493"/>
                  <a:gd name="T107" fmla="*/ 32 h 539"/>
                  <a:gd name="T108" fmla="*/ 135 w 493"/>
                  <a:gd name="T109" fmla="*/ 112 h 539"/>
                  <a:gd name="T110" fmla="*/ 49 w 493"/>
                  <a:gd name="T111" fmla="*/ 212 h 539"/>
                  <a:gd name="T112" fmla="*/ 6 w 493"/>
                  <a:gd name="T113" fmla="*/ 264 h 539"/>
                  <a:gd name="T114" fmla="*/ 6 w 493"/>
                  <a:gd name="T115" fmla="*/ 266 h 539"/>
                  <a:gd name="T116" fmla="*/ 0 w 493"/>
                  <a:gd name="T117" fmla="*/ 278 h 539"/>
                  <a:gd name="T118" fmla="*/ 6 w 493"/>
                  <a:gd name="T119" fmla="*/ 29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1" name="Freeform 13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2" name="Freeform 14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3" name="Freeform 15"/>
              <p:cNvSpPr>
                <a:spLocks noChangeArrowheads="1"/>
              </p:cNvSpPr>
              <p:nvPr/>
            </p:nvSpPr>
            <p:spPr bwMode="auto">
              <a:xfrm>
                <a:off x="8638691" y="1383075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4" name="Freeform 16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5" name="Freeform 17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6" name="Freeform 18"/>
              <p:cNvSpPr>
                <a:spLocks noChangeArrowheads="1"/>
              </p:cNvSpPr>
              <p:nvPr/>
            </p:nvSpPr>
            <p:spPr bwMode="auto">
              <a:xfrm>
                <a:off x="8560681" y="1375595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7" name="Freeform 19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0 w 540"/>
                  <a:gd name="T3" fmla="*/ 161 h 494"/>
                  <a:gd name="T4" fmla="*/ 64 w 540"/>
                  <a:gd name="T5" fmla="*/ 166 h 494"/>
                  <a:gd name="T6" fmla="*/ 238 w 540"/>
                  <a:gd name="T7" fmla="*/ 175 h 494"/>
                  <a:gd name="T8" fmla="*/ 261 w 540"/>
                  <a:gd name="T9" fmla="*/ 166 h 494"/>
                  <a:gd name="T10" fmla="*/ 267 w 540"/>
                  <a:gd name="T11" fmla="*/ 152 h 494"/>
                  <a:gd name="T12" fmla="*/ 270 w 540"/>
                  <a:gd name="T13" fmla="*/ 138 h 494"/>
                  <a:gd name="T14" fmla="*/ 270 w 540"/>
                  <a:gd name="T15" fmla="*/ 66 h 494"/>
                  <a:gd name="T16" fmla="*/ 301 w 540"/>
                  <a:gd name="T17" fmla="*/ 84 h 494"/>
                  <a:gd name="T18" fmla="*/ 450 w 540"/>
                  <a:gd name="T19" fmla="*/ 215 h 494"/>
                  <a:gd name="T20" fmla="*/ 479 w 540"/>
                  <a:gd name="T21" fmla="*/ 252 h 494"/>
                  <a:gd name="T22" fmla="*/ 401 w 540"/>
                  <a:gd name="T23" fmla="*/ 321 h 494"/>
                  <a:gd name="T24" fmla="*/ 272 w 540"/>
                  <a:gd name="T25" fmla="*/ 439 h 494"/>
                  <a:gd name="T26" fmla="*/ 270 w 540"/>
                  <a:gd name="T27" fmla="*/ 373 h 494"/>
                  <a:gd name="T28" fmla="*/ 267 w 540"/>
                  <a:gd name="T29" fmla="*/ 347 h 494"/>
                  <a:gd name="T30" fmla="*/ 261 w 540"/>
                  <a:gd name="T31" fmla="*/ 330 h 494"/>
                  <a:gd name="T32" fmla="*/ 244 w 540"/>
                  <a:gd name="T33" fmla="*/ 321 h 494"/>
                  <a:gd name="T34" fmla="*/ 238 w 540"/>
                  <a:gd name="T35" fmla="*/ 321 h 494"/>
                  <a:gd name="T36" fmla="*/ 138 w 540"/>
                  <a:gd name="T37" fmla="*/ 327 h 494"/>
                  <a:gd name="T38" fmla="*/ 17 w 540"/>
                  <a:gd name="T39" fmla="*/ 333 h 494"/>
                  <a:gd name="T40" fmla="*/ 17 w 540"/>
                  <a:gd name="T41" fmla="*/ 336 h 494"/>
                  <a:gd name="T42" fmla="*/ 138 w 540"/>
                  <a:gd name="T43" fmla="*/ 344 h 494"/>
                  <a:gd name="T44" fmla="*/ 238 w 540"/>
                  <a:gd name="T45" fmla="*/ 347 h 494"/>
                  <a:gd name="T46" fmla="*/ 238 w 540"/>
                  <a:gd name="T47" fmla="*/ 373 h 494"/>
                  <a:gd name="T48" fmla="*/ 235 w 540"/>
                  <a:gd name="T49" fmla="*/ 459 h 494"/>
                  <a:gd name="T50" fmla="*/ 235 w 540"/>
                  <a:gd name="T51" fmla="*/ 476 h 494"/>
                  <a:gd name="T52" fmla="*/ 244 w 540"/>
                  <a:gd name="T53" fmla="*/ 490 h 494"/>
                  <a:gd name="T54" fmla="*/ 258 w 540"/>
                  <a:gd name="T55" fmla="*/ 493 h 494"/>
                  <a:gd name="T56" fmla="*/ 281 w 540"/>
                  <a:gd name="T57" fmla="*/ 482 h 494"/>
                  <a:gd name="T58" fmla="*/ 433 w 540"/>
                  <a:gd name="T59" fmla="*/ 356 h 494"/>
                  <a:gd name="T60" fmla="*/ 510 w 540"/>
                  <a:gd name="T61" fmla="*/ 290 h 494"/>
                  <a:gd name="T62" fmla="*/ 527 w 540"/>
                  <a:gd name="T63" fmla="*/ 273 h 494"/>
                  <a:gd name="T64" fmla="*/ 533 w 540"/>
                  <a:gd name="T65" fmla="*/ 270 h 494"/>
                  <a:gd name="T66" fmla="*/ 536 w 540"/>
                  <a:gd name="T67" fmla="*/ 229 h 494"/>
                  <a:gd name="T68" fmla="*/ 507 w 540"/>
                  <a:gd name="T69" fmla="*/ 204 h 494"/>
                  <a:gd name="T70" fmla="*/ 430 w 540"/>
                  <a:gd name="T71" fmla="*/ 138 h 494"/>
                  <a:gd name="T72" fmla="*/ 275 w 540"/>
                  <a:gd name="T73" fmla="*/ 9 h 494"/>
                  <a:gd name="T74" fmla="*/ 275 w 540"/>
                  <a:gd name="T75" fmla="*/ 6 h 494"/>
                  <a:gd name="T76" fmla="*/ 253 w 540"/>
                  <a:gd name="T77" fmla="*/ 0 h 494"/>
                  <a:gd name="T78" fmla="*/ 238 w 540"/>
                  <a:gd name="T79" fmla="*/ 15 h 494"/>
                  <a:gd name="T80" fmla="*/ 235 w 540"/>
                  <a:gd name="T81" fmla="*/ 26 h 494"/>
                  <a:gd name="T82" fmla="*/ 235 w 540"/>
                  <a:gd name="T83" fmla="*/ 66 h 494"/>
                  <a:gd name="T84" fmla="*/ 238 w 540"/>
                  <a:gd name="T85" fmla="*/ 138 h 494"/>
                  <a:gd name="T86" fmla="*/ 238 w 540"/>
                  <a:gd name="T87" fmla="*/ 149 h 494"/>
                  <a:gd name="T88" fmla="*/ 138 w 540"/>
                  <a:gd name="T89" fmla="*/ 152 h 494"/>
                  <a:gd name="T90" fmla="*/ 272 w 540"/>
                  <a:gd name="T91" fmla="*/ 467 h 494"/>
                  <a:gd name="T92" fmla="*/ 272 w 540"/>
                  <a:gd name="T93" fmla="*/ 26 h 494"/>
                  <a:gd name="T94" fmla="*/ 238 w 540"/>
                  <a:gd name="T95" fmla="*/ 14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  <a:close/>
                    <a:moveTo>
                      <a:pt x="238" y="347"/>
                    </a:moveTo>
                    <a:lnTo>
                      <a:pt x="238" y="34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26"/>
                    </a:moveTo>
                    <a:lnTo>
                      <a:pt x="272" y="26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8" name="Freeform 20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17 w 540"/>
                  <a:gd name="T3" fmla="*/ 161 h 494"/>
                  <a:gd name="T4" fmla="*/ 17 w 540"/>
                  <a:gd name="T5" fmla="*/ 164 h 494"/>
                  <a:gd name="T6" fmla="*/ 64 w 540"/>
                  <a:gd name="T7" fmla="*/ 166 h 494"/>
                  <a:gd name="T8" fmla="*/ 232 w 540"/>
                  <a:gd name="T9" fmla="*/ 175 h 494"/>
                  <a:gd name="T10" fmla="*/ 250 w 540"/>
                  <a:gd name="T11" fmla="*/ 175 h 494"/>
                  <a:gd name="T12" fmla="*/ 264 w 540"/>
                  <a:gd name="T13" fmla="*/ 161 h 494"/>
                  <a:gd name="T14" fmla="*/ 267 w 540"/>
                  <a:gd name="T15" fmla="*/ 152 h 494"/>
                  <a:gd name="T16" fmla="*/ 270 w 540"/>
                  <a:gd name="T17" fmla="*/ 138 h 494"/>
                  <a:gd name="T18" fmla="*/ 270 w 540"/>
                  <a:gd name="T19" fmla="*/ 124 h 494"/>
                  <a:gd name="T20" fmla="*/ 272 w 540"/>
                  <a:gd name="T21" fmla="*/ 55 h 494"/>
                  <a:gd name="T22" fmla="*/ 301 w 540"/>
                  <a:gd name="T23" fmla="*/ 84 h 494"/>
                  <a:gd name="T24" fmla="*/ 450 w 540"/>
                  <a:gd name="T25" fmla="*/ 215 h 494"/>
                  <a:gd name="T26" fmla="*/ 487 w 540"/>
                  <a:gd name="T27" fmla="*/ 247 h 494"/>
                  <a:gd name="T28" fmla="*/ 453 w 540"/>
                  <a:gd name="T29" fmla="*/ 276 h 494"/>
                  <a:gd name="T30" fmla="*/ 401 w 540"/>
                  <a:gd name="T31" fmla="*/ 321 h 494"/>
                  <a:gd name="T32" fmla="*/ 272 w 540"/>
                  <a:gd name="T33" fmla="*/ 439 h 494"/>
                  <a:gd name="T34" fmla="*/ 270 w 540"/>
                  <a:gd name="T35" fmla="*/ 430 h 494"/>
                  <a:gd name="T36" fmla="*/ 270 w 540"/>
                  <a:gd name="T37" fmla="*/ 358 h 494"/>
                  <a:gd name="T38" fmla="*/ 267 w 540"/>
                  <a:gd name="T39" fmla="*/ 347 h 494"/>
                  <a:gd name="T40" fmla="*/ 264 w 540"/>
                  <a:gd name="T41" fmla="*/ 336 h 494"/>
                  <a:gd name="T42" fmla="*/ 250 w 540"/>
                  <a:gd name="T43" fmla="*/ 321 h 494"/>
                  <a:gd name="T44" fmla="*/ 241 w 540"/>
                  <a:gd name="T45" fmla="*/ 321 h 494"/>
                  <a:gd name="T46" fmla="*/ 238 w 540"/>
                  <a:gd name="T47" fmla="*/ 321 h 494"/>
                  <a:gd name="T48" fmla="*/ 232 w 540"/>
                  <a:gd name="T49" fmla="*/ 321 h 494"/>
                  <a:gd name="T50" fmla="*/ 64 w 540"/>
                  <a:gd name="T51" fmla="*/ 330 h 494"/>
                  <a:gd name="T52" fmla="*/ 17 w 540"/>
                  <a:gd name="T53" fmla="*/ 333 h 494"/>
                  <a:gd name="T54" fmla="*/ 17 w 540"/>
                  <a:gd name="T55" fmla="*/ 336 h 494"/>
                  <a:gd name="T56" fmla="*/ 64 w 540"/>
                  <a:gd name="T57" fmla="*/ 339 h 494"/>
                  <a:gd name="T58" fmla="*/ 232 w 540"/>
                  <a:gd name="T59" fmla="*/ 347 h 494"/>
                  <a:gd name="T60" fmla="*/ 238 w 540"/>
                  <a:gd name="T61" fmla="*/ 350 h 494"/>
                  <a:gd name="T62" fmla="*/ 238 w 540"/>
                  <a:gd name="T63" fmla="*/ 373 h 494"/>
                  <a:gd name="T64" fmla="*/ 235 w 540"/>
                  <a:gd name="T65" fmla="*/ 430 h 494"/>
                  <a:gd name="T66" fmla="*/ 235 w 540"/>
                  <a:gd name="T67" fmla="*/ 470 h 494"/>
                  <a:gd name="T68" fmla="*/ 235 w 540"/>
                  <a:gd name="T69" fmla="*/ 476 h 494"/>
                  <a:gd name="T70" fmla="*/ 244 w 540"/>
                  <a:gd name="T71" fmla="*/ 490 h 494"/>
                  <a:gd name="T72" fmla="*/ 258 w 540"/>
                  <a:gd name="T73" fmla="*/ 493 h 494"/>
                  <a:gd name="T74" fmla="*/ 264 w 540"/>
                  <a:gd name="T75" fmla="*/ 493 h 494"/>
                  <a:gd name="T76" fmla="*/ 281 w 540"/>
                  <a:gd name="T77" fmla="*/ 482 h 494"/>
                  <a:gd name="T78" fmla="*/ 433 w 540"/>
                  <a:gd name="T79" fmla="*/ 356 h 494"/>
                  <a:gd name="T80" fmla="*/ 484 w 540"/>
                  <a:gd name="T81" fmla="*/ 313 h 494"/>
                  <a:gd name="T82" fmla="*/ 525 w 540"/>
                  <a:gd name="T83" fmla="*/ 276 h 494"/>
                  <a:gd name="T84" fmla="*/ 530 w 540"/>
                  <a:gd name="T85" fmla="*/ 273 h 494"/>
                  <a:gd name="T86" fmla="*/ 533 w 540"/>
                  <a:gd name="T87" fmla="*/ 270 h 494"/>
                  <a:gd name="T88" fmla="*/ 539 w 540"/>
                  <a:gd name="T89" fmla="*/ 244 h 494"/>
                  <a:gd name="T90" fmla="*/ 522 w 540"/>
                  <a:gd name="T91" fmla="*/ 215 h 494"/>
                  <a:gd name="T92" fmla="*/ 482 w 540"/>
                  <a:gd name="T93" fmla="*/ 181 h 494"/>
                  <a:gd name="T94" fmla="*/ 430 w 540"/>
                  <a:gd name="T95" fmla="*/ 138 h 494"/>
                  <a:gd name="T96" fmla="*/ 278 w 540"/>
                  <a:gd name="T97" fmla="*/ 9 h 494"/>
                  <a:gd name="T98" fmla="*/ 275 w 540"/>
                  <a:gd name="T99" fmla="*/ 6 h 494"/>
                  <a:gd name="T100" fmla="*/ 270 w 540"/>
                  <a:gd name="T101" fmla="*/ 3 h 494"/>
                  <a:gd name="T102" fmla="*/ 253 w 540"/>
                  <a:gd name="T103" fmla="*/ 0 h 494"/>
                  <a:gd name="T104" fmla="*/ 241 w 540"/>
                  <a:gd name="T105" fmla="*/ 6 h 494"/>
                  <a:gd name="T106" fmla="*/ 235 w 540"/>
                  <a:gd name="T107" fmla="*/ 23 h 494"/>
                  <a:gd name="T108" fmla="*/ 235 w 540"/>
                  <a:gd name="T109" fmla="*/ 29 h 494"/>
                  <a:gd name="T110" fmla="*/ 235 w 540"/>
                  <a:gd name="T111" fmla="*/ 66 h 494"/>
                  <a:gd name="T112" fmla="*/ 238 w 540"/>
                  <a:gd name="T113" fmla="*/ 124 h 494"/>
                  <a:gd name="T114" fmla="*/ 238 w 540"/>
                  <a:gd name="T115" fmla="*/ 147 h 494"/>
                  <a:gd name="T116" fmla="*/ 238 w 540"/>
                  <a:gd name="T117" fmla="*/ 149 h 494"/>
                  <a:gd name="T118" fmla="*/ 138 w 540"/>
                  <a:gd name="T119" fmla="*/ 15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79" name="Freeform 21"/>
              <p:cNvSpPr>
                <a:spLocks noChangeArrowheads="1"/>
              </p:cNvSpPr>
              <p:nvPr/>
            </p:nvSpPr>
            <p:spPr bwMode="auto">
              <a:xfrm>
                <a:off x="8773337" y="1565810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0" name="Freeform 22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1" name="Freeform 23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2" name="Freeform 24"/>
              <p:cNvSpPr>
                <a:spLocks noChangeArrowheads="1"/>
              </p:cNvSpPr>
              <p:nvPr/>
            </p:nvSpPr>
            <p:spPr bwMode="auto">
              <a:xfrm>
                <a:off x="8780818" y="1487801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3" name="Freeform 25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4" name="Freeform 26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5" name="Freeform 27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43 w 496"/>
                  <a:gd name="T1" fmla="*/ 269 h 540"/>
                  <a:gd name="T2" fmla="*/ 154 w 496"/>
                  <a:gd name="T3" fmla="*/ 267 h 540"/>
                  <a:gd name="T4" fmla="*/ 172 w 496"/>
                  <a:gd name="T5" fmla="*/ 249 h 540"/>
                  <a:gd name="T6" fmla="*/ 175 w 496"/>
                  <a:gd name="T7" fmla="*/ 241 h 540"/>
                  <a:gd name="T8" fmla="*/ 175 w 496"/>
                  <a:gd name="T9" fmla="*/ 232 h 540"/>
                  <a:gd name="T10" fmla="*/ 163 w 496"/>
                  <a:gd name="T11" fmla="*/ 63 h 540"/>
                  <a:gd name="T12" fmla="*/ 160 w 496"/>
                  <a:gd name="T13" fmla="*/ 0 h 540"/>
                  <a:gd name="T14" fmla="*/ 154 w 496"/>
                  <a:gd name="T15" fmla="*/ 63 h 540"/>
                  <a:gd name="T16" fmla="*/ 146 w 496"/>
                  <a:gd name="T17" fmla="*/ 232 h 540"/>
                  <a:gd name="T18" fmla="*/ 138 w 496"/>
                  <a:gd name="T19" fmla="*/ 238 h 540"/>
                  <a:gd name="T20" fmla="*/ 66 w 496"/>
                  <a:gd name="T21" fmla="*/ 235 h 540"/>
                  <a:gd name="T22" fmla="*/ 26 w 496"/>
                  <a:gd name="T23" fmla="*/ 235 h 540"/>
                  <a:gd name="T24" fmla="*/ 14 w 496"/>
                  <a:gd name="T25" fmla="*/ 238 h 540"/>
                  <a:gd name="T26" fmla="*/ 0 w 496"/>
                  <a:gd name="T27" fmla="*/ 255 h 540"/>
                  <a:gd name="T28" fmla="*/ 3 w 496"/>
                  <a:gd name="T29" fmla="*/ 264 h 540"/>
                  <a:gd name="T30" fmla="*/ 52 w 496"/>
                  <a:gd name="T31" fmla="*/ 330 h 540"/>
                  <a:gd name="T32" fmla="*/ 183 w 496"/>
                  <a:gd name="T33" fmla="*/ 484 h 540"/>
                  <a:gd name="T34" fmla="*/ 220 w 496"/>
                  <a:gd name="T35" fmla="*/ 527 h 540"/>
                  <a:gd name="T36" fmla="*/ 223 w 496"/>
                  <a:gd name="T37" fmla="*/ 530 h 540"/>
                  <a:gd name="T38" fmla="*/ 252 w 496"/>
                  <a:gd name="T39" fmla="*/ 539 h 540"/>
                  <a:gd name="T40" fmla="*/ 281 w 496"/>
                  <a:gd name="T41" fmla="*/ 521 h 540"/>
                  <a:gd name="T42" fmla="*/ 312 w 496"/>
                  <a:gd name="T43" fmla="*/ 481 h 540"/>
                  <a:gd name="T44" fmla="*/ 444 w 496"/>
                  <a:gd name="T45" fmla="*/ 330 h 540"/>
                  <a:gd name="T46" fmla="*/ 487 w 496"/>
                  <a:gd name="T47" fmla="*/ 275 h 540"/>
                  <a:gd name="T48" fmla="*/ 492 w 496"/>
                  <a:gd name="T49" fmla="*/ 269 h 540"/>
                  <a:gd name="T50" fmla="*/ 487 w 496"/>
                  <a:gd name="T51" fmla="*/ 241 h 540"/>
                  <a:gd name="T52" fmla="*/ 470 w 496"/>
                  <a:gd name="T53" fmla="*/ 235 h 540"/>
                  <a:gd name="T54" fmla="*/ 458 w 496"/>
                  <a:gd name="T55" fmla="*/ 235 h 540"/>
                  <a:gd name="T56" fmla="*/ 369 w 496"/>
                  <a:gd name="T57" fmla="*/ 238 h 540"/>
                  <a:gd name="T58" fmla="*/ 346 w 496"/>
                  <a:gd name="T59" fmla="*/ 238 h 540"/>
                  <a:gd name="T60" fmla="*/ 346 w 496"/>
                  <a:gd name="T61" fmla="*/ 232 h 540"/>
                  <a:gd name="T62" fmla="*/ 338 w 496"/>
                  <a:gd name="T63" fmla="*/ 63 h 540"/>
                  <a:gd name="T64" fmla="*/ 332 w 496"/>
                  <a:gd name="T65" fmla="*/ 0 h 540"/>
                  <a:gd name="T66" fmla="*/ 329 w 496"/>
                  <a:gd name="T67" fmla="*/ 63 h 540"/>
                  <a:gd name="T68" fmla="*/ 318 w 496"/>
                  <a:gd name="T69" fmla="*/ 232 h 540"/>
                  <a:gd name="T70" fmla="*/ 321 w 496"/>
                  <a:gd name="T71" fmla="*/ 249 h 540"/>
                  <a:gd name="T72" fmla="*/ 338 w 496"/>
                  <a:gd name="T73" fmla="*/ 267 h 540"/>
                  <a:gd name="T74" fmla="*/ 355 w 496"/>
                  <a:gd name="T75" fmla="*/ 269 h 540"/>
                  <a:gd name="T76" fmla="*/ 427 w 496"/>
                  <a:gd name="T77" fmla="*/ 272 h 540"/>
                  <a:gd name="T78" fmla="*/ 412 w 496"/>
                  <a:gd name="T79" fmla="*/ 301 h 540"/>
                  <a:gd name="T80" fmla="*/ 278 w 496"/>
                  <a:gd name="T81" fmla="*/ 450 h 540"/>
                  <a:gd name="T82" fmla="*/ 241 w 496"/>
                  <a:gd name="T83" fmla="*/ 479 h 540"/>
                  <a:gd name="T84" fmla="*/ 172 w 496"/>
                  <a:gd name="T85" fmla="*/ 401 h 540"/>
                  <a:gd name="T86" fmla="*/ 54 w 496"/>
                  <a:gd name="T87" fmla="*/ 272 h 540"/>
                  <a:gd name="T88" fmla="*/ 123 w 496"/>
                  <a:gd name="T89" fmla="*/ 269 h 540"/>
                  <a:gd name="T90" fmla="*/ 28 w 496"/>
                  <a:gd name="T91" fmla="*/ 272 h 540"/>
                  <a:gd name="T92" fmla="*/ 26 w 496"/>
                  <a:gd name="T93" fmla="*/ 272 h 540"/>
                  <a:gd name="T94" fmla="*/ 346 w 496"/>
                  <a:gd name="T95" fmla="*/ 23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  <a:close/>
                    <a:moveTo>
                      <a:pt x="146" y="238"/>
                    </a:moveTo>
                    <a:lnTo>
                      <a:pt x="146" y="238"/>
                    </a:lnTo>
                    <a:close/>
                    <a:moveTo>
                      <a:pt x="26" y="272"/>
                    </a:moveTo>
                    <a:lnTo>
                      <a:pt x="28" y="272"/>
                    </a:lnTo>
                    <a:lnTo>
                      <a:pt x="28" y="272"/>
                    </a:lnTo>
                    <a:lnTo>
                      <a:pt x="26" y="272"/>
                    </a:lnTo>
                    <a:close/>
                    <a:moveTo>
                      <a:pt x="28" y="272"/>
                    </a:moveTo>
                    <a:lnTo>
                      <a:pt x="26" y="272"/>
                    </a:lnTo>
                    <a:lnTo>
                      <a:pt x="28" y="272"/>
                    </a:lnTo>
                    <a:close/>
                    <a:moveTo>
                      <a:pt x="467" y="272"/>
                    </a:moveTo>
                    <a:lnTo>
                      <a:pt x="467" y="272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6" name="Freeform 28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38 w 496"/>
                  <a:gd name="T1" fmla="*/ 269 h 540"/>
                  <a:gd name="T2" fmla="*/ 146 w 496"/>
                  <a:gd name="T3" fmla="*/ 269 h 540"/>
                  <a:gd name="T4" fmla="*/ 160 w 496"/>
                  <a:gd name="T5" fmla="*/ 264 h 540"/>
                  <a:gd name="T6" fmla="*/ 172 w 496"/>
                  <a:gd name="T7" fmla="*/ 249 h 540"/>
                  <a:gd name="T8" fmla="*/ 175 w 496"/>
                  <a:gd name="T9" fmla="*/ 241 h 540"/>
                  <a:gd name="T10" fmla="*/ 175 w 496"/>
                  <a:gd name="T11" fmla="*/ 238 h 540"/>
                  <a:gd name="T12" fmla="*/ 175 w 496"/>
                  <a:gd name="T13" fmla="*/ 232 h 540"/>
                  <a:gd name="T14" fmla="*/ 163 w 496"/>
                  <a:gd name="T15" fmla="*/ 63 h 540"/>
                  <a:gd name="T16" fmla="*/ 160 w 496"/>
                  <a:gd name="T17" fmla="*/ 17 h 540"/>
                  <a:gd name="T18" fmla="*/ 157 w 496"/>
                  <a:gd name="T19" fmla="*/ 17 h 540"/>
                  <a:gd name="T20" fmla="*/ 154 w 496"/>
                  <a:gd name="T21" fmla="*/ 63 h 540"/>
                  <a:gd name="T22" fmla="*/ 146 w 496"/>
                  <a:gd name="T23" fmla="*/ 232 h 540"/>
                  <a:gd name="T24" fmla="*/ 143 w 496"/>
                  <a:gd name="T25" fmla="*/ 238 h 540"/>
                  <a:gd name="T26" fmla="*/ 123 w 496"/>
                  <a:gd name="T27" fmla="*/ 238 h 540"/>
                  <a:gd name="T28" fmla="*/ 66 w 496"/>
                  <a:gd name="T29" fmla="*/ 235 h 540"/>
                  <a:gd name="T30" fmla="*/ 26 w 496"/>
                  <a:gd name="T31" fmla="*/ 235 h 540"/>
                  <a:gd name="T32" fmla="*/ 20 w 496"/>
                  <a:gd name="T33" fmla="*/ 235 h 540"/>
                  <a:gd name="T34" fmla="*/ 6 w 496"/>
                  <a:gd name="T35" fmla="*/ 243 h 540"/>
                  <a:gd name="T36" fmla="*/ 0 w 496"/>
                  <a:gd name="T37" fmla="*/ 258 h 540"/>
                  <a:gd name="T38" fmla="*/ 3 w 496"/>
                  <a:gd name="T39" fmla="*/ 264 h 540"/>
                  <a:gd name="T40" fmla="*/ 11 w 496"/>
                  <a:gd name="T41" fmla="*/ 281 h 540"/>
                  <a:gd name="T42" fmla="*/ 138 w 496"/>
                  <a:gd name="T43" fmla="*/ 432 h 540"/>
                  <a:gd name="T44" fmla="*/ 183 w 496"/>
                  <a:gd name="T45" fmla="*/ 484 h 540"/>
                  <a:gd name="T46" fmla="*/ 220 w 496"/>
                  <a:gd name="T47" fmla="*/ 527 h 540"/>
                  <a:gd name="T48" fmla="*/ 223 w 496"/>
                  <a:gd name="T49" fmla="*/ 530 h 540"/>
                  <a:gd name="T50" fmla="*/ 226 w 496"/>
                  <a:gd name="T51" fmla="*/ 533 h 540"/>
                  <a:gd name="T52" fmla="*/ 252 w 496"/>
                  <a:gd name="T53" fmla="*/ 539 h 540"/>
                  <a:gd name="T54" fmla="*/ 281 w 496"/>
                  <a:gd name="T55" fmla="*/ 521 h 540"/>
                  <a:gd name="T56" fmla="*/ 312 w 496"/>
                  <a:gd name="T57" fmla="*/ 481 h 540"/>
                  <a:gd name="T58" fmla="*/ 358 w 496"/>
                  <a:gd name="T59" fmla="*/ 430 h 540"/>
                  <a:gd name="T60" fmla="*/ 484 w 496"/>
                  <a:gd name="T61" fmla="*/ 281 h 540"/>
                  <a:gd name="T62" fmla="*/ 487 w 496"/>
                  <a:gd name="T63" fmla="*/ 275 h 540"/>
                  <a:gd name="T64" fmla="*/ 492 w 496"/>
                  <a:gd name="T65" fmla="*/ 269 h 540"/>
                  <a:gd name="T66" fmla="*/ 492 w 496"/>
                  <a:gd name="T67" fmla="*/ 252 h 540"/>
                  <a:gd name="T68" fmla="*/ 487 w 496"/>
                  <a:gd name="T69" fmla="*/ 241 h 540"/>
                  <a:gd name="T70" fmla="*/ 470 w 496"/>
                  <a:gd name="T71" fmla="*/ 235 h 540"/>
                  <a:gd name="T72" fmla="*/ 464 w 496"/>
                  <a:gd name="T73" fmla="*/ 235 h 540"/>
                  <a:gd name="T74" fmla="*/ 427 w 496"/>
                  <a:gd name="T75" fmla="*/ 235 h 540"/>
                  <a:gd name="T76" fmla="*/ 369 w 496"/>
                  <a:gd name="T77" fmla="*/ 238 h 540"/>
                  <a:gd name="T78" fmla="*/ 346 w 496"/>
                  <a:gd name="T79" fmla="*/ 238 h 540"/>
                  <a:gd name="T80" fmla="*/ 346 w 496"/>
                  <a:gd name="T81" fmla="*/ 238 h 540"/>
                  <a:gd name="T82" fmla="*/ 341 w 496"/>
                  <a:gd name="T83" fmla="*/ 138 h 540"/>
                  <a:gd name="T84" fmla="*/ 338 w 496"/>
                  <a:gd name="T85" fmla="*/ 63 h 540"/>
                  <a:gd name="T86" fmla="*/ 332 w 496"/>
                  <a:gd name="T87" fmla="*/ 0 h 540"/>
                  <a:gd name="T88" fmla="*/ 332 w 496"/>
                  <a:gd name="T89" fmla="*/ 17 h 540"/>
                  <a:gd name="T90" fmla="*/ 324 w 496"/>
                  <a:gd name="T91" fmla="*/ 138 h 540"/>
                  <a:gd name="T92" fmla="*/ 318 w 496"/>
                  <a:gd name="T93" fmla="*/ 238 h 540"/>
                  <a:gd name="T94" fmla="*/ 321 w 496"/>
                  <a:gd name="T95" fmla="*/ 249 h 540"/>
                  <a:gd name="T96" fmla="*/ 338 w 496"/>
                  <a:gd name="T97" fmla="*/ 267 h 540"/>
                  <a:gd name="T98" fmla="*/ 346 w 496"/>
                  <a:gd name="T99" fmla="*/ 269 h 540"/>
                  <a:gd name="T100" fmla="*/ 355 w 496"/>
                  <a:gd name="T101" fmla="*/ 269 h 540"/>
                  <a:gd name="T102" fmla="*/ 427 w 496"/>
                  <a:gd name="T103" fmla="*/ 272 h 540"/>
                  <a:gd name="T104" fmla="*/ 438 w 496"/>
                  <a:gd name="T105" fmla="*/ 272 h 540"/>
                  <a:gd name="T106" fmla="*/ 324 w 496"/>
                  <a:gd name="T107" fmla="*/ 401 h 540"/>
                  <a:gd name="T108" fmla="*/ 278 w 496"/>
                  <a:gd name="T109" fmla="*/ 450 h 540"/>
                  <a:gd name="T110" fmla="*/ 241 w 496"/>
                  <a:gd name="T111" fmla="*/ 479 h 540"/>
                  <a:gd name="T112" fmla="*/ 218 w 496"/>
                  <a:gd name="T113" fmla="*/ 453 h 540"/>
                  <a:gd name="T114" fmla="*/ 83 w 496"/>
                  <a:gd name="T115" fmla="*/ 304 h 540"/>
                  <a:gd name="T116" fmla="*/ 54 w 496"/>
                  <a:gd name="T117" fmla="*/ 272 h 540"/>
                  <a:gd name="T118" fmla="*/ 123 w 496"/>
                  <a:gd name="T119" fmla="*/ 26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7" name="Freeform 29"/>
              <p:cNvSpPr>
                <a:spLocks noChangeArrowheads="1"/>
              </p:cNvSpPr>
              <p:nvPr/>
            </p:nvSpPr>
            <p:spPr bwMode="auto">
              <a:xfrm>
                <a:off x="8589534" y="1700457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8" name="Freeform 30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89" name="Freeform 31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0" name="Freeform 32"/>
              <p:cNvSpPr>
                <a:spLocks noChangeArrowheads="1"/>
              </p:cNvSpPr>
              <p:nvPr/>
            </p:nvSpPr>
            <p:spPr bwMode="auto">
              <a:xfrm>
                <a:off x="8667544" y="1707937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1" name="Freeform 33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2" name="Freeform 34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3" name="Freeform 35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111 w 539"/>
                  <a:gd name="T3" fmla="*/ 358 h 496"/>
                  <a:gd name="T4" fmla="*/ 263 w 539"/>
                  <a:gd name="T5" fmla="*/ 487 h 496"/>
                  <a:gd name="T6" fmla="*/ 266 w 539"/>
                  <a:gd name="T7" fmla="*/ 489 h 496"/>
                  <a:gd name="T8" fmla="*/ 289 w 539"/>
                  <a:gd name="T9" fmla="*/ 492 h 496"/>
                  <a:gd name="T10" fmla="*/ 303 w 539"/>
                  <a:gd name="T11" fmla="*/ 481 h 496"/>
                  <a:gd name="T12" fmla="*/ 306 w 539"/>
                  <a:gd name="T13" fmla="*/ 467 h 496"/>
                  <a:gd name="T14" fmla="*/ 303 w 539"/>
                  <a:gd name="T15" fmla="*/ 426 h 496"/>
                  <a:gd name="T16" fmla="*/ 300 w 539"/>
                  <a:gd name="T17" fmla="*/ 355 h 496"/>
                  <a:gd name="T18" fmla="*/ 300 w 539"/>
                  <a:gd name="T19" fmla="*/ 346 h 496"/>
                  <a:gd name="T20" fmla="*/ 403 w 539"/>
                  <a:gd name="T21" fmla="*/ 341 h 496"/>
                  <a:gd name="T22" fmla="*/ 521 w 539"/>
                  <a:gd name="T23" fmla="*/ 335 h 496"/>
                  <a:gd name="T24" fmla="*/ 521 w 539"/>
                  <a:gd name="T25" fmla="*/ 332 h 496"/>
                  <a:gd name="T26" fmla="*/ 403 w 539"/>
                  <a:gd name="T27" fmla="*/ 323 h 496"/>
                  <a:gd name="T28" fmla="*/ 303 w 539"/>
                  <a:gd name="T29" fmla="*/ 317 h 496"/>
                  <a:gd name="T30" fmla="*/ 274 w 539"/>
                  <a:gd name="T31" fmla="*/ 332 h 496"/>
                  <a:gd name="T32" fmla="*/ 271 w 539"/>
                  <a:gd name="T33" fmla="*/ 346 h 496"/>
                  <a:gd name="T34" fmla="*/ 271 w 539"/>
                  <a:gd name="T35" fmla="*/ 369 h 496"/>
                  <a:gd name="T36" fmla="*/ 269 w 539"/>
                  <a:gd name="T37" fmla="*/ 441 h 496"/>
                  <a:gd name="T38" fmla="*/ 140 w 539"/>
                  <a:gd name="T39" fmla="*/ 323 h 496"/>
                  <a:gd name="T40" fmla="*/ 63 w 539"/>
                  <a:gd name="T41" fmla="*/ 254 h 496"/>
                  <a:gd name="T42" fmla="*/ 85 w 539"/>
                  <a:gd name="T43" fmla="*/ 217 h 496"/>
                  <a:gd name="T44" fmla="*/ 237 w 539"/>
                  <a:gd name="T45" fmla="*/ 83 h 496"/>
                  <a:gd name="T46" fmla="*/ 269 w 539"/>
                  <a:gd name="T47" fmla="*/ 65 h 496"/>
                  <a:gd name="T48" fmla="*/ 271 w 539"/>
                  <a:gd name="T49" fmla="*/ 137 h 496"/>
                  <a:gd name="T50" fmla="*/ 271 w 539"/>
                  <a:gd name="T51" fmla="*/ 154 h 496"/>
                  <a:gd name="T52" fmla="*/ 292 w 539"/>
                  <a:gd name="T53" fmla="*/ 171 h 496"/>
                  <a:gd name="T54" fmla="*/ 297 w 539"/>
                  <a:gd name="T55" fmla="*/ 174 h 496"/>
                  <a:gd name="T56" fmla="*/ 303 w 539"/>
                  <a:gd name="T57" fmla="*/ 174 h 496"/>
                  <a:gd name="T58" fmla="*/ 403 w 539"/>
                  <a:gd name="T59" fmla="*/ 168 h 496"/>
                  <a:gd name="T60" fmla="*/ 521 w 539"/>
                  <a:gd name="T61" fmla="*/ 160 h 496"/>
                  <a:gd name="T62" fmla="*/ 521 w 539"/>
                  <a:gd name="T63" fmla="*/ 157 h 496"/>
                  <a:gd name="T64" fmla="*/ 403 w 539"/>
                  <a:gd name="T65" fmla="*/ 151 h 496"/>
                  <a:gd name="T66" fmla="*/ 300 w 539"/>
                  <a:gd name="T67" fmla="*/ 143 h 496"/>
                  <a:gd name="T68" fmla="*/ 303 w 539"/>
                  <a:gd name="T69" fmla="*/ 123 h 496"/>
                  <a:gd name="T70" fmla="*/ 306 w 539"/>
                  <a:gd name="T71" fmla="*/ 28 h 496"/>
                  <a:gd name="T72" fmla="*/ 303 w 539"/>
                  <a:gd name="T73" fmla="*/ 20 h 496"/>
                  <a:gd name="T74" fmla="*/ 286 w 539"/>
                  <a:gd name="T75" fmla="*/ 0 h 496"/>
                  <a:gd name="T76" fmla="*/ 277 w 539"/>
                  <a:gd name="T77" fmla="*/ 2 h 496"/>
                  <a:gd name="T78" fmla="*/ 257 w 539"/>
                  <a:gd name="T79" fmla="*/ 11 h 496"/>
                  <a:gd name="T80" fmla="*/ 108 w 539"/>
                  <a:gd name="T81" fmla="*/ 140 h 496"/>
                  <a:gd name="T82" fmla="*/ 17 w 539"/>
                  <a:gd name="T83" fmla="*/ 217 h 496"/>
                  <a:gd name="T84" fmla="*/ 11 w 539"/>
                  <a:gd name="T85" fmla="*/ 223 h 496"/>
                  <a:gd name="T86" fmla="*/ 2 w 539"/>
                  <a:gd name="T87" fmla="*/ 237 h 496"/>
                  <a:gd name="T88" fmla="*/ 11 w 539"/>
                  <a:gd name="T89" fmla="*/ 275 h 496"/>
                  <a:gd name="T90" fmla="*/ 300 w 539"/>
                  <a:gd name="T91" fmla="*/ 346 h 496"/>
                  <a:gd name="T92" fmla="*/ 269 w 539"/>
                  <a:gd name="T93" fmla="*/ 467 h 496"/>
                  <a:gd name="T94" fmla="*/ 269 w 539"/>
                  <a:gd name="T95" fmla="*/ 28 h 496"/>
                  <a:gd name="T96" fmla="*/ 269 w 539"/>
                  <a:gd name="T97" fmla="*/ 2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269" y="467"/>
                    </a:moveTo>
                    <a:lnTo>
                      <a:pt x="269" y="469"/>
                    </a:lnTo>
                    <a:lnTo>
                      <a:pt x="269" y="469"/>
                    </a:lnTo>
                    <a:lnTo>
                      <a:pt x="269" y="467"/>
                    </a:lnTo>
                    <a:close/>
                    <a:moveTo>
                      <a:pt x="300" y="146"/>
                    </a:moveTo>
                    <a:lnTo>
                      <a:pt x="300" y="146"/>
                    </a:lnTo>
                    <a:close/>
                    <a:moveTo>
                      <a:pt x="269" y="28"/>
                    </a:moveTo>
                    <a:lnTo>
                      <a:pt x="269" y="28"/>
                    </a:lnTo>
                    <a:close/>
                    <a:moveTo>
                      <a:pt x="269" y="25"/>
                    </a:moveTo>
                    <a:lnTo>
                      <a:pt x="269" y="28"/>
                    </a:lnTo>
                    <a:lnTo>
                      <a:pt x="269" y="28"/>
                    </a:lnTo>
                    <a:lnTo>
                      <a:pt x="269" y="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4" name="Freeform 36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57 w 539"/>
                  <a:gd name="T3" fmla="*/ 312 h 496"/>
                  <a:gd name="T4" fmla="*/ 211 w 539"/>
                  <a:gd name="T5" fmla="*/ 443 h 496"/>
                  <a:gd name="T6" fmla="*/ 263 w 539"/>
                  <a:gd name="T7" fmla="*/ 487 h 496"/>
                  <a:gd name="T8" fmla="*/ 266 w 539"/>
                  <a:gd name="T9" fmla="*/ 489 h 496"/>
                  <a:gd name="T10" fmla="*/ 271 w 539"/>
                  <a:gd name="T11" fmla="*/ 492 h 496"/>
                  <a:gd name="T12" fmla="*/ 289 w 539"/>
                  <a:gd name="T13" fmla="*/ 492 h 496"/>
                  <a:gd name="T14" fmla="*/ 303 w 539"/>
                  <a:gd name="T15" fmla="*/ 481 h 496"/>
                  <a:gd name="T16" fmla="*/ 306 w 539"/>
                  <a:gd name="T17" fmla="*/ 469 h 496"/>
                  <a:gd name="T18" fmla="*/ 306 w 539"/>
                  <a:gd name="T19" fmla="*/ 458 h 496"/>
                  <a:gd name="T20" fmla="*/ 303 w 539"/>
                  <a:gd name="T21" fmla="*/ 426 h 496"/>
                  <a:gd name="T22" fmla="*/ 300 w 539"/>
                  <a:gd name="T23" fmla="*/ 355 h 496"/>
                  <a:gd name="T24" fmla="*/ 300 w 539"/>
                  <a:gd name="T25" fmla="*/ 346 h 496"/>
                  <a:gd name="T26" fmla="*/ 309 w 539"/>
                  <a:gd name="T27" fmla="*/ 346 h 496"/>
                  <a:gd name="T28" fmla="*/ 403 w 539"/>
                  <a:gd name="T29" fmla="*/ 341 h 496"/>
                  <a:gd name="T30" fmla="*/ 521 w 539"/>
                  <a:gd name="T31" fmla="*/ 335 h 496"/>
                  <a:gd name="T32" fmla="*/ 538 w 539"/>
                  <a:gd name="T33" fmla="*/ 332 h 496"/>
                  <a:gd name="T34" fmla="*/ 475 w 539"/>
                  <a:gd name="T35" fmla="*/ 329 h 496"/>
                  <a:gd name="T36" fmla="*/ 403 w 539"/>
                  <a:gd name="T37" fmla="*/ 323 h 496"/>
                  <a:gd name="T38" fmla="*/ 303 w 539"/>
                  <a:gd name="T39" fmla="*/ 317 h 496"/>
                  <a:gd name="T40" fmla="*/ 280 w 539"/>
                  <a:gd name="T41" fmla="*/ 326 h 496"/>
                  <a:gd name="T42" fmla="*/ 271 w 539"/>
                  <a:gd name="T43" fmla="*/ 338 h 496"/>
                  <a:gd name="T44" fmla="*/ 271 w 539"/>
                  <a:gd name="T45" fmla="*/ 349 h 496"/>
                  <a:gd name="T46" fmla="*/ 271 w 539"/>
                  <a:gd name="T47" fmla="*/ 369 h 496"/>
                  <a:gd name="T48" fmla="*/ 269 w 539"/>
                  <a:gd name="T49" fmla="*/ 426 h 496"/>
                  <a:gd name="T50" fmla="*/ 240 w 539"/>
                  <a:gd name="T51" fmla="*/ 412 h 496"/>
                  <a:gd name="T52" fmla="*/ 140 w 539"/>
                  <a:gd name="T53" fmla="*/ 323 h 496"/>
                  <a:gd name="T54" fmla="*/ 63 w 539"/>
                  <a:gd name="T55" fmla="*/ 254 h 496"/>
                  <a:gd name="T56" fmla="*/ 60 w 539"/>
                  <a:gd name="T57" fmla="*/ 240 h 496"/>
                  <a:gd name="T58" fmla="*/ 137 w 539"/>
                  <a:gd name="T59" fmla="*/ 171 h 496"/>
                  <a:gd name="T60" fmla="*/ 237 w 539"/>
                  <a:gd name="T61" fmla="*/ 83 h 496"/>
                  <a:gd name="T62" fmla="*/ 269 w 539"/>
                  <a:gd name="T63" fmla="*/ 65 h 496"/>
                  <a:gd name="T64" fmla="*/ 271 w 539"/>
                  <a:gd name="T65" fmla="*/ 123 h 496"/>
                  <a:gd name="T66" fmla="*/ 271 w 539"/>
                  <a:gd name="T67" fmla="*/ 146 h 496"/>
                  <a:gd name="T68" fmla="*/ 271 w 539"/>
                  <a:gd name="T69" fmla="*/ 154 h 496"/>
                  <a:gd name="T70" fmla="*/ 292 w 539"/>
                  <a:gd name="T71" fmla="*/ 171 h 496"/>
                  <a:gd name="T72" fmla="*/ 297 w 539"/>
                  <a:gd name="T73" fmla="*/ 174 h 496"/>
                  <a:gd name="T74" fmla="*/ 300 w 539"/>
                  <a:gd name="T75" fmla="*/ 174 h 496"/>
                  <a:gd name="T76" fmla="*/ 309 w 539"/>
                  <a:gd name="T77" fmla="*/ 174 h 496"/>
                  <a:gd name="T78" fmla="*/ 403 w 539"/>
                  <a:gd name="T79" fmla="*/ 168 h 496"/>
                  <a:gd name="T80" fmla="*/ 521 w 539"/>
                  <a:gd name="T81" fmla="*/ 160 h 496"/>
                  <a:gd name="T82" fmla="*/ 538 w 539"/>
                  <a:gd name="T83" fmla="*/ 160 h 496"/>
                  <a:gd name="T84" fmla="*/ 475 w 539"/>
                  <a:gd name="T85" fmla="*/ 154 h 496"/>
                  <a:gd name="T86" fmla="*/ 403 w 539"/>
                  <a:gd name="T87" fmla="*/ 151 h 496"/>
                  <a:gd name="T88" fmla="*/ 300 w 539"/>
                  <a:gd name="T89" fmla="*/ 146 h 496"/>
                  <a:gd name="T90" fmla="*/ 300 w 539"/>
                  <a:gd name="T91" fmla="*/ 137 h 496"/>
                  <a:gd name="T92" fmla="*/ 303 w 539"/>
                  <a:gd name="T93" fmla="*/ 65 h 496"/>
                  <a:gd name="T94" fmla="*/ 306 w 539"/>
                  <a:gd name="T95" fmla="*/ 28 h 496"/>
                  <a:gd name="T96" fmla="*/ 303 w 539"/>
                  <a:gd name="T97" fmla="*/ 20 h 496"/>
                  <a:gd name="T98" fmla="*/ 297 w 539"/>
                  <a:gd name="T99" fmla="*/ 5 h 496"/>
                  <a:gd name="T100" fmla="*/ 286 w 539"/>
                  <a:gd name="T101" fmla="*/ 0 h 496"/>
                  <a:gd name="T102" fmla="*/ 277 w 539"/>
                  <a:gd name="T103" fmla="*/ 2 h 496"/>
                  <a:gd name="T104" fmla="*/ 257 w 539"/>
                  <a:gd name="T105" fmla="*/ 11 h 496"/>
                  <a:gd name="T106" fmla="*/ 208 w 539"/>
                  <a:gd name="T107" fmla="*/ 54 h 496"/>
                  <a:gd name="T108" fmla="*/ 57 w 539"/>
                  <a:gd name="T109" fmla="*/ 183 h 496"/>
                  <a:gd name="T110" fmla="*/ 17 w 539"/>
                  <a:gd name="T111" fmla="*/ 217 h 496"/>
                  <a:gd name="T112" fmla="*/ 11 w 539"/>
                  <a:gd name="T113" fmla="*/ 223 h 496"/>
                  <a:gd name="T114" fmla="*/ 8 w 539"/>
                  <a:gd name="T115" fmla="*/ 226 h 496"/>
                  <a:gd name="T116" fmla="*/ 0 w 539"/>
                  <a:gd name="T117" fmla="*/ 252 h 496"/>
                  <a:gd name="T118" fmla="*/ 11 w 539"/>
                  <a:gd name="T119" fmla="*/ 2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5" name="Freeform 37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6" name="Freeform 38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7" name="Freeform 39"/>
              <p:cNvSpPr>
                <a:spLocks noChangeArrowheads="1"/>
              </p:cNvSpPr>
              <p:nvPr/>
            </p:nvSpPr>
            <p:spPr bwMode="auto">
              <a:xfrm>
                <a:off x="8448475" y="1594663"/>
                <a:ext cx="1069" cy="106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8" name="Freeform 40"/>
              <p:cNvSpPr>
                <a:spLocks noChangeArrowheads="1"/>
              </p:cNvSpPr>
              <p:nvPr/>
            </p:nvSpPr>
            <p:spPr bwMode="auto">
              <a:xfrm>
                <a:off x="8455956" y="1516654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399" name="Freeform 41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00" name="Freeform 42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01" name="Freeform 43"/>
              <p:cNvSpPr>
                <a:spLocks noChangeArrowheads="1"/>
              </p:cNvSpPr>
              <p:nvPr/>
            </p:nvSpPr>
            <p:spPr bwMode="auto">
              <a:xfrm>
                <a:off x="8464505" y="1390556"/>
                <a:ext cx="84421" cy="84421"/>
              </a:xfrm>
              <a:custGeom>
                <a:avLst/>
                <a:gdLst>
                  <a:gd name="T0" fmla="*/ 0 w 347"/>
                  <a:gd name="T1" fmla="*/ 55 h 350"/>
                  <a:gd name="T2" fmla="*/ 5 w 347"/>
                  <a:gd name="T3" fmla="*/ 128 h 350"/>
                  <a:gd name="T4" fmla="*/ 14 w 347"/>
                  <a:gd name="T5" fmla="*/ 226 h 350"/>
                  <a:gd name="T6" fmla="*/ 17 w 347"/>
                  <a:gd name="T7" fmla="*/ 246 h 350"/>
                  <a:gd name="T8" fmla="*/ 17 w 347"/>
                  <a:gd name="T9" fmla="*/ 246 h 350"/>
                  <a:gd name="T10" fmla="*/ 20 w 347"/>
                  <a:gd name="T11" fmla="*/ 254 h 350"/>
                  <a:gd name="T12" fmla="*/ 28 w 347"/>
                  <a:gd name="T13" fmla="*/ 266 h 350"/>
                  <a:gd name="T14" fmla="*/ 46 w 347"/>
                  <a:gd name="T15" fmla="*/ 269 h 350"/>
                  <a:gd name="T16" fmla="*/ 54 w 347"/>
                  <a:gd name="T17" fmla="*/ 266 h 350"/>
                  <a:gd name="T18" fmla="*/ 68 w 347"/>
                  <a:gd name="T19" fmla="*/ 252 h 350"/>
                  <a:gd name="T20" fmla="*/ 97 w 347"/>
                  <a:gd name="T21" fmla="*/ 220 h 350"/>
                  <a:gd name="T22" fmla="*/ 109 w 347"/>
                  <a:gd name="T23" fmla="*/ 211 h 350"/>
                  <a:gd name="T24" fmla="*/ 137 w 347"/>
                  <a:gd name="T25" fmla="*/ 237 h 350"/>
                  <a:gd name="T26" fmla="*/ 232 w 347"/>
                  <a:gd name="T27" fmla="*/ 317 h 350"/>
                  <a:gd name="T28" fmla="*/ 257 w 347"/>
                  <a:gd name="T29" fmla="*/ 340 h 350"/>
                  <a:gd name="T30" fmla="*/ 260 w 347"/>
                  <a:gd name="T31" fmla="*/ 337 h 350"/>
                  <a:gd name="T32" fmla="*/ 237 w 347"/>
                  <a:gd name="T33" fmla="*/ 312 h 350"/>
                  <a:gd name="T34" fmla="*/ 157 w 347"/>
                  <a:gd name="T35" fmla="*/ 220 h 350"/>
                  <a:gd name="T36" fmla="*/ 128 w 347"/>
                  <a:gd name="T37" fmla="*/ 186 h 350"/>
                  <a:gd name="T38" fmla="*/ 123 w 347"/>
                  <a:gd name="T39" fmla="*/ 183 h 350"/>
                  <a:gd name="T40" fmla="*/ 109 w 347"/>
                  <a:gd name="T41" fmla="*/ 177 h 350"/>
                  <a:gd name="T42" fmla="*/ 91 w 347"/>
                  <a:gd name="T43" fmla="*/ 180 h 350"/>
                  <a:gd name="T44" fmla="*/ 85 w 347"/>
                  <a:gd name="T45" fmla="*/ 183 h 350"/>
                  <a:gd name="T46" fmla="*/ 74 w 347"/>
                  <a:gd name="T47" fmla="*/ 194 h 350"/>
                  <a:gd name="T48" fmla="*/ 54 w 347"/>
                  <a:gd name="T49" fmla="*/ 211 h 350"/>
                  <a:gd name="T50" fmla="*/ 48 w 347"/>
                  <a:gd name="T51" fmla="*/ 77 h 350"/>
                  <a:gd name="T52" fmla="*/ 46 w 347"/>
                  <a:gd name="T53" fmla="*/ 49 h 350"/>
                  <a:gd name="T54" fmla="*/ 71 w 347"/>
                  <a:gd name="T55" fmla="*/ 49 h 350"/>
                  <a:gd name="T56" fmla="*/ 123 w 347"/>
                  <a:gd name="T57" fmla="*/ 55 h 350"/>
                  <a:gd name="T58" fmla="*/ 194 w 347"/>
                  <a:gd name="T59" fmla="*/ 74 h 350"/>
                  <a:gd name="T60" fmla="*/ 183 w 347"/>
                  <a:gd name="T61" fmla="*/ 85 h 350"/>
                  <a:gd name="T62" fmla="*/ 177 w 347"/>
                  <a:gd name="T63" fmla="*/ 97 h 350"/>
                  <a:gd name="T64" fmla="*/ 180 w 347"/>
                  <a:gd name="T65" fmla="*/ 120 h 350"/>
                  <a:gd name="T66" fmla="*/ 186 w 347"/>
                  <a:gd name="T67" fmla="*/ 128 h 350"/>
                  <a:gd name="T68" fmla="*/ 217 w 347"/>
                  <a:gd name="T69" fmla="*/ 157 h 350"/>
                  <a:gd name="T70" fmla="*/ 272 w 347"/>
                  <a:gd name="T71" fmla="*/ 203 h 350"/>
                  <a:gd name="T72" fmla="*/ 337 w 347"/>
                  <a:gd name="T73" fmla="*/ 260 h 350"/>
                  <a:gd name="T74" fmla="*/ 346 w 347"/>
                  <a:gd name="T75" fmla="*/ 266 h 350"/>
                  <a:gd name="T76" fmla="*/ 318 w 347"/>
                  <a:gd name="T77" fmla="*/ 231 h 350"/>
                  <a:gd name="T78" fmla="*/ 283 w 347"/>
                  <a:gd name="T79" fmla="*/ 191 h 350"/>
                  <a:gd name="T80" fmla="*/ 211 w 347"/>
                  <a:gd name="T81" fmla="*/ 108 h 350"/>
                  <a:gd name="T82" fmla="*/ 211 w 347"/>
                  <a:gd name="T83" fmla="*/ 105 h 350"/>
                  <a:gd name="T84" fmla="*/ 252 w 347"/>
                  <a:gd name="T85" fmla="*/ 69 h 350"/>
                  <a:gd name="T86" fmla="*/ 260 w 347"/>
                  <a:gd name="T87" fmla="*/ 63 h 350"/>
                  <a:gd name="T88" fmla="*/ 260 w 347"/>
                  <a:gd name="T89" fmla="*/ 61 h 350"/>
                  <a:gd name="T90" fmla="*/ 266 w 347"/>
                  <a:gd name="T91" fmla="*/ 52 h 350"/>
                  <a:gd name="T92" fmla="*/ 269 w 347"/>
                  <a:gd name="T93" fmla="*/ 38 h 350"/>
                  <a:gd name="T94" fmla="*/ 260 w 347"/>
                  <a:gd name="T95" fmla="*/ 23 h 350"/>
                  <a:gd name="T96" fmla="*/ 249 w 347"/>
                  <a:gd name="T97" fmla="*/ 20 h 350"/>
                  <a:gd name="T98" fmla="*/ 235 w 347"/>
                  <a:gd name="T99" fmla="*/ 17 h 350"/>
                  <a:gd name="T100" fmla="*/ 223 w 347"/>
                  <a:gd name="T101" fmla="*/ 17 h 350"/>
                  <a:gd name="T102" fmla="*/ 74 w 347"/>
                  <a:gd name="T103" fmla="*/ 3 h 350"/>
                  <a:gd name="T104" fmla="*/ 37 w 347"/>
                  <a:gd name="T105" fmla="*/ 0 h 350"/>
                  <a:gd name="T106" fmla="*/ 34 w 347"/>
                  <a:gd name="T107" fmla="*/ 0 h 350"/>
                  <a:gd name="T108" fmla="*/ 22 w 347"/>
                  <a:gd name="T109" fmla="*/ 3 h 350"/>
                  <a:gd name="T110" fmla="*/ 8 w 347"/>
                  <a:gd name="T111" fmla="*/ 12 h 350"/>
                  <a:gd name="T112" fmla="*/ 0 w 347"/>
                  <a:gd name="T113" fmla="*/ 29 h 350"/>
                  <a:gd name="T114" fmla="*/ 0 w 347"/>
                  <a:gd name="T115" fmla="*/ 43 h 350"/>
                  <a:gd name="T116" fmla="*/ 209 w 347"/>
                  <a:gd name="T117" fmla="*/ 105 h 350"/>
                  <a:gd name="T118" fmla="*/ 232 w 347"/>
                  <a:gd name="T119" fmla="*/ 35 h 350"/>
                  <a:gd name="T120" fmla="*/ 232 w 347"/>
                  <a:gd name="T121" fmla="*/ 35 h 350"/>
                  <a:gd name="T122" fmla="*/ 232 w 347"/>
                  <a:gd name="T123" fmla="*/ 3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7" h="350">
                    <a:moveTo>
                      <a:pt x="0" y="43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14" y="237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52"/>
                    </a:lnTo>
                    <a:lnTo>
                      <a:pt x="17" y="252"/>
                    </a:lnTo>
                    <a:lnTo>
                      <a:pt x="20" y="254"/>
                    </a:lnTo>
                    <a:lnTo>
                      <a:pt x="20" y="254"/>
                    </a:lnTo>
                    <a:lnTo>
                      <a:pt x="22" y="260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37" y="269"/>
                    </a:lnTo>
                    <a:lnTo>
                      <a:pt x="46" y="269"/>
                    </a:lnTo>
                    <a:lnTo>
                      <a:pt x="46" y="269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8" y="252"/>
                    </a:lnTo>
                    <a:lnTo>
                      <a:pt x="68" y="252"/>
                    </a:lnTo>
                    <a:lnTo>
                      <a:pt x="97" y="220"/>
                    </a:lnTo>
                    <a:lnTo>
                      <a:pt x="97" y="220"/>
                    </a:lnTo>
                    <a:lnTo>
                      <a:pt x="106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89" y="283"/>
                    </a:lnTo>
                    <a:lnTo>
                      <a:pt x="189" y="283"/>
                    </a:lnTo>
                    <a:lnTo>
                      <a:pt x="232" y="317"/>
                    </a:lnTo>
                    <a:lnTo>
                      <a:pt x="232" y="317"/>
                    </a:lnTo>
                    <a:lnTo>
                      <a:pt x="257" y="340"/>
                    </a:lnTo>
                    <a:lnTo>
                      <a:pt x="257" y="340"/>
                    </a:lnTo>
                    <a:lnTo>
                      <a:pt x="266" y="349"/>
                    </a:lnTo>
                    <a:lnTo>
                      <a:pt x="266" y="349"/>
                    </a:lnTo>
                    <a:lnTo>
                      <a:pt x="260" y="337"/>
                    </a:lnTo>
                    <a:lnTo>
                      <a:pt x="260" y="337"/>
                    </a:lnTo>
                    <a:lnTo>
                      <a:pt x="237" y="312"/>
                    </a:lnTo>
                    <a:lnTo>
                      <a:pt x="237" y="312"/>
                    </a:lnTo>
                    <a:lnTo>
                      <a:pt x="203" y="271"/>
                    </a:lnTo>
                    <a:lnTo>
                      <a:pt x="203" y="271"/>
                    </a:lnTo>
                    <a:lnTo>
                      <a:pt x="157" y="220"/>
                    </a:lnTo>
                    <a:lnTo>
                      <a:pt x="157" y="220"/>
                    </a:lnTo>
                    <a:lnTo>
                      <a:pt x="131" y="189"/>
                    </a:lnTo>
                    <a:lnTo>
                      <a:pt x="128" y="186"/>
                    </a:lnTo>
                    <a:lnTo>
                      <a:pt x="126" y="183"/>
                    </a:lnTo>
                    <a:lnTo>
                      <a:pt x="123" y="183"/>
                    </a:lnTo>
                    <a:lnTo>
                      <a:pt x="123" y="183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09" y="177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91" y="180"/>
                    </a:lnTo>
                    <a:lnTo>
                      <a:pt x="91" y="180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83" y="189"/>
                    </a:lnTo>
                    <a:lnTo>
                      <a:pt x="83" y="189"/>
                    </a:lnTo>
                    <a:lnTo>
                      <a:pt x="74" y="194"/>
                    </a:lnTo>
                    <a:lnTo>
                      <a:pt x="74" y="194"/>
                    </a:lnTo>
                    <a:lnTo>
                      <a:pt x="54" y="211"/>
                    </a:lnTo>
                    <a:lnTo>
                      <a:pt x="54" y="211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6" y="52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189" y="82"/>
                    </a:lnTo>
                    <a:lnTo>
                      <a:pt x="183" y="85"/>
                    </a:lnTo>
                    <a:lnTo>
                      <a:pt x="183" y="85"/>
                    </a:lnTo>
                    <a:lnTo>
                      <a:pt x="177" y="97"/>
                    </a:lnTo>
                    <a:lnTo>
                      <a:pt x="177" y="97"/>
                    </a:lnTo>
                    <a:lnTo>
                      <a:pt x="177" y="108"/>
                    </a:lnTo>
                    <a:lnTo>
                      <a:pt x="180" y="120"/>
                    </a:lnTo>
                    <a:lnTo>
                      <a:pt x="180" y="120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6" y="128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217" y="157"/>
                    </a:lnTo>
                    <a:lnTo>
                      <a:pt x="217" y="157"/>
                    </a:lnTo>
                    <a:lnTo>
                      <a:pt x="272" y="203"/>
                    </a:lnTo>
                    <a:lnTo>
                      <a:pt x="272" y="203"/>
                    </a:lnTo>
                    <a:lnTo>
                      <a:pt x="312" y="237"/>
                    </a:lnTo>
                    <a:lnTo>
                      <a:pt x="312" y="237"/>
                    </a:lnTo>
                    <a:lnTo>
                      <a:pt x="337" y="260"/>
                    </a:lnTo>
                    <a:lnTo>
                      <a:pt x="337" y="260"/>
                    </a:lnTo>
                    <a:lnTo>
                      <a:pt x="346" y="266"/>
                    </a:lnTo>
                    <a:lnTo>
                      <a:pt x="346" y="266"/>
                    </a:lnTo>
                    <a:lnTo>
                      <a:pt x="340" y="257"/>
                    </a:lnTo>
                    <a:lnTo>
                      <a:pt x="340" y="257"/>
                    </a:lnTo>
                    <a:lnTo>
                      <a:pt x="318" y="231"/>
                    </a:lnTo>
                    <a:lnTo>
                      <a:pt x="318" y="231"/>
                    </a:lnTo>
                    <a:lnTo>
                      <a:pt x="283" y="191"/>
                    </a:lnTo>
                    <a:lnTo>
                      <a:pt x="283" y="191"/>
                    </a:lnTo>
                    <a:lnTo>
                      <a:pt x="237" y="140"/>
                    </a:lnTo>
                    <a:lnTo>
                      <a:pt x="237" y="140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05"/>
                    </a:lnTo>
                    <a:lnTo>
                      <a:pt x="211" y="105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52" y="69"/>
                    </a:lnTo>
                    <a:lnTo>
                      <a:pt x="257" y="66"/>
                    </a:lnTo>
                    <a:lnTo>
                      <a:pt x="257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9" y="46"/>
                    </a:lnTo>
                    <a:lnTo>
                      <a:pt x="269" y="38"/>
                    </a:lnTo>
                    <a:lnTo>
                      <a:pt x="269" y="38"/>
                    </a:lnTo>
                    <a:lnTo>
                      <a:pt x="263" y="29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49" y="20"/>
                    </a:lnTo>
                    <a:lnTo>
                      <a:pt x="249" y="20"/>
                    </a:lnTo>
                    <a:lnTo>
                      <a:pt x="243" y="17"/>
                    </a:lnTo>
                    <a:lnTo>
                      <a:pt x="240" y="17"/>
                    </a:lnTo>
                    <a:lnTo>
                      <a:pt x="235" y="17"/>
                    </a:lnTo>
                    <a:lnTo>
                      <a:pt x="235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5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4" y="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0" y="43"/>
                    </a:lnTo>
                    <a:close/>
                    <a:moveTo>
                      <a:pt x="106" y="208"/>
                    </a:moveTo>
                    <a:lnTo>
                      <a:pt x="106" y="208"/>
                    </a:lnTo>
                    <a:close/>
                    <a:moveTo>
                      <a:pt x="209" y="105"/>
                    </a:moveTo>
                    <a:lnTo>
                      <a:pt x="209" y="105"/>
                    </a:lnTo>
                    <a:close/>
                    <a:moveTo>
                      <a:pt x="232" y="35"/>
                    </a:move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8"/>
                    </a:lnTo>
                    <a:lnTo>
                      <a:pt x="232" y="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02" name="Freeform 44"/>
              <p:cNvSpPr>
                <a:spLocks noChangeArrowheads="1"/>
              </p:cNvSpPr>
              <p:nvPr/>
            </p:nvSpPr>
            <p:spPr bwMode="auto">
              <a:xfrm>
                <a:off x="8681436" y="1391624"/>
                <a:ext cx="84422" cy="84422"/>
              </a:xfrm>
              <a:custGeom>
                <a:avLst/>
                <a:gdLst>
                  <a:gd name="T0" fmla="*/ 77 w 348"/>
                  <a:gd name="T1" fmla="*/ 203 h 347"/>
                  <a:gd name="T2" fmla="*/ 129 w 348"/>
                  <a:gd name="T3" fmla="*/ 157 h 347"/>
                  <a:gd name="T4" fmla="*/ 163 w 348"/>
                  <a:gd name="T5" fmla="*/ 125 h 347"/>
                  <a:gd name="T6" fmla="*/ 169 w 348"/>
                  <a:gd name="T7" fmla="*/ 120 h 347"/>
                  <a:gd name="T8" fmla="*/ 169 w 348"/>
                  <a:gd name="T9" fmla="*/ 97 h 347"/>
                  <a:gd name="T10" fmla="*/ 166 w 348"/>
                  <a:gd name="T11" fmla="*/ 91 h 347"/>
                  <a:gd name="T12" fmla="*/ 160 w 348"/>
                  <a:gd name="T13" fmla="*/ 82 h 347"/>
                  <a:gd name="T14" fmla="*/ 152 w 348"/>
                  <a:gd name="T15" fmla="*/ 74 h 347"/>
                  <a:gd name="T16" fmla="*/ 223 w 348"/>
                  <a:gd name="T17" fmla="*/ 52 h 347"/>
                  <a:gd name="T18" fmla="*/ 272 w 348"/>
                  <a:gd name="T19" fmla="*/ 49 h 347"/>
                  <a:gd name="T20" fmla="*/ 301 w 348"/>
                  <a:gd name="T21" fmla="*/ 49 h 347"/>
                  <a:gd name="T22" fmla="*/ 298 w 348"/>
                  <a:gd name="T23" fmla="*/ 71 h 347"/>
                  <a:gd name="T24" fmla="*/ 292 w 348"/>
                  <a:gd name="T25" fmla="*/ 211 h 347"/>
                  <a:gd name="T26" fmla="*/ 272 w 348"/>
                  <a:gd name="T27" fmla="*/ 194 h 347"/>
                  <a:gd name="T28" fmla="*/ 261 w 348"/>
                  <a:gd name="T29" fmla="*/ 183 h 347"/>
                  <a:gd name="T30" fmla="*/ 241 w 348"/>
                  <a:gd name="T31" fmla="*/ 177 h 347"/>
                  <a:gd name="T32" fmla="*/ 223 w 348"/>
                  <a:gd name="T33" fmla="*/ 183 h 347"/>
                  <a:gd name="T34" fmla="*/ 215 w 348"/>
                  <a:gd name="T35" fmla="*/ 188 h 347"/>
                  <a:gd name="T36" fmla="*/ 189 w 348"/>
                  <a:gd name="T37" fmla="*/ 217 h 347"/>
                  <a:gd name="T38" fmla="*/ 109 w 348"/>
                  <a:gd name="T39" fmla="*/ 311 h 347"/>
                  <a:gd name="T40" fmla="*/ 89 w 348"/>
                  <a:gd name="T41" fmla="*/ 337 h 347"/>
                  <a:gd name="T42" fmla="*/ 92 w 348"/>
                  <a:gd name="T43" fmla="*/ 340 h 347"/>
                  <a:gd name="T44" fmla="*/ 118 w 348"/>
                  <a:gd name="T45" fmla="*/ 317 h 347"/>
                  <a:gd name="T46" fmla="*/ 209 w 348"/>
                  <a:gd name="T47" fmla="*/ 237 h 347"/>
                  <a:gd name="T48" fmla="*/ 241 w 348"/>
                  <a:gd name="T49" fmla="*/ 208 h 347"/>
                  <a:gd name="T50" fmla="*/ 249 w 348"/>
                  <a:gd name="T51" fmla="*/ 220 h 347"/>
                  <a:gd name="T52" fmla="*/ 284 w 348"/>
                  <a:gd name="T53" fmla="*/ 257 h 347"/>
                  <a:gd name="T54" fmla="*/ 286 w 348"/>
                  <a:gd name="T55" fmla="*/ 260 h 347"/>
                  <a:gd name="T56" fmla="*/ 286 w 348"/>
                  <a:gd name="T57" fmla="*/ 260 h 347"/>
                  <a:gd name="T58" fmla="*/ 295 w 348"/>
                  <a:gd name="T59" fmla="*/ 266 h 347"/>
                  <a:gd name="T60" fmla="*/ 309 w 348"/>
                  <a:gd name="T61" fmla="*/ 268 h 347"/>
                  <a:gd name="T62" fmla="*/ 324 w 348"/>
                  <a:gd name="T63" fmla="*/ 260 h 347"/>
                  <a:gd name="T64" fmla="*/ 330 w 348"/>
                  <a:gd name="T65" fmla="*/ 243 h 347"/>
                  <a:gd name="T66" fmla="*/ 332 w 348"/>
                  <a:gd name="T67" fmla="*/ 234 h 347"/>
                  <a:gd name="T68" fmla="*/ 341 w 348"/>
                  <a:gd name="T69" fmla="*/ 125 h 347"/>
                  <a:gd name="T70" fmla="*/ 344 w 348"/>
                  <a:gd name="T71" fmla="*/ 76 h 347"/>
                  <a:gd name="T72" fmla="*/ 347 w 348"/>
                  <a:gd name="T73" fmla="*/ 37 h 347"/>
                  <a:gd name="T74" fmla="*/ 347 w 348"/>
                  <a:gd name="T75" fmla="*/ 29 h 347"/>
                  <a:gd name="T76" fmla="*/ 347 w 348"/>
                  <a:gd name="T77" fmla="*/ 23 h 347"/>
                  <a:gd name="T78" fmla="*/ 335 w 348"/>
                  <a:gd name="T79" fmla="*/ 9 h 347"/>
                  <a:gd name="T80" fmla="*/ 318 w 348"/>
                  <a:gd name="T81" fmla="*/ 0 h 347"/>
                  <a:gd name="T82" fmla="*/ 295 w 348"/>
                  <a:gd name="T83" fmla="*/ 0 h 347"/>
                  <a:gd name="T84" fmla="*/ 269 w 348"/>
                  <a:gd name="T85" fmla="*/ 3 h 347"/>
                  <a:gd name="T86" fmla="*/ 123 w 348"/>
                  <a:gd name="T87" fmla="*/ 14 h 347"/>
                  <a:gd name="T88" fmla="*/ 106 w 348"/>
                  <a:gd name="T89" fmla="*/ 17 h 347"/>
                  <a:gd name="T90" fmla="*/ 100 w 348"/>
                  <a:gd name="T91" fmla="*/ 17 h 347"/>
                  <a:gd name="T92" fmla="*/ 97 w 348"/>
                  <a:gd name="T93" fmla="*/ 17 h 347"/>
                  <a:gd name="T94" fmla="*/ 92 w 348"/>
                  <a:gd name="T95" fmla="*/ 20 h 347"/>
                  <a:gd name="T96" fmla="*/ 80 w 348"/>
                  <a:gd name="T97" fmla="*/ 29 h 347"/>
                  <a:gd name="T98" fmla="*/ 77 w 348"/>
                  <a:gd name="T99" fmla="*/ 46 h 347"/>
                  <a:gd name="T100" fmla="*/ 86 w 348"/>
                  <a:gd name="T101" fmla="*/ 60 h 347"/>
                  <a:gd name="T102" fmla="*/ 94 w 348"/>
                  <a:gd name="T103" fmla="*/ 68 h 347"/>
                  <a:gd name="T104" fmla="*/ 135 w 348"/>
                  <a:gd name="T105" fmla="*/ 105 h 347"/>
                  <a:gd name="T106" fmla="*/ 135 w 348"/>
                  <a:gd name="T107" fmla="*/ 108 h 347"/>
                  <a:gd name="T108" fmla="*/ 63 w 348"/>
                  <a:gd name="T109" fmla="*/ 191 h 347"/>
                  <a:gd name="T110" fmla="*/ 29 w 348"/>
                  <a:gd name="T111" fmla="*/ 231 h 347"/>
                  <a:gd name="T112" fmla="*/ 0 w 348"/>
                  <a:gd name="T113" fmla="*/ 266 h 347"/>
                  <a:gd name="T114" fmla="*/ 9 w 348"/>
                  <a:gd name="T115" fmla="*/ 260 h 347"/>
                  <a:gd name="T116" fmla="*/ 241 w 348"/>
                  <a:gd name="T117" fmla="*/ 208 h 347"/>
                  <a:gd name="T118" fmla="*/ 312 w 348"/>
                  <a:gd name="T119" fmla="*/ 231 h 347"/>
                  <a:gd name="T120" fmla="*/ 140 w 348"/>
                  <a:gd name="T121" fmla="*/ 105 h 347"/>
                  <a:gd name="T122" fmla="*/ 138 w 348"/>
                  <a:gd name="T123" fmla="*/ 10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47">
                    <a:moveTo>
                      <a:pt x="37" y="237"/>
                    </a:moveTo>
                    <a:lnTo>
                      <a:pt x="37" y="237"/>
                    </a:lnTo>
                    <a:lnTo>
                      <a:pt x="77" y="203"/>
                    </a:lnTo>
                    <a:lnTo>
                      <a:pt x="77" y="203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57" y="131"/>
                    </a:lnTo>
                    <a:lnTo>
                      <a:pt x="163" y="128"/>
                    </a:lnTo>
                    <a:lnTo>
                      <a:pt x="163" y="125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9" y="120"/>
                    </a:lnTo>
                    <a:lnTo>
                      <a:pt x="169" y="120"/>
                    </a:lnTo>
                    <a:lnTo>
                      <a:pt x="172" y="108"/>
                    </a:lnTo>
                    <a:lnTo>
                      <a:pt x="169" y="97"/>
                    </a:lnTo>
                    <a:lnTo>
                      <a:pt x="169" y="97"/>
                    </a:lnTo>
                    <a:lnTo>
                      <a:pt x="166" y="91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3" y="85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52" y="74"/>
                    </a:lnTo>
                    <a:lnTo>
                      <a:pt x="152" y="74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72" y="49"/>
                    </a:lnTo>
                    <a:lnTo>
                      <a:pt x="272" y="49"/>
                    </a:lnTo>
                    <a:lnTo>
                      <a:pt x="298" y="46"/>
                    </a:lnTo>
                    <a:lnTo>
                      <a:pt x="301" y="46"/>
                    </a:lnTo>
                    <a:lnTo>
                      <a:pt x="301" y="49"/>
                    </a:lnTo>
                    <a:lnTo>
                      <a:pt x="301" y="49"/>
                    </a:lnTo>
                    <a:lnTo>
                      <a:pt x="298" y="71"/>
                    </a:lnTo>
                    <a:lnTo>
                      <a:pt x="298" y="71"/>
                    </a:lnTo>
                    <a:lnTo>
                      <a:pt x="295" y="123"/>
                    </a:lnTo>
                    <a:lnTo>
                      <a:pt x="295" y="123"/>
                    </a:lnTo>
                    <a:lnTo>
                      <a:pt x="292" y="211"/>
                    </a:lnTo>
                    <a:lnTo>
                      <a:pt x="292" y="211"/>
                    </a:lnTo>
                    <a:lnTo>
                      <a:pt x="272" y="194"/>
                    </a:lnTo>
                    <a:lnTo>
                      <a:pt x="272" y="194"/>
                    </a:lnTo>
                    <a:lnTo>
                      <a:pt x="267" y="188"/>
                    </a:lnTo>
                    <a:lnTo>
                      <a:pt x="261" y="183"/>
                    </a:lnTo>
                    <a:lnTo>
                      <a:pt x="261" y="183"/>
                    </a:lnTo>
                    <a:lnTo>
                      <a:pt x="252" y="177"/>
                    </a:lnTo>
                    <a:lnTo>
                      <a:pt x="252" y="177"/>
                    </a:lnTo>
                    <a:lnTo>
                      <a:pt x="241" y="177"/>
                    </a:lnTo>
                    <a:lnTo>
                      <a:pt x="229" y="180"/>
                    </a:lnTo>
                    <a:lnTo>
                      <a:pt x="229" y="180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20" y="186"/>
                    </a:lnTo>
                    <a:lnTo>
                      <a:pt x="215" y="188"/>
                    </a:lnTo>
                    <a:lnTo>
                      <a:pt x="215" y="188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43" y="271"/>
                    </a:lnTo>
                    <a:lnTo>
                      <a:pt x="143" y="271"/>
                    </a:lnTo>
                    <a:lnTo>
                      <a:pt x="109" y="311"/>
                    </a:lnTo>
                    <a:lnTo>
                      <a:pt x="109" y="311"/>
                    </a:lnTo>
                    <a:lnTo>
                      <a:pt x="89" y="337"/>
                    </a:lnTo>
                    <a:lnTo>
                      <a:pt x="89" y="337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118" y="317"/>
                    </a:lnTo>
                    <a:lnTo>
                      <a:pt x="118" y="317"/>
                    </a:lnTo>
                    <a:lnTo>
                      <a:pt x="157" y="283"/>
                    </a:lnTo>
                    <a:lnTo>
                      <a:pt x="157" y="283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38" y="211"/>
                    </a:lnTo>
                    <a:lnTo>
                      <a:pt x="241" y="208"/>
                    </a:lnTo>
                    <a:lnTo>
                      <a:pt x="241" y="211"/>
                    </a:lnTo>
                    <a:lnTo>
                      <a:pt x="241" y="211"/>
                    </a:lnTo>
                    <a:lnTo>
                      <a:pt x="249" y="220"/>
                    </a:lnTo>
                    <a:lnTo>
                      <a:pt x="249" y="220"/>
                    </a:lnTo>
                    <a:lnTo>
                      <a:pt x="278" y="251"/>
                    </a:lnTo>
                    <a:lnTo>
                      <a:pt x="284" y="257"/>
                    </a:lnTo>
                    <a:lnTo>
                      <a:pt x="284" y="257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95" y="266"/>
                    </a:lnTo>
                    <a:lnTo>
                      <a:pt x="295" y="266"/>
                    </a:lnTo>
                    <a:lnTo>
                      <a:pt x="301" y="268"/>
                    </a:lnTo>
                    <a:lnTo>
                      <a:pt x="309" y="268"/>
                    </a:lnTo>
                    <a:lnTo>
                      <a:pt x="309" y="268"/>
                    </a:lnTo>
                    <a:lnTo>
                      <a:pt x="318" y="263"/>
                    </a:lnTo>
                    <a:lnTo>
                      <a:pt x="324" y="260"/>
                    </a:lnTo>
                    <a:lnTo>
                      <a:pt x="324" y="260"/>
                    </a:lnTo>
                    <a:lnTo>
                      <a:pt x="330" y="249"/>
                    </a:lnTo>
                    <a:lnTo>
                      <a:pt x="330" y="249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2" y="234"/>
                    </a:lnTo>
                    <a:lnTo>
                      <a:pt x="332" y="234"/>
                    </a:lnTo>
                    <a:lnTo>
                      <a:pt x="332" y="223"/>
                    </a:lnTo>
                    <a:lnTo>
                      <a:pt x="332" y="223"/>
                    </a:lnTo>
                    <a:lnTo>
                      <a:pt x="341" y="125"/>
                    </a:lnTo>
                    <a:lnTo>
                      <a:pt x="341" y="125"/>
                    </a:lnTo>
                    <a:lnTo>
                      <a:pt x="344" y="76"/>
                    </a:lnTo>
                    <a:lnTo>
                      <a:pt x="344" y="76"/>
                    </a:lnTo>
                    <a:lnTo>
                      <a:pt x="347" y="52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5"/>
                    </a:lnTo>
                    <a:lnTo>
                      <a:pt x="347" y="35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23"/>
                    </a:lnTo>
                    <a:lnTo>
                      <a:pt x="347" y="23"/>
                    </a:lnTo>
                    <a:lnTo>
                      <a:pt x="341" y="14"/>
                    </a:lnTo>
                    <a:lnTo>
                      <a:pt x="335" y="9"/>
                    </a:lnTo>
                    <a:lnTo>
                      <a:pt x="335" y="9"/>
                    </a:lnTo>
                    <a:lnTo>
                      <a:pt x="327" y="3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09" y="0"/>
                    </a:lnTo>
                    <a:lnTo>
                      <a:pt x="307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18" y="6"/>
                    </a:lnTo>
                    <a:lnTo>
                      <a:pt x="218" y="6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12" y="14"/>
                    </a:lnTo>
                    <a:lnTo>
                      <a:pt x="106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86" y="23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77" y="37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29" y="99"/>
                    </a:lnTo>
                    <a:lnTo>
                      <a:pt x="129" y="99"/>
                    </a:lnTo>
                    <a:lnTo>
                      <a:pt x="135" y="105"/>
                    </a:lnTo>
                    <a:lnTo>
                      <a:pt x="138" y="108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29" y="231"/>
                    </a:lnTo>
                    <a:lnTo>
                      <a:pt x="29" y="231"/>
                    </a:lnTo>
                    <a:lnTo>
                      <a:pt x="9" y="257"/>
                    </a:lnTo>
                    <a:lnTo>
                      <a:pt x="9" y="257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37" y="237"/>
                    </a:lnTo>
                    <a:close/>
                    <a:moveTo>
                      <a:pt x="244" y="208"/>
                    </a:moveTo>
                    <a:lnTo>
                      <a:pt x="241" y="208"/>
                    </a:lnTo>
                    <a:lnTo>
                      <a:pt x="241" y="208"/>
                    </a:lnTo>
                    <a:lnTo>
                      <a:pt x="244" y="208"/>
                    </a:lnTo>
                    <a:close/>
                    <a:moveTo>
                      <a:pt x="312" y="231"/>
                    </a:moveTo>
                    <a:lnTo>
                      <a:pt x="312" y="231"/>
                    </a:lnTo>
                    <a:close/>
                    <a:moveTo>
                      <a:pt x="138" y="105"/>
                    </a:moveTo>
                    <a:lnTo>
                      <a:pt x="140" y="105"/>
                    </a:lnTo>
                    <a:lnTo>
                      <a:pt x="140" y="105"/>
                    </a:lnTo>
                    <a:lnTo>
                      <a:pt x="140" y="105"/>
                    </a:ln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03" name="Freeform 45"/>
              <p:cNvSpPr>
                <a:spLocks noChangeArrowheads="1"/>
              </p:cNvSpPr>
              <p:nvPr/>
            </p:nvSpPr>
            <p:spPr bwMode="auto">
              <a:xfrm>
                <a:off x="8680367" y="1608555"/>
                <a:ext cx="85490" cy="84421"/>
              </a:xfrm>
              <a:custGeom>
                <a:avLst/>
                <a:gdLst>
                  <a:gd name="T0" fmla="*/ 95 w 351"/>
                  <a:gd name="T1" fmla="*/ 278 h 347"/>
                  <a:gd name="T2" fmla="*/ 89 w 351"/>
                  <a:gd name="T3" fmla="*/ 286 h 347"/>
                  <a:gd name="T4" fmla="*/ 86 w 351"/>
                  <a:gd name="T5" fmla="*/ 286 h 347"/>
                  <a:gd name="T6" fmla="*/ 80 w 351"/>
                  <a:gd name="T7" fmla="*/ 295 h 347"/>
                  <a:gd name="T8" fmla="*/ 80 w 351"/>
                  <a:gd name="T9" fmla="*/ 309 h 347"/>
                  <a:gd name="T10" fmla="*/ 89 w 351"/>
                  <a:gd name="T11" fmla="*/ 323 h 347"/>
                  <a:gd name="T12" fmla="*/ 97 w 351"/>
                  <a:gd name="T13" fmla="*/ 329 h 347"/>
                  <a:gd name="T14" fmla="*/ 115 w 351"/>
                  <a:gd name="T15" fmla="*/ 332 h 347"/>
                  <a:gd name="T16" fmla="*/ 126 w 351"/>
                  <a:gd name="T17" fmla="*/ 332 h 347"/>
                  <a:gd name="T18" fmla="*/ 272 w 351"/>
                  <a:gd name="T19" fmla="*/ 344 h 347"/>
                  <a:gd name="T20" fmla="*/ 310 w 351"/>
                  <a:gd name="T21" fmla="*/ 346 h 347"/>
                  <a:gd name="T22" fmla="*/ 315 w 351"/>
                  <a:gd name="T23" fmla="*/ 346 h 347"/>
                  <a:gd name="T24" fmla="*/ 324 w 351"/>
                  <a:gd name="T25" fmla="*/ 346 h 347"/>
                  <a:gd name="T26" fmla="*/ 341 w 351"/>
                  <a:gd name="T27" fmla="*/ 335 h 347"/>
                  <a:gd name="T28" fmla="*/ 350 w 351"/>
                  <a:gd name="T29" fmla="*/ 318 h 347"/>
                  <a:gd name="T30" fmla="*/ 350 w 351"/>
                  <a:gd name="T31" fmla="*/ 306 h 347"/>
                  <a:gd name="T32" fmla="*/ 347 w 351"/>
                  <a:gd name="T33" fmla="*/ 269 h 347"/>
                  <a:gd name="T34" fmla="*/ 341 w 351"/>
                  <a:gd name="T35" fmla="*/ 220 h 347"/>
                  <a:gd name="T36" fmla="*/ 333 w 351"/>
                  <a:gd name="T37" fmla="*/ 111 h 347"/>
                  <a:gd name="T38" fmla="*/ 333 w 351"/>
                  <a:gd name="T39" fmla="*/ 103 h 347"/>
                  <a:gd name="T40" fmla="*/ 330 w 351"/>
                  <a:gd name="T41" fmla="*/ 97 h 347"/>
                  <a:gd name="T42" fmla="*/ 330 w 351"/>
                  <a:gd name="T43" fmla="*/ 91 h 347"/>
                  <a:gd name="T44" fmla="*/ 321 w 351"/>
                  <a:gd name="T45" fmla="*/ 80 h 347"/>
                  <a:gd name="T46" fmla="*/ 304 w 351"/>
                  <a:gd name="T47" fmla="*/ 77 h 347"/>
                  <a:gd name="T48" fmla="*/ 287 w 351"/>
                  <a:gd name="T49" fmla="*/ 86 h 347"/>
                  <a:gd name="T50" fmla="*/ 281 w 351"/>
                  <a:gd name="T51" fmla="*/ 94 h 347"/>
                  <a:gd name="T52" fmla="*/ 241 w 351"/>
                  <a:gd name="T53" fmla="*/ 134 h 347"/>
                  <a:gd name="T54" fmla="*/ 238 w 351"/>
                  <a:gd name="T55" fmla="*/ 137 h 347"/>
                  <a:gd name="T56" fmla="*/ 158 w 351"/>
                  <a:gd name="T57" fmla="*/ 63 h 347"/>
                  <a:gd name="T58" fmla="*/ 118 w 351"/>
                  <a:gd name="T59" fmla="*/ 28 h 347"/>
                  <a:gd name="T60" fmla="*/ 80 w 351"/>
                  <a:gd name="T61" fmla="*/ 0 h 347"/>
                  <a:gd name="T62" fmla="*/ 89 w 351"/>
                  <a:gd name="T63" fmla="*/ 8 h 347"/>
                  <a:gd name="T64" fmla="*/ 146 w 351"/>
                  <a:gd name="T65" fmla="*/ 77 h 347"/>
                  <a:gd name="T66" fmla="*/ 189 w 351"/>
                  <a:gd name="T67" fmla="*/ 129 h 347"/>
                  <a:gd name="T68" fmla="*/ 221 w 351"/>
                  <a:gd name="T69" fmla="*/ 163 h 347"/>
                  <a:gd name="T70" fmla="*/ 229 w 351"/>
                  <a:gd name="T71" fmla="*/ 169 h 347"/>
                  <a:gd name="T72" fmla="*/ 252 w 351"/>
                  <a:gd name="T73" fmla="*/ 169 h 347"/>
                  <a:gd name="T74" fmla="*/ 258 w 351"/>
                  <a:gd name="T75" fmla="*/ 166 h 347"/>
                  <a:gd name="T76" fmla="*/ 267 w 351"/>
                  <a:gd name="T77" fmla="*/ 160 h 347"/>
                  <a:gd name="T78" fmla="*/ 275 w 351"/>
                  <a:gd name="T79" fmla="*/ 152 h 347"/>
                  <a:gd name="T80" fmla="*/ 298 w 351"/>
                  <a:gd name="T81" fmla="*/ 223 h 347"/>
                  <a:gd name="T82" fmla="*/ 301 w 351"/>
                  <a:gd name="T83" fmla="*/ 272 h 347"/>
                  <a:gd name="T84" fmla="*/ 301 w 351"/>
                  <a:gd name="T85" fmla="*/ 300 h 347"/>
                  <a:gd name="T86" fmla="*/ 275 w 351"/>
                  <a:gd name="T87" fmla="*/ 298 h 347"/>
                  <a:gd name="T88" fmla="*/ 138 w 351"/>
                  <a:gd name="T89" fmla="*/ 292 h 347"/>
                  <a:gd name="T90" fmla="*/ 152 w 351"/>
                  <a:gd name="T91" fmla="*/ 275 h 347"/>
                  <a:gd name="T92" fmla="*/ 163 w 351"/>
                  <a:gd name="T93" fmla="*/ 260 h 347"/>
                  <a:gd name="T94" fmla="*/ 172 w 351"/>
                  <a:gd name="T95" fmla="*/ 240 h 347"/>
                  <a:gd name="T96" fmla="*/ 166 w 351"/>
                  <a:gd name="T97" fmla="*/ 223 h 347"/>
                  <a:gd name="T98" fmla="*/ 158 w 351"/>
                  <a:gd name="T99" fmla="*/ 215 h 347"/>
                  <a:gd name="T100" fmla="*/ 129 w 351"/>
                  <a:gd name="T101" fmla="*/ 189 h 347"/>
                  <a:gd name="T102" fmla="*/ 37 w 351"/>
                  <a:gd name="T103" fmla="*/ 111 h 347"/>
                  <a:gd name="T104" fmla="*/ 9 w 351"/>
                  <a:gd name="T105" fmla="*/ 89 h 347"/>
                  <a:gd name="T106" fmla="*/ 9 w 351"/>
                  <a:gd name="T107" fmla="*/ 91 h 347"/>
                  <a:gd name="T108" fmla="*/ 29 w 351"/>
                  <a:gd name="T109" fmla="*/ 117 h 347"/>
                  <a:gd name="T110" fmla="*/ 109 w 351"/>
                  <a:gd name="T111" fmla="*/ 209 h 347"/>
                  <a:gd name="T112" fmla="*/ 138 w 351"/>
                  <a:gd name="T113" fmla="*/ 240 h 347"/>
                  <a:gd name="T114" fmla="*/ 129 w 351"/>
                  <a:gd name="T115" fmla="*/ 249 h 347"/>
                  <a:gd name="T116" fmla="*/ 118 w 351"/>
                  <a:gd name="T117" fmla="*/ 312 h 347"/>
                  <a:gd name="T118" fmla="*/ 118 w 351"/>
                  <a:gd name="T119" fmla="*/ 312 h 347"/>
                  <a:gd name="T120" fmla="*/ 244 w 351"/>
                  <a:gd name="T121" fmla="*/ 140 h 347"/>
                  <a:gd name="T122" fmla="*/ 141 w 351"/>
                  <a:gd name="T123" fmla="*/ 243 h 347"/>
                  <a:gd name="T124" fmla="*/ 141 w 351"/>
                  <a:gd name="T125" fmla="*/ 24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47">
                    <a:moveTo>
                      <a:pt x="129" y="249"/>
                    </a:moveTo>
                    <a:lnTo>
                      <a:pt x="129" y="249"/>
                    </a:lnTo>
                    <a:lnTo>
                      <a:pt x="95" y="278"/>
                    </a:lnTo>
                    <a:lnTo>
                      <a:pt x="92" y="283"/>
                    </a:lnTo>
                    <a:lnTo>
                      <a:pt x="89" y="283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6" y="286"/>
                    </a:lnTo>
                    <a:lnTo>
                      <a:pt x="86" y="289"/>
                    </a:lnTo>
                    <a:lnTo>
                      <a:pt x="86" y="289"/>
                    </a:lnTo>
                    <a:lnTo>
                      <a:pt x="80" y="295"/>
                    </a:lnTo>
                    <a:lnTo>
                      <a:pt x="80" y="295"/>
                    </a:lnTo>
                    <a:lnTo>
                      <a:pt x="80" y="300"/>
                    </a:lnTo>
                    <a:lnTo>
                      <a:pt x="80" y="309"/>
                    </a:lnTo>
                    <a:lnTo>
                      <a:pt x="80" y="309"/>
                    </a:lnTo>
                    <a:lnTo>
                      <a:pt x="83" y="318"/>
                    </a:lnTo>
                    <a:lnTo>
                      <a:pt x="89" y="323"/>
                    </a:lnTo>
                    <a:lnTo>
                      <a:pt x="89" y="323"/>
                    </a:lnTo>
                    <a:lnTo>
                      <a:pt x="97" y="329"/>
                    </a:lnTo>
                    <a:lnTo>
                      <a:pt x="97" y="329"/>
                    </a:lnTo>
                    <a:lnTo>
                      <a:pt x="106" y="329"/>
                    </a:lnTo>
                    <a:lnTo>
                      <a:pt x="109" y="329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6" y="332"/>
                    </a:lnTo>
                    <a:lnTo>
                      <a:pt x="126" y="332"/>
                    </a:lnTo>
                    <a:lnTo>
                      <a:pt x="223" y="341"/>
                    </a:lnTo>
                    <a:lnTo>
                      <a:pt x="223" y="341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98" y="346"/>
                    </a:lnTo>
                    <a:lnTo>
                      <a:pt x="310" y="346"/>
                    </a:lnTo>
                    <a:lnTo>
                      <a:pt x="312" y="346"/>
                    </a:lnTo>
                    <a:lnTo>
                      <a:pt x="315" y="346"/>
                    </a:lnTo>
                    <a:lnTo>
                      <a:pt x="315" y="346"/>
                    </a:lnTo>
                    <a:lnTo>
                      <a:pt x="321" y="346"/>
                    </a:lnTo>
                    <a:lnTo>
                      <a:pt x="321" y="346"/>
                    </a:lnTo>
                    <a:lnTo>
                      <a:pt x="324" y="346"/>
                    </a:lnTo>
                    <a:lnTo>
                      <a:pt x="324" y="346"/>
                    </a:lnTo>
                    <a:lnTo>
                      <a:pt x="333" y="341"/>
                    </a:lnTo>
                    <a:lnTo>
                      <a:pt x="341" y="335"/>
                    </a:lnTo>
                    <a:lnTo>
                      <a:pt x="341" y="335"/>
                    </a:lnTo>
                    <a:lnTo>
                      <a:pt x="347" y="326"/>
                    </a:lnTo>
                    <a:lnTo>
                      <a:pt x="350" y="318"/>
                    </a:lnTo>
                    <a:lnTo>
                      <a:pt x="350" y="318"/>
                    </a:lnTo>
                    <a:lnTo>
                      <a:pt x="350" y="309"/>
                    </a:lnTo>
                    <a:lnTo>
                      <a:pt x="350" y="306"/>
                    </a:lnTo>
                    <a:lnTo>
                      <a:pt x="347" y="295"/>
                    </a:lnTo>
                    <a:lnTo>
                      <a:pt x="347" y="295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41" y="220"/>
                    </a:lnTo>
                    <a:lnTo>
                      <a:pt x="341" y="220"/>
                    </a:lnTo>
                    <a:lnTo>
                      <a:pt x="333" y="123"/>
                    </a:lnTo>
                    <a:lnTo>
                      <a:pt x="333" y="123"/>
                    </a:lnTo>
                    <a:lnTo>
                      <a:pt x="333" y="111"/>
                    </a:lnTo>
                    <a:lnTo>
                      <a:pt x="333" y="106"/>
                    </a:lnTo>
                    <a:lnTo>
                      <a:pt x="333" y="103"/>
                    </a:lnTo>
                    <a:lnTo>
                      <a:pt x="333" y="103"/>
                    </a:lnTo>
                    <a:lnTo>
                      <a:pt x="333" y="100"/>
                    </a:lnTo>
                    <a:lnTo>
                      <a:pt x="333" y="100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0" y="91"/>
                    </a:lnTo>
                    <a:lnTo>
                      <a:pt x="330" y="91"/>
                    </a:lnTo>
                    <a:lnTo>
                      <a:pt x="327" y="86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12" y="77"/>
                    </a:lnTo>
                    <a:lnTo>
                      <a:pt x="304" y="77"/>
                    </a:lnTo>
                    <a:lnTo>
                      <a:pt x="304" y="77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1" y="94"/>
                    </a:lnTo>
                    <a:lnTo>
                      <a:pt x="281" y="94"/>
                    </a:lnTo>
                    <a:lnTo>
                      <a:pt x="249" y="129"/>
                    </a:lnTo>
                    <a:lnTo>
                      <a:pt x="249" y="129"/>
                    </a:lnTo>
                    <a:lnTo>
                      <a:pt x="241" y="134"/>
                    </a:lnTo>
                    <a:lnTo>
                      <a:pt x="241" y="137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89" y="129"/>
                    </a:lnTo>
                    <a:lnTo>
                      <a:pt x="189" y="129"/>
                    </a:lnTo>
                    <a:lnTo>
                      <a:pt x="218" y="157"/>
                    </a:lnTo>
                    <a:lnTo>
                      <a:pt x="221" y="163"/>
                    </a:lnTo>
                    <a:lnTo>
                      <a:pt x="221" y="163"/>
                    </a:lnTo>
                    <a:lnTo>
                      <a:pt x="223" y="166"/>
                    </a:lnTo>
                    <a:lnTo>
                      <a:pt x="223" y="166"/>
                    </a:lnTo>
                    <a:lnTo>
                      <a:pt x="229" y="169"/>
                    </a:lnTo>
                    <a:lnTo>
                      <a:pt x="229" y="169"/>
                    </a:lnTo>
                    <a:lnTo>
                      <a:pt x="241" y="171"/>
                    </a:lnTo>
                    <a:lnTo>
                      <a:pt x="252" y="169"/>
                    </a:lnTo>
                    <a:lnTo>
                      <a:pt x="252" y="169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61" y="166"/>
                    </a:lnTo>
                    <a:lnTo>
                      <a:pt x="261" y="163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75" y="152"/>
                    </a:lnTo>
                    <a:lnTo>
                      <a:pt x="275" y="152"/>
                    </a:lnTo>
                    <a:lnTo>
                      <a:pt x="292" y="134"/>
                    </a:lnTo>
                    <a:lnTo>
                      <a:pt x="292" y="134"/>
                    </a:lnTo>
                    <a:lnTo>
                      <a:pt x="298" y="223"/>
                    </a:lnTo>
                    <a:lnTo>
                      <a:pt x="298" y="223"/>
                    </a:lnTo>
                    <a:lnTo>
                      <a:pt x="301" y="272"/>
                    </a:lnTo>
                    <a:lnTo>
                      <a:pt x="301" y="272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275" y="298"/>
                    </a:lnTo>
                    <a:lnTo>
                      <a:pt x="275" y="298"/>
                    </a:lnTo>
                    <a:lnTo>
                      <a:pt x="226" y="295"/>
                    </a:lnTo>
                    <a:lnTo>
                      <a:pt x="226" y="295"/>
                    </a:lnTo>
                    <a:lnTo>
                      <a:pt x="138" y="292"/>
                    </a:lnTo>
                    <a:lnTo>
                      <a:pt x="138" y="292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60" y="266"/>
                    </a:lnTo>
                    <a:lnTo>
                      <a:pt x="163" y="260"/>
                    </a:lnTo>
                    <a:lnTo>
                      <a:pt x="163" y="260"/>
                    </a:lnTo>
                    <a:lnTo>
                      <a:pt x="169" y="252"/>
                    </a:lnTo>
                    <a:lnTo>
                      <a:pt x="169" y="252"/>
                    </a:lnTo>
                    <a:lnTo>
                      <a:pt x="172" y="240"/>
                    </a:lnTo>
                    <a:lnTo>
                      <a:pt x="169" y="229"/>
                    </a:lnTo>
                    <a:lnTo>
                      <a:pt x="169" y="229"/>
                    </a:lnTo>
                    <a:lnTo>
                      <a:pt x="166" y="223"/>
                    </a:lnTo>
                    <a:lnTo>
                      <a:pt x="166" y="223"/>
                    </a:lnTo>
                    <a:lnTo>
                      <a:pt x="163" y="220"/>
                    </a:lnTo>
                    <a:lnTo>
                      <a:pt x="158" y="215"/>
                    </a:lnTo>
                    <a:lnTo>
                      <a:pt x="158" y="215"/>
                    </a:lnTo>
                    <a:lnTo>
                      <a:pt x="129" y="189"/>
                    </a:lnTo>
                    <a:lnTo>
                      <a:pt x="129" y="189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66" y="157"/>
                    </a:lnTo>
                    <a:lnTo>
                      <a:pt x="66" y="157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38" y="237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29" y="249"/>
                    </a:lnTo>
                    <a:close/>
                    <a:moveTo>
                      <a:pt x="118" y="315"/>
                    </a:move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5"/>
                    </a:lnTo>
                    <a:close/>
                    <a:moveTo>
                      <a:pt x="244" y="140"/>
                    </a:moveTo>
                    <a:lnTo>
                      <a:pt x="244" y="137"/>
                    </a:lnTo>
                    <a:lnTo>
                      <a:pt x="244" y="140"/>
                    </a:lnTo>
                    <a:close/>
                    <a:moveTo>
                      <a:pt x="141" y="243"/>
                    </a:move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0"/>
                    </a:lnTo>
                    <a:lnTo>
                      <a:pt x="141" y="240"/>
                    </a:lnTo>
                    <a:lnTo>
                      <a:pt x="141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04" name="Freeform 46"/>
              <p:cNvSpPr>
                <a:spLocks noChangeArrowheads="1"/>
              </p:cNvSpPr>
              <p:nvPr/>
            </p:nvSpPr>
            <p:spPr bwMode="auto">
              <a:xfrm>
                <a:off x="8463436" y="1607486"/>
                <a:ext cx="84422" cy="84422"/>
              </a:xfrm>
              <a:custGeom>
                <a:avLst/>
                <a:gdLst>
                  <a:gd name="T0" fmla="*/ 283 w 347"/>
                  <a:gd name="T1" fmla="*/ 158 h 350"/>
                  <a:gd name="T2" fmla="*/ 318 w 347"/>
                  <a:gd name="T3" fmla="*/ 117 h 350"/>
                  <a:gd name="T4" fmla="*/ 346 w 347"/>
                  <a:gd name="T5" fmla="*/ 80 h 350"/>
                  <a:gd name="T6" fmla="*/ 338 w 347"/>
                  <a:gd name="T7" fmla="*/ 89 h 350"/>
                  <a:gd name="T8" fmla="*/ 272 w 347"/>
                  <a:gd name="T9" fmla="*/ 146 h 350"/>
                  <a:gd name="T10" fmla="*/ 220 w 347"/>
                  <a:gd name="T11" fmla="*/ 192 h 350"/>
                  <a:gd name="T12" fmla="*/ 183 w 347"/>
                  <a:gd name="T13" fmla="*/ 221 h 350"/>
                  <a:gd name="T14" fmla="*/ 180 w 347"/>
                  <a:gd name="T15" fmla="*/ 229 h 350"/>
                  <a:gd name="T16" fmla="*/ 177 w 347"/>
                  <a:gd name="T17" fmla="*/ 252 h 350"/>
                  <a:gd name="T18" fmla="*/ 180 w 347"/>
                  <a:gd name="T19" fmla="*/ 258 h 350"/>
                  <a:gd name="T20" fmla="*/ 189 w 347"/>
                  <a:gd name="T21" fmla="*/ 266 h 350"/>
                  <a:gd name="T22" fmla="*/ 194 w 347"/>
                  <a:gd name="T23" fmla="*/ 275 h 350"/>
                  <a:gd name="T24" fmla="*/ 126 w 347"/>
                  <a:gd name="T25" fmla="*/ 298 h 350"/>
                  <a:gd name="T26" fmla="*/ 74 w 347"/>
                  <a:gd name="T27" fmla="*/ 301 h 350"/>
                  <a:gd name="T28" fmla="*/ 49 w 347"/>
                  <a:gd name="T29" fmla="*/ 301 h 350"/>
                  <a:gd name="T30" fmla="*/ 49 w 347"/>
                  <a:gd name="T31" fmla="*/ 275 h 350"/>
                  <a:gd name="T32" fmla="*/ 57 w 347"/>
                  <a:gd name="T33" fmla="*/ 137 h 350"/>
                  <a:gd name="T34" fmla="*/ 74 w 347"/>
                  <a:gd name="T35" fmla="*/ 152 h 350"/>
                  <a:gd name="T36" fmla="*/ 86 w 347"/>
                  <a:gd name="T37" fmla="*/ 163 h 350"/>
                  <a:gd name="T38" fmla="*/ 109 w 347"/>
                  <a:gd name="T39" fmla="*/ 172 h 350"/>
                  <a:gd name="T40" fmla="*/ 126 w 347"/>
                  <a:gd name="T41" fmla="*/ 166 h 350"/>
                  <a:gd name="T42" fmla="*/ 131 w 347"/>
                  <a:gd name="T43" fmla="*/ 158 h 350"/>
                  <a:gd name="T44" fmla="*/ 157 w 347"/>
                  <a:gd name="T45" fmla="*/ 129 h 350"/>
                  <a:gd name="T46" fmla="*/ 238 w 347"/>
                  <a:gd name="T47" fmla="*/ 37 h 350"/>
                  <a:gd name="T48" fmla="*/ 260 w 347"/>
                  <a:gd name="T49" fmla="*/ 11 h 350"/>
                  <a:gd name="T50" fmla="*/ 258 w 347"/>
                  <a:gd name="T51" fmla="*/ 9 h 350"/>
                  <a:gd name="T52" fmla="*/ 232 w 347"/>
                  <a:gd name="T53" fmla="*/ 31 h 350"/>
                  <a:gd name="T54" fmla="*/ 140 w 347"/>
                  <a:gd name="T55" fmla="*/ 111 h 350"/>
                  <a:gd name="T56" fmla="*/ 109 w 347"/>
                  <a:gd name="T57" fmla="*/ 137 h 350"/>
                  <a:gd name="T58" fmla="*/ 100 w 347"/>
                  <a:gd name="T59" fmla="*/ 129 h 350"/>
                  <a:gd name="T60" fmla="*/ 66 w 347"/>
                  <a:gd name="T61" fmla="*/ 92 h 350"/>
                  <a:gd name="T62" fmla="*/ 63 w 347"/>
                  <a:gd name="T63" fmla="*/ 89 h 350"/>
                  <a:gd name="T64" fmla="*/ 60 w 347"/>
                  <a:gd name="T65" fmla="*/ 86 h 350"/>
                  <a:gd name="T66" fmla="*/ 51 w 347"/>
                  <a:gd name="T67" fmla="*/ 80 h 350"/>
                  <a:gd name="T68" fmla="*/ 37 w 347"/>
                  <a:gd name="T69" fmla="*/ 80 h 350"/>
                  <a:gd name="T70" fmla="*/ 23 w 347"/>
                  <a:gd name="T71" fmla="*/ 89 h 350"/>
                  <a:gd name="T72" fmla="*/ 17 w 347"/>
                  <a:gd name="T73" fmla="*/ 106 h 350"/>
                  <a:gd name="T74" fmla="*/ 17 w 347"/>
                  <a:gd name="T75" fmla="*/ 114 h 350"/>
                  <a:gd name="T76" fmla="*/ 8 w 347"/>
                  <a:gd name="T77" fmla="*/ 223 h 350"/>
                  <a:gd name="T78" fmla="*/ 3 w 347"/>
                  <a:gd name="T79" fmla="*/ 272 h 350"/>
                  <a:gd name="T80" fmla="*/ 0 w 347"/>
                  <a:gd name="T81" fmla="*/ 312 h 350"/>
                  <a:gd name="T82" fmla="*/ 0 w 347"/>
                  <a:gd name="T83" fmla="*/ 321 h 350"/>
                  <a:gd name="T84" fmla="*/ 3 w 347"/>
                  <a:gd name="T85" fmla="*/ 323 h 350"/>
                  <a:gd name="T86" fmla="*/ 11 w 347"/>
                  <a:gd name="T87" fmla="*/ 341 h 350"/>
                  <a:gd name="T88" fmla="*/ 28 w 347"/>
                  <a:gd name="T89" fmla="*/ 349 h 350"/>
                  <a:gd name="T90" fmla="*/ 54 w 347"/>
                  <a:gd name="T91" fmla="*/ 349 h 350"/>
                  <a:gd name="T92" fmla="*/ 80 w 347"/>
                  <a:gd name="T93" fmla="*/ 347 h 350"/>
                  <a:gd name="T94" fmla="*/ 226 w 347"/>
                  <a:gd name="T95" fmla="*/ 335 h 350"/>
                  <a:gd name="T96" fmla="*/ 243 w 347"/>
                  <a:gd name="T97" fmla="*/ 332 h 350"/>
                  <a:gd name="T98" fmla="*/ 246 w 347"/>
                  <a:gd name="T99" fmla="*/ 332 h 350"/>
                  <a:gd name="T100" fmla="*/ 252 w 347"/>
                  <a:gd name="T101" fmla="*/ 329 h 350"/>
                  <a:gd name="T102" fmla="*/ 255 w 347"/>
                  <a:gd name="T103" fmla="*/ 329 h 350"/>
                  <a:gd name="T104" fmla="*/ 266 w 347"/>
                  <a:gd name="T105" fmla="*/ 321 h 350"/>
                  <a:gd name="T106" fmla="*/ 269 w 347"/>
                  <a:gd name="T107" fmla="*/ 303 h 350"/>
                  <a:gd name="T108" fmla="*/ 260 w 347"/>
                  <a:gd name="T109" fmla="*/ 286 h 350"/>
                  <a:gd name="T110" fmla="*/ 252 w 347"/>
                  <a:gd name="T111" fmla="*/ 281 h 350"/>
                  <a:gd name="T112" fmla="*/ 212 w 347"/>
                  <a:gd name="T113" fmla="*/ 243 h 350"/>
                  <a:gd name="T114" fmla="*/ 212 w 347"/>
                  <a:gd name="T115" fmla="*/ 238 h 350"/>
                  <a:gd name="T116" fmla="*/ 106 w 347"/>
                  <a:gd name="T117" fmla="*/ 140 h 350"/>
                  <a:gd name="T118" fmla="*/ 209 w 347"/>
                  <a:gd name="T119" fmla="*/ 24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" h="350">
                    <a:moveTo>
                      <a:pt x="238" y="209"/>
                    </a:moveTo>
                    <a:lnTo>
                      <a:pt x="238" y="209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318" y="117"/>
                    </a:lnTo>
                    <a:lnTo>
                      <a:pt x="318" y="117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46" y="80"/>
                    </a:lnTo>
                    <a:lnTo>
                      <a:pt x="346" y="80"/>
                    </a:lnTo>
                    <a:lnTo>
                      <a:pt x="338" y="89"/>
                    </a:lnTo>
                    <a:lnTo>
                      <a:pt x="338" y="89"/>
                    </a:lnTo>
                    <a:lnTo>
                      <a:pt x="312" y="111"/>
                    </a:lnTo>
                    <a:lnTo>
                      <a:pt x="312" y="111"/>
                    </a:lnTo>
                    <a:lnTo>
                      <a:pt x="272" y="146"/>
                    </a:lnTo>
                    <a:lnTo>
                      <a:pt x="272" y="146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189" y="218"/>
                    </a:lnTo>
                    <a:lnTo>
                      <a:pt x="186" y="221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3" y="223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77" y="240"/>
                    </a:lnTo>
                    <a:lnTo>
                      <a:pt x="177" y="252"/>
                    </a:lnTo>
                    <a:lnTo>
                      <a:pt x="177" y="252"/>
                    </a:lnTo>
                    <a:lnTo>
                      <a:pt x="180" y="258"/>
                    </a:lnTo>
                    <a:lnTo>
                      <a:pt x="180" y="258"/>
                    </a:lnTo>
                    <a:lnTo>
                      <a:pt x="183" y="260"/>
                    </a:lnTo>
                    <a:lnTo>
                      <a:pt x="183" y="260"/>
                    </a:lnTo>
                    <a:lnTo>
                      <a:pt x="189" y="266"/>
                    </a:lnTo>
                    <a:lnTo>
                      <a:pt x="189" y="266"/>
                    </a:lnTo>
                    <a:lnTo>
                      <a:pt x="194" y="275"/>
                    </a:lnTo>
                    <a:lnTo>
                      <a:pt x="194" y="275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51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51" y="226"/>
                    </a:lnTo>
                    <a:lnTo>
                      <a:pt x="51" y="226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3" y="160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109" y="172"/>
                    </a:lnTo>
                    <a:lnTo>
                      <a:pt x="120" y="169"/>
                    </a:lnTo>
                    <a:lnTo>
                      <a:pt x="120" y="169"/>
                    </a:lnTo>
                    <a:lnTo>
                      <a:pt x="126" y="166"/>
                    </a:lnTo>
                    <a:lnTo>
                      <a:pt x="126" y="166"/>
                    </a:lnTo>
                    <a:lnTo>
                      <a:pt x="129" y="163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57" y="129"/>
                    </a:lnTo>
                    <a:lnTo>
                      <a:pt x="157" y="129"/>
                    </a:lnTo>
                    <a:lnTo>
                      <a:pt x="203" y="77"/>
                    </a:lnTo>
                    <a:lnTo>
                      <a:pt x="203" y="77"/>
                    </a:lnTo>
                    <a:lnTo>
                      <a:pt x="238" y="37"/>
                    </a:lnTo>
                    <a:lnTo>
                      <a:pt x="238" y="37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58" y="9"/>
                    </a:lnTo>
                    <a:lnTo>
                      <a:pt x="258" y="9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68" y="94"/>
                    </a:lnTo>
                    <a:lnTo>
                      <a:pt x="66" y="92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28" y="83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98"/>
                    </a:lnTo>
                    <a:lnTo>
                      <a:pt x="0" y="309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3" y="323"/>
                    </a:lnTo>
                    <a:lnTo>
                      <a:pt x="3" y="323"/>
                    </a:lnTo>
                    <a:lnTo>
                      <a:pt x="5" y="332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20" y="347"/>
                    </a:lnTo>
                    <a:lnTo>
                      <a:pt x="28" y="349"/>
                    </a:lnTo>
                    <a:lnTo>
                      <a:pt x="28" y="349"/>
                    </a:lnTo>
                    <a:lnTo>
                      <a:pt x="37" y="349"/>
                    </a:lnTo>
                    <a:lnTo>
                      <a:pt x="40" y="349"/>
                    </a:lnTo>
                    <a:lnTo>
                      <a:pt x="54" y="349"/>
                    </a:lnTo>
                    <a:lnTo>
                      <a:pt x="54" y="34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129" y="344"/>
                    </a:lnTo>
                    <a:lnTo>
                      <a:pt x="129" y="344"/>
                    </a:lnTo>
                    <a:lnTo>
                      <a:pt x="226" y="335"/>
                    </a:lnTo>
                    <a:lnTo>
                      <a:pt x="226" y="335"/>
                    </a:lnTo>
                    <a:lnTo>
                      <a:pt x="238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60" y="326"/>
                    </a:lnTo>
                    <a:lnTo>
                      <a:pt x="266" y="321"/>
                    </a:lnTo>
                    <a:lnTo>
                      <a:pt x="266" y="321"/>
                    </a:lnTo>
                    <a:lnTo>
                      <a:pt x="269" y="312"/>
                    </a:lnTo>
                    <a:lnTo>
                      <a:pt x="269" y="303"/>
                    </a:lnTo>
                    <a:lnTo>
                      <a:pt x="269" y="303"/>
                    </a:lnTo>
                    <a:lnTo>
                      <a:pt x="266" y="292"/>
                    </a:lnTo>
                    <a:lnTo>
                      <a:pt x="266" y="292"/>
                    </a:lnTo>
                    <a:lnTo>
                      <a:pt x="260" y="286"/>
                    </a:lnTo>
                    <a:lnTo>
                      <a:pt x="260" y="286"/>
                    </a:lnTo>
                    <a:lnTo>
                      <a:pt x="252" y="281"/>
                    </a:lnTo>
                    <a:lnTo>
                      <a:pt x="252" y="281"/>
                    </a:lnTo>
                    <a:lnTo>
                      <a:pt x="220" y="249"/>
                    </a:lnTo>
                    <a:lnTo>
                      <a:pt x="220" y="249"/>
                    </a:lnTo>
                    <a:lnTo>
                      <a:pt x="212" y="243"/>
                    </a:lnTo>
                    <a:lnTo>
                      <a:pt x="212" y="240"/>
                    </a:lnTo>
                    <a:lnTo>
                      <a:pt x="212" y="238"/>
                    </a:lnTo>
                    <a:lnTo>
                      <a:pt x="212" y="238"/>
                    </a:lnTo>
                    <a:lnTo>
                      <a:pt x="238" y="209"/>
                    </a:lnTo>
                    <a:close/>
                    <a:moveTo>
                      <a:pt x="106" y="140"/>
                    </a:moveTo>
                    <a:lnTo>
                      <a:pt x="106" y="140"/>
                    </a:lnTo>
                    <a:close/>
                    <a:moveTo>
                      <a:pt x="34" y="117"/>
                    </a:moveTo>
                    <a:lnTo>
                      <a:pt x="34" y="117"/>
                    </a:lnTo>
                    <a:close/>
                    <a:moveTo>
                      <a:pt x="209" y="243"/>
                    </a:moveTo>
                    <a:lnTo>
                      <a:pt x="209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405" name="Group 404"/>
          <p:cNvGrpSpPr/>
          <p:nvPr/>
        </p:nvGrpSpPr>
        <p:grpSpPr>
          <a:xfrm>
            <a:off x="3279319" y="2706453"/>
            <a:ext cx="487269" cy="305628"/>
            <a:chOff x="8283907" y="1365185"/>
            <a:chExt cx="659342" cy="413558"/>
          </a:xfrm>
          <a:solidFill>
            <a:schemeClr val="tx1"/>
          </a:solidFill>
        </p:grpSpPr>
        <p:sp>
          <p:nvSpPr>
            <p:cNvPr id="406" name="Freeform 10"/>
            <p:cNvSpPr>
              <a:spLocks noChangeArrowheads="1"/>
            </p:cNvSpPr>
            <p:nvPr/>
          </p:nvSpPr>
          <p:spPr bwMode="auto">
            <a:xfrm>
              <a:off x="8283907" y="1365185"/>
              <a:ext cx="659342" cy="413558"/>
            </a:xfrm>
            <a:custGeom>
              <a:avLst/>
              <a:gdLst>
                <a:gd name="T0" fmla="*/ 2692 w 2719"/>
                <a:gd name="T1" fmla="*/ 249 h 1705"/>
                <a:gd name="T2" fmla="*/ 2514 w 2719"/>
                <a:gd name="T3" fmla="*/ 189 h 1705"/>
                <a:gd name="T4" fmla="*/ 2328 w 2719"/>
                <a:gd name="T5" fmla="*/ 126 h 1705"/>
                <a:gd name="T6" fmla="*/ 2142 w 2719"/>
                <a:gd name="T7" fmla="*/ 63 h 1705"/>
                <a:gd name="T8" fmla="*/ 1953 w 2719"/>
                <a:gd name="T9" fmla="*/ 0 h 1705"/>
                <a:gd name="T10" fmla="*/ 2136 w 2719"/>
                <a:gd name="T11" fmla="*/ 74 h 1705"/>
                <a:gd name="T12" fmla="*/ 2320 w 2719"/>
                <a:gd name="T13" fmla="*/ 148 h 1705"/>
                <a:gd name="T14" fmla="*/ 2503 w 2719"/>
                <a:gd name="T15" fmla="*/ 223 h 1705"/>
                <a:gd name="T16" fmla="*/ 2394 w 2719"/>
                <a:gd name="T17" fmla="*/ 246 h 1705"/>
                <a:gd name="T18" fmla="*/ 2277 w 2719"/>
                <a:gd name="T19" fmla="*/ 246 h 1705"/>
                <a:gd name="T20" fmla="*/ 2028 w 2719"/>
                <a:gd name="T21" fmla="*/ 243 h 1705"/>
                <a:gd name="T22" fmla="*/ 1695 w 2719"/>
                <a:gd name="T23" fmla="*/ 240 h 1705"/>
                <a:gd name="T24" fmla="*/ 1031 w 2719"/>
                <a:gd name="T25" fmla="*/ 240 h 1705"/>
                <a:gd name="T26" fmla="*/ 699 w 2719"/>
                <a:gd name="T27" fmla="*/ 240 h 1705"/>
                <a:gd name="T28" fmla="*/ 177 w 2719"/>
                <a:gd name="T29" fmla="*/ 240 h 1705"/>
                <a:gd name="T30" fmla="*/ 223 w 2719"/>
                <a:gd name="T31" fmla="*/ 223 h 1705"/>
                <a:gd name="T32" fmla="*/ 498 w 2719"/>
                <a:gd name="T33" fmla="*/ 111 h 1705"/>
                <a:gd name="T34" fmla="*/ 678 w 2719"/>
                <a:gd name="T35" fmla="*/ 37 h 1705"/>
                <a:gd name="T36" fmla="*/ 676 w 2719"/>
                <a:gd name="T37" fmla="*/ 31 h 1705"/>
                <a:gd name="T38" fmla="*/ 489 w 2719"/>
                <a:gd name="T39" fmla="*/ 94 h 1705"/>
                <a:gd name="T40" fmla="*/ 398 w 2719"/>
                <a:gd name="T41" fmla="*/ 126 h 1705"/>
                <a:gd name="T42" fmla="*/ 63 w 2719"/>
                <a:gd name="T43" fmla="*/ 240 h 1705"/>
                <a:gd name="T44" fmla="*/ 31 w 2719"/>
                <a:gd name="T45" fmla="*/ 240 h 1705"/>
                <a:gd name="T46" fmla="*/ 31 w 2719"/>
                <a:gd name="T47" fmla="*/ 240 h 1705"/>
                <a:gd name="T48" fmla="*/ 8 w 2719"/>
                <a:gd name="T49" fmla="*/ 249 h 1705"/>
                <a:gd name="T50" fmla="*/ 0 w 2719"/>
                <a:gd name="T51" fmla="*/ 274 h 1705"/>
                <a:gd name="T52" fmla="*/ 3 w 2719"/>
                <a:gd name="T53" fmla="*/ 1675 h 1705"/>
                <a:gd name="T54" fmla="*/ 3 w 2719"/>
                <a:gd name="T55" fmla="*/ 1675 h 1705"/>
                <a:gd name="T56" fmla="*/ 6 w 2719"/>
                <a:gd name="T57" fmla="*/ 1687 h 1705"/>
                <a:gd name="T58" fmla="*/ 20 w 2719"/>
                <a:gd name="T59" fmla="*/ 1701 h 1705"/>
                <a:gd name="T60" fmla="*/ 174 w 2719"/>
                <a:gd name="T61" fmla="*/ 1704 h 1705"/>
                <a:gd name="T62" fmla="*/ 607 w 2719"/>
                <a:gd name="T63" fmla="*/ 1701 h 1705"/>
                <a:gd name="T64" fmla="*/ 1180 w 2719"/>
                <a:gd name="T65" fmla="*/ 1695 h 1705"/>
                <a:gd name="T66" fmla="*/ 1756 w 2719"/>
                <a:gd name="T67" fmla="*/ 1687 h 1705"/>
                <a:gd name="T68" fmla="*/ 2328 w 2719"/>
                <a:gd name="T69" fmla="*/ 1675 h 1705"/>
                <a:gd name="T70" fmla="*/ 1756 w 2719"/>
                <a:gd name="T71" fmla="*/ 1664 h 1705"/>
                <a:gd name="T72" fmla="*/ 1180 w 2719"/>
                <a:gd name="T73" fmla="*/ 1658 h 1705"/>
                <a:gd name="T74" fmla="*/ 607 w 2719"/>
                <a:gd name="T75" fmla="*/ 1652 h 1705"/>
                <a:gd name="T76" fmla="*/ 174 w 2719"/>
                <a:gd name="T77" fmla="*/ 1647 h 1705"/>
                <a:gd name="T78" fmla="*/ 66 w 2719"/>
                <a:gd name="T79" fmla="*/ 973 h 1705"/>
                <a:gd name="T80" fmla="*/ 363 w 2719"/>
                <a:gd name="T81" fmla="*/ 306 h 1705"/>
                <a:gd name="T82" fmla="*/ 999 w 2719"/>
                <a:gd name="T83" fmla="*/ 306 h 1705"/>
                <a:gd name="T84" fmla="*/ 1363 w 2719"/>
                <a:gd name="T85" fmla="*/ 306 h 1705"/>
                <a:gd name="T86" fmla="*/ 1861 w 2719"/>
                <a:gd name="T87" fmla="*/ 306 h 1705"/>
                <a:gd name="T88" fmla="*/ 2194 w 2719"/>
                <a:gd name="T89" fmla="*/ 303 h 1705"/>
                <a:gd name="T90" fmla="*/ 2360 w 2719"/>
                <a:gd name="T91" fmla="*/ 300 h 1705"/>
                <a:gd name="T92" fmla="*/ 2669 w 2719"/>
                <a:gd name="T93" fmla="*/ 297 h 1705"/>
                <a:gd name="T94" fmla="*/ 2672 w 2719"/>
                <a:gd name="T95" fmla="*/ 624 h 1705"/>
                <a:gd name="T96" fmla="*/ 2678 w 2719"/>
                <a:gd name="T97" fmla="*/ 973 h 1705"/>
                <a:gd name="T98" fmla="*/ 2684 w 2719"/>
                <a:gd name="T99" fmla="*/ 1326 h 1705"/>
                <a:gd name="T100" fmla="*/ 2692 w 2719"/>
                <a:gd name="T101" fmla="*/ 1675 h 1705"/>
                <a:gd name="T102" fmla="*/ 2701 w 2719"/>
                <a:gd name="T103" fmla="*/ 1326 h 1705"/>
                <a:gd name="T104" fmla="*/ 2706 w 2719"/>
                <a:gd name="T105" fmla="*/ 973 h 1705"/>
                <a:gd name="T106" fmla="*/ 2712 w 2719"/>
                <a:gd name="T107" fmla="*/ 624 h 1705"/>
                <a:gd name="T108" fmla="*/ 2718 w 2719"/>
                <a:gd name="T109" fmla="*/ 274 h 1705"/>
                <a:gd name="T110" fmla="*/ 2718 w 2719"/>
                <a:gd name="T111" fmla="*/ 274 h 1705"/>
                <a:gd name="T112" fmla="*/ 2709 w 2719"/>
                <a:gd name="T113" fmla="*/ 257 h 1705"/>
                <a:gd name="T114" fmla="*/ 2692 w 2719"/>
                <a:gd name="T115" fmla="*/ 24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5">
                  <a:moveTo>
                    <a:pt x="2692" y="249"/>
                  </a:moveTo>
                  <a:lnTo>
                    <a:pt x="2692" y="249"/>
                  </a:lnTo>
                  <a:lnTo>
                    <a:pt x="2689" y="249"/>
                  </a:lnTo>
                  <a:lnTo>
                    <a:pt x="2514" y="189"/>
                  </a:lnTo>
                  <a:lnTo>
                    <a:pt x="2514" y="189"/>
                  </a:lnTo>
                  <a:lnTo>
                    <a:pt x="2328" y="126"/>
                  </a:lnTo>
                  <a:lnTo>
                    <a:pt x="2234" y="94"/>
                  </a:lnTo>
                  <a:lnTo>
                    <a:pt x="2142" y="63"/>
                  </a:lnTo>
                  <a:lnTo>
                    <a:pt x="2048" y="31"/>
                  </a:lnTo>
                  <a:lnTo>
                    <a:pt x="1953" y="0"/>
                  </a:lnTo>
                  <a:lnTo>
                    <a:pt x="2045" y="37"/>
                  </a:lnTo>
                  <a:lnTo>
                    <a:pt x="2136" y="74"/>
                  </a:lnTo>
                  <a:lnTo>
                    <a:pt x="2228" y="111"/>
                  </a:lnTo>
                  <a:lnTo>
                    <a:pt x="2320" y="148"/>
                  </a:lnTo>
                  <a:lnTo>
                    <a:pt x="2320" y="148"/>
                  </a:lnTo>
                  <a:lnTo>
                    <a:pt x="2503" y="223"/>
                  </a:lnTo>
                  <a:lnTo>
                    <a:pt x="2569" y="249"/>
                  </a:lnTo>
                  <a:lnTo>
                    <a:pt x="2394" y="246"/>
                  </a:lnTo>
                  <a:lnTo>
                    <a:pt x="2360" y="246"/>
                  </a:lnTo>
                  <a:lnTo>
                    <a:pt x="2277" y="246"/>
                  </a:lnTo>
                  <a:lnTo>
                    <a:pt x="2194" y="243"/>
                  </a:lnTo>
                  <a:lnTo>
                    <a:pt x="2028" y="243"/>
                  </a:lnTo>
                  <a:lnTo>
                    <a:pt x="1861" y="240"/>
                  </a:lnTo>
                  <a:lnTo>
                    <a:pt x="1695" y="240"/>
                  </a:lnTo>
                  <a:lnTo>
                    <a:pt x="1363" y="240"/>
                  </a:lnTo>
                  <a:lnTo>
                    <a:pt x="1031" y="240"/>
                  </a:lnTo>
                  <a:lnTo>
                    <a:pt x="999" y="240"/>
                  </a:lnTo>
                  <a:lnTo>
                    <a:pt x="699" y="240"/>
                  </a:lnTo>
                  <a:lnTo>
                    <a:pt x="363" y="240"/>
                  </a:lnTo>
                  <a:lnTo>
                    <a:pt x="177" y="240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407" y="148"/>
                  </a:lnTo>
                  <a:lnTo>
                    <a:pt x="498" y="111"/>
                  </a:lnTo>
                  <a:lnTo>
                    <a:pt x="590" y="74"/>
                  </a:lnTo>
                  <a:lnTo>
                    <a:pt x="678" y="37"/>
                  </a:lnTo>
                  <a:lnTo>
                    <a:pt x="770" y="0"/>
                  </a:lnTo>
                  <a:lnTo>
                    <a:pt x="676" y="31"/>
                  </a:lnTo>
                  <a:lnTo>
                    <a:pt x="584" y="63"/>
                  </a:lnTo>
                  <a:lnTo>
                    <a:pt x="489" y="94"/>
                  </a:lnTo>
                  <a:lnTo>
                    <a:pt x="398" y="126"/>
                  </a:lnTo>
                  <a:lnTo>
                    <a:pt x="398" y="126"/>
                  </a:lnTo>
                  <a:lnTo>
                    <a:pt x="212" y="189"/>
                  </a:lnTo>
                  <a:lnTo>
                    <a:pt x="63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20" y="243"/>
                  </a:lnTo>
                  <a:lnTo>
                    <a:pt x="8" y="249"/>
                  </a:lnTo>
                  <a:lnTo>
                    <a:pt x="3" y="260"/>
                  </a:lnTo>
                  <a:lnTo>
                    <a:pt x="0" y="274"/>
                  </a:lnTo>
                  <a:lnTo>
                    <a:pt x="0" y="973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6" y="1687"/>
                  </a:lnTo>
                  <a:lnTo>
                    <a:pt x="11" y="1695"/>
                  </a:lnTo>
                  <a:lnTo>
                    <a:pt x="20" y="1701"/>
                  </a:lnTo>
                  <a:lnTo>
                    <a:pt x="31" y="1704"/>
                  </a:lnTo>
                  <a:lnTo>
                    <a:pt x="174" y="1704"/>
                  </a:lnTo>
                  <a:lnTo>
                    <a:pt x="321" y="1704"/>
                  </a:lnTo>
                  <a:lnTo>
                    <a:pt x="607" y="1701"/>
                  </a:lnTo>
                  <a:lnTo>
                    <a:pt x="893" y="1698"/>
                  </a:lnTo>
                  <a:lnTo>
                    <a:pt x="1180" y="1695"/>
                  </a:lnTo>
                  <a:lnTo>
                    <a:pt x="1466" y="1689"/>
                  </a:lnTo>
                  <a:lnTo>
                    <a:pt x="1756" y="1687"/>
                  </a:lnTo>
                  <a:lnTo>
                    <a:pt x="2042" y="1681"/>
                  </a:lnTo>
                  <a:lnTo>
                    <a:pt x="2328" y="1675"/>
                  </a:lnTo>
                  <a:lnTo>
                    <a:pt x="2042" y="1669"/>
                  </a:lnTo>
                  <a:lnTo>
                    <a:pt x="1756" y="1664"/>
                  </a:lnTo>
                  <a:lnTo>
                    <a:pt x="1466" y="1661"/>
                  </a:lnTo>
                  <a:lnTo>
                    <a:pt x="1180" y="1658"/>
                  </a:lnTo>
                  <a:lnTo>
                    <a:pt x="893" y="1652"/>
                  </a:lnTo>
                  <a:lnTo>
                    <a:pt x="607" y="1652"/>
                  </a:lnTo>
                  <a:lnTo>
                    <a:pt x="321" y="1650"/>
                  </a:lnTo>
                  <a:lnTo>
                    <a:pt x="174" y="1647"/>
                  </a:lnTo>
                  <a:lnTo>
                    <a:pt x="60" y="1647"/>
                  </a:lnTo>
                  <a:lnTo>
                    <a:pt x="66" y="973"/>
                  </a:lnTo>
                  <a:lnTo>
                    <a:pt x="66" y="306"/>
                  </a:lnTo>
                  <a:lnTo>
                    <a:pt x="363" y="306"/>
                  </a:lnTo>
                  <a:lnTo>
                    <a:pt x="699" y="306"/>
                  </a:lnTo>
                  <a:lnTo>
                    <a:pt x="999" y="306"/>
                  </a:lnTo>
                  <a:lnTo>
                    <a:pt x="1031" y="306"/>
                  </a:lnTo>
                  <a:lnTo>
                    <a:pt x="1363" y="306"/>
                  </a:lnTo>
                  <a:lnTo>
                    <a:pt x="1695" y="306"/>
                  </a:lnTo>
                  <a:lnTo>
                    <a:pt x="1861" y="306"/>
                  </a:lnTo>
                  <a:lnTo>
                    <a:pt x="2028" y="303"/>
                  </a:lnTo>
                  <a:lnTo>
                    <a:pt x="2194" y="303"/>
                  </a:lnTo>
                  <a:lnTo>
                    <a:pt x="2277" y="300"/>
                  </a:lnTo>
                  <a:lnTo>
                    <a:pt x="2360" y="300"/>
                  </a:lnTo>
                  <a:lnTo>
                    <a:pt x="2394" y="300"/>
                  </a:lnTo>
                  <a:lnTo>
                    <a:pt x="2669" y="297"/>
                  </a:lnTo>
                  <a:lnTo>
                    <a:pt x="2669" y="449"/>
                  </a:lnTo>
                  <a:lnTo>
                    <a:pt x="2672" y="624"/>
                  </a:lnTo>
                  <a:lnTo>
                    <a:pt x="2672" y="624"/>
                  </a:lnTo>
                  <a:lnTo>
                    <a:pt x="2678" y="973"/>
                  </a:lnTo>
                  <a:lnTo>
                    <a:pt x="2678" y="973"/>
                  </a:lnTo>
                  <a:lnTo>
                    <a:pt x="2684" y="1326"/>
                  </a:lnTo>
                  <a:lnTo>
                    <a:pt x="2689" y="1500"/>
                  </a:lnTo>
                  <a:lnTo>
                    <a:pt x="2692" y="1675"/>
                  </a:lnTo>
                  <a:lnTo>
                    <a:pt x="2698" y="1500"/>
                  </a:lnTo>
                  <a:lnTo>
                    <a:pt x="2701" y="1326"/>
                  </a:lnTo>
                  <a:lnTo>
                    <a:pt x="2701" y="1326"/>
                  </a:lnTo>
                  <a:lnTo>
                    <a:pt x="2706" y="973"/>
                  </a:lnTo>
                  <a:lnTo>
                    <a:pt x="2706" y="973"/>
                  </a:lnTo>
                  <a:lnTo>
                    <a:pt x="2712" y="624"/>
                  </a:lnTo>
                  <a:lnTo>
                    <a:pt x="2715" y="449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5" y="263"/>
                  </a:lnTo>
                  <a:lnTo>
                    <a:pt x="2709" y="257"/>
                  </a:lnTo>
                  <a:lnTo>
                    <a:pt x="2703" y="252"/>
                  </a:lnTo>
                  <a:lnTo>
                    <a:pt x="2692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  <p:grpSp>
          <p:nvGrpSpPr>
            <p:cNvPr id="407" name="Group 406"/>
            <p:cNvGrpSpPr/>
            <p:nvPr/>
          </p:nvGrpSpPr>
          <p:grpSpPr>
            <a:xfrm>
              <a:off x="8445209" y="1428749"/>
              <a:ext cx="344374" cy="344373"/>
              <a:chOff x="8383289" y="1310409"/>
              <a:chExt cx="462715" cy="462714"/>
            </a:xfrm>
            <a:grpFill/>
          </p:grpSpPr>
          <p:sp>
            <p:nvSpPr>
              <p:cNvPr id="408" name="Freeform 11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8 w 493"/>
                  <a:gd name="T3" fmla="*/ 307 h 539"/>
                  <a:gd name="T4" fmla="*/ 66 w 493"/>
                  <a:gd name="T5" fmla="*/ 304 h 539"/>
                  <a:gd name="T6" fmla="*/ 146 w 493"/>
                  <a:gd name="T7" fmla="*/ 301 h 539"/>
                  <a:gd name="T8" fmla="*/ 149 w 493"/>
                  <a:gd name="T9" fmla="*/ 301 h 539"/>
                  <a:gd name="T10" fmla="*/ 151 w 493"/>
                  <a:gd name="T11" fmla="*/ 403 h 539"/>
                  <a:gd name="T12" fmla="*/ 160 w 493"/>
                  <a:gd name="T13" fmla="*/ 523 h 539"/>
                  <a:gd name="T14" fmla="*/ 163 w 493"/>
                  <a:gd name="T15" fmla="*/ 523 h 539"/>
                  <a:gd name="T16" fmla="*/ 169 w 493"/>
                  <a:gd name="T17" fmla="*/ 403 h 539"/>
                  <a:gd name="T18" fmla="*/ 175 w 493"/>
                  <a:gd name="T19" fmla="*/ 292 h 539"/>
                  <a:gd name="T20" fmla="*/ 154 w 493"/>
                  <a:gd name="T21" fmla="*/ 272 h 539"/>
                  <a:gd name="T22" fmla="*/ 146 w 493"/>
                  <a:gd name="T23" fmla="*/ 272 h 539"/>
                  <a:gd name="T24" fmla="*/ 123 w 493"/>
                  <a:gd name="T25" fmla="*/ 272 h 539"/>
                  <a:gd name="T26" fmla="*/ 54 w 493"/>
                  <a:gd name="T27" fmla="*/ 269 h 539"/>
                  <a:gd name="T28" fmla="*/ 169 w 493"/>
                  <a:gd name="T29" fmla="*/ 140 h 539"/>
                  <a:gd name="T30" fmla="*/ 246 w 493"/>
                  <a:gd name="T31" fmla="*/ 55 h 539"/>
                  <a:gd name="T32" fmla="*/ 275 w 493"/>
                  <a:gd name="T33" fmla="*/ 89 h 539"/>
                  <a:gd name="T34" fmla="*/ 409 w 493"/>
                  <a:gd name="T35" fmla="*/ 238 h 539"/>
                  <a:gd name="T36" fmla="*/ 429 w 493"/>
                  <a:gd name="T37" fmla="*/ 269 h 539"/>
                  <a:gd name="T38" fmla="*/ 349 w 493"/>
                  <a:gd name="T39" fmla="*/ 272 h 539"/>
                  <a:gd name="T40" fmla="*/ 341 w 493"/>
                  <a:gd name="T41" fmla="*/ 272 h 539"/>
                  <a:gd name="T42" fmla="*/ 321 w 493"/>
                  <a:gd name="T43" fmla="*/ 292 h 539"/>
                  <a:gd name="T44" fmla="*/ 321 w 493"/>
                  <a:gd name="T45" fmla="*/ 301 h 539"/>
                  <a:gd name="T46" fmla="*/ 321 w 493"/>
                  <a:gd name="T47" fmla="*/ 309 h 539"/>
                  <a:gd name="T48" fmla="*/ 329 w 493"/>
                  <a:gd name="T49" fmla="*/ 474 h 539"/>
                  <a:gd name="T50" fmla="*/ 335 w 493"/>
                  <a:gd name="T51" fmla="*/ 538 h 539"/>
                  <a:gd name="T52" fmla="*/ 338 w 493"/>
                  <a:gd name="T53" fmla="*/ 474 h 539"/>
                  <a:gd name="T54" fmla="*/ 346 w 493"/>
                  <a:gd name="T55" fmla="*/ 309 h 539"/>
                  <a:gd name="T56" fmla="*/ 358 w 493"/>
                  <a:gd name="T57" fmla="*/ 301 h 539"/>
                  <a:gd name="T58" fmla="*/ 429 w 493"/>
                  <a:gd name="T59" fmla="*/ 304 h 539"/>
                  <a:gd name="T60" fmla="*/ 470 w 493"/>
                  <a:gd name="T61" fmla="*/ 307 h 539"/>
                  <a:gd name="T62" fmla="*/ 481 w 493"/>
                  <a:gd name="T63" fmla="*/ 304 h 539"/>
                  <a:gd name="T64" fmla="*/ 492 w 493"/>
                  <a:gd name="T65" fmla="*/ 286 h 539"/>
                  <a:gd name="T66" fmla="*/ 492 w 493"/>
                  <a:gd name="T67" fmla="*/ 278 h 539"/>
                  <a:gd name="T68" fmla="*/ 441 w 493"/>
                  <a:gd name="T69" fmla="*/ 209 h 539"/>
                  <a:gd name="T70" fmla="*/ 309 w 493"/>
                  <a:gd name="T71" fmla="*/ 57 h 539"/>
                  <a:gd name="T72" fmla="*/ 275 w 493"/>
                  <a:gd name="T73" fmla="*/ 14 h 539"/>
                  <a:gd name="T74" fmla="*/ 272 w 493"/>
                  <a:gd name="T75" fmla="*/ 11 h 539"/>
                  <a:gd name="T76" fmla="*/ 243 w 493"/>
                  <a:gd name="T77" fmla="*/ 0 h 539"/>
                  <a:gd name="T78" fmla="*/ 215 w 493"/>
                  <a:gd name="T79" fmla="*/ 20 h 539"/>
                  <a:gd name="T80" fmla="*/ 180 w 493"/>
                  <a:gd name="T81" fmla="*/ 57 h 539"/>
                  <a:gd name="T82" fmla="*/ 49 w 493"/>
                  <a:gd name="T83" fmla="*/ 212 h 539"/>
                  <a:gd name="T84" fmla="*/ 6 w 493"/>
                  <a:gd name="T85" fmla="*/ 266 h 539"/>
                  <a:gd name="T86" fmla="*/ 3 w 493"/>
                  <a:gd name="T87" fmla="*/ 272 h 539"/>
                  <a:gd name="T88" fmla="*/ 6 w 493"/>
                  <a:gd name="T89" fmla="*/ 298 h 539"/>
                  <a:gd name="T90" fmla="*/ 149 w 493"/>
                  <a:gd name="T91" fmla="*/ 301 h 539"/>
                  <a:gd name="T92" fmla="*/ 346 w 493"/>
                  <a:gd name="T93" fmla="*/ 301 h 539"/>
                  <a:gd name="T94" fmla="*/ 467 w 493"/>
                  <a:gd name="T95" fmla="*/ 26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lnTo>
                      <a:pt x="146" y="301"/>
                    </a:lnTo>
                    <a:lnTo>
                      <a:pt x="149" y="301"/>
                    </a:lnTo>
                    <a:close/>
                    <a:moveTo>
                      <a:pt x="346" y="301"/>
                    </a:moveTo>
                    <a:lnTo>
                      <a:pt x="346" y="301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25" y="269"/>
                    </a:moveTo>
                    <a:lnTo>
                      <a:pt x="25" y="2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09" name="Freeform 12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5 w 493"/>
                  <a:gd name="T3" fmla="*/ 307 h 539"/>
                  <a:gd name="T4" fmla="*/ 37 w 493"/>
                  <a:gd name="T5" fmla="*/ 307 h 539"/>
                  <a:gd name="T6" fmla="*/ 66 w 493"/>
                  <a:gd name="T7" fmla="*/ 304 h 539"/>
                  <a:gd name="T8" fmla="*/ 137 w 493"/>
                  <a:gd name="T9" fmla="*/ 304 h 539"/>
                  <a:gd name="T10" fmla="*/ 146 w 493"/>
                  <a:gd name="T11" fmla="*/ 301 h 539"/>
                  <a:gd name="T12" fmla="*/ 149 w 493"/>
                  <a:gd name="T13" fmla="*/ 309 h 539"/>
                  <a:gd name="T14" fmla="*/ 151 w 493"/>
                  <a:gd name="T15" fmla="*/ 403 h 539"/>
                  <a:gd name="T16" fmla="*/ 160 w 493"/>
                  <a:gd name="T17" fmla="*/ 523 h 539"/>
                  <a:gd name="T18" fmla="*/ 160 w 493"/>
                  <a:gd name="T19" fmla="*/ 538 h 539"/>
                  <a:gd name="T20" fmla="*/ 166 w 493"/>
                  <a:gd name="T21" fmla="*/ 474 h 539"/>
                  <a:gd name="T22" fmla="*/ 169 w 493"/>
                  <a:gd name="T23" fmla="*/ 403 h 539"/>
                  <a:gd name="T24" fmla="*/ 175 w 493"/>
                  <a:gd name="T25" fmla="*/ 304 h 539"/>
                  <a:gd name="T26" fmla="*/ 166 w 493"/>
                  <a:gd name="T27" fmla="*/ 281 h 539"/>
                  <a:gd name="T28" fmla="*/ 154 w 493"/>
                  <a:gd name="T29" fmla="*/ 272 h 539"/>
                  <a:gd name="T30" fmla="*/ 146 w 493"/>
                  <a:gd name="T31" fmla="*/ 272 h 539"/>
                  <a:gd name="T32" fmla="*/ 123 w 493"/>
                  <a:gd name="T33" fmla="*/ 272 h 539"/>
                  <a:gd name="T34" fmla="*/ 66 w 493"/>
                  <a:gd name="T35" fmla="*/ 269 h 539"/>
                  <a:gd name="T36" fmla="*/ 80 w 493"/>
                  <a:gd name="T37" fmla="*/ 241 h 539"/>
                  <a:gd name="T38" fmla="*/ 169 w 493"/>
                  <a:gd name="T39" fmla="*/ 140 h 539"/>
                  <a:gd name="T40" fmla="*/ 238 w 493"/>
                  <a:gd name="T41" fmla="*/ 63 h 539"/>
                  <a:gd name="T42" fmla="*/ 252 w 493"/>
                  <a:gd name="T43" fmla="*/ 63 h 539"/>
                  <a:gd name="T44" fmla="*/ 321 w 493"/>
                  <a:gd name="T45" fmla="*/ 138 h 539"/>
                  <a:gd name="T46" fmla="*/ 409 w 493"/>
                  <a:gd name="T47" fmla="*/ 238 h 539"/>
                  <a:gd name="T48" fmla="*/ 429 w 493"/>
                  <a:gd name="T49" fmla="*/ 269 h 539"/>
                  <a:gd name="T50" fmla="*/ 372 w 493"/>
                  <a:gd name="T51" fmla="*/ 272 h 539"/>
                  <a:gd name="T52" fmla="*/ 346 w 493"/>
                  <a:gd name="T53" fmla="*/ 272 h 539"/>
                  <a:gd name="T54" fmla="*/ 341 w 493"/>
                  <a:gd name="T55" fmla="*/ 272 h 539"/>
                  <a:gd name="T56" fmla="*/ 321 w 493"/>
                  <a:gd name="T57" fmla="*/ 292 h 539"/>
                  <a:gd name="T58" fmla="*/ 321 w 493"/>
                  <a:gd name="T59" fmla="*/ 298 h 539"/>
                  <a:gd name="T60" fmla="*/ 321 w 493"/>
                  <a:gd name="T61" fmla="*/ 301 h 539"/>
                  <a:gd name="T62" fmla="*/ 321 w 493"/>
                  <a:gd name="T63" fmla="*/ 309 h 539"/>
                  <a:gd name="T64" fmla="*/ 326 w 493"/>
                  <a:gd name="T65" fmla="*/ 403 h 539"/>
                  <a:gd name="T66" fmla="*/ 332 w 493"/>
                  <a:gd name="T67" fmla="*/ 523 h 539"/>
                  <a:gd name="T68" fmla="*/ 335 w 493"/>
                  <a:gd name="T69" fmla="*/ 538 h 539"/>
                  <a:gd name="T70" fmla="*/ 338 w 493"/>
                  <a:gd name="T71" fmla="*/ 474 h 539"/>
                  <a:gd name="T72" fmla="*/ 343 w 493"/>
                  <a:gd name="T73" fmla="*/ 403 h 539"/>
                  <a:gd name="T74" fmla="*/ 346 w 493"/>
                  <a:gd name="T75" fmla="*/ 301 h 539"/>
                  <a:gd name="T76" fmla="*/ 358 w 493"/>
                  <a:gd name="T77" fmla="*/ 301 h 539"/>
                  <a:gd name="T78" fmla="*/ 429 w 493"/>
                  <a:gd name="T79" fmla="*/ 304 h 539"/>
                  <a:gd name="T80" fmla="*/ 467 w 493"/>
                  <a:gd name="T81" fmla="*/ 307 h 539"/>
                  <a:gd name="T82" fmla="*/ 475 w 493"/>
                  <a:gd name="T83" fmla="*/ 304 h 539"/>
                  <a:gd name="T84" fmla="*/ 487 w 493"/>
                  <a:gd name="T85" fmla="*/ 298 h 539"/>
                  <a:gd name="T86" fmla="*/ 492 w 493"/>
                  <a:gd name="T87" fmla="*/ 286 h 539"/>
                  <a:gd name="T88" fmla="*/ 492 w 493"/>
                  <a:gd name="T89" fmla="*/ 278 h 539"/>
                  <a:gd name="T90" fmla="*/ 481 w 493"/>
                  <a:gd name="T91" fmla="*/ 261 h 539"/>
                  <a:gd name="T92" fmla="*/ 441 w 493"/>
                  <a:gd name="T93" fmla="*/ 209 h 539"/>
                  <a:gd name="T94" fmla="*/ 309 w 493"/>
                  <a:gd name="T95" fmla="*/ 57 h 539"/>
                  <a:gd name="T96" fmla="*/ 278 w 493"/>
                  <a:gd name="T97" fmla="*/ 17 h 539"/>
                  <a:gd name="T98" fmla="*/ 272 w 493"/>
                  <a:gd name="T99" fmla="*/ 11 h 539"/>
                  <a:gd name="T100" fmla="*/ 266 w 493"/>
                  <a:gd name="T101" fmla="*/ 9 h 539"/>
                  <a:gd name="T102" fmla="*/ 243 w 493"/>
                  <a:gd name="T103" fmla="*/ 0 h 539"/>
                  <a:gd name="T104" fmla="*/ 220 w 493"/>
                  <a:gd name="T105" fmla="*/ 11 h 539"/>
                  <a:gd name="T106" fmla="*/ 203 w 493"/>
                  <a:gd name="T107" fmla="*/ 32 h 539"/>
                  <a:gd name="T108" fmla="*/ 135 w 493"/>
                  <a:gd name="T109" fmla="*/ 112 h 539"/>
                  <a:gd name="T110" fmla="*/ 49 w 493"/>
                  <a:gd name="T111" fmla="*/ 212 h 539"/>
                  <a:gd name="T112" fmla="*/ 6 w 493"/>
                  <a:gd name="T113" fmla="*/ 264 h 539"/>
                  <a:gd name="T114" fmla="*/ 6 w 493"/>
                  <a:gd name="T115" fmla="*/ 266 h 539"/>
                  <a:gd name="T116" fmla="*/ 0 w 493"/>
                  <a:gd name="T117" fmla="*/ 278 h 539"/>
                  <a:gd name="T118" fmla="*/ 6 w 493"/>
                  <a:gd name="T119" fmla="*/ 29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0" name="Freeform 13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1" name="Freeform 14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2" name="Freeform 15"/>
              <p:cNvSpPr>
                <a:spLocks noChangeArrowheads="1"/>
              </p:cNvSpPr>
              <p:nvPr/>
            </p:nvSpPr>
            <p:spPr bwMode="auto">
              <a:xfrm>
                <a:off x="8638691" y="1383075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3" name="Freeform 16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4" name="Freeform 17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5" name="Freeform 18"/>
              <p:cNvSpPr>
                <a:spLocks noChangeArrowheads="1"/>
              </p:cNvSpPr>
              <p:nvPr/>
            </p:nvSpPr>
            <p:spPr bwMode="auto">
              <a:xfrm>
                <a:off x="8560681" y="1375595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6" name="Freeform 19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0 w 540"/>
                  <a:gd name="T3" fmla="*/ 161 h 494"/>
                  <a:gd name="T4" fmla="*/ 64 w 540"/>
                  <a:gd name="T5" fmla="*/ 166 h 494"/>
                  <a:gd name="T6" fmla="*/ 238 w 540"/>
                  <a:gd name="T7" fmla="*/ 175 h 494"/>
                  <a:gd name="T8" fmla="*/ 261 w 540"/>
                  <a:gd name="T9" fmla="*/ 166 h 494"/>
                  <a:gd name="T10" fmla="*/ 267 w 540"/>
                  <a:gd name="T11" fmla="*/ 152 h 494"/>
                  <a:gd name="T12" fmla="*/ 270 w 540"/>
                  <a:gd name="T13" fmla="*/ 138 h 494"/>
                  <a:gd name="T14" fmla="*/ 270 w 540"/>
                  <a:gd name="T15" fmla="*/ 66 h 494"/>
                  <a:gd name="T16" fmla="*/ 301 w 540"/>
                  <a:gd name="T17" fmla="*/ 84 h 494"/>
                  <a:gd name="T18" fmla="*/ 450 w 540"/>
                  <a:gd name="T19" fmla="*/ 215 h 494"/>
                  <a:gd name="T20" fmla="*/ 479 w 540"/>
                  <a:gd name="T21" fmla="*/ 252 h 494"/>
                  <a:gd name="T22" fmla="*/ 401 w 540"/>
                  <a:gd name="T23" fmla="*/ 321 h 494"/>
                  <a:gd name="T24" fmla="*/ 272 w 540"/>
                  <a:gd name="T25" fmla="*/ 439 h 494"/>
                  <a:gd name="T26" fmla="*/ 270 w 540"/>
                  <a:gd name="T27" fmla="*/ 373 h 494"/>
                  <a:gd name="T28" fmla="*/ 267 w 540"/>
                  <a:gd name="T29" fmla="*/ 347 h 494"/>
                  <a:gd name="T30" fmla="*/ 261 w 540"/>
                  <a:gd name="T31" fmla="*/ 330 h 494"/>
                  <a:gd name="T32" fmla="*/ 244 w 540"/>
                  <a:gd name="T33" fmla="*/ 321 h 494"/>
                  <a:gd name="T34" fmla="*/ 238 w 540"/>
                  <a:gd name="T35" fmla="*/ 321 h 494"/>
                  <a:gd name="T36" fmla="*/ 138 w 540"/>
                  <a:gd name="T37" fmla="*/ 327 h 494"/>
                  <a:gd name="T38" fmla="*/ 17 w 540"/>
                  <a:gd name="T39" fmla="*/ 333 h 494"/>
                  <a:gd name="T40" fmla="*/ 17 w 540"/>
                  <a:gd name="T41" fmla="*/ 336 h 494"/>
                  <a:gd name="T42" fmla="*/ 138 w 540"/>
                  <a:gd name="T43" fmla="*/ 344 h 494"/>
                  <a:gd name="T44" fmla="*/ 238 w 540"/>
                  <a:gd name="T45" fmla="*/ 347 h 494"/>
                  <a:gd name="T46" fmla="*/ 238 w 540"/>
                  <a:gd name="T47" fmla="*/ 373 h 494"/>
                  <a:gd name="T48" fmla="*/ 235 w 540"/>
                  <a:gd name="T49" fmla="*/ 459 h 494"/>
                  <a:gd name="T50" fmla="*/ 235 w 540"/>
                  <a:gd name="T51" fmla="*/ 476 h 494"/>
                  <a:gd name="T52" fmla="*/ 244 w 540"/>
                  <a:gd name="T53" fmla="*/ 490 h 494"/>
                  <a:gd name="T54" fmla="*/ 258 w 540"/>
                  <a:gd name="T55" fmla="*/ 493 h 494"/>
                  <a:gd name="T56" fmla="*/ 281 w 540"/>
                  <a:gd name="T57" fmla="*/ 482 h 494"/>
                  <a:gd name="T58" fmla="*/ 433 w 540"/>
                  <a:gd name="T59" fmla="*/ 356 h 494"/>
                  <a:gd name="T60" fmla="*/ 510 w 540"/>
                  <a:gd name="T61" fmla="*/ 290 h 494"/>
                  <a:gd name="T62" fmla="*/ 527 w 540"/>
                  <a:gd name="T63" fmla="*/ 273 h 494"/>
                  <a:gd name="T64" fmla="*/ 533 w 540"/>
                  <a:gd name="T65" fmla="*/ 270 h 494"/>
                  <a:gd name="T66" fmla="*/ 536 w 540"/>
                  <a:gd name="T67" fmla="*/ 229 h 494"/>
                  <a:gd name="T68" fmla="*/ 507 w 540"/>
                  <a:gd name="T69" fmla="*/ 204 h 494"/>
                  <a:gd name="T70" fmla="*/ 430 w 540"/>
                  <a:gd name="T71" fmla="*/ 138 h 494"/>
                  <a:gd name="T72" fmla="*/ 275 w 540"/>
                  <a:gd name="T73" fmla="*/ 9 h 494"/>
                  <a:gd name="T74" fmla="*/ 275 w 540"/>
                  <a:gd name="T75" fmla="*/ 6 h 494"/>
                  <a:gd name="T76" fmla="*/ 253 w 540"/>
                  <a:gd name="T77" fmla="*/ 0 h 494"/>
                  <a:gd name="T78" fmla="*/ 238 w 540"/>
                  <a:gd name="T79" fmla="*/ 15 h 494"/>
                  <a:gd name="T80" fmla="*/ 235 w 540"/>
                  <a:gd name="T81" fmla="*/ 26 h 494"/>
                  <a:gd name="T82" fmla="*/ 235 w 540"/>
                  <a:gd name="T83" fmla="*/ 66 h 494"/>
                  <a:gd name="T84" fmla="*/ 238 w 540"/>
                  <a:gd name="T85" fmla="*/ 138 h 494"/>
                  <a:gd name="T86" fmla="*/ 238 w 540"/>
                  <a:gd name="T87" fmla="*/ 149 h 494"/>
                  <a:gd name="T88" fmla="*/ 138 w 540"/>
                  <a:gd name="T89" fmla="*/ 152 h 494"/>
                  <a:gd name="T90" fmla="*/ 272 w 540"/>
                  <a:gd name="T91" fmla="*/ 467 h 494"/>
                  <a:gd name="T92" fmla="*/ 272 w 540"/>
                  <a:gd name="T93" fmla="*/ 26 h 494"/>
                  <a:gd name="T94" fmla="*/ 238 w 540"/>
                  <a:gd name="T95" fmla="*/ 14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  <a:close/>
                    <a:moveTo>
                      <a:pt x="238" y="347"/>
                    </a:moveTo>
                    <a:lnTo>
                      <a:pt x="238" y="34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26"/>
                    </a:moveTo>
                    <a:lnTo>
                      <a:pt x="272" y="26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7" name="Freeform 20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17 w 540"/>
                  <a:gd name="T3" fmla="*/ 161 h 494"/>
                  <a:gd name="T4" fmla="*/ 17 w 540"/>
                  <a:gd name="T5" fmla="*/ 164 h 494"/>
                  <a:gd name="T6" fmla="*/ 64 w 540"/>
                  <a:gd name="T7" fmla="*/ 166 h 494"/>
                  <a:gd name="T8" fmla="*/ 232 w 540"/>
                  <a:gd name="T9" fmla="*/ 175 h 494"/>
                  <a:gd name="T10" fmla="*/ 250 w 540"/>
                  <a:gd name="T11" fmla="*/ 175 h 494"/>
                  <a:gd name="T12" fmla="*/ 264 w 540"/>
                  <a:gd name="T13" fmla="*/ 161 h 494"/>
                  <a:gd name="T14" fmla="*/ 267 w 540"/>
                  <a:gd name="T15" fmla="*/ 152 h 494"/>
                  <a:gd name="T16" fmla="*/ 270 w 540"/>
                  <a:gd name="T17" fmla="*/ 138 h 494"/>
                  <a:gd name="T18" fmla="*/ 270 w 540"/>
                  <a:gd name="T19" fmla="*/ 124 h 494"/>
                  <a:gd name="T20" fmla="*/ 272 w 540"/>
                  <a:gd name="T21" fmla="*/ 55 h 494"/>
                  <a:gd name="T22" fmla="*/ 301 w 540"/>
                  <a:gd name="T23" fmla="*/ 84 h 494"/>
                  <a:gd name="T24" fmla="*/ 450 w 540"/>
                  <a:gd name="T25" fmla="*/ 215 h 494"/>
                  <a:gd name="T26" fmla="*/ 487 w 540"/>
                  <a:gd name="T27" fmla="*/ 247 h 494"/>
                  <a:gd name="T28" fmla="*/ 453 w 540"/>
                  <a:gd name="T29" fmla="*/ 276 h 494"/>
                  <a:gd name="T30" fmla="*/ 401 w 540"/>
                  <a:gd name="T31" fmla="*/ 321 h 494"/>
                  <a:gd name="T32" fmla="*/ 272 w 540"/>
                  <a:gd name="T33" fmla="*/ 439 h 494"/>
                  <a:gd name="T34" fmla="*/ 270 w 540"/>
                  <a:gd name="T35" fmla="*/ 430 h 494"/>
                  <a:gd name="T36" fmla="*/ 270 w 540"/>
                  <a:gd name="T37" fmla="*/ 358 h 494"/>
                  <a:gd name="T38" fmla="*/ 267 w 540"/>
                  <a:gd name="T39" fmla="*/ 347 h 494"/>
                  <a:gd name="T40" fmla="*/ 264 w 540"/>
                  <a:gd name="T41" fmla="*/ 336 h 494"/>
                  <a:gd name="T42" fmla="*/ 250 w 540"/>
                  <a:gd name="T43" fmla="*/ 321 h 494"/>
                  <a:gd name="T44" fmla="*/ 241 w 540"/>
                  <a:gd name="T45" fmla="*/ 321 h 494"/>
                  <a:gd name="T46" fmla="*/ 238 w 540"/>
                  <a:gd name="T47" fmla="*/ 321 h 494"/>
                  <a:gd name="T48" fmla="*/ 232 w 540"/>
                  <a:gd name="T49" fmla="*/ 321 h 494"/>
                  <a:gd name="T50" fmla="*/ 64 w 540"/>
                  <a:gd name="T51" fmla="*/ 330 h 494"/>
                  <a:gd name="T52" fmla="*/ 17 w 540"/>
                  <a:gd name="T53" fmla="*/ 333 h 494"/>
                  <a:gd name="T54" fmla="*/ 17 w 540"/>
                  <a:gd name="T55" fmla="*/ 336 h 494"/>
                  <a:gd name="T56" fmla="*/ 64 w 540"/>
                  <a:gd name="T57" fmla="*/ 339 h 494"/>
                  <a:gd name="T58" fmla="*/ 232 w 540"/>
                  <a:gd name="T59" fmla="*/ 347 h 494"/>
                  <a:gd name="T60" fmla="*/ 238 w 540"/>
                  <a:gd name="T61" fmla="*/ 350 h 494"/>
                  <a:gd name="T62" fmla="*/ 238 w 540"/>
                  <a:gd name="T63" fmla="*/ 373 h 494"/>
                  <a:gd name="T64" fmla="*/ 235 w 540"/>
                  <a:gd name="T65" fmla="*/ 430 h 494"/>
                  <a:gd name="T66" fmla="*/ 235 w 540"/>
                  <a:gd name="T67" fmla="*/ 470 h 494"/>
                  <a:gd name="T68" fmla="*/ 235 w 540"/>
                  <a:gd name="T69" fmla="*/ 476 h 494"/>
                  <a:gd name="T70" fmla="*/ 244 w 540"/>
                  <a:gd name="T71" fmla="*/ 490 h 494"/>
                  <a:gd name="T72" fmla="*/ 258 w 540"/>
                  <a:gd name="T73" fmla="*/ 493 h 494"/>
                  <a:gd name="T74" fmla="*/ 264 w 540"/>
                  <a:gd name="T75" fmla="*/ 493 h 494"/>
                  <a:gd name="T76" fmla="*/ 281 w 540"/>
                  <a:gd name="T77" fmla="*/ 482 h 494"/>
                  <a:gd name="T78" fmla="*/ 433 w 540"/>
                  <a:gd name="T79" fmla="*/ 356 h 494"/>
                  <a:gd name="T80" fmla="*/ 484 w 540"/>
                  <a:gd name="T81" fmla="*/ 313 h 494"/>
                  <a:gd name="T82" fmla="*/ 525 w 540"/>
                  <a:gd name="T83" fmla="*/ 276 h 494"/>
                  <a:gd name="T84" fmla="*/ 530 w 540"/>
                  <a:gd name="T85" fmla="*/ 273 h 494"/>
                  <a:gd name="T86" fmla="*/ 533 w 540"/>
                  <a:gd name="T87" fmla="*/ 270 h 494"/>
                  <a:gd name="T88" fmla="*/ 539 w 540"/>
                  <a:gd name="T89" fmla="*/ 244 h 494"/>
                  <a:gd name="T90" fmla="*/ 522 w 540"/>
                  <a:gd name="T91" fmla="*/ 215 h 494"/>
                  <a:gd name="T92" fmla="*/ 482 w 540"/>
                  <a:gd name="T93" fmla="*/ 181 h 494"/>
                  <a:gd name="T94" fmla="*/ 430 w 540"/>
                  <a:gd name="T95" fmla="*/ 138 h 494"/>
                  <a:gd name="T96" fmla="*/ 278 w 540"/>
                  <a:gd name="T97" fmla="*/ 9 h 494"/>
                  <a:gd name="T98" fmla="*/ 275 w 540"/>
                  <a:gd name="T99" fmla="*/ 6 h 494"/>
                  <a:gd name="T100" fmla="*/ 270 w 540"/>
                  <a:gd name="T101" fmla="*/ 3 h 494"/>
                  <a:gd name="T102" fmla="*/ 253 w 540"/>
                  <a:gd name="T103" fmla="*/ 0 h 494"/>
                  <a:gd name="T104" fmla="*/ 241 w 540"/>
                  <a:gd name="T105" fmla="*/ 6 h 494"/>
                  <a:gd name="T106" fmla="*/ 235 w 540"/>
                  <a:gd name="T107" fmla="*/ 23 h 494"/>
                  <a:gd name="T108" fmla="*/ 235 w 540"/>
                  <a:gd name="T109" fmla="*/ 29 h 494"/>
                  <a:gd name="T110" fmla="*/ 235 w 540"/>
                  <a:gd name="T111" fmla="*/ 66 h 494"/>
                  <a:gd name="T112" fmla="*/ 238 w 540"/>
                  <a:gd name="T113" fmla="*/ 124 h 494"/>
                  <a:gd name="T114" fmla="*/ 238 w 540"/>
                  <a:gd name="T115" fmla="*/ 147 h 494"/>
                  <a:gd name="T116" fmla="*/ 238 w 540"/>
                  <a:gd name="T117" fmla="*/ 149 h 494"/>
                  <a:gd name="T118" fmla="*/ 138 w 540"/>
                  <a:gd name="T119" fmla="*/ 15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8" name="Freeform 21"/>
              <p:cNvSpPr>
                <a:spLocks noChangeArrowheads="1"/>
              </p:cNvSpPr>
              <p:nvPr/>
            </p:nvSpPr>
            <p:spPr bwMode="auto">
              <a:xfrm>
                <a:off x="8773337" y="1565810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19" name="Freeform 22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0" name="Freeform 23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1" name="Freeform 24"/>
              <p:cNvSpPr>
                <a:spLocks noChangeArrowheads="1"/>
              </p:cNvSpPr>
              <p:nvPr/>
            </p:nvSpPr>
            <p:spPr bwMode="auto">
              <a:xfrm>
                <a:off x="8780818" y="1487801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2" name="Freeform 25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3" name="Freeform 26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4" name="Freeform 27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43 w 496"/>
                  <a:gd name="T1" fmla="*/ 269 h 540"/>
                  <a:gd name="T2" fmla="*/ 154 w 496"/>
                  <a:gd name="T3" fmla="*/ 267 h 540"/>
                  <a:gd name="T4" fmla="*/ 172 w 496"/>
                  <a:gd name="T5" fmla="*/ 249 h 540"/>
                  <a:gd name="T6" fmla="*/ 175 w 496"/>
                  <a:gd name="T7" fmla="*/ 241 h 540"/>
                  <a:gd name="T8" fmla="*/ 175 w 496"/>
                  <a:gd name="T9" fmla="*/ 232 h 540"/>
                  <a:gd name="T10" fmla="*/ 163 w 496"/>
                  <a:gd name="T11" fmla="*/ 63 h 540"/>
                  <a:gd name="T12" fmla="*/ 160 w 496"/>
                  <a:gd name="T13" fmla="*/ 0 h 540"/>
                  <a:gd name="T14" fmla="*/ 154 w 496"/>
                  <a:gd name="T15" fmla="*/ 63 h 540"/>
                  <a:gd name="T16" fmla="*/ 146 w 496"/>
                  <a:gd name="T17" fmla="*/ 232 h 540"/>
                  <a:gd name="T18" fmla="*/ 138 w 496"/>
                  <a:gd name="T19" fmla="*/ 238 h 540"/>
                  <a:gd name="T20" fmla="*/ 66 w 496"/>
                  <a:gd name="T21" fmla="*/ 235 h 540"/>
                  <a:gd name="T22" fmla="*/ 26 w 496"/>
                  <a:gd name="T23" fmla="*/ 235 h 540"/>
                  <a:gd name="T24" fmla="*/ 14 w 496"/>
                  <a:gd name="T25" fmla="*/ 238 h 540"/>
                  <a:gd name="T26" fmla="*/ 0 w 496"/>
                  <a:gd name="T27" fmla="*/ 255 h 540"/>
                  <a:gd name="T28" fmla="*/ 3 w 496"/>
                  <a:gd name="T29" fmla="*/ 264 h 540"/>
                  <a:gd name="T30" fmla="*/ 52 w 496"/>
                  <a:gd name="T31" fmla="*/ 330 h 540"/>
                  <a:gd name="T32" fmla="*/ 183 w 496"/>
                  <a:gd name="T33" fmla="*/ 484 h 540"/>
                  <a:gd name="T34" fmla="*/ 220 w 496"/>
                  <a:gd name="T35" fmla="*/ 527 h 540"/>
                  <a:gd name="T36" fmla="*/ 223 w 496"/>
                  <a:gd name="T37" fmla="*/ 530 h 540"/>
                  <a:gd name="T38" fmla="*/ 252 w 496"/>
                  <a:gd name="T39" fmla="*/ 539 h 540"/>
                  <a:gd name="T40" fmla="*/ 281 w 496"/>
                  <a:gd name="T41" fmla="*/ 521 h 540"/>
                  <a:gd name="T42" fmla="*/ 312 w 496"/>
                  <a:gd name="T43" fmla="*/ 481 h 540"/>
                  <a:gd name="T44" fmla="*/ 444 w 496"/>
                  <a:gd name="T45" fmla="*/ 330 h 540"/>
                  <a:gd name="T46" fmla="*/ 487 w 496"/>
                  <a:gd name="T47" fmla="*/ 275 h 540"/>
                  <a:gd name="T48" fmla="*/ 492 w 496"/>
                  <a:gd name="T49" fmla="*/ 269 h 540"/>
                  <a:gd name="T50" fmla="*/ 487 w 496"/>
                  <a:gd name="T51" fmla="*/ 241 h 540"/>
                  <a:gd name="T52" fmla="*/ 470 w 496"/>
                  <a:gd name="T53" fmla="*/ 235 h 540"/>
                  <a:gd name="T54" fmla="*/ 458 w 496"/>
                  <a:gd name="T55" fmla="*/ 235 h 540"/>
                  <a:gd name="T56" fmla="*/ 369 w 496"/>
                  <a:gd name="T57" fmla="*/ 238 h 540"/>
                  <a:gd name="T58" fmla="*/ 346 w 496"/>
                  <a:gd name="T59" fmla="*/ 238 h 540"/>
                  <a:gd name="T60" fmla="*/ 346 w 496"/>
                  <a:gd name="T61" fmla="*/ 232 h 540"/>
                  <a:gd name="T62" fmla="*/ 338 w 496"/>
                  <a:gd name="T63" fmla="*/ 63 h 540"/>
                  <a:gd name="T64" fmla="*/ 332 w 496"/>
                  <a:gd name="T65" fmla="*/ 0 h 540"/>
                  <a:gd name="T66" fmla="*/ 329 w 496"/>
                  <a:gd name="T67" fmla="*/ 63 h 540"/>
                  <a:gd name="T68" fmla="*/ 318 w 496"/>
                  <a:gd name="T69" fmla="*/ 232 h 540"/>
                  <a:gd name="T70" fmla="*/ 321 w 496"/>
                  <a:gd name="T71" fmla="*/ 249 h 540"/>
                  <a:gd name="T72" fmla="*/ 338 w 496"/>
                  <a:gd name="T73" fmla="*/ 267 h 540"/>
                  <a:gd name="T74" fmla="*/ 355 w 496"/>
                  <a:gd name="T75" fmla="*/ 269 h 540"/>
                  <a:gd name="T76" fmla="*/ 427 w 496"/>
                  <a:gd name="T77" fmla="*/ 272 h 540"/>
                  <a:gd name="T78" fmla="*/ 412 w 496"/>
                  <a:gd name="T79" fmla="*/ 301 h 540"/>
                  <a:gd name="T80" fmla="*/ 278 w 496"/>
                  <a:gd name="T81" fmla="*/ 450 h 540"/>
                  <a:gd name="T82" fmla="*/ 241 w 496"/>
                  <a:gd name="T83" fmla="*/ 479 h 540"/>
                  <a:gd name="T84" fmla="*/ 172 w 496"/>
                  <a:gd name="T85" fmla="*/ 401 h 540"/>
                  <a:gd name="T86" fmla="*/ 54 w 496"/>
                  <a:gd name="T87" fmla="*/ 272 h 540"/>
                  <a:gd name="T88" fmla="*/ 123 w 496"/>
                  <a:gd name="T89" fmla="*/ 269 h 540"/>
                  <a:gd name="T90" fmla="*/ 28 w 496"/>
                  <a:gd name="T91" fmla="*/ 272 h 540"/>
                  <a:gd name="T92" fmla="*/ 26 w 496"/>
                  <a:gd name="T93" fmla="*/ 272 h 540"/>
                  <a:gd name="T94" fmla="*/ 346 w 496"/>
                  <a:gd name="T95" fmla="*/ 23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  <a:close/>
                    <a:moveTo>
                      <a:pt x="146" y="238"/>
                    </a:moveTo>
                    <a:lnTo>
                      <a:pt x="146" y="238"/>
                    </a:lnTo>
                    <a:close/>
                    <a:moveTo>
                      <a:pt x="26" y="272"/>
                    </a:moveTo>
                    <a:lnTo>
                      <a:pt x="28" y="272"/>
                    </a:lnTo>
                    <a:lnTo>
                      <a:pt x="28" y="272"/>
                    </a:lnTo>
                    <a:lnTo>
                      <a:pt x="26" y="272"/>
                    </a:lnTo>
                    <a:close/>
                    <a:moveTo>
                      <a:pt x="28" y="272"/>
                    </a:moveTo>
                    <a:lnTo>
                      <a:pt x="26" y="272"/>
                    </a:lnTo>
                    <a:lnTo>
                      <a:pt x="28" y="272"/>
                    </a:lnTo>
                    <a:close/>
                    <a:moveTo>
                      <a:pt x="467" y="272"/>
                    </a:moveTo>
                    <a:lnTo>
                      <a:pt x="467" y="272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5" name="Freeform 28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38 w 496"/>
                  <a:gd name="T1" fmla="*/ 269 h 540"/>
                  <a:gd name="T2" fmla="*/ 146 w 496"/>
                  <a:gd name="T3" fmla="*/ 269 h 540"/>
                  <a:gd name="T4" fmla="*/ 160 w 496"/>
                  <a:gd name="T5" fmla="*/ 264 h 540"/>
                  <a:gd name="T6" fmla="*/ 172 w 496"/>
                  <a:gd name="T7" fmla="*/ 249 h 540"/>
                  <a:gd name="T8" fmla="*/ 175 w 496"/>
                  <a:gd name="T9" fmla="*/ 241 h 540"/>
                  <a:gd name="T10" fmla="*/ 175 w 496"/>
                  <a:gd name="T11" fmla="*/ 238 h 540"/>
                  <a:gd name="T12" fmla="*/ 175 w 496"/>
                  <a:gd name="T13" fmla="*/ 232 h 540"/>
                  <a:gd name="T14" fmla="*/ 163 w 496"/>
                  <a:gd name="T15" fmla="*/ 63 h 540"/>
                  <a:gd name="T16" fmla="*/ 160 w 496"/>
                  <a:gd name="T17" fmla="*/ 17 h 540"/>
                  <a:gd name="T18" fmla="*/ 157 w 496"/>
                  <a:gd name="T19" fmla="*/ 17 h 540"/>
                  <a:gd name="T20" fmla="*/ 154 w 496"/>
                  <a:gd name="T21" fmla="*/ 63 h 540"/>
                  <a:gd name="T22" fmla="*/ 146 w 496"/>
                  <a:gd name="T23" fmla="*/ 232 h 540"/>
                  <a:gd name="T24" fmla="*/ 143 w 496"/>
                  <a:gd name="T25" fmla="*/ 238 h 540"/>
                  <a:gd name="T26" fmla="*/ 123 w 496"/>
                  <a:gd name="T27" fmla="*/ 238 h 540"/>
                  <a:gd name="T28" fmla="*/ 66 w 496"/>
                  <a:gd name="T29" fmla="*/ 235 h 540"/>
                  <a:gd name="T30" fmla="*/ 26 w 496"/>
                  <a:gd name="T31" fmla="*/ 235 h 540"/>
                  <a:gd name="T32" fmla="*/ 20 w 496"/>
                  <a:gd name="T33" fmla="*/ 235 h 540"/>
                  <a:gd name="T34" fmla="*/ 6 w 496"/>
                  <a:gd name="T35" fmla="*/ 243 h 540"/>
                  <a:gd name="T36" fmla="*/ 0 w 496"/>
                  <a:gd name="T37" fmla="*/ 258 h 540"/>
                  <a:gd name="T38" fmla="*/ 3 w 496"/>
                  <a:gd name="T39" fmla="*/ 264 h 540"/>
                  <a:gd name="T40" fmla="*/ 11 w 496"/>
                  <a:gd name="T41" fmla="*/ 281 h 540"/>
                  <a:gd name="T42" fmla="*/ 138 w 496"/>
                  <a:gd name="T43" fmla="*/ 432 h 540"/>
                  <a:gd name="T44" fmla="*/ 183 w 496"/>
                  <a:gd name="T45" fmla="*/ 484 h 540"/>
                  <a:gd name="T46" fmla="*/ 220 w 496"/>
                  <a:gd name="T47" fmla="*/ 527 h 540"/>
                  <a:gd name="T48" fmla="*/ 223 w 496"/>
                  <a:gd name="T49" fmla="*/ 530 h 540"/>
                  <a:gd name="T50" fmla="*/ 226 w 496"/>
                  <a:gd name="T51" fmla="*/ 533 h 540"/>
                  <a:gd name="T52" fmla="*/ 252 w 496"/>
                  <a:gd name="T53" fmla="*/ 539 h 540"/>
                  <a:gd name="T54" fmla="*/ 281 w 496"/>
                  <a:gd name="T55" fmla="*/ 521 h 540"/>
                  <a:gd name="T56" fmla="*/ 312 w 496"/>
                  <a:gd name="T57" fmla="*/ 481 h 540"/>
                  <a:gd name="T58" fmla="*/ 358 w 496"/>
                  <a:gd name="T59" fmla="*/ 430 h 540"/>
                  <a:gd name="T60" fmla="*/ 484 w 496"/>
                  <a:gd name="T61" fmla="*/ 281 h 540"/>
                  <a:gd name="T62" fmla="*/ 487 w 496"/>
                  <a:gd name="T63" fmla="*/ 275 h 540"/>
                  <a:gd name="T64" fmla="*/ 492 w 496"/>
                  <a:gd name="T65" fmla="*/ 269 h 540"/>
                  <a:gd name="T66" fmla="*/ 492 w 496"/>
                  <a:gd name="T67" fmla="*/ 252 h 540"/>
                  <a:gd name="T68" fmla="*/ 487 w 496"/>
                  <a:gd name="T69" fmla="*/ 241 h 540"/>
                  <a:gd name="T70" fmla="*/ 470 w 496"/>
                  <a:gd name="T71" fmla="*/ 235 h 540"/>
                  <a:gd name="T72" fmla="*/ 464 w 496"/>
                  <a:gd name="T73" fmla="*/ 235 h 540"/>
                  <a:gd name="T74" fmla="*/ 427 w 496"/>
                  <a:gd name="T75" fmla="*/ 235 h 540"/>
                  <a:gd name="T76" fmla="*/ 369 w 496"/>
                  <a:gd name="T77" fmla="*/ 238 h 540"/>
                  <a:gd name="T78" fmla="*/ 346 w 496"/>
                  <a:gd name="T79" fmla="*/ 238 h 540"/>
                  <a:gd name="T80" fmla="*/ 346 w 496"/>
                  <a:gd name="T81" fmla="*/ 238 h 540"/>
                  <a:gd name="T82" fmla="*/ 341 w 496"/>
                  <a:gd name="T83" fmla="*/ 138 h 540"/>
                  <a:gd name="T84" fmla="*/ 338 w 496"/>
                  <a:gd name="T85" fmla="*/ 63 h 540"/>
                  <a:gd name="T86" fmla="*/ 332 w 496"/>
                  <a:gd name="T87" fmla="*/ 0 h 540"/>
                  <a:gd name="T88" fmla="*/ 332 w 496"/>
                  <a:gd name="T89" fmla="*/ 17 h 540"/>
                  <a:gd name="T90" fmla="*/ 324 w 496"/>
                  <a:gd name="T91" fmla="*/ 138 h 540"/>
                  <a:gd name="T92" fmla="*/ 318 w 496"/>
                  <a:gd name="T93" fmla="*/ 238 h 540"/>
                  <a:gd name="T94" fmla="*/ 321 w 496"/>
                  <a:gd name="T95" fmla="*/ 249 h 540"/>
                  <a:gd name="T96" fmla="*/ 338 w 496"/>
                  <a:gd name="T97" fmla="*/ 267 h 540"/>
                  <a:gd name="T98" fmla="*/ 346 w 496"/>
                  <a:gd name="T99" fmla="*/ 269 h 540"/>
                  <a:gd name="T100" fmla="*/ 355 w 496"/>
                  <a:gd name="T101" fmla="*/ 269 h 540"/>
                  <a:gd name="T102" fmla="*/ 427 w 496"/>
                  <a:gd name="T103" fmla="*/ 272 h 540"/>
                  <a:gd name="T104" fmla="*/ 438 w 496"/>
                  <a:gd name="T105" fmla="*/ 272 h 540"/>
                  <a:gd name="T106" fmla="*/ 324 w 496"/>
                  <a:gd name="T107" fmla="*/ 401 h 540"/>
                  <a:gd name="T108" fmla="*/ 278 w 496"/>
                  <a:gd name="T109" fmla="*/ 450 h 540"/>
                  <a:gd name="T110" fmla="*/ 241 w 496"/>
                  <a:gd name="T111" fmla="*/ 479 h 540"/>
                  <a:gd name="T112" fmla="*/ 218 w 496"/>
                  <a:gd name="T113" fmla="*/ 453 h 540"/>
                  <a:gd name="T114" fmla="*/ 83 w 496"/>
                  <a:gd name="T115" fmla="*/ 304 h 540"/>
                  <a:gd name="T116" fmla="*/ 54 w 496"/>
                  <a:gd name="T117" fmla="*/ 272 h 540"/>
                  <a:gd name="T118" fmla="*/ 123 w 496"/>
                  <a:gd name="T119" fmla="*/ 26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6" name="Freeform 29"/>
              <p:cNvSpPr>
                <a:spLocks noChangeArrowheads="1"/>
              </p:cNvSpPr>
              <p:nvPr/>
            </p:nvSpPr>
            <p:spPr bwMode="auto">
              <a:xfrm>
                <a:off x="8589534" y="1700457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7" name="Freeform 30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8" name="Freeform 31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29" name="Freeform 32"/>
              <p:cNvSpPr>
                <a:spLocks noChangeArrowheads="1"/>
              </p:cNvSpPr>
              <p:nvPr/>
            </p:nvSpPr>
            <p:spPr bwMode="auto">
              <a:xfrm>
                <a:off x="8667544" y="1707937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0" name="Freeform 33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1" name="Freeform 34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2" name="Freeform 35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111 w 539"/>
                  <a:gd name="T3" fmla="*/ 358 h 496"/>
                  <a:gd name="T4" fmla="*/ 263 w 539"/>
                  <a:gd name="T5" fmla="*/ 487 h 496"/>
                  <a:gd name="T6" fmla="*/ 266 w 539"/>
                  <a:gd name="T7" fmla="*/ 489 h 496"/>
                  <a:gd name="T8" fmla="*/ 289 w 539"/>
                  <a:gd name="T9" fmla="*/ 492 h 496"/>
                  <a:gd name="T10" fmla="*/ 303 w 539"/>
                  <a:gd name="T11" fmla="*/ 481 h 496"/>
                  <a:gd name="T12" fmla="*/ 306 w 539"/>
                  <a:gd name="T13" fmla="*/ 467 h 496"/>
                  <a:gd name="T14" fmla="*/ 303 w 539"/>
                  <a:gd name="T15" fmla="*/ 426 h 496"/>
                  <a:gd name="T16" fmla="*/ 300 w 539"/>
                  <a:gd name="T17" fmla="*/ 355 h 496"/>
                  <a:gd name="T18" fmla="*/ 300 w 539"/>
                  <a:gd name="T19" fmla="*/ 346 h 496"/>
                  <a:gd name="T20" fmla="*/ 403 w 539"/>
                  <a:gd name="T21" fmla="*/ 341 h 496"/>
                  <a:gd name="T22" fmla="*/ 521 w 539"/>
                  <a:gd name="T23" fmla="*/ 335 h 496"/>
                  <a:gd name="T24" fmla="*/ 521 w 539"/>
                  <a:gd name="T25" fmla="*/ 332 h 496"/>
                  <a:gd name="T26" fmla="*/ 403 w 539"/>
                  <a:gd name="T27" fmla="*/ 323 h 496"/>
                  <a:gd name="T28" fmla="*/ 303 w 539"/>
                  <a:gd name="T29" fmla="*/ 317 h 496"/>
                  <a:gd name="T30" fmla="*/ 274 w 539"/>
                  <a:gd name="T31" fmla="*/ 332 h 496"/>
                  <a:gd name="T32" fmla="*/ 271 w 539"/>
                  <a:gd name="T33" fmla="*/ 346 h 496"/>
                  <a:gd name="T34" fmla="*/ 271 w 539"/>
                  <a:gd name="T35" fmla="*/ 369 h 496"/>
                  <a:gd name="T36" fmla="*/ 269 w 539"/>
                  <a:gd name="T37" fmla="*/ 441 h 496"/>
                  <a:gd name="T38" fmla="*/ 140 w 539"/>
                  <a:gd name="T39" fmla="*/ 323 h 496"/>
                  <a:gd name="T40" fmla="*/ 63 w 539"/>
                  <a:gd name="T41" fmla="*/ 254 h 496"/>
                  <a:gd name="T42" fmla="*/ 85 w 539"/>
                  <a:gd name="T43" fmla="*/ 217 h 496"/>
                  <a:gd name="T44" fmla="*/ 237 w 539"/>
                  <a:gd name="T45" fmla="*/ 83 h 496"/>
                  <a:gd name="T46" fmla="*/ 269 w 539"/>
                  <a:gd name="T47" fmla="*/ 65 h 496"/>
                  <a:gd name="T48" fmla="*/ 271 w 539"/>
                  <a:gd name="T49" fmla="*/ 137 h 496"/>
                  <a:gd name="T50" fmla="*/ 271 w 539"/>
                  <a:gd name="T51" fmla="*/ 154 h 496"/>
                  <a:gd name="T52" fmla="*/ 292 w 539"/>
                  <a:gd name="T53" fmla="*/ 171 h 496"/>
                  <a:gd name="T54" fmla="*/ 297 w 539"/>
                  <a:gd name="T55" fmla="*/ 174 h 496"/>
                  <a:gd name="T56" fmla="*/ 303 w 539"/>
                  <a:gd name="T57" fmla="*/ 174 h 496"/>
                  <a:gd name="T58" fmla="*/ 403 w 539"/>
                  <a:gd name="T59" fmla="*/ 168 h 496"/>
                  <a:gd name="T60" fmla="*/ 521 w 539"/>
                  <a:gd name="T61" fmla="*/ 160 h 496"/>
                  <a:gd name="T62" fmla="*/ 521 w 539"/>
                  <a:gd name="T63" fmla="*/ 157 h 496"/>
                  <a:gd name="T64" fmla="*/ 403 w 539"/>
                  <a:gd name="T65" fmla="*/ 151 h 496"/>
                  <a:gd name="T66" fmla="*/ 300 w 539"/>
                  <a:gd name="T67" fmla="*/ 143 h 496"/>
                  <a:gd name="T68" fmla="*/ 303 w 539"/>
                  <a:gd name="T69" fmla="*/ 123 h 496"/>
                  <a:gd name="T70" fmla="*/ 306 w 539"/>
                  <a:gd name="T71" fmla="*/ 28 h 496"/>
                  <a:gd name="T72" fmla="*/ 303 w 539"/>
                  <a:gd name="T73" fmla="*/ 20 h 496"/>
                  <a:gd name="T74" fmla="*/ 286 w 539"/>
                  <a:gd name="T75" fmla="*/ 0 h 496"/>
                  <a:gd name="T76" fmla="*/ 277 w 539"/>
                  <a:gd name="T77" fmla="*/ 2 h 496"/>
                  <a:gd name="T78" fmla="*/ 257 w 539"/>
                  <a:gd name="T79" fmla="*/ 11 h 496"/>
                  <a:gd name="T80" fmla="*/ 108 w 539"/>
                  <a:gd name="T81" fmla="*/ 140 h 496"/>
                  <a:gd name="T82" fmla="*/ 17 w 539"/>
                  <a:gd name="T83" fmla="*/ 217 h 496"/>
                  <a:gd name="T84" fmla="*/ 11 w 539"/>
                  <a:gd name="T85" fmla="*/ 223 h 496"/>
                  <a:gd name="T86" fmla="*/ 2 w 539"/>
                  <a:gd name="T87" fmla="*/ 237 h 496"/>
                  <a:gd name="T88" fmla="*/ 11 w 539"/>
                  <a:gd name="T89" fmla="*/ 275 h 496"/>
                  <a:gd name="T90" fmla="*/ 300 w 539"/>
                  <a:gd name="T91" fmla="*/ 346 h 496"/>
                  <a:gd name="T92" fmla="*/ 269 w 539"/>
                  <a:gd name="T93" fmla="*/ 467 h 496"/>
                  <a:gd name="T94" fmla="*/ 269 w 539"/>
                  <a:gd name="T95" fmla="*/ 28 h 496"/>
                  <a:gd name="T96" fmla="*/ 269 w 539"/>
                  <a:gd name="T97" fmla="*/ 2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269" y="467"/>
                    </a:moveTo>
                    <a:lnTo>
                      <a:pt x="269" y="469"/>
                    </a:lnTo>
                    <a:lnTo>
                      <a:pt x="269" y="469"/>
                    </a:lnTo>
                    <a:lnTo>
                      <a:pt x="269" y="467"/>
                    </a:lnTo>
                    <a:close/>
                    <a:moveTo>
                      <a:pt x="300" y="146"/>
                    </a:moveTo>
                    <a:lnTo>
                      <a:pt x="300" y="146"/>
                    </a:lnTo>
                    <a:close/>
                    <a:moveTo>
                      <a:pt x="269" y="28"/>
                    </a:moveTo>
                    <a:lnTo>
                      <a:pt x="269" y="28"/>
                    </a:lnTo>
                    <a:close/>
                    <a:moveTo>
                      <a:pt x="269" y="25"/>
                    </a:moveTo>
                    <a:lnTo>
                      <a:pt x="269" y="28"/>
                    </a:lnTo>
                    <a:lnTo>
                      <a:pt x="269" y="28"/>
                    </a:lnTo>
                    <a:lnTo>
                      <a:pt x="269" y="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3" name="Freeform 36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57 w 539"/>
                  <a:gd name="T3" fmla="*/ 312 h 496"/>
                  <a:gd name="T4" fmla="*/ 211 w 539"/>
                  <a:gd name="T5" fmla="*/ 443 h 496"/>
                  <a:gd name="T6" fmla="*/ 263 w 539"/>
                  <a:gd name="T7" fmla="*/ 487 h 496"/>
                  <a:gd name="T8" fmla="*/ 266 w 539"/>
                  <a:gd name="T9" fmla="*/ 489 h 496"/>
                  <a:gd name="T10" fmla="*/ 271 w 539"/>
                  <a:gd name="T11" fmla="*/ 492 h 496"/>
                  <a:gd name="T12" fmla="*/ 289 w 539"/>
                  <a:gd name="T13" fmla="*/ 492 h 496"/>
                  <a:gd name="T14" fmla="*/ 303 w 539"/>
                  <a:gd name="T15" fmla="*/ 481 h 496"/>
                  <a:gd name="T16" fmla="*/ 306 w 539"/>
                  <a:gd name="T17" fmla="*/ 469 h 496"/>
                  <a:gd name="T18" fmla="*/ 306 w 539"/>
                  <a:gd name="T19" fmla="*/ 458 h 496"/>
                  <a:gd name="T20" fmla="*/ 303 w 539"/>
                  <a:gd name="T21" fmla="*/ 426 h 496"/>
                  <a:gd name="T22" fmla="*/ 300 w 539"/>
                  <a:gd name="T23" fmla="*/ 355 h 496"/>
                  <a:gd name="T24" fmla="*/ 300 w 539"/>
                  <a:gd name="T25" fmla="*/ 346 h 496"/>
                  <a:gd name="T26" fmla="*/ 309 w 539"/>
                  <a:gd name="T27" fmla="*/ 346 h 496"/>
                  <a:gd name="T28" fmla="*/ 403 w 539"/>
                  <a:gd name="T29" fmla="*/ 341 h 496"/>
                  <a:gd name="T30" fmla="*/ 521 w 539"/>
                  <a:gd name="T31" fmla="*/ 335 h 496"/>
                  <a:gd name="T32" fmla="*/ 538 w 539"/>
                  <a:gd name="T33" fmla="*/ 332 h 496"/>
                  <a:gd name="T34" fmla="*/ 475 w 539"/>
                  <a:gd name="T35" fmla="*/ 329 h 496"/>
                  <a:gd name="T36" fmla="*/ 403 w 539"/>
                  <a:gd name="T37" fmla="*/ 323 h 496"/>
                  <a:gd name="T38" fmla="*/ 303 w 539"/>
                  <a:gd name="T39" fmla="*/ 317 h 496"/>
                  <a:gd name="T40" fmla="*/ 280 w 539"/>
                  <a:gd name="T41" fmla="*/ 326 h 496"/>
                  <a:gd name="T42" fmla="*/ 271 w 539"/>
                  <a:gd name="T43" fmla="*/ 338 h 496"/>
                  <a:gd name="T44" fmla="*/ 271 w 539"/>
                  <a:gd name="T45" fmla="*/ 349 h 496"/>
                  <a:gd name="T46" fmla="*/ 271 w 539"/>
                  <a:gd name="T47" fmla="*/ 369 h 496"/>
                  <a:gd name="T48" fmla="*/ 269 w 539"/>
                  <a:gd name="T49" fmla="*/ 426 h 496"/>
                  <a:gd name="T50" fmla="*/ 240 w 539"/>
                  <a:gd name="T51" fmla="*/ 412 h 496"/>
                  <a:gd name="T52" fmla="*/ 140 w 539"/>
                  <a:gd name="T53" fmla="*/ 323 h 496"/>
                  <a:gd name="T54" fmla="*/ 63 w 539"/>
                  <a:gd name="T55" fmla="*/ 254 h 496"/>
                  <a:gd name="T56" fmla="*/ 60 w 539"/>
                  <a:gd name="T57" fmla="*/ 240 h 496"/>
                  <a:gd name="T58" fmla="*/ 137 w 539"/>
                  <a:gd name="T59" fmla="*/ 171 h 496"/>
                  <a:gd name="T60" fmla="*/ 237 w 539"/>
                  <a:gd name="T61" fmla="*/ 83 h 496"/>
                  <a:gd name="T62" fmla="*/ 269 w 539"/>
                  <a:gd name="T63" fmla="*/ 65 h 496"/>
                  <a:gd name="T64" fmla="*/ 271 w 539"/>
                  <a:gd name="T65" fmla="*/ 123 h 496"/>
                  <a:gd name="T66" fmla="*/ 271 w 539"/>
                  <a:gd name="T67" fmla="*/ 146 h 496"/>
                  <a:gd name="T68" fmla="*/ 271 w 539"/>
                  <a:gd name="T69" fmla="*/ 154 h 496"/>
                  <a:gd name="T70" fmla="*/ 292 w 539"/>
                  <a:gd name="T71" fmla="*/ 171 h 496"/>
                  <a:gd name="T72" fmla="*/ 297 w 539"/>
                  <a:gd name="T73" fmla="*/ 174 h 496"/>
                  <a:gd name="T74" fmla="*/ 300 w 539"/>
                  <a:gd name="T75" fmla="*/ 174 h 496"/>
                  <a:gd name="T76" fmla="*/ 309 w 539"/>
                  <a:gd name="T77" fmla="*/ 174 h 496"/>
                  <a:gd name="T78" fmla="*/ 403 w 539"/>
                  <a:gd name="T79" fmla="*/ 168 h 496"/>
                  <a:gd name="T80" fmla="*/ 521 w 539"/>
                  <a:gd name="T81" fmla="*/ 160 h 496"/>
                  <a:gd name="T82" fmla="*/ 538 w 539"/>
                  <a:gd name="T83" fmla="*/ 160 h 496"/>
                  <a:gd name="T84" fmla="*/ 475 w 539"/>
                  <a:gd name="T85" fmla="*/ 154 h 496"/>
                  <a:gd name="T86" fmla="*/ 403 w 539"/>
                  <a:gd name="T87" fmla="*/ 151 h 496"/>
                  <a:gd name="T88" fmla="*/ 300 w 539"/>
                  <a:gd name="T89" fmla="*/ 146 h 496"/>
                  <a:gd name="T90" fmla="*/ 300 w 539"/>
                  <a:gd name="T91" fmla="*/ 137 h 496"/>
                  <a:gd name="T92" fmla="*/ 303 w 539"/>
                  <a:gd name="T93" fmla="*/ 65 h 496"/>
                  <a:gd name="T94" fmla="*/ 306 w 539"/>
                  <a:gd name="T95" fmla="*/ 28 h 496"/>
                  <a:gd name="T96" fmla="*/ 303 w 539"/>
                  <a:gd name="T97" fmla="*/ 20 h 496"/>
                  <a:gd name="T98" fmla="*/ 297 w 539"/>
                  <a:gd name="T99" fmla="*/ 5 h 496"/>
                  <a:gd name="T100" fmla="*/ 286 w 539"/>
                  <a:gd name="T101" fmla="*/ 0 h 496"/>
                  <a:gd name="T102" fmla="*/ 277 w 539"/>
                  <a:gd name="T103" fmla="*/ 2 h 496"/>
                  <a:gd name="T104" fmla="*/ 257 w 539"/>
                  <a:gd name="T105" fmla="*/ 11 h 496"/>
                  <a:gd name="T106" fmla="*/ 208 w 539"/>
                  <a:gd name="T107" fmla="*/ 54 h 496"/>
                  <a:gd name="T108" fmla="*/ 57 w 539"/>
                  <a:gd name="T109" fmla="*/ 183 h 496"/>
                  <a:gd name="T110" fmla="*/ 17 w 539"/>
                  <a:gd name="T111" fmla="*/ 217 h 496"/>
                  <a:gd name="T112" fmla="*/ 11 w 539"/>
                  <a:gd name="T113" fmla="*/ 223 h 496"/>
                  <a:gd name="T114" fmla="*/ 8 w 539"/>
                  <a:gd name="T115" fmla="*/ 226 h 496"/>
                  <a:gd name="T116" fmla="*/ 0 w 539"/>
                  <a:gd name="T117" fmla="*/ 252 h 496"/>
                  <a:gd name="T118" fmla="*/ 11 w 539"/>
                  <a:gd name="T119" fmla="*/ 2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4" name="Freeform 37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5" name="Freeform 38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6" name="Freeform 39"/>
              <p:cNvSpPr>
                <a:spLocks noChangeArrowheads="1"/>
              </p:cNvSpPr>
              <p:nvPr/>
            </p:nvSpPr>
            <p:spPr bwMode="auto">
              <a:xfrm>
                <a:off x="8448475" y="1594663"/>
                <a:ext cx="1069" cy="106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7" name="Freeform 40"/>
              <p:cNvSpPr>
                <a:spLocks noChangeArrowheads="1"/>
              </p:cNvSpPr>
              <p:nvPr/>
            </p:nvSpPr>
            <p:spPr bwMode="auto">
              <a:xfrm>
                <a:off x="8455956" y="1516654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8" name="Freeform 41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39" name="Freeform 42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40" name="Freeform 43"/>
              <p:cNvSpPr>
                <a:spLocks noChangeArrowheads="1"/>
              </p:cNvSpPr>
              <p:nvPr/>
            </p:nvSpPr>
            <p:spPr bwMode="auto">
              <a:xfrm>
                <a:off x="8464505" y="1390556"/>
                <a:ext cx="84421" cy="84421"/>
              </a:xfrm>
              <a:custGeom>
                <a:avLst/>
                <a:gdLst>
                  <a:gd name="T0" fmla="*/ 0 w 347"/>
                  <a:gd name="T1" fmla="*/ 55 h 350"/>
                  <a:gd name="T2" fmla="*/ 5 w 347"/>
                  <a:gd name="T3" fmla="*/ 128 h 350"/>
                  <a:gd name="T4" fmla="*/ 14 w 347"/>
                  <a:gd name="T5" fmla="*/ 226 h 350"/>
                  <a:gd name="T6" fmla="*/ 17 w 347"/>
                  <a:gd name="T7" fmla="*/ 246 h 350"/>
                  <a:gd name="T8" fmla="*/ 17 w 347"/>
                  <a:gd name="T9" fmla="*/ 246 h 350"/>
                  <a:gd name="T10" fmla="*/ 20 w 347"/>
                  <a:gd name="T11" fmla="*/ 254 h 350"/>
                  <a:gd name="T12" fmla="*/ 28 w 347"/>
                  <a:gd name="T13" fmla="*/ 266 h 350"/>
                  <a:gd name="T14" fmla="*/ 46 w 347"/>
                  <a:gd name="T15" fmla="*/ 269 h 350"/>
                  <a:gd name="T16" fmla="*/ 54 w 347"/>
                  <a:gd name="T17" fmla="*/ 266 h 350"/>
                  <a:gd name="T18" fmla="*/ 68 w 347"/>
                  <a:gd name="T19" fmla="*/ 252 h 350"/>
                  <a:gd name="T20" fmla="*/ 97 w 347"/>
                  <a:gd name="T21" fmla="*/ 220 h 350"/>
                  <a:gd name="T22" fmla="*/ 109 w 347"/>
                  <a:gd name="T23" fmla="*/ 211 h 350"/>
                  <a:gd name="T24" fmla="*/ 137 w 347"/>
                  <a:gd name="T25" fmla="*/ 237 h 350"/>
                  <a:gd name="T26" fmla="*/ 232 w 347"/>
                  <a:gd name="T27" fmla="*/ 317 h 350"/>
                  <a:gd name="T28" fmla="*/ 257 w 347"/>
                  <a:gd name="T29" fmla="*/ 340 h 350"/>
                  <a:gd name="T30" fmla="*/ 260 w 347"/>
                  <a:gd name="T31" fmla="*/ 337 h 350"/>
                  <a:gd name="T32" fmla="*/ 237 w 347"/>
                  <a:gd name="T33" fmla="*/ 312 h 350"/>
                  <a:gd name="T34" fmla="*/ 157 w 347"/>
                  <a:gd name="T35" fmla="*/ 220 h 350"/>
                  <a:gd name="T36" fmla="*/ 128 w 347"/>
                  <a:gd name="T37" fmla="*/ 186 h 350"/>
                  <a:gd name="T38" fmla="*/ 123 w 347"/>
                  <a:gd name="T39" fmla="*/ 183 h 350"/>
                  <a:gd name="T40" fmla="*/ 109 w 347"/>
                  <a:gd name="T41" fmla="*/ 177 h 350"/>
                  <a:gd name="T42" fmla="*/ 91 w 347"/>
                  <a:gd name="T43" fmla="*/ 180 h 350"/>
                  <a:gd name="T44" fmla="*/ 85 w 347"/>
                  <a:gd name="T45" fmla="*/ 183 h 350"/>
                  <a:gd name="T46" fmla="*/ 74 w 347"/>
                  <a:gd name="T47" fmla="*/ 194 h 350"/>
                  <a:gd name="T48" fmla="*/ 54 w 347"/>
                  <a:gd name="T49" fmla="*/ 211 h 350"/>
                  <a:gd name="T50" fmla="*/ 48 w 347"/>
                  <a:gd name="T51" fmla="*/ 77 h 350"/>
                  <a:gd name="T52" fmla="*/ 46 w 347"/>
                  <a:gd name="T53" fmla="*/ 49 h 350"/>
                  <a:gd name="T54" fmla="*/ 71 w 347"/>
                  <a:gd name="T55" fmla="*/ 49 h 350"/>
                  <a:gd name="T56" fmla="*/ 123 w 347"/>
                  <a:gd name="T57" fmla="*/ 55 h 350"/>
                  <a:gd name="T58" fmla="*/ 194 w 347"/>
                  <a:gd name="T59" fmla="*/ 74 h 350"/>
                  <a:gd name="T60" fmla="*/ 183 w 347"/>
                  <a:gd name="T61" fmla="*/ 85 h 350"/>
                  <a:gd name="T62" fmla="*/ 177 w 347"/>
                  <a:gd name="T63" fmla="*/ 97 h 350"/>
                  <a:gd name="T64" fmla="*/ 180 w 347"/>
                  <a:gd name="T65" fmla="*/ 120 h 350"/>
                  <a:gd name="T66" fmla="*/ 186 w 347"/>
                  <a:gd name="T67" fmla="*/ 128 h 350"/>
                  <a:gd name="T68" fmla="*/ 217 w 347"/>
                  <a:gd name="T69" fmla="*/ 157 h 350"/>
                  <a:gd name="T70" fmla="*/ 272 w 347"/>
                  <a:gd name="T71" fmla="*/ 203 h 350"/>
                  <a:gd name="T72" fmla="*/ 337 w 347"/>
                  <a:gd name="T73" fmla="*/ 260 h 350"/>
                  <a:gd name="T74" fmla="*/ 346 w 347"/>
                  <a:gd name="T75" fmla="*/ 266 h 350"/>
                  <a:gd name="T76" fmla="*/ 318 w 347"/>
                  <a:gd name="T77" fmla="*/ 231 h 350"/>
                  <a:gd name="T78" fmla="*/ 283 w 347"/>
                  <a:gd name="T79" fmla="*/ 191 h 350"/>
                  <a:gd name="T80" fmla="*/ 211 w 347"/>
                  <a:gd name="T81" fmla="*/ 108 h 350"/>
                  <a:gd name="T82" fmla="*/ 211 w 347"/>
                  <a:gd name="T83" fmla="*/ 105 h 350"/>
                  <a:gd name="T84" fmla="*/ 252 w 347"/>
                  <a:gd name="T85" fmla="*/ 69 h 350"/>
                  <a:gd name="T86" fmla="*/ 260 w 347"/>
                  <a:gd name="T87" fmla="*/ 63 h 350"/>
                  <a:gd name="T88" fmla="*/ 260 w 347"/>
                  <a:gd name="T89" fmla="*/ 61 h 350"/>
                  <a:gd name="T90" fmla="*/ 266 w 347"/>
                  <a:gd name="T91" fmla="*/ 52 h 350"/>
                  <a:gd name="T92" fmla="*/ 269 w 347"/>
                  <a:gd name="T93" fmla="*/ 38 h 350"/>
                  <a:gd name="T94" fmla="*/ 260 w 347"/>
                  <a:gd name="T95" fmla="*/ 23 h 350"/>
                  <a:gd name="T96" fmla="*/ 249 w 347"/>
                  <a:gd name="T97" fmla="*/ 20 h 350"/>
                  <a:gd name="T98" fmla="*/ 235 w 347"/>
                  <a:gd name="T99" fmla="*/ 17 h 350"/>
                  <a:gd name="T100" fmla="*/ 223 w 347"/>
                  <a:gd name="T101" fmla="*/ 17 h 350"/>
                  <a:gd name="T102" fmla="*/ 74 w 347"/>
                  <a:gd name="T103" fmla="*/ 3 h 350"/>
                  <a:gd name="T104" fmla="*/ 37 w 347"/>
                  <a:gd name="T105" fmla="*/ 0 h 350"/>
                  <a:gd name="T106" fmla="*/ 34 w 347"/>
                  <a:gd name="T107" fmla="*/ 0 h 350"/>
                  <a:gd name="T108" fmla="*/ 22 w 347"/>
                  <a:gd name="T109" fmla="*/ 3 h 350"/>
                  <a:gd name="T110" fmla="*/ 8 w 347"/>
                  <a:gd name="T111" fmla="*/ 12 h 350"/>
                  <a:gd name="T112" fmla="*/ 0 w 347"/>
                  <a:gd name="T113" fmla="*/ 29 h 350"/>
                  <a:gd name="T114" fmla="*/ 0 w 347"/>
                  <a:gd name="T115" fmla="*/ 43 h 350"/>
                  <a:gd name="T116" fmla="*/ 209 w 347"/>
                  <a:gd name="T117" fmla="*/ 105 h 350"/>
                  <a:gd name="T118" fmla="*/ 232 w 347"/>
                  <a:gd name="T119" fmla="*/ 35 h 350"/>
                  <a:gd name="T120" fmla="*/ 232 w 347"/>
                  <a:gd name="T121" fmla="*/ 35 h 350"/>
                  <a:gd name="T122" fmla="*/ 232 w 347"/>
                  <a:gd name="T123" fmla="*/ 3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7" h="350">
                    <a:moveTo>
                      <a:pt x="0" y="43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14" y="237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52"/>
                    </a:lnTo>
                    <a:lnTo>
                      <a:pt x="17" y="252"/>
                    </a:lnTo>
                    <a:lnTo>
                      <a:pt x="20" y="254"/>
                    </a:lnTo>
                    <a:lnTo>
                      <a:pt x="20" y="254"/>
                    </a:lnTo>
                    <a:lnTo>
                      <a:pt x="22" y="260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37" y="269"/>
                    </a:lnTo>
                    <a:lnTo>
                      <a:pt x="46" y="269"/>
                    </a:lnTo>
                    <a:lnTo>
                      <a:pt x="46" y="269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8" y="252"/>
                    </a:lnTo>
                    <a:lnTo>
                      <a:pt x="68" y="252"/>
                    </a:lnTo>
                    <a:lnTo>
                      <a:pt x="97" y="220"/>
                    </a:lnTo>
                    <a:lnTo>
                      <a:pt x="97" y="220"/>
                    </a:lnTo>
                    <a:lnTo>
                      <a:pt x="106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89" y="283"/>
                    </a:lnTo>
                    <a:lnTo>
                      <a:pt x="189" y="283"/>
                    </a:lnTo>
                    <a:lnTo>
                      <a:pt x="232" y="317"/>
                    </a:lnTo>
                    <a:lnTo>
                      <a:pt x="232" y="317"/>
                    </a:lnTo>
                    <a:lnTo>
                      <a:pt x="257" y="340"/>
                    </a:lnTo>
                    <a:lnTo>
                      <a:pt x="257" y="340"/>
                    </a:lnTo>
                    <a:lnTo>
                      <a:pt x="266" y="349"/>
                    </a:lnTo>
                    <a:lnTo>
                      <a:pt x="266" y="349"/>
                    </a:lnTo>
                    <a:lnTo>
                      <a:pt x="260" y="337"/>
                    </a:lnTo>
                    <a:lnTo>
                      <a:pt x="260" y="337"/>
                    </a:lnTo>
                    <a:lnTo>
                      <a:pt x="237" y="312"/>
                    </a:lnTo>
                    <a:lnTo>
                      <a:pt x="237" y="312"/>
                    </a:lnTo>
                    <a:lnTo>
                      <a:pt x="203" y="271"/>
                    </a:lnTo>
                    <a:lnTo>
                      <a:pt x="203" y="271"/>
                    </a:lnTo>
                    <a:lnTo>
                      <a:pt x="157" y="220"/>
                    </a:lnTo>
                    <a:lnTo>
                      <a:pt x="157" y="220"/>
                    </a:lnTo>
                    <a:lnTo>
                      <a:pt x="131" y="189"/>
                    </a:lnTo>
                    <a:lnTo>
                      <a:pt x="128" y="186"/>
                    </a:lnTo>
                    <a:lnTo>
                      <a:pt x="126" y="183"/>
                    </a:lnTo>
                    <a:lnTo>
                      <a:pt x="123" y="183"/>
                    </a:lnTo>
                    <a:lnTo>
                      <a:pt x="123" y="183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09" y="177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91" y="180"/>
                    </a:lnTo>
                    <a:lnTo>
                      <a:pt x="91" y="180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83" y="189"/>
                    </a:lnTo>
                    <a:lnTo>
                      <a:pt x="83" y="189"/>
                    </a:lnTo>
                    <a:lnTo>
                      <a:pt x="74" y="194"/>
                    </a:lnTo>
                    <a:lnTo>
                      <a:pt x="74" y="194"/>
                    </a:lnTo>
                    <a:lnTo>
                      <a:pt x="54" y="211"/>
                    </a:lnTo>
                    <a:lnTo>
                      <a:pt x="54" y="211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6" y="52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189" y="82"/>
                    </a:lnTo>
                    <a:lnTo>
                      <a:pt x="183" y="85"/>
                    </a:lnTo>
                    <a:lnTo>
                      <a:pt x="183" y="85"/>
                    </a:lnTo>
                    <a:lnTo>
                      <a:pt x="177" y="97"/>
                    </a:lnTo>
                    <a:lnTo>
                      <a:pt x="177" y="97"/>
                    </a:lnTo>
                    <a:lnTo>
                      <a:pt x="177" y="108"/>
                    </a:lnTo>
                    <a:lnTo>
                      <a:pt x="180" y="120"/>
                    </a:lnTo>
                    <a:lnTo>
                      <a:pt x="180" y="120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6" y="128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217" y="157"/>
                    </a:lnTo>
                    <a:lnTo>
                      <a:pt x="217" y="157"/>
                    </a:lnTo>
                    <a:lnTo>
                      <a:pt x="272" y="203"/>
                    </a:lnTo>
                    <a:lnTo>
                      <a:pt x="272" y="203"/>
                    </a:lnTo>
                    <a:lnTo>
                      <a:pt x="312" y="237"/>
                    </a:lnTo>
                    <a:lnTo>
                      <a:pt x="312" y="237"/>
                    </a:lnTo>
                    <a:lnTo>
                      <a:pt x="337" y="260"/>
                    </a:lnTo>
                    <a:lnTo>
                      <a:pt x="337" y="260"/>
                    </a:lnTo>
                    <a:lnTo>
                      <a:pt x="346" y="266"/>
                    </a:lnTo>
                    <a:lnTo>
                      <a:pt x="346" y="266"/>
                    </a:lnTo>
                    <a:lnTo>
                      <a:pt x="340" y="257"/>
                    </a:lnTo>
                    <a:lnTo>
                      <a:pt x="340" y="257"/>
                    </a:lnTo>
                    <a:lnTo>
                      <a:pt x="318" y="231"/>
                    </a:lnTo>
                    <a:lnTo>
                      <a:pt x="318" y="231"/>
                    </a:lnTo>
                    <a:lnTo>
                      <a:pt x="283" y="191"/>
                    </a:lnTo>
                    <a:lnTo>
                      <a:pt x="283" y="191"/>
                    </a:lnTo>
                    <a:lnTo>
                      <a:pt x="237" y="140"/>
                    </a:lnTo>
                    <a:lnTo>
                      <a:pt x="237" y="140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05"/>
                    </a:lnTo>
                    <a:lnTo>
                      <a:pt x="211" y="105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52" y="69"/>
                    </a:lnTo>
                    <a:lnTo>
                      <a:pt x="257" y="66"/>
                    </a:lnTo>
                    <a:lnTo>
                      <a:pt x="257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9" y="46"/>
                    </a:lnTo>
                    <a:lnTo>
                      <a:pt x="269" y="38"/>
                    </a:lnTo>
                    <a:lnTo>
                      <a:pt x="269" y="38"/>
                    </a:lnTo>
                    <a:lnTo>
                      <a:pt x="263" y="29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49" y="20"/>
                    </a:lnTo>
                    <a:lnTo>
                      <a:pt x="249" y="20"/>
                    </a:lnTo>
                    <a:lnTo>
                      <a:pt x="243" y="17"/>
                    </a:lnTo>
                    <a:lnTo>
                      <a:pt x="240" y="17"/>
                    </a:lnTo>
                    <a:lnTo>
                      <a:pt x="235" y="17"/>
                    </a:lnTo>
                    <a:lnTo>
                      <a:pt x="235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5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4" y="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0" y="43"/>
                    </a:lnTo>
                    <a:close/>
                    <a:moveTo>
                      <a:pt x="106" y="208"/>
                    </a:moveTo>
                    <a:lnTo>
                      <a:pt x="106" y="208"/>
                    </a:lnTo>
                    <a:close/>
                    <a:moveTo>
                      <a:pt x="209" y="105"/>
                    </a:moveTo>
                    <a:lnTo>
                      <a:pt x="209" y="105"/>
                    </a:lnTo>
                    <a:close/>
                    <a:moveTo>
                      <a:pt x="232" y="35"/>
                    </a:move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8"/>
                    </a:lnTo>
                    <a:lnTo>
                      <a:pt x="232" y="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41" name="Freeform 44"/>
              <p:cNvSpPr>
                <a:spLocks noChangeArrowheads="1"/>
              </p:cNvSpPr>
              <p:nvPr/>
            </p:nvSpPr>
            <p:spPr bwMode="auto">
              <a:xfrm>
                <a:off x="8681436" y="1391624"/>
                <a:ext cx="84422" cy="84422"/>
              </a:xfrm>
              <a:custGeom>
                <a:avLst/>
                <a:gdLst>
                  <a:gd name="T0" fmla="*/ 77 w 348"/>
                  <a:gd name="T1" fmla="*/ 203 h 347"/>
                  <a:gd name="T2" fmla="*/ 129 w 348"/>
                  <a:gd name="T3" fmla="*/ 157 h 347"/>
                  <a:gd name="T4" fmla="*/ 163 w 348"/>
                  <a:gd name="T5" fmla="*/ 125 h 347"/>
                  <a:gd name="T6" fmla="*/ 169 w 348"/>
                  <a:gd name="T7" fmla="*/ 120 h 347"/>
                  <a:gd name="T8" fmla="*/ 169 w 348"/>
                  <a:gd name="T9" fmla="*/ 97 h 347"/>
                  <a:gd name="T10" fmla="*/ 166 w 348"/>
                  <a:gd name="T11" fmla="*/ 91 h 347"/>
                  <a:gd name="T12" fmla="*/ 160 w 348"/>
                  <a:gd name="T13" fmla="*/ 82 h 347"/>
                  <a:gd name="T14" fmla="*/ 152 w 348"/>
                  <a:gd name="T15" fmla="*/ 74 h 347"/>
                  <a:gd name="T16" fmla="*/ 223 w 348"/>
                  <a:gd name="T17" fmla="*/ 52 h 347"/>
                  <a:gd name="T18" fmla="*/ 272 w 348"/>
                  <a:gd name="T19" fmla="*/ 49 h 347"/>
                  <a:gd name="T20" fmla="*/ 301 w 348"/>
                  <a:gd name="T21" fmla="*/ 49 h 347"/>
                  <a:gd name="T22" fmla="*/ 298 w 348"/>
                  <a:gd name="T23" fmla="*/ 71 h 347"/>
                  <a:gd name="T24" fmla="*/ 292 w 348"/>
                  <a:gd name="T25" fmla="*/ 211 h 347"/>
                  <a:gd name="T26" fmla="*/ 272 w 348"/>
                  <a:gd name="T27" fmla="*/ 194 h 347"/>
                  <a:gd name="T28" fmla="*/ 261 w 348"/>
                  <a:gd name="T29" fmla="*/ 183 h 347"/>
                  <a:gd name="T30" fmla="*/ 241 w 348"/>
                  <a:gd name="T31" fmla="*/ 177 h 347"/>
                  <a:gd name="T32" fmla="*/ 223 w 348"/>
                  <a:gd name="T33" fmla="*/ 183 h 347"/>
                  <a:gd name="T34" fmla="*/ 215 w 348"/>
                  <a:gd name="T35" fmla="*/ 188 h 347"/>
                  <a:gd name="T36" fmla="*/ 189 w 348"/>
                  <a:gd name="T37" fmla="*/ 217 h 347"/>
                  <a:gd name="T38" fmla="*/ 109 w 348"/>
                  <a:gd name="T39" fmla="*/ 311 h 347"/>
                  <a:gd name="T40" fmla="*/ 89 w 348"/>
                  <a:gd name="T41" fmla="*/ 337 h 347"/>
                  <a:gd name="T42" fmla="*/ 92 w 348"/>
                  <a:gd name="T43" fmla="*/ 340 h 347"/>
                  <a:gd name="T44" fmla="*/ 118 w 348"/>
                  <a:gd name="T45" fmla="*/ 317 h 347"/>
                  <a:gd name="T46" fmla="*/ 209 w 348"/>
                  <a:gd name="T47" fmla="*/ 237 h 347"/>
                  <a:gd name="T48" fmla="*/ 241 w 348"/>
                  <a:gd name="T49" fmla="*/ 208 h 347"/>
                  <a:gd name="T50" fmla="*/ 249 w 348"/>
                  <a:gd name="T51" fmla="*/ 220 h 347"/>
                  <a:gd name="T52" fmla="*/ 284 w 348"/>
                  <a:gd name="T53" fmla="*/ 257 h 347"/>
                  <a:gd name="T54" fmla="*/ 286 w 348"/>
                  <a:gd name="T55" fmla="*/ 260 h 347"/>
                  <a:gd name="T56" fmla="*/ 286 w 348"/>
                  <a:gd name="T57" fmla="*/ 260 h 347"/>
                  <a:gd name="T58" fmla="*/ 295 w 348"/>
                  <a:gd name="T59" fmla="*/ 266 h 347"/>
                  <a:gd name="T60" fmla="*/ 309 w 348"/>
                  <a:gd name="T61" fmla="*/ 268 h 347"/>
                  <a:gd name="T62" fmla="*/ 324 w 348"/>
                  <a:gd name="T63" fmla="*/ 260 h 347"/>
                  <a:gd name="T64" fmla="*/ 330 w 348"/>
                  <a:gd name="T65" fmla="*/ 243 h 347"/>
                  <a:gd name="T66" fmla="*/ 332 w 348"/>
                  <a:gd name="T67" fmla="*/ 234 h 347"/>
                  <a:gd name="T68" fmla="*/ 341 w 348"/>
                  <a:gd name="T69" fmla="*/ 125 h 347"/>
                  <a:gd name="T70" fmla="*/ 344 w 348"/>
                  <a:gd name="T71" fmla="*/ 76 h 347"/>
                  <a:gd name="T72" fmla="*/ 347 w 348"/>
                  <a:gd name="T73" fmla="*/ 37 h 347"/>
                  <a:gd name="T74" fmla="*/ 347 w 348"/>
                  <a:gd name="T75" fmla="*/ 29 h 347"/>
                  <a:gd name="T76" fmla="*/ 347 w 348"/>
                  <a:gd name="T77" fmla="*/ 23 h 347"/>
                  <a:gd name="T78" fmla="*/ 335 w 348"/>
                  <a:gd name="T79" fmla="*/ 9 h 347"/>
                  <a:gd name="T80" fmla="*/ 318 w 348"/>
                  <a:gd name="T81" fmla="*/ 0 h 347"/>
                  <a:gd name="T82" fmla="*/ 295 w 348"/>
                  <a:gd name="T83" fmla="*/ 0 h 347"/>
                  <a:gd name="T84" fmla="*/ 269 w 348"/>
                  <a:gd name="T85" fmla="*/ 3 h 347"/>
                  <a:gd name="T86" fmla="*/ 123 w 348"/>
                  <a:gd name="T87" fmla="*/ 14 h 347"/>
                  <a:gd name="T88" fmla="*/ 106 w 348"/>
                  <a:gd name="T89" fmla="*/ 17 h 347"/>
                  <a:gd name="T90" fmla="*/ 100 w 348"/>
                  <a:gd name="T91" fmla="*/ 17 h 347"/>
                  <a:gd name="T92" fmla="*/ 97 w 348"/>
                  <a:gd name="T93" fmla="*/ 17 h 347"/>
                  <a:gd name="T94" fmla="*/ 92 w 348"/>
                  <a:gd name="T95" fmla="*/ 20 h 347"/>
                  <a:gd name="T96" fmla="*/ 80 w 348"/>
                  <a:gd name="T97" fmla="*/ 29 h 347"/>
                  <a:gd name="T98" fmla="*/ 77 w 348"/>
                  <a:gd name="T99" fmla="*/ 46 h 347"/>
                  <a:gd name="T100" fmla="*/ 86 w 348"/>
                  <a:gd name="T101" fmla="*/ 60 h 347"/>
                  <a:gd name="T102" fmla="*/ 94 w 348"/>
                  <a:gd name="T103" fmla="*/ 68 h 347"/>
                  <a:gd name="T104" fmla="*/ 135 w 348"/>
                  <a:gd name="T105" fmla="*/ 105 h 347"/>
                  <a:gd name="T106" fmla="*/ 135 w 348"/>
                  <a:gd name="T107" fmla="*/ 108 h 347"/>
                  <a:gd name="T108" fmla="*/ 63 w 348"/>
                  <a:gd name="T109" fmla="*/ 191 h 347"/>
                  <a:gd name="T110" fmla="*/ 29 w 348"/>
                  <a:gd name="T111" fmla="*/ 231 h 347"/>
                  <a:gd name="T112" fmla="*/ 0 w 348"/>
                  <a:gd name="T113" fmla="*/ 266 h 347"/>
                  <a:gd name="T114" fmla="*/ 9 w 348"/>
                  <a:gd name="T115" fmla="*/ 260 h 347"/>
                  <a:gd name="T116" fmla="*/ 241 w 348"/>
                  <a:gd name="T117" fmla="*/ 208 h 347"/>
                  <a:gd name="T118" fmla="*/ 312 w 348"/>
                  <a:gd name="T119" fmla="*/ 231 h 347"/>
                  <a:gd name="T120" fmla="*/ 140 w 348"/>
                  <a:gd name="T121" fmla="*/ 105 h 347"/>
                  <a:gd name="T122" fmla="*/ 138 w 348"/>
                  <a:gd name="T123" fmla="*/ 10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47">
                    <a:moveTo>
                      <a:pt x="37" y="237"/>
                    </a:moveTo>
                    <a:lnTo>
                      <a:pt x="37" y="237"/>
                    </a:lnTo>
                    <a:lnTo>
                      <a:pt x="77" y="203"/>
                    </a:lnTo>
                    <a:lnTo>
                      <a:pt x="77" y="203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57" y="131"/>
                    </a:lnTo>
                    <a:lnTo>
                      <a:pt x="163" y="128"/>
                    </a:lnTo>
                    <a:lnTo>
                      <a:pt x="163" y="125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9" y="120"/>
                    </a:lnTo>
                    <a:lnTo>
                      <a:pt x="169" y="120"/>
                    </a:lnTo>
                    <a:lnTo>
                      <a:pt x="172" y="108"/>
                    </a:lnTo>
                    <a:lnTo>
                      <a:pt x="169" y="97"/>
                    </a:lnTo>
                    <a:lnTo>
                      <a:pt x="169" y="97"/>
                    </a:lnTo>
                    <a:lnTo>
                      <a:pt x="166" y="91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3" y="85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52" y="74"/>
                    </a:lnTo>
                    <a:lnTo>
                      <a:pt x="152" y="74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72" y="49"/>
                    </a:lnTo>
                    <a:lnTo>
                      <a:pt x="272" y="49"/>
                    </a:lnTo>
                    <a:lnTo>
                      <a:pt x="298" y="46"/>
                    </a:lnTo>
                    <a:lnTo>
                      <a:pt x="301" y="46"/>
                    </a:lnTo>
                    <a:lnTo>
                      <a:pt x="301" y="49"/>
                    </a:lnTo>
                    <a:lnTo>
                      <a:pt x="301" y="49"/>
                    </a:lnTo>
                    <a:lnTo>
                      <a:pt x="298" y="71"/>
                    </a:lnTo>
                    <a:lnTo>
                      <a:pt x="298" y="71"/>
                    </a:lnTo>
                    <a:lnTo>
                      <a:pt x="295" y="123"/>
                    </a:lnTo>
                    <a:lnTo>
                      <a:pt x="295" y="123"/>
                    </a:lnTo>
                    <a:lnTo>
                      <a:pt x="292" y="211"/>
                    </a:lnTo>
                    <a:lnTo>
                      <a:pt x="292" y="211"/>
                    </a:lnTo>
                    <a:lnTo>
                      <a:pt x="272" y="194"/>
                    </a:lnTo>
                    <a:lnTo>
                      <a:pt x="272" y="194"/>
                    </a:lnTo>
                    <a:lnTo>
                      <a:pt x="267" y="188"/>
                    </a:lnTo>
                    <a:lnTo>
                      <a:pt x="261" y="183"/>
                    </a:lnTo>
                    <a:lnTo>
                      <a:pt x="261" y="183"/>
                    </a:lnTo>
                    <a:lnTo>
                      <a:pt x="252" y="177"/>
                    </a:lnTo>
                    <a:lnTo>
                      <a:pt x="252" y="177"/>
                    </a:lnTo>
                    <a:lnTo>
                      <a:pt x="241" y="177"/>
                    </a:lnTo>
                    <a:lnTo>
                      <a:pt x="229" y="180"/>
                    </a:lnTo>
                    <a:lnTo>
                      <a:pt x="229" y="180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20" y="186"/>
                    </a:lnTo>
                    <a:lnTo>
                      <a:pt x="215" y="188"/>
                    </a:lnTo>
                    <a:lnTo>
                      <a:pt x="215" y="188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43" y="271"/>
                    </a:lnTo>
                    <a:lnTo>
                      <a:pt x="143" y="271"/>
                    </a:lnTo>
                    <a:lnTo>
                      <a:pt x="109" y="311"/>
                    </a:lnTo>
                    <a:lnTo>
                      <a:pt x="109" y="311"/>
                    </a:lnTo>
                    <a:lnTo>
                      <a:pt x="89" y="337"/>
                    </a:lnTo>
                    <a:lnTo>
                      <a:pt x="89" y="337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118" y="317"/>
                    </a:lnTo>
                    <a:lnTo>
                      <a:pt x="118" y="317"/>
                    </a:lnTo>
                    <a:lnTo>
                      <a:pt x="157" y="283"/>
                    </a:lnTo>
                    <a:lnTo>
                      <a:pt x="157" y="283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38" y="211"/>
                    </a:lnTo>
                    <a:lnTo>
                      <a:pt x="241" y="208"/>
                    </a:lnTo>
                    <a:lnTo>
                      <a:pt x="241" y="211"/>
                    </a:lnTo>
                    <a:lnTo>
                      <a:pt x="241" y="211"/>
                    </a:lnTo>
                    <a:lnTo>
                      <a:pt x="249" y="220"/>
                    </a:lnTo>
                    <a:lnTo>
                      <a:pt x="249" y="220"/>
                    </a:lnTo>
                    <a:lnTo>
                      <a:pt x="278" y="251"/>
                    </a:lnTo>
                    <a:lnTo>
                      <a:pt x="284" y="257"/>
                    </a:lnTo>
                    <a:lnTo>
                      <a:pt x="284" y="257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95" y="266"/>
                    </a:lnTo>
                    <a:lnTo>
                      <a:pt x="295" y="266"/>
                    </a:lnTo>
                    <a:lnTo>
                      <a:pt x="301" y="268"/>
                    </a:lnTo>
                    <a:lnTo>
                      <a:pt x="309" y="268"/>
                    </a:lnTo>
                    <a:lnTo>
                      <a:pt x="309" y="268"/>
                    </a:lnTo>
                    <a:lnTo>
                      <a:pt x="318" y="263"/>
                    </a:lnTo>
                    <a:lnTo>
                      <a:pt x="324" y="260"/>
                    </a:lnTo>
                    <a:lnTo>
                      <a:pt x="324" y="260"/>
                    </a:lnTo>
                    <a:lnTo>
                      <a:pt x="330" y="249"/>
                    </a:lnTo>
                    <a:lnTo>
                      <a:pt x="330" y="249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2" y="234"/>
                    </a:lnTo>
                    <a:lnTo>
                      <a:pt x="332" y="234"/>
                    </a:lnTo>
                    <a:lnTo>
                      <a:pt x="332" y="223"/>
                    </a:lnTo>
                    <a:lnTo>
                      <a:pt x="332" y="223"/>
                    </a:lnTo>
                    <a:lnTo>
                      <a:pt x="341" y="125"/>
                    </a:lnTo>
                    <a:lnTo>
                      <a:pt x="341" y="125"/>
                    </a:lnTo>
                    <a:lnTo>
                      <a:pt x="344" y="76"/>
                    </a:lnTo>
                    <a:lnTo>
                      <a:pt x="344" y="76"/>
                    </a:lnTo>
                    <a:lnTo>
                      <a:pt x="347" y="52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5"/>
                    </a:lnTo>
                    <a:lnTo>
                      <a:pt x="347" y="35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23"/>
                    </a:lnTo>
                    <a:lnTo>
                      <a:pt x="347" y="23"/>
                    </a:lnTo>
                    <a:lnTo>
                      <a:pt x="341" y="14"/>
                    </a:lnTo>
                    <a:lnTo>
                      <a:pt x="335" y="9"/>
                    </a:lnTo>
                    <a:lnTo>
                      <a:pt x="335" y="9"/>
                    </a:lnTo>
                    <a:lnTo>
                      <a:pt x="327" y="3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09" y="0"/>
                    </a:lnTo>
                    <a:lnTo>
                      <a:pt x="307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18" y="6"/>
                    </a:lnTo>
                    <a:lnTo>
                      <a:pt x="218" y="6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12" y="14"/>
                    </a:lnTo>
                    <a:lnTo>
                      <a:pt x="106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86" y="23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77" y="37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29" y="99"/>
                    </a:lnTo>
                    <a:lnTo>
                      <a:pt x="129" y="99"/>
                    </a:lnTo>
                    <a:lnTo>
                      <a:pt x="135" y="105"/>
                    </a:lnTo>
                    <a:lnTo>
                      <a:pt x="138" y="108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29" y="231"/>
                    </a:lnTo>
                    <a:lnTo>
                      <a:pt x="29" y="231"/>
                    </a:lnTo>
                    <a:lnTo>
                      <a:pt x="9" y="257"/>
                    </a:lnTo>
                    <a:lnTo>
                      <a:pt x="9" y="257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37" y="237"/>
                    </a:lnTo>
                    <a:close/>
                    <a:moveTo>
                      <a:pt x="244" y="208"/>
                    </a:moveTo>
                    <a:lnTo>
                      <a:pt x="241" y="208"/>
                    </a:lnTo>
                    <a:lnTo>
                      <a:pt x="241" y="208"/>
                    </a:lnTo>
                    <a:lnTo>
                      <a:pt x="244" y="208"/>
                    </a:lnTo>
                    <a:close/>
                    <a:moveTo>
                      <a:pt x="312" y="231"/>
                    </a:moveTo>
                    <a:lnTo>
                      <a:pt x="312" y="231"/>
                    </a:lnTo>
                    <a:close/>
                    <a:moveTo>
                      <a:pt x="138" y="105"/>
                    </a:moveTo>
                    <a:lnTo>
                      <a:pt x="140" y="105"/>
                    </a:lnTo>
                    <a:lnTo>
                      <a:pt x="140" y="105"/>
                    </a:lnTo>
                    <a:lnTo>
                      <a:pt x="140" y="105"/>
                    </a:ln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42" name="Freeform 45"/>
              <p:cNvSpPr>
                <a:spLocks noChangeArrowheads="1"/>
              </p:cNvSpPr>
              <p:nvPr/>
            </p:nvSpPr>
            <p:spPr bwMode="auto">
              <a:xfrm>
                <a:off x="8680367" y="1608555"/>
                <a:ext cx="85490" cy="84421"/>
              </a:xfrm>
              <a:custGeom>
                <a:avLst/>
                <a:gdLst>
                  <a:gd name="T0" fmla="*/ 95 w 351"/>
                  <a:gd name="T1" fmla="*/ 278 h 347"/>
                  <a:gd name="T2" fmla="*/ 89 w 351"/>
                  <a:gd name="T3" fmla="*/ 286 h 347"/>
                  <a:gd name="T4" fmla="*/ 86 w 351"/>
                  <a:gd name="T5" fmla="*/ 286 h 347"/>
                  <a:gd name="T6" fmla="*/ 80 w 351"/>
                  <a:gd name="T7" fmla="*/ 295 h 347"/>
                  <a:gd name="T8" fmla="*/ 80 w 351"/>
                  <a:gd name="T9" fmla="*/ 309 h 347"/>
                  <a:gd name="T10" fmla="*/ 89 w 351"/>
                  <a:gd name="T11" fmla="*/ 323 h 347"/>
                  <a:gd name="T12" fmla="*/ 97 w 351"/>
                  <a:gd name="T13" fmla="*/ 329 h 347"/>
                  <a:gd name="T14" fmla="*/ 115 w 351"/>
                  <a:gd name="T15" fmla="*/ 332 h 347"/>
                  <a:gd name="T16" fmla="*/ 126 w 351"/>
                  <a:gd name="T17" fmla="*/ 332 h 347"/>
                  <a:gd name="T18" fmla="*/ 272 w 351"/>
                  <a:gd name="T19" fmla="*/ 344 h 347"/>
                  <a:gd name="T20" fmla="*/ 310 w 351"/>
                  <a:gd name="T21" fmla="*/ 346 h 347"/>
                  <a:gd name="T22" fmla="*/ 315 w 351"/>
                  <a:gd name="T23" fmla="*/ 346 h 347"/>
                  <a:gd name="T24" fmla="*/ 324 w 351"/>
                  <a:gd name="T25" fmla="*/ 346 h 347"/>
                  <a:gd name="T26" fmla="*/ 341 w 351"/>
                  <a:gd name="T27" fmla="*/ 335 h 347"/>
                  <a:gd name="T28" fmla="*/ 350 w 351"/>
                  <a:gd name="T29" fmla="*/ 318 h 347"/>
                  <a:gd name="T30" fmla="*/ 350 w 351"/>
                  <a:gd name="T31" fmla="*/ 306 h 347"/>
                  <a:gd name="T32" fmla="*/ 347 w 351"/>
                  <a:gd name="T33" fmla="*/ 269 h 347"/>
                  <a:gd name="T34" fmla="*/ 341 w 351"/>
                  <a:gd name="T35" fmla="*/ 220 h 347"/>
                  <a:gd name="T36" fmla="*/ 333 w 351"/>
                  <a:gd name="T37" fmla="*/ 111 h 347"/>
                  <a:gd name="T38" fmla="*/ 333 w 351"/>
                  <a:gd name="T39" fmla="*/ 103 h 347"/>
                  <a:gd name="T40" fmla="*/ 330 w 351"/>
                  <a:gd name="T41" fmla="*/ 97 h 347"/>
                  <a:gd name="T42" fmla="*/ 330 w 351"/>
                  <a:gd name="T43" fmla="*/ 91 h 347"/>
                  <a:gd name="T44" fmla="*/ 321 w 351"/>
                  <a:gd name="T45" fmla="*/ 80 h 347"/>
                  <a:gd name="T46" fmla="*/ 304 w 351"/>
                  <a:gd name="T47" fmla="*/ 77 h 347"/>
                  <a:gd name="T48" fmla="*/ 287 w 351"/>
                  <a:gd name="T49" fmla="*/ 86 h 347"/>
                  <a:gd name="T50" fmla="*/ 281 w 351"/>
                  <a:gd name="T51" fmla="*/ 94 h 347"/>
                  <a:gd name="T52" fmla="*/ 241 w 351"/>
                  <a:gd name="T53" fmla="*/ 134 h 347"/>
                  <a:gd name="T54" fmla="*/ 238 w 351"/>
                  <a:gd name="T55" fmla="*/ 137 h 347"/>
                  <a:gd name="T56" fmla="*/ 158 w 351"/>
                  <a:gd name="T57" fmla="*/ 63 h 347"/>
                  <a:gd name="T58" fmla="*/ 118 w 351"/>
                  <a:gd name="T59" fmla="*/ 28 h 347"/>
                  <a:gd name="T60" fmla="*/ 80 w 351"/>
                  <a:gd name="T61" fmla="*/ 0 h 347"/>
                  <a:gd name="T62" fmla="*/ 89 w 351"/>
                  <a:gd name="T63" fmla="*/ 8 h 347"/>
                  <a:gd name="T64" fmla="*/ 146 w 351"/>
                  <a:gd name="T65" fmla="*/ 77 h 347"/>
                  <a:gd name="T66" fmla="*/ 189 w 351"/>
                  <a:gd name="T67" fmla="*/ 129 h 347"/>
                  <a:gd name="T68" fmla="*/ 221 w 351"/>
                  <a:gd name="T69" fmla="*/ 163 h 347"/>
                  <a:gd name="T70" fmla="*/ 229 w 351"/>
                  <a:gd name="T71" fmla="*/ 169 h 347"/>
                  <a:gd name="T72" fmla="*/ 252 w 351"/>
                  <a:gd name="T73" fmla="*/ 169 h 347"/>
                  <a:gd name="T74" fmla="*/ 258 w 351"/>
                  <a:gd name="T75" fmla="*/ 166 h 347"/>
                  <a:gd name="T76" fmla="*/ 267 w 351"/>
                  <a:gd name="T77" fmla="*/ 160 h 347"/>
                  <a:gd name="T78" fmla="*/ 275 w 351"/>
                  <a:gd name="T79" fmla="*/ 152 h 347"/>
                  <a:gd name="T80" fmla="*/ 298 w 351"/>
                  <a:gd name="T81" fmla="*/ 223 h 347"/>
                  <a:gd name="T82" fmla="*/ 301 w 351"/>
                  <a:gd name="T83" fmla="*/ 272 h 347"/>
                  <a:gd name="T84" fmla="*/ 301 w 351"/>
                  <a:gd name="T85" fmla="*/ 300 h 347"/>
                  <a:gd name="T86" fmla="*/ 275 w 351"/>
                  <a:gd name="T87" fmla="*/ 298 h 347"/>
                  <a:gd name="T88" fmla="*/ 138 w 351"/>
                  <a:gd name="T89" fmla="*/ 292 h 347"/>
                  <a:gd name="T90" fmla="*/ 152 w 351"/>
                  <a:gd name="T91" fmla="*/ 275 h 347"/>
                  <a:gd name="T92" fmla="*/ 163 w 351"/>
                  <a:gd name="T93" fmla="*/ 260 h 347"/>
                  <a:gd name="T94" fmla="*/ 172 w 351"/>
                  <a:gd name="T95" fmla="*/ 240 h 347"/>
                  <a:gd name="T96" fmla="*/ 166 w 351"/>
                  <a:gd name="T97" fmla="*/ 223 h 347"/>
                  <a:gd name="T98" fmla="*/ 158 w 351"/>
                  <a:gd name="T99" fmla="*/ 215 h 347"/>
                  <a:gd name="T100" fmla="*/ 129 w 351"/>
                  <a:gd name="T101" fmla="*/ 189 h 347"/>
                  <a:gd name="T102" fmla="*/ 37 w 351"/>
                  <a:gd name="T103" fmla="*/ 111 h 347"/>
                  <a:gd name="T104" fmla="*/ 9 w 351"/>
                  <a:gd name="T105" fmla="*/ 89 h 347"/>
                  <a:gd name="T106" fmla="*/ 9 w 351"/>
                  <a:gd name="T107" fmla="*/ 91 h 347"/>
                  <a:gd name="T108" fmla="*/ 29 w 351"/>
                  <a:gd name="T109" fmla="*/ 117 h 347"/>
                  <a:gd name="T110" fmla="*/ 109 w 351"/>
                  <a:gd name="T111" fmla="*/ 209 h 347"/>
                  <a:gd name="T112" fmla="*/ 138 w 351"/>
                  <a:gd name="T113" fmla="*/ 240 h 347"/>
                  <a:gd name="T114" fmla="*/ 129 w 351"/>
                  <a:gd name="T115" fmla="*/ 249 h 347"/>
                  <a:gd name="T116" fmla="*/ 118 w 351"/>
                  <a:gd name="T117" fmla="*/ 312 h 347"/>
                  <a:gd name="T118" fmla="*/ 118 w 351"/>
                  <a:gd name="T119" fmla="*/ 312 h 347"/>
                  <a:gd name="T120" fmla="*/ 244 w 351"/>
                  <a:gd name="T121" fmla="*/ 140 h 347"/>
                  <a:gd name="T122" fmla="*/ 141 w 351"/>
                  <a:gd name="T123" fmla="*/ 243 h 347"/>
                  <a:gd name="T124" fmla="*/ 141 w 351"/>
                  <a:gd name="T125" fmla="*/ 24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47">
                    <a:moveTo>
                      <a:pt x="129" y="249"/>
                    </a:moveTo>
                    <a:lnTo>
                      <a:pt x="129" y="249"/>
                    </a:lnTo>
                    <a:lnTo>
                      <a:pt x="95" y="278"/>
                    </a:lnTo>
                    <a:lnTo>
                      <a:pt x="92" y="283"/>
                    </a:lnTo>
                    <a:lnTo>
                      <a:pt x="89" y="283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6" y="286"/>
                    </a:lnTo>
                    <a:lnTo>
                      <a:pt x="86" y="289"/>
                    </a:lnTo>
                    <a:lnTo>
                      <a:pt x="86" y="289"/>
                    </a:lnTo>
                    <a:lnTo>
                      <a:pt x="80" y="295"/>
                    </a:lnTo>
                    <a:lnTo>
                      <a:pt x="80" y="295"/>
                    </a:lnTo>
                    <a:lnTo>
                      <a:pt x="80" y="300"/>
                    </a:lnTo>
                    <a:lnTo>
                      <a:pt x="80" y="309"/>
                    </a:lnTo>
                    <a:lnTo>
                      <a:pt x="80" y="309"/>
                    </a:lnTo>
                    <a:lnTo>
                      <a:pt x="83" y="318"/>
                    </a:lnTo>
                    <a:lnTo>
                      <a:pt x="89" y="323"/>
                    </a:lnTo>
                    <a:lnTo>
                      <a:pt x="89" y="323"/>
                    </a:lnTo>
                    <a:lnTo>
                      <a:pt x="97" y="329"/>
                    </a:lnTo>
                    <a:lnTo>
                      <a:pt x="97" y="329"/>
                    </a:lnTo>
                    <a:lnTo>
                      <a:pt x="106" y="329"/>
                    </a:lnTo>
                    <a:lnTo>
                      <a:pt x="109" y="329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6" y="332"/>
                    </a:lnTo>
                    <a:lnTo>
                      <a:pt x="126" y="332"/>
                    </a:lnTo>
                    <a:lnTo>
                      <a:pt x="223" y="341"/>
                    </a:lnTo>
                    <a:lnTo>
                      <a:pt x="223" y="341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98" y="346"/>
                    </a:lnTo>
                    <a:lnTo>
                      <a:pt x="310" y="346"/>
                    </a:lnTo>
                    <a:lnTo>
                      <a:pt x="312" y="346"/>
                    </a:lnTo>
                    <a:lnTo>
                      <a:pt x="315" y="346"/>
                    </a:lnTo>
                    <a:lnTo>
                      <a:pt x="315" y="346"/>
                    </a:lnTo>
                    <a:lnTo>
                      <a:pt x="321" y="346"/>
                    </a:lnTo>
                    <a:lnTo>
                      <a:pt x="321" y="346"/>
                    </a:lnTo>
                    <a:lnTo>
                      <a:pt x="324" y="346"/>
                    </a:lnTo>
                    <a:lnTo>
                      <a:pt x="324" y="346"/>
                    </a:lnTo>
                    <a:lnTo>
                      <a:pt x="333" y="341"/>
                    </a:lnTo>
                    <a:lnTo>
                      <a:pt x="341" y="335"/>
                    </a:lnTo>
                    <a:lnTo>
                      <a:pt x="341" y="335"/>
                    </a:lnTo>
                    <a:lnTo>
                      <a:pt x="347" y="326"/>
                    </a:lnTo>
                    <a:lnTo>
                      <a:pt x="350" y="318"/>
                    </a:lnTo>
                    <a:lnTo>
                      <a:pt x="350" y="318"/>
                    </a:lnTo>
                    <a:lnTo>
                      <a:pt x="350" y="309"/>
                    </a:lnTo>
                    <a:lnTo>
                      <a:pt x="350" y="306"/>
                    </a:lnTo>
                    <a:lnTo>
                      <a:pt x="347" y="295"/>
                    </a:lnTo>
                    <a:lnTo>
                      <a:pt x="347" y="295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41" y="220"/>
                    </a:lnTo>
                    <a:lnTo>
                      <a:pt x="341" y="220"/>
                    </a:lnTo>
                    <a:lnTo>
                      <a:pt x="333" y="123"/>
                    </a:lnTo>
                    <a:lnTo>
                      <a:pt x="333" y="123"/>
                    </a:lnTo>
                    <a:lnTo>
                      <a:pt x="333" y="111"/>
                    </a:lnTo>
                    <a:lnTo>
                      <a:pt x="333" y="106"/>
                    </a:lnTo>
                    <a:lnTo>
                      <a:pt x="333" y="103"/>
                    </a:lnTo>
                    <a:lnTo>
                      <a:pt x="333" y="103"/>
                    </a:lnTo>
                    <a:lnTo>
                      <a:pt x="333" y="100"/>
                    </a:lnTo>
                    <a:lnTo>
                      <a:pt x="333" y="100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0" y="91"/>
                    </a:lnTo>
                    <a:lnTo>
                      <a:pt x="330" y="91"/>
                    </a:lnTo>
                    <a:lnTo>
                      <a:pt x="327" y="86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12" y="77"/>
                    </a:lnTo>
                    <a:lnTo>
                      <a:pt x="304" y="77"/>
                    </a:lnTo>
                    <a:lnTo>
                      <a:pt x="304" y="77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1" y="94"/>
                    </a:lnTo>
                    <a:lnTo>
                      <a:pt x="281" y="94"/>
                    </a:lnTo>
                    <a:lnTo>
                      <a:pt x="249" y="129"/>
                    </a:lnTo>
                    <a:lnTo>
                      <a:pt x="249" y="129"/>
                    </a:lnTo>
                    <a:lnTo>
                      <a:pt x="241" y="134"/>
                    </a:lnTo>
                    <a:lnTo>
                      <a:pt x="241" y="137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89" y="129"/>
                    </a:lnTo>
                    <a:lnTo>
                      <a:pt x="189" y="129"/>
                    </a:lnTo>
                    <a:lnTo>
                      <a:pt x="218" y="157"/>
                    </a:lnTo>
                    <a:lnTo>
                      <a:pt x="221" y="163"/>
                    </a:lnTo>
                    <a:lnTo>
                      <a:pt x="221" y="163"/>
                    </a:lnTo>
                    <a:lnTo>
                      <a:pt x="223" y="166"/>
                    </a:lnTo>
                    <a:lnTo>
                      <a:pt x="223" y="166"/>
                    </a:lnTo>
                    <a:lnTo>
                      <a:pt x="229" y="169"/>
                    </a:lnTo>
                    <a:lnTo>
                      <a:pt x="229" y="169"/>
                    </a:lnTo>
                    <a:lnTo>
                      <a:pt x="241" y="171"/>
                    </a:lnTo>
                    <a:lnTo>
                      <a:pt x="252" y="169"/>
                    </a:lnTo>
                    <a:lnTo>
                      <a:pt x="252" y="169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61" y="166"/>
                    </a:lnTo>
                    <a:lnTo>
                      <a:pt x="261" y="163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75" y="152"/>
                    </a:lnTo>
                    <a:lnTo>
                      <a:pt x="275" y="152"/>
                    </a:lnTo>
                    <a:lnTo>
                      <a:pt x="292" y="134"/>
                    </a:lnTo>
                    <a:lnTo>
                      <a:pt x="292" y="134"/>
                    </a:lnTo>
                    <a:lnTo>
                      <a:pt x="298" y="223"/>
                    </a:lnTo>
                    <a:lnTo>
                      <a:pt x="298" y="223"/>
                    </a:lnTo>
                    <a:lnTo>
                      <a:pt x="301" y="272"/>
                    </a:lnTo>
                    <a:lnTo>
                      <a:pt x="301" y="272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275" y="298"/>
                    </a:lnTo>
                    <a:lnTo>
                      <a:pt x="275" y="298"/>
                    </a:lnTo>
                    <a:lnTo>
                      <a:pt x="226" y="295"/>
                    </a:lnTo>
                    <a:lnTo>
                      <a:pt x="226" y="295"/>
                    </a:lnTo>
                    <a:lnTo>
                      <a:pt x="138" y="292"/>
                    </a:lnTo>
                    <a:lnTo>
                      <a:pt x="138" y="292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60" y="266"/>
                    </a:lnTo>
                    <a:lnTo>
                      <a:pt x="163" y="260"/>
                    </a:lnTo>
                    <a:lnTo>
                      <a:pt x="163" y="260"/>
                    </a:lnTo>
                    <a:lnTo>
                      <a:pt x="169" y="252"/>
                    </a:lnTo>
                    <a:lnTo>
                      <a:pt x="169" y="252"/>
                    </a:lnTo>
                    <a:lnTo>
                      <a:pt x="172" y="240"/>
                    </a:lnTo>
                    <a:lnTo>
                      <a:pt x="169" y="229"/>
                    </a:lnTo>
                    <a:lnTo>
                      <a:pt x="169" y="229"/>
                    </a:lnTo>
                    <a:lnTo>
                      <a:pt x="166" y="223"/>
                    </a:lnTo>
                    <a:lnTo>
                      <a:pt x="166" y="223"/>
                    </a:lnTo>
                    <a:lnTo>
                      <a:pt x="163" y="220"/>
                    </a:lnTo>
                    <a:lnTo>
                      <a:pt x="158" y="215"/>
                    </a:lnTo>
                    <a:lnTo>
                      <a:pt x="158" y="215"/>
                    </a:lnTo>
                    <a:lnTo>
                      <a:pt x="129" y="189"/>
                    </a:lnTo>
                    <a:lnTo>
                      <a:pt x="129" y="189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66" y="157"/>
                    </a:lnTo>
                    <a:lnTo>
                      <a:pt x="66" y="157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38" y="237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29" y="249"/>
                    </a:lnTo>
                    <a:close/>
                    <a:moveTo>
                      <a:pt x="118" y="315"/>
                    </a:move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5"/>
                    </a:lnTo>
                    <a:close/>
                    <a:moveTo>
                      <a:pt x="244" y="140"/>
                    </a:moveTo>
                    <a:lnTo>
                      <a:pt x="244" y="137"/>
                    </a:lnTo>
                    <a:lnTo>
                      <a:pt x="244" y="140"/>
                    </a:lnTo>
                    <a:close/>
                    <a:moveTo>
                      <a:pt x="141" y="243"/>
                    </a:move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0"/>
                    </a:lnTo>
                    <a:lnTo>
                      <a:pt x="141" y="240"/>
                    </a:lnTo>
                    <a:lnTo>
                      <a:pt x="141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43" name="Freeform 46"/>
              <p:cNvSpPr>
                <a:spLocks noChangeArrowheads="1"/>
              </p:cNvSpPr>
              <p:nvPr/>
            </p:nvSpPr>
            <p:spPr bwMode="auto">
              <a:xfrm>
                <a:off x="8463436" y="1607486"/>
                <a:ext cx="84422" cy="84422"/>
              </a:xfrm>
              <a:custGeom>
                <a:avLst/>
                <a:gdLst>
                  <a:gd name="T0" fmla="*/ 283 w 347"/>
                  <a:gd name="T1" fmla="*/ 158 h 350"/>
                  <a:gd name="T2" fmla="*/ 318 w 347"/>
                  <a:gd name="T3" fmla="*/ 117 h 350"/>
                  <a:gd name="T4" fmla="*/ 346 w 347"/>
                  <a:gd name="T5" fmla="*/ 80 h 350"/>
                  <a:gd name="T6" fmla="*/ 338 w 347"/>
                  <a:gd name="T7" fmla="*/ 89 h 350"/>
                  <a:gd name="T8" fmla="*/ 272 w 347"/>
                  <a:gd name="T9" fmla="*/ 146 h 350"/>
                  <a:gd name="T10" fmla="*/ 220 w 347"/>
                  <a:gd name="T11" fmla="*/ 192 h 350"/>
                  <a:gd name="T12" fmla="*/ 183 w 347"/>
                  <a:gd name="T13" fmla="*/ 221 h 350"/>
                  <a:gd name="T14" fmla="*/ 180 w 347"/>
                  <a:gd name="T15" fmla="*/ 229 h 350"/>
                  <a:gd name="T16" fmla="*/ 177 w 347"/>
                  <a:gd name="T17" fmla="*/ 252 h 350"/>
                  <a:gd name="T18" fmla="*/ 180 w 347"/>
                  <a:gd name="T19" fmla="*/ 258 h 350"/>
                  <a:gd name="T20" fmla="*/ 189 w 347"/>
                  <a:gd name="T21" fmla="*/ 266 h 350"/>
                  <a:gd name="T22" fmla="*/ 194 w 347"/>
                  <a:gd name="T23" fmla="*/ 275 h 350"/>
                  <a:gd name="T24" fmla="*/ 126 w 347"/>
                  <a:gd name="T25" fmla="*/ 298 h 350"/>
                  <a:gd name="T26" fmla="*/ 74 w 347"/>
                  <a:gd name="T27" fmla="*/ 301 h 350"/>
                  <a:gd name="T28" fmla="*/ 49 w 347"/>
                  <a:gd name="T29" fmla="*/ 301 h 350"/>
                  <a:gd name="T30" fmla="*/ 49 w 347"/>
                  <a:gd name="T31" fmla="*/ 275 h 350"/>
                  <a:gd name="T32" fmla="*/ 57 w 347"/>
                  <a:gd name="T33" fmla="*/ 137 h 350"/>
                  <a:gd name="T34" fmla="*/ 74 w 347"/>
                  <a:gd name="T35" fmla="*/ 152 h 350"/>
                  <a:gd name="T36" fmla="*/ 86 w 347"/>
                  <a:gd name="T37" fmla="*/ 163 h 350"/>
                  <a:gd name="T38" fmla="*/ 109 w 347"/>
                  <a:gd name="T39" fmla="*/ 172 h 350"/>
                  <a:gd name="T40" fmla="*/ 126 w 347"/>
                  <a:gd name="T41" fmla="*/ 166 h 350"/>
                  <a:gd name="T42" fmla="*/ 131 w 347"/>
                  <a:gd name="T43" fmla="*/ 158 h 350"/>
                  <a:gd name="T44" fmla="*/ 157 w 347"/>
                  <a:gd name="T45" fmla="*/ 129 h 350"/>
                  <a:gd name="T46" fmla="*/ 238 w 347"/>
                  <a:gd name="T47" fmla="*/ 37 h 350"/>
                  <a:gd name="T48" fmla="*/ 260 w 347"/>
                  <a:gd name="T49" fmla="*/ 11 h 350"/>
                  <a:gd name="T50" fmla="*/ 258 w 347"/>
                  <a:gd name="T51" fmla="*/ 9 h 350"/>
                  <a:gd name="T52" fmla="*/ 232 w 347"/>
                  <a:gd name="T53" fmla="*/ 31 h 350"/>
                  <a:gd name="T54" fmla="*/ 140 w 347"/>
                  <a:gd name="T55" fmla="*/ 111 h 350"/>
                  <a:gd name="T56" fmla="*/ 109 w 347"/>
                  <a:gd name="T57" fmla="*/ 137 h 350"/>
                  <a:gd name="T58" fmla="*/ 100 w 347"/>
                  <a:gd name="T59" fmla="*/ 129 h 350"/>
                  <a:gd name="T60" fmla="*/ 66 w 347"/>
                  <a:gd name="T61" fmla="*/ 92 h 350"/>
                  <a:gd name="T62" fmla="*/ 63 w 347"/>
                  <a:gd name="T63" fmla="*/ 89 h 350"/>
                  <a:gd name="T64" fmla="*/ 60 w 347"/>
                  <a:gd name="T65" fmla="*/ 86 h 350"/>
                  <a:gd name="T66" fmla="*/ 51 w 347"/>
                  <a:gd name="T67" fmla="*/ 80 h 350"/>
                  <a:gd name="T68" fmla="*/ 37 w 347"/>
                  <a:gd name="T69" fmla="*/ 80 h 350"/>
                  <a:gd name="T70" fmla="*/ 23 w 347"/>
                  <a:gd name="T71" fmla="*/ 89 h 350"/>
                  <a:gd name="T72" fmla="*/ 17 w 347"/>
                  <a:gd name="T73" fmla="*/ 106 h 350"/>
                  <a:gd name="T74" fmla="*/ 17 w 347"/>
                  <a:gd name="T75" fmla="*/ 114 h 350"/>
                  <a:gd name="T76" fmla="*/ 8 w 347"/>
                  <a:gd name="T77" fmla="*/ 223 h 350"/>
                  <a:gd name="T78" fmla="*/ 3 w 347"/>
                  <a:gd name="T79" fmla="*/ 272 h 350"/>
                  <a:gd name="T80" fmla="*/ 0 w 347"/>
                  <a:gd name="T81" fmla="*/ 312 h 350"/>
                  <a:gd name="T82" fmla="*/ 0 w 347"/>
                  <a:gd name="T83" fmla="*/ 321 h 350"/>
                  <a:gd name="T84" fmla="*/ 3 w 347"/>
                  <a:gd name="T85" fmla="*/ 323 h 350"/>
                  <a:gd name="T86" fmla="*/ 11 w 347"/>
                  <a:gd name="T87" fmla="*/ 341 h 350"/>
                  <a:gd name="T88" fmla="*/ 28 w 347"/>
                  <a:gd name="T89" fmla="*/ 349 h 350"/>
                  <a:gd name="T90" fmla="*/ 54 w 347"/>
                  <a:gd name="T91" fmla="*/ 349 h 350"/>
                  <a:gd name="T92" fmla="*/ 80 w 347"/>
                  <a:gd name="T93" fmla="*/ 347 h 350"/>
                  <a:gd name="T94" fmla="*/ 226 w 347"/>
                  <a:gd name="T95" fmla="*/ 335 h 350"/>
                  <a:gd name="T96" fmla="*/ 243 w 347"/>
                  <a:gd name="T97" fmla="*/ 332 h 350"/>
                  <a:gd name="T98" fmla="*/ 246 w 347"/>
                  <a:gd name="T99" fmla="*/ 332 h 350"/>
                  <a:gd name="T100" fmla="*/ 252 w 347"/>
                  <a:gd name="T101" fmla="*/ 329 h 350"/>
                  <a:gd name="T102" fmla="*/ 255 w 347"/>
                  <a:gd name="T103" fmla="*/ 329 h 350"/>
                  <a:gd name="T104" fmla="*/ 266 w 347"/>
                  <a:gd name="T105" fmla="*/ 321 h 350"/>
                  <a:gd name="T106" fmla="*/ 269 w 347"/>
                  <a:gd name="T107" fmla="*/ 303 h 350"/>
                  <a:gd name="T108" fmla="*/ 260 w 347"/>
                  <a:gd name="T109" fmla="*/ 286 h 350"/>
                  <a:gd name="T110" fmla="*/ 252 w 347"/>
                  <a:gd name="T111" fmla="*/ 281 h 350"/>
                  <a:gd name="T112" fmla="*/ 212 w 347"/>
                  <a:gd name="T113" fmla="*/ 243 h 350"/>
                  <a:gd name="T114" fmla="*/ 212 w 347"/>
                  <a:gd name="T115" fmla="*/ 238 h 350"/>
                  <a:gd name="T116" fmla="*/ 106 w 347"/>
                  <a:gd name="T117" fmla="*/ 140 h 350"/>
                  <a:gd name="T118" fmla="*/ 209 w 347"/>
                  <a:gd name="T119" fmla="*/ 24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" h="350">
                    <a:moveTo>
                      <a:pt x="238" y="209"/>
                    </a:moveTo>
                    <a:lnTo>
                      <a:pt x="238" y="209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318" y="117"/>
                    </a:lnTo>
                    <a:lnTo>
                      <a:pt x="318" y="117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46" y="80"/>
                    </a:lnTo>
                    <a:lnTo>
                      <a:pt x="346" y="80"/>
                    </a:lnTo>
                    <a:lnTo>
                      <a:pt x="338" y="89"/>
                    </a:lnTo>
                    <a:lnTo>
                      <a:pt x="338" y="89"/>
                    </a:lnTo>
                    <a:lnTo>
                      <a:pt x="312" y="111"/>
                    </a:lnTo>
                    <a:lnTo>
                      <a:pt x="312" y="111"/>
                    </a:lnTo>
                    <a:lnTo>
                      <a:pt x="272" y="146"/>
                    </a:lnTo>
                    <a:lnTo>
                      <a:pt x="272" y="146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189" y="218"/>
                    </a:lnTo>
                    <a:lnTo>
                      <a:pt x="186" y="221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3" y="223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77" y="240"/>
                    </a:lnTo>
                    <a:lnTo>
                      <a:pt x="177" y="252"/>
                    </a:lnTo>
                    <a:lnTo>
                      <a:pt x="177" y="252"/>
                    </a:lnTo>
                    <a:lnTo>
                      <a:pt x="180" y="258"/>
                    </a:lnTo>
                    <a:lnTo>
                      <a:pt x="180" y="258"/>
                    </a:lnTo>
                    <a:lnTo>
                      <a:pt x="183" y="260"/>
                    </a:lnTo>
                    <a:lnTo>
                      <a:pt x="183" y="260"/>
                    </a:lnTo>
                    <a:lnTo>
                      <a:pt x="189" y="266"/>
                    </a:lnTo>
                    <a:lnTo>
                      <a:pt x="189" y="266"/>
                    </a:lnTo>
                    <a:lnTo>
                      <a:pt x="194" y="275"/>
                    </a:lnTo>
                    <a:lnTo>
                      <a:pt x="194" y="275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51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51" y="226"/>
                    </a:lnTo>
                    <a:lnTo>
                      <a:pt x="51" y="226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3" y="160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109" y="172"/>
                    </a:lnTo>
                    <a:lnTo>
                      <a:pt x="120" y="169"/>
                    </a:lnTo>
                    <a:lnTo>
                      <a:pt x="120" y="169"/>
                    </a:lnTo>
                    <a:lnTo>
                      <a:pt x="126" y="166"/>
                    </a:lnTo>
                    <a:lnTo>
                      <a:pt x="126" y="166"/>
                    </a:lnTo>
                    <a:lnTo>
                      <a:pt x="129" y="163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57" y="129"/>
                    </a:lnTo>
                    <a:lnTo>
                      <a:pt x="157" y="129"/>
                    </a:lnTo>
                    <a:lnTo>
                      <a:pt x="203" y="77"/>
                    </a:lnTo>
                    <a:lnTo>
                      <a:pt x="203" y="77"/>
                    </a:lnTo>
                    <a:lnTo>
                      <a:pt x="238" y="37"/>
                    </a:lnTo>
                    <a:lnTo>
                      <a:pt x="238" y="37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58" y="9"/>
                    </a:lnTo>
                    <a:lnTo>
                      <a:pt x="258" y="9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68" y="94"/>
                    </a:lnTo>
                    <a:lnTo>
                      <a:pt x="66" y="92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28" y="83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98"/>
                    </a:lnTo>
                    <a:lnTo>
                      <a:pt x="0" y="309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3" y="323"/>
                    </a:lnTo>
                    <a:lnTo>
                      <a:pt x="3" y="323"/>
                    </a:lnTo>
                    <a:lnTo>
                      <a:pt x="5" y="332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20" y="347"/>
                    </a:lnTo>
                    <a:lnTo>
                      <a:pt x="28" y="349"/>
                    </a:lnTo>
                    <a:lnTo>
                      <a:pt x="28" y="349"/>
                    </a:lnTo>
                    <a:lnTo>
                      <a:pt x="37" y="349"/>
                    </a:lnTo>
                    <a:lnTo>
                      <a:pt x="40" y="349"/>
                    </a:lnTo>
                    <a:lnTo>
                      <a:pt x="54" y="349"/>
                    </a:lnTo>
                    <a:lnTo>
                      <a:pt x="54" y="34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129" y="344"/>
                    </a:lnTo>
                    <a:lnTo>
                      <a:pt x="129" y="344"/>
                    </a:lnTo>
                    <a:lnTo>
                      <a:pt x="226" y="335"/>
                    </a:lnTo>
                    <a:lnTo>
                      <a:pt x="226" y="335"/>
                    </a:lnTo>
                    <a:lnTo>
                      <a:pt x="238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60" y="326"/>
                    </a:lnTo>
                    <a:lnTo>
                      <a:pt x="266" y="321"/>
                    </a:lnTo>
                    <a:lnTo>
                      <a:pt x="266" y="321"/>
                    </a:lnTo>
                    <a:lnTo>
                      <a:pt x="269" y="312"/>
                    </a:lnTo>
                    <a:lnTo>
                      <a:pt x="269" y="303"/>
                    </a:lnTo>
                    <a:lnTo>
                      <a:pt x="269" y="303"/>
                    </a:lnTo>
                    <a:lnTo>
                      <a:pt x="266" y="292"/>
                    </a:lnTo>
                    <a:lnTo>
                      <a:pt x="266" y="292"/>
                    </a:lnTo>
                    <a:lnTo>
                      <a:pt x="260" y="286"/>
                    </a:lnTo>
                    <a:lnTo>
                      <a:pt x="260" y="286"/>
                    </a:lnTo>
                    <a:lnTo>
                      <a:pt x="252" y="281"/>
                    </a:lnTo>
                    <a:lnTo>
                      <a:pt x="252" y="281"/>
                    </a:lnTo>
                    <a:lnTo>
                      <a:pt x="220" y="249"/>
                    </a:lnTo>
                    <a:lnTo>
                      <a:pt x="220" y="249"/>
                    </a:lnTo>
                    <a:lnTo>
                      <a:pt x="212" y="243"/>
                    </a:lnTo>
                    <a:lnTo>
                      <a:pt x="212" y="240"/>
                    </a:lnTo>
                    <a:lnTo>
                      <a:pt x="212" y="238"/>
                    </a:lnTo>
                    <a:lnTo>
                      <a:pt x="212" y="238"/>
                    </a:lnTo>
                    <a:lnTo>
                      <a:pt x="238" y="209"/>
                    </a:lnTo>
                    <a:close/>
                    <a:moveTo>
                      <a:pt x="106" y="140"/>
                    </a:moveTo>
                    <a:lnTo>
                      <a:pt x="106" y="140"/>
                    </a:lnTo>
                    <a:close/>
                    <a:moveTo>
                      <a:pt x="34" y="117"/>
                    </a:moveTo>
                    <a:lnTo>
                      <a:pt x="34" y="117"/>
                    </a:lnTo>
                    <a:close/>
                    <a:moveTo>
                      <a:pt x="209" y="243"/>
                    </a:moveTo>
                    <a:lnTo>
                      <a:pt x="209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3588791" y="1929620"/>
            <a:ext cx="589069" cy="369481"/>
            <a:chOff x="8283907" y="1365185"/>
            <a:chExt cx="659342" cy="413558"/>
          </a:xfrm>
          <a:solidFill>
            <a:schemeClr val="tx1"/>
          </a:solidFill>
        </p:grpSpPr>
        <p:sp>
          <p:nvSpPr>
            <p:cNvPr id="445" name="Freeform 10"/>
            <p:cNvSpPr>
              <a:spLocks noChangeArrowheads="1"/>
            </p:cNvSpPr>
            <p:nvPr/>
          </p:nvSpPr>
          <p:spPr bwMode="auto">
            <a:xfrm>
              <a:off x="8283907" y="1365185"/>
              <a:ext cx="659342" cy="413558"/>
            </a:xfrm>
            <a:custGeom>
              <a:avLst/>
              <a:gdLst>
                <a:gd name="T0" fmla="*/ 2692 w 2719"/>
                <a:gd name="T1" fmla="*/ 249 h 1705"/>
                <a:gd name="T2" fmla="*/ 2514 w 2719"/>
                <a:gd name="T3" fmla="*/ 189 h 1705"/>
                <a:gd name="T4" fmla="*/ 2328 w 2719"/>
                <a:gd name="T5" fmla="*/ 126 h 1705"/>
                <a:gd name="T6" fmla="*/ 2142 w 2719"/>
                <a:gd name="T7" fmla="*/ 63 h 1705"/>
                <a:gd name="T8" fmla="*/ 1953 w 2719"/>
                <a:gd name="T9" fmla="*/ 0 h 1705"/>
                <a:gd name="T10" fmla="*/ 2136 w 2719"/>
                <a:gd name="T11" fmla="*/ 74 h 1705"/>
                <a:gd name="T12" fmla="*/ 2320 w 2719"/>
                <a:gd name="T13" fmla="*/ 148 h 1705"/>
                <a:gd name="T14" fmla="*/ 2503 w 2719"/>
                <a:gd name="T15" fmla="*/ 223 h 1705"/>
                <a:gd name="T16" fmla="*/ 2394 w 2719"/>
                <a:gd name="T17" fmla="*/ 246 h 1705"/>
                <a:gd name="T18" fmla="*/ 2277 w 2719"/>
                <a:gd name="T19" fmla="*/ 246 h 1705"/>
                <a:gd name="T20" fmla="*/ 2028 w 2719"/>
                <a:gd name="T21" fmla="*/ 243 h 1705"/>
                <a:gd name="T22" fmla="*/ 1695 w 2719"/>
                <a:gd name="T23" fmla="*/ 240 h 1705"/>
                <a:gd name="T24" fmla="*/ 1031 w 2719"/>
                <a:gd name="T25" fmla="*/ 240 h 1705"/>
                <a:gd name="T26" fmla="*/ 699 w 2719"/>
                <a:gd name="T27" fmla="*/ 240 h 1705"/>
                <a:gd name="T28" fmla="*/ 177 w 2719"/>
                <a:gd name="T29" fmla="*/ 240 h 1705"/>
                <a:gd name="T30" fmla="*/ 223 w 2719"/>
                <a:gd name="T31" fmla="*/ 223 h 1705"/>
                <a:gd name="T32" fmla="*/ 498 w 2719"/>
                <a:gd name="T33" fmla="*/ 111 h 1705"/>
                <a:gd name="T34" fmla="*/ 678 w 2719"/>
                <a:gd name="T35" fmla="*/ 37 h 1705"/>
                <a:gd name="T36" fmla="*/ 676 w 2719"/>
                <a:gd name="T37" fmla="*/ 31 h 1705"/>
                <a:gd name="T38" fmla="*/ 489 w 2719"/>
                <a:gd name="T39" fmla="*/ 94 h 1705"/>
                <a:gd name="T40" fmla="*/ 398 w 2719"/>
                <a:gd name="T41" fmla="*/ 126 h 1705"/>
                <a:gd name="T42" fmla="*/ 63 w 2719"/>
                <a:gd name="T43" fmla="*/ 240 h 1705"/>
                <a:gd name="T44" fmla="*/ 31 w 2719"/>
                <a:gd name="T45" fmla="*/ 240 h 1705"/>
                <a:gd name="T46" fmla="*/ 31 w 2719"/>
                <a:gd name="T47" fmla="*/ 240 h 1705"/>
                <a:gd name="T48" fmla="*/ 8 w 2719"/>
                <a:gd name="T49" fmla="*/ 249 h 1705"/>
                <a:gd name="T50" fmla="*/ 0 w 2719"/>
                <a:gd name="T51" fmla="*/ 274 h 1705"/>
                <a:gd name="T52" fmla="*/ 3 w 2719"/>
                <a:gd name="T53" fmla="*/ 1675 h 1705"/>
                <a:gd name="T54" fmla="*/ 3 w 2719"/>
                <a:gd name="T55" fmla="*/ 1675 h 1705"/>
                <a:gd name="T56" fmla="*/ 6 w 2719"/>
                <a:gd name="T57" fmla="*/ 1687 h 1705"/>
                <a:gd name="T58" fmla="*/ 20 w 2719"/>
                <a:gd name="T59" fmla="*/ 1701 h 1705"/>
                <a:gd name="T60" fmla="*/ 174 w 2719"/>
                <a:gd name="T61" fmla="*/ 1704 h 1705"/>
                <a:gd name="T62" fmla="*/ 607 w 2719"/>
                <a:gd name="T63" fmla="*/ 1701 h 1705"/>
                <a:gd name="T64" fmla="*/ 1180 w 2719"/>
                <a:gd name="T65" fmla="*/ 1695 h 1705"/>
                <a:gd name="T66" fmla="*/ 1756 w 2719"/>
                <a:gd name="T67" fmla="*/ 1687 h 1705"/>
                <a:gd name="T68" fmla="*/ 2328 w 2719"/>
                <a:gd name="T69" fmla="*/ 1675 h 1705"/>
                <a:gd name="T70" fmla="*/ 1756 w 2719"/>
                <a:gd name="T71" fmla="*/ 1664 h 1705"/>
                <a:gd name="T72" fmla="*/ 1180 w 2719"/>
                <a:gd name="T73" fmla="*/ 1658 h 1705"/>
                <a:gd name="T74" fmla="*/ 607 w 2719"/>
                <a:gd name="T75" fmla="*/ 1652 h 1705"/>
                <a:gd name="T76" fmla="*/ 174 w 2719"/>
                <a:gd name="T77" fmla="*/ 1647 h 1705"/>
                <a:gd name="T78" fmla="*/ 66 w 2719"/>
                <a:gd name="T79" fmla="*/ 973 h 1705"/>
                <a:gd name="T80" fmla="*/ 363 w 2719"/>
                <a:gd name="T81" fmla="*/ 306 h 1705"/>
                <a:gd name="T82" fmla="*/ 999 w 2719"/>
                <a:gd name="T83" fmla="*/ 306 h 1705"/>
                <a:gd name="T84" fmla="*/ 1363 w 2719"/>
                <a:gd name="T85" fmla="*/ 306 h 1705"/>
                <a:gd name="T86" fmla="*/ 1861 w 2719"/>
                <a:gd name="T87" fmla="*/ 306 h 1705"/>
                <a:gd name="T88" fmla="*/ 2194 w 2719"/>
                <a:gd name="T89" fmla="*/ 303 h 1705"/>
                <a:gd name="T90" fmla="*/ 2360 w 2719"/>
                <a:gd name="T91" fmla="*/ 300 h 1705"/>
                <a:gd name="T92" fmla="*/ 2669 w 2719"/>
                <a:gd name="T93" fmla="*/ 297 h 1705"/>
                <a:gd name="T94" fmla="*/ 2672 w 2719"/>
                <a:gd name="T95" fmla="*/ 624 h 1705"/>
                <a:gd name="T96" fmla="*/ 2678 w 2719"/>
                <a:gd name="T97" fmla="*/ 973 h 1705"/>
                <a:gd name="T98" fmla="*/ 2684 w 2719"/>
                <a:gd name="T99" fmla="*/ 1326 h 1705"/>
                <a:gd name="T100" fmla="*/ 2692 w 2719"/>
                <a:gd name="T101" fmla="*/ 1675 h 1705"/>
                <a:gd name="T102" fmla="*/ 2701 w 2719"/>
                <a:gd name="T103" fmla="*/ 1326 h 1705"/>
                <a:gd name="T104" fmla="*/ 2706 w 2719"/>
                <a:gd name="T105" fmla="*/ 973 h 1705"/>
                <a:gd name="T106" fmla="*/ 2712 w 2719"/>
                <a:gd name="T107" fmla="*/ 624 h 1705"/>
                <a:gd name="T108" fmla="*/ 2718 w 2719"/>
                <a:gd name="T109" fmla="*/ 274 h 1705"/>
                <a:gd name="T110" fmla="*/ 2718 w 2719"/>
                <a:gd name="T111" fmla="*/ 274 h 1705"/>
                <a:gd name="T112" fmla="*/ 2709 w 2719"/>
                <a:gd name="T113" fmla="*/ 257 h 1705"/>
                <a:gd name="T114" fmla="*/ 2692 w 2719"/>
                <a:gd name="T115" fmla="*/ 24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5">
                  <a:moveTo>
                    <a:pt x="2692" y="249"/>
                  </a:moveTo>
                  <a:lnTo>
                    <a:pt x="2692" y="249"/>
                  </a:lnTo>
                  <a:lnTo>
                    <a:pt x="2689" y="249"/>
                  </a:lnTo>
                  <a:lnTo>
                    <a:pt x="2514" y="189"/>
                  </a:lnTo>
                  <a:lnTo>
                    <a:pt x="2514" y="189"/>
                  </a:lnTo>
                  <a:lnTo>
                    <a:pt x="2328" y="126"/>
                  </a:lnTo>
                  <a:lnTo>
                    <a:pt x="2234" y="94"/>
                  </a:lnTo>
                  <a:lnTo>
                    <a:pt x="2142" y="63"/>
                  </a:lnTo>
                  <a:lnTo>
                    <a:pt x="2048" y="31"/>
                  </a:lnTo>
                  <a:lnTo>
                    <a:pt x="1953" y="0"/>
                  </a:lnTo>
                  <a:lnTo>
                    <a:pt x="2045" y="37"/>
                  </a:lnTo>
                  <a:lnTo>
                    <a:pt x="2136" y="74"/>
                  </a:lnTo>
                  <a:lnTo>
                    <a:pt x="2228" y="111"/>
                  </a:lnTo>
                  <a:lnTo>
                    <a:pt x="2320" y="148"/>
                  </a:lnTo>
                  <a:lnTo>
                    <a:pt x="2320" y="148"/>
                  </a:lnTo>
                  <a:lnTo>
                    <a:pt x="2503" y="223"/>
                  </a:lnTo>
                  <a:lnTo>
                    <a:pt x="2569" y="249"/>
                  </a:lnTo>
                  <a:lnTo>
                    <a:pt x="2394" y="246"/>
                  </a:lnTo>
                  <a:lnTo>
                    <a:pt x="2360" y="246"/>
                  </a:lnTo>
                  <a:lnTo>
                    <a:pt x="2277" y="246"/>
                  </a:lnTo>
                  <a:lnTo>
                    <a:pt x="2194" y="243"/>
                  </a:lnTo>
                  <a:lnTo>
                    <a:pt x="2028" y="243"/>
                  </a:lnTo>
                  <a:lnTo>
                    <a:pt x="1861" y="240"/>
                  </a:lnTo>
                  <a:lnTo>
                    <a:pt x="1695" y="240"/>
                  </a:lnTo>
                  <a:lnTo>
                    <a:pt x="1363" y="240"/>
                  </a:lnTo>
                  <a:lnTo>
                    <a:pt x="1031" y="240"/>
                  </a:lnTo>
                  <a:lnTo>
                    <a:pt x="999" y="240"/>
                  </a:lnTo>
                  <a:lnTo>
                    <a:pt x="699" y="240"/>
                  </a:lnTo>
                  <a:lnTo>
                    <a:pt x="363" y="240"/>
                  </a:lnTo>
                  <a:lnTo>
                    <a:pt x="177" y="240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407" y="148"/>
                  </a:lnTo>
                  <a:lnTo>
                    <a:pt x="498" y="111"/>
                  </a:lnTo>
                  <a:lnTo>
                    <a:pt x="590" y="74"/>
                  </a:lnTo>
                  <a:lnTo>
                    <a:pt x="678" y="37"/>
                  </a:lnTo>
                  <a:lnTo>
                    <a:pt x="770" y="0"/>
                  </a:lnTo>
                  <a:lnTo>
                    <a:pt x="676" y="31"/>
                  </a:lnTo>
                  <a:lnTo>
                    <a:pt x="584" y="63"/>
                  </a:lnTo>
                  <a:lnTo>
                    <a:pt x="489" y="94"/>
                  </a:lnTo>
                  <a:lnTo>
                    <a:pt x="398" y="126"/>
                  </a:lnTo>
                  <a:lnTo>
                    <a:pt x="398" y="126"/>
                  </a:lnTo>
                  <a:lnTo>
                    <a:pt x="212" y="189"/>
                  </a:lnTo>
                  <a:lnTo>
                    <a:pt x="63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20" y="243"/>
                  </a:lnTo>
                  <a:lnTo>
                    <a:pt x="8" y="249"/>
                  </a:lnTo>
                  <a:lnTo>
                    <a:pt x="3" y="260"/>
                  </a:lnTo>
                  <a:lnTo>
                    <a:pt x="0" y="274"/>
                  </a:lnTo>
                  <a:lnTo>
                    <a:pt x="0" y="973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6" y="1687"/>
                  </a:lnTo>
                  <a:lnTo>
                    <a:pt x="11" y="1695"/>
                  </a:lnTo>
                  <a:lnTo>
                    <a:pt x="20" y="1701"/>
                  </a:lnTo>
                  <a:lnTo>
                    <a:pt x="31" y="1704"/>
                  </a:lnTo>
                  <a:lnTo>
                    <a:pt x="174" y="1704"/>
                  </a:lnTo>
                  <a:lnTo>
                    <a:pt x="321" y="1704"/>
                  </a:lnTo>
                  <a:lnTo>
                    <a:pt x="607" y="1701"/>
                  </a:lnTo>
                  <a:lnTo>
                    <a:pt x="893" y="1698"/>
                  </a:lnTo>
                  <a:lnTo>
                    <a:pt x="1180" y="1695"/>
                  </a:lnTo>
                  <a:lnTo>
                    <a:pt x="1466" y="1689"/>
                  </a:lnTo>
                  <a:lnTo>
                    <a:pt x="1756" y="1687"/>
                  </a:lnTo>
                  <a:lnTo>
                    <a:pt x="2042" y="1681"/>
                  </a:lnTo>
                  <a:lnTo>
                    <a:pt x="2328" y="1675"/>
                  </a:lnTo>
                  <a:lnTo>
                    <a:pt x="2042" y="1669"/>
                  </a:lnTo>
                  <a:lnTo>
                    <a:pt x="1756" y="1664"/>
                  </a:lnTo>
                  <a:lnTo>
                    <a:pt x="1466" y="1661"/>
                  </a:lnTo>
                  <a:lnTo>
                    <a:pt x="1180" y="1658"/>
                  </a:lnTo>
                  <a:lnTo>
                    <a:pt x="893" y="1652"/>
                  </a:lnTo>
                  <a:lnTo>
                    <a:pt x="607" y="1652"/>
                  </a:lnTo>
                  <a:lnTo>
                    <a:pt x="321" y="1650"/>
                  </a:lnTo>
                  <a:lnTo>
                    <a:pt x="174" y="1647"/>
                  </a:lnTo>
                  <a:lnTo>
                    <a:pt x="60" y="1647"/>
                  </a:lnTo>
                  <a:lnTo>
                    <a:pt x="66" y="973"/>
                  </a:lnTo>
                  <a:lnTo>
                    <a:pt x="66" y="306"/>
                  </a:lnTo>
                  <a:lnTo>
                    <a:pt x="363" y="306"/>
                  </a:lnTo>
                  <a:lnTo>
                    <a:pt x="699" y="306"/>
                  </a:lnTo>
                  <a:lnTo>
                    <a:pt x="999" y="306"/>
                  </a:lnTo>
                  <a:lnTo>
                    <a:pt x="1031" y="306"/>
                  </a:lnTo>
                  <a:lnTo>
                    <a:pt x="1363" y="306"/>
                  </a:lnTo>
                  <a:lnTo>
                    <a:pt x="1695" y="306"/>
                  </a:lnTo>
                  <a:lnTo>
                    <a:pt x="1861" y="306"/>
                  </a:lnTo>
                  <a:lnTo>
                    <a:pt x="2028" y="303"/>
                  </a:lnTo>
                  <a:lnTo>
                    <a:pt x="2194" y="303"/>
                  </a:lnTo>
                  <a:lnTo>
                    <a:pt x="2277" y="300"/>
                  </a:lnTo>
                  <a:lnTo>
                    <a:pt x="2360" y="300"/>
                  </a:lnTo>
                  <a:lnTo>
                    <a:pt x="2394" y="300"/>
                  </a:lnTo>
                  <a:lnTo>
                    <a:pt x="2669" y="297"/>
                  </a:lnTo>
                  <a:lnTo>
                    <a:pt x="2669" y="449"/>
                  </a:lnTo>
                  <a:lnTo>
                    <a:pt x="2672" y="624"/>
                  </a:lnTo>
                  <a:lnTo>
                    <a:pt x="2672" y="624"/>
                  </a:lnTo>
                  <a:lnTo>
                    <a:pt x="2678" y="973"/>
                  </a:lnTo>
                  <a:lnTo>
                    <a:pt x="2678" y="973"/>
                  </a:lnTo>
                  <a:lnTo>
                    <a:pt x="2684" y="1326"/>
                  </a:lnTo>
                  <a:lnTo>
                    <a:pt x="2689" y="1500"/>
                  </a:lnTo>
                  <a:lnTo>
                    <a:pt x="2692" y="1675"/>
                  </a:lnTo>
                  <a:lnTo>
                    <a:pt x="2698" y="1500"/>
                  </a:lnTo>
                  <a:lnTo>
                    <a:pt x="2701" y="1326"/>
                  </a:lnTo>
                  <a:lnTo>
                    <a:pt x="2701" y="1326"/>
                  </a:lnTo>
                  <a:lnTo>
                    <a:pt x="2706" y="973"/>
                  </a:lnTo>
                  <a:lnTo>
                    <a:pt x="2706" y="973"/>
                  </a:lnTo>
                  <a:lnTo>
                    <a:pt x="2712" y="624"/>
                  </a:lnTo>
                  <a:lnTo>
                    <a:pt x="2715" y="449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5" y="263"/>
                  </a:lnTo>
                  <a:lnTo>
                    <a:pt x="2709" y="257"/>
                  </a:lnTo>
                  <a:lnTo>
                    <a:pt x="2703" y="252"/>
                  </a:lnTo>
                  <a:lnTo>
                    <a:pt x="2692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8445209" y="1428749"/>
              <a:ext cx="344374" cy="344373"/>
              <a:chOff x="8383289" y="1310409"/>
              <a:chExt cx="462715" cy="462714"/>
            </a:xfrm>
            <a:grpFill/>
          </p:grpSpPr>
          <p:sp>
            <p:nvSpPr>
              <p:cNvPr id="447" name="Freeform 11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8 w 493"/>
                  <a:gd name="T3" fmla="*/ 307 h 539"/>
                  <a:gd name="T4" fmla="*/ 66 w 493"/>
                  <a:gd name="T5" fmla="*/ 304 h 539"/>
                  <a:gd name="T6" fmla="*/ 146 w 493"/>
                  <a:gd name="T7" fmla="*/ 301 h 539"/>
                  <a:gd name="T8" fmla="*/ 149 w 493"/>
                  <a:gd name="T9" fmla="*/ 301 h 539"/>
                  <a:gd name="T10" fmla="*/ 151 w 493"/>
                  <a:gd name="T11" fmla="*/ 403 h 539"/>
                  <a:gd name="T12" fmla="*/ 160 w 493"/>
                  <a:gd name="T13" fmla="*/ 523 h 539"/>
                  <a:gd name="T14" fmla="*/ 163 w 493"/>
                  <a:gd name="T15" fmla="*/ 523 h 539"/>
                  <a:gd name="T16" fmla="*/ 169 w 493"/>
                  <a:gd name="T17" fmla="*/ 403 h 539"/>
                  <a:gd name="T18" fmla="*/ 175 w 493"/>
                  <a:gd name="T19" fmla="*/ 292 h 539"/>
                  <a:gd name="T20" fmla="*/ 154 w 493"/>
                  <a:gd name="T21" fmla="*/ 272 h 539"/>
                  <a:gd name="T22" fmla="*/ 146 w 493"/>
                  <a:gd name="T23" fmla="*/ 272 h 539"/>
                  <a:gd name="T24" fmla="*/ 123 w 493"/>
                  <a:gd name="T25" fmla="*/ 272 h 539"/>
                  <a:gd name="T26" fmla="*/ 54 w 493"/>
                  <a:gd name="T27" fmla="*/ 269 h 539"/>
                  <a:gd name="T28" fmla="*/ 169 w 493"/>
                  <a:gd name="T29" fmla="*/ 140 h 539"/>
                  <a:gd name="T30" fmla="*/ 246 w 493"/>
                  <a:gd name="T31" fmla="*/ 55 h 539"/>
                  <a:gd name="T32" fmla="*/ 275 w 493"/>
                  <a:gd name="T33" fmla="*/ 89 h 539"/>
                  <a:gd name="T34" fmla="*/ 409 w 493"/>
                  <a:gd name="T35" fmla="*/ 238 h 539"/>
                  <a:gd name="T36" fmla="*/ 429 w 493"/>
                  <a:gd name="T37" fmla="*/ 269 h 539"/>
                  <a:gd name="T38" fmla="*/ 349 w 493"/>
                  <a:gd name="T39" fmla="*/ 272 h 539"/>
                  <a:gd name="T40" fmla="*/ 341 w 493"/>
                  <a:gd name="T41" fmla="*/ 272 h 539"/>
                  <a:gd name="T42" fmla="*/ 321 w 493"/>
                  <a:gd name="T43" fmla="*/ 292 h 539"/>
                  <a:gd name="T44" fmla="*/ 321 w 493"/>
                  <a:gd name="T45" fmla="*/ 301 h 539"/>
                  <a:gd name="T46" fmla="*/ 321 w 493"/>
                  <a:gd name="T47" fmla="*/ 309 h 539"/>
                  <a:gd name="T48" fmla="*/ 329 w 493"/>
                  <a:gd name="T49" fmla="*/ 474 h 539"/>
                  <a:gd name="T50" fmla="*/ 335 w 493"/>
                  <a:gd name="T51" fmla="*/ 538 h 539"/>
                  <a:gd name="T52" fmla="*/ 338 w 493"/>
                  <a:gd name="T53" fmla="*/ 474 h 539"/>
                  <a:gd name="T54" fmla="*/ 346 w 493"/>
                  <a:gd name="T55" fmla="*/ 309 h 539"/>
                  <a:gd name="T56" fmla="*/ 358 w 493"/>
                  <a:gd name="T57" fmla="*/ 301 h 539"/>
                  <a:gd name="T58" fmla="*/ 429 w 493"/>
                  <a:gd name="T59" fmla="*/ 304 h 539"/>
                  <a:gd name="T60" fmla="*/ 470 w 493"/>
                  <a:gd name="T61" fmla="*/ 307 h 539"/>
                  <a:gd name="T62" fmla="*/ 481 w 493"/>
                  <a:gd name="T63" fmla="*/ 304 h 539"/>
                  <a:gd name="T64" fmla="*/ 492 w 493"/>
                  <a:gd name="T65" fmla="*/ 286 h 539"/>
                  <a:gd name="T66" fmla="*/ 492 w 493"/>
                  <a:gd name="T67" fmla="*/ 278 h 539"/>
                  <a:gd name="T68" fmla="*/ 441 w 493"/>
                  <a:gd name="T69" fmla="*/ 209 h 539"/>
                  <a:gd name="T70" fmla="*/ 309 w 493"/>
                  <a:gd name="T71" fmla="*/ 57 h 539"/>
                  <a:gd name="T72" fmla="*/ 275 w 493"/>
                  <a:gd name="T73" fmla="*/ 14 h 539"/>
                  <a:gd name="T74" fmla="*/ 272 w 493"/>
                  <a:gd name="T75" fmla="*/ 11 h 539"/>
                  <a:gd name="T76" fmla="*/ 243 w 493"/>
                  <a:gd name="T77" fmla="*/ 0 h 539"/>
                  <a:gd name="T78" fmla="*/ 215 w 493"/>
                  <a:gd name="T79" fmla="*/ 20 h 539"/>
                  <a:gd name="T80" fmla="*/ 180 w 493"/>
                  <a:gd name="T81" fmla="*/ 57 h 539"/>
                  <a:gd name="T82" fmla="*/ 49 w 493"/>
                  <a:gd name="T83" fmla="*/ 212 h 539"/>
                  <a:gd name="T84" fmla="*/ 6 w 493"/>
                  <a:gd name="T85" fmla="*/ 266 h 539"/>
                  <a:gd name="T86" fmla="*/ 3 w 493"/>
                  <a:gd name="T87" fmla="*/ 272 h 539"/>
                  <a:gd name="T88" fmla="*/ 6 w 493"/>
                  <a:gd name="T89" fmla="*/ 298 h 539"/>
                  <a:gd name="T90" fmla="*/ 149 w 493"/>
                  <a:gd name="T91" fmla="*/ 301 h 539"/>
                  <a:gd name="T92" fmla="*/ 346 w 493"/>
                  <a:gd name="T93" fmla="*/ 301 h 539"/>
                  <a:gd name="T94" fmla="*/ 467 w 493"/>
                  <a:gd name="T95" fmla="*/ 26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lnTo>
                      <a:pt x="146" y="301"/>
                    </a:lnTo>
                    <a:lnTo>
                      <a:pt x="149" y="301"/>
                    </a:lnTo>
                    <a:close/>
                    <a:moveTo>
                      <a:pt x="346" y="301"/>
                    </a:moveTo>
                    <a:lnTo>
                      <a:pt x="346" y="301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25" y="269"/>
                    </a:moveTo>
                    <a:lnTo>
                      <a:pt x="25" y="2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48" name="Freeform 12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5 w 493"/>
                  <a:gd name="T3" fmla="*/ 307 h 539"/>
                  <a:gd name="T4" fmla="*/ 37 w 493"/>
                  <a:gd name="T5" fmla="*/ 307 h 539"/>
                  <a:gd name="T6" fmla="*/ 66 w 493"/>
                  <a:gd name="T7" fmla="*/ 304 h 539"/>
                  <a:gd name="T8" fmla="*/ 137 w 493"/>
                  <a:gd name="T9" fmla="*/ 304 h 539"/>
                  <a:gd name="T10" fmla="*/ 146 w 493"/>
                  <a:gd name="T11" fmla="*/ 301 h 539"/>
                  <a:gd name="T12" fmla="*/ 149 w 493"/>
                  <a:gd name="T13" fmla="*/ 309 h 539"/>
                  <a:gd name="T14" fmla="*/ 151 w 493"/>
                  <a:gd name="T15" fmla="*/ 403 h 539"/>
                  <a:gd name="T16" fmla="*/ 160 w 493"/>
                  <a:gd name="T17" fmla="*/ 523 h 539"/>
                  <a:gd name="T18" fmla="*/ 160 w 493"/>
                  <a:gd name="T19" fmla="*/ 538 h 539"/>
                  <a:gd name="T20" fmla="*/ 166 w 493"/>
                  <a:gd name="T21" fmla="*/ 474 h 539"/>
                  <a:gd name="T22" fmla="*/ 169 w 493"/>
                  <a:gd name="T23" fmla="*/ 403 h 539"/>
                  <a:gd name="T24" fmla="*/ 175 w 493"/>
                  <a:gd name="T25" fmla="*/ 304 h 539"/>
                  <a:gd name="T26" fmla="*/ 166 w 493"/>
                  <a:gd name="T27" fmla="*/ 281 h 539"/>
                  <a:gd name="T28" fmla="*/ 154 w 493"/>
                  <a:gd name="T29" fmla="*/ 272 h 539"/>
                  <a:gd name="T30" fmla="*/ 146 w 493"/>
                  <a:gd name="T31" fmla="*/ 272 h 539"/>
                  <a:gd name="T32" fmla="*/ 123 w 493"/>
                  <a:gd name="T33" fmla="*/ 272 h 539"/>
                  <a:gd name="T34" fmla="*/ 66 w 493"/>
                  <a:gd name="T35" fmla="*/ 269 h 539"/>
                  <a:gd name="T36" fmla="*/ 80 w 493"/>
                  <a:gd name="T37" fmla="*/ 241 h 539"/>
                  <a:gd name="T38" fmla="*/ 169 w 493"/>
                  <a:gd name="T39" fmla="*/ 140 h 539"/>
                  <a:gd name="T40" fmla="*/ 238 w 493"/>
                  <a:gd name="T41" fmla="*/ 63 h 539"/>
                  <a:gd name="T42" fmla="*/ 252 w 493"/>
                  <a:gd name="T43" fmla="*/ 63 h 539"/>
                  <a:gd name="T44" fmla="*/ 321 w 493"/>
                  <a:gd name="T45" fmla="*/ 138 h 539"/>
                  <a:gd name="T46" fmla="*/ 409 w 493"/>
                  <a:gd name="T47" fmla="*/ 238 h 539"/>
                  <a:gd name="T48" fmla="*/ 429 w 493"/>
                  <a:gd name="T49" fmla="*/ 269 h 539"/>
                  <a:gd name="T50" fmla="*/ 372 w 493"/>
                  <a:gd name="T51" fmla="*/ 272 h 539"/>
                  <a:gd name="T52" fmla="*/ 346 w 493"/>
                  <a:gd name="T53" fmla="*/ 272 h 539"/>
                  <a:gd name="T54" fmla="*/ 341 w 493"/>
                  <a:gd name="T55" fmla="*/ 272 h 539"/>
                  <a:gd name="T56" fmla="*/ 321 w 493"/>
                  <a:gd name="T57" fmla="*/ 292 h 539"/>
                  <a:gd name="T58" fmla="*/ 321 w 493"/>
                  <a:gd name="T59" fmla="*/ 298 h 539"/>
                  <a:gd name="T60" fmla="*/ 321 w 493"/>
                  <a:gd name="T61" fmla="*/ 301 h 539"/>
                  <a:gd name="T62" fmla="*/ 321 w 493"/>
                  <a:gd name="T63" fmla="*/ 309 h 539"/>
                  <a:gd name="T64" fmla="*/ 326 w 493"/>
                  <a:gd name="T65" fmla="*/ 403 h 539"/>
                  <a:gd name="T66" fmla="*/ 332 w 493"/>
                  <a:gd name="T67" fmla="*/ 523 h 539"/>
                  <a:gd name="T68" fmla="*/ 335 w 493"/>
                  <a:gd name="T69" fmla="*/ 538 h 539"/>
                  <a:gd name="T70" fmla="*/ 338 w 493"/>
                  <a:gd name="T71" fmla="*/ 474 h 539"/>
                  <a:gd name="T72" fmla="*/ 343 w 493"/>
                  <a:gd name="T73" fmla="*/ 403 h 539"/>
                  <a:gd name="T74" fmla="*/ 346 w 493"/>
                  <a:gd name="T75" fmla="*/ 301 h 539"/>
                  <a:gd name="T76" fmla="*/ 358 w 493"/>
                  <a:gd name="T77" fmla="*/ 301 h 539"/>
                  <a:gd name="T78" fmla="*/ 429 w 493"/>
                  <a:gd name="T79" fmla="*/ 304 h 539"/>
                  <a:gd name="T80" fmla="*/ 467 w 493"/>
                  <a:gd name="T81" fmla="*/ 307 h 539"/>
                  <a:gd name="T82" fmla="*/ 475 w 493"/>
                  <a:gd name="T83" fmla="*/ 304 h 539"/>
                  <a:gd name="T84" fmla="*/ 487 w 493"/>
                  <a:gd name="T85" fmla="*/ 298 h 539"/>
                  <a:gd name="T86" fmla="*/ 492 w 493"/>
                  <a:gd name="T87" fmla="*/ 286 h 539"/>
                  <a:gd name="T88" fmla="*/ 492 w 493"/>
                  <a:gd name="T89" fmla="*/ 278 h 539"/>
                  <a:gd name="T90" fmla="*/ 481 w 493"/>
                  <a:gd name="T91" fmla="*/ 261 h 539"/>
                  <a:gd name="T92" fmla="*/ 441 w 493"/>
                  <a:gd name="T93" fmla="*/ 209 h 539"/>
                  <a:gd name="T94" fmla="*/ 309 w 493"/>
                  <a:gd name="T95" fmla="*/ 57 h 539"/>
                  <a:gd name="T96" fmla="*/ 278 w 493"/>
                  <a:gd name="T97" fmla="*/ 17 h 539"/>
                  <a:gd name="T98" fmla="*/ 272 w 493"/>
                  <a:gd name="T99" fmla="*/ 11 h 539"/>
                  <a:gd name="T100" fmla="*/ 266 w 493"/>
                  <a:gd name="T101" fmla="*/ 9 h 539"/>
                  <a:gd name="T102" fmla="*/ 243 w 493"/>
                  <a:gd name="T103" fmla="*/ 0 h 539"/>
                  <a:gd name="T104" fmla="*/ 220 w 493"/>
                  <a:gd name="T105" fmla="*/ 11 h 539"/>
                  <a:gd name="T106" fmla="*/ 203 w 493"/>
                  <a:gd name="T107" fmla="*/ 32 h 539"/>
                  <a:gd name="T108" fmla="*/ 135 w 493"/>
                  <a:gd name="T109" fmla="*/ 112 h 539"/>
                  <a:gd name="T110" fmla="*/ 49 w 493"/>
                  <a:gd name="T111" fmla="*/ 212 h 539"/>
                  <a:gd name="T112" fmla="*/ 6 w 493"/>
                  <a:gd name="T113" fmla="*/ 264 h 539"/>
                  <a:gd name="T114" fmla="*/ 6 w 493"/>
                  <a:gd name="T115" fmla="*/ 266 h 539"/>
                  <a:gd name="T116" fmla="*/ 0 w 493"/>
                  <a:gd name="T117" fmla="*/ 278 h 539"/>
                  <a:gd name="T118" fmla="*/ 6 w 493"/>
                  <a:gd name="T119" fmla="*/ 29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49" name="Freeform 13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0" name="Freeform 14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1" name="Freeform 15"/>
              <p:cNvSpPr>
                <a:spLocks noChangeArrowheads="1"/>
              </p:cNvSpPr>
              <p:nvPr/>
            </p:nvSpPr>
            <p:spPr bwMode="auto">
              <a:xfrm>
                <a:off x="8638691" y="1383075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2" name="Freeform 16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3" name="Freeform 17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4" name="Freeform 18"/>
              <p:cNvSpPr>
                <a:spLocks noChangeArrowheads="1"/>
              </p:cNvSpPr>
              <p:nvPr/>
            </p:nvSpPr>
            <p:spPr bwMode="auto">
              <a:xfrm>
                <a:off x="8560681" y="1375595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5" name="Freeform 19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0 w 540"/>
                  <a:gd name="T3" fmla="*/ 161 h 494"/>
                  <a:gd name="T4" fmla="*/ 64 w 540"/>
                  <a:gd name="T5" fmla="*/ 166 h 494"/>
                  <a:gd name="T6" fmla="*/ 238 w 540"/>
                  <a:gd name="T7" fmla="*/ 175 h 494"/>
                  <a:gd name="T8" fmla="*/ 261 w 540"/>
                  <a:gd name="T9" fmla="*/ 166 h 494"/>
                  <a:gd name="T10" fmla="*/ 267 w 540"/>
                  <a:gd name="T11" fmla="*/ 152 h 494"/>
                  <a:gd name="T12" fmla="*/ 270 w 540"/>
                  <a:gd name="T13" fmla="*/ 138 h 494"/>
                  <a:gd name="T14" fmla="*/ 270 w 540"/>
                  <a:gd name="T15" fmla="*/ 66 h 494"/>
                  <a:gd name="T16" fmla="*/ 301 w 540"/>
                  <a:gd name="T17" fmla="*/ 84 h 494"/>
                  <a:gd name="T18" fmla="*/ 450 w 540"/>
                  <a:gd name="T19" fmla="*/ 215 h 494"/>
                  <a:gd name="T20" fmla="*/ 479 w 540"/>
                  <a:gd name="T21" fmla="*/ 252 h 494"/>
                  <a:gd name="T22" fmla="*/ 401 w 540"/>
                  <a:gd name="T23" fmla="*/ 321 h 494"/>
                  <a:gd name="T24" fmla="*/ 272 w 540"/>
                  <a:gd name="T25" fmla="*/ 439 h 494"/>
                  <a:gd name="T26" fmla="*/ 270 w 540"/>
                  <a:gd name="T27" fmla="*/ 373 h 494"/>
                  <a:gd name="T28" fmla="*/ 267 w 540"/>
                  <a:gd name="T29" fmla="*/ 347 h 494"/>
                  <a:gd name="T30" fmla="*/ 261 w 540"/>
                  <a:gd name="T31" fmla="*/ 330 h 494"/>
                  <a:gd name="T32" fmla="*/ 244 w 540"/>
                  <a:gd name="T33" fmla="*/ 321 h 494"/>
                  <a:gd name="T34" fmla="*/ 238 w 540"/>
                  <a:gd name="T35" fmla="*/ 321 h 494"/>
                  <a:gd name="T36" fmla="*/ 138 w 540"/>
                  <a:gd name="T37" fmla="*/ 327 h 494"/>
                  <a:gd name="T38" fmla="*/ 17 w 540"/>
                  <a:gd name="T39" fmla="*/ 333 h 494"/>
                  <a:gd name="T40" fmla="*/ 17 w 540"/>
                  <a:gd name="T41" fmla="*/ 336 h 494"/>
                  <a:gd name="T42" fmla="*/ 138 w 540"/>
                  <a:gd name="T43" fmla="*/ 344 h 494"/>
                  <a:gd name="T44" fmla="*/ 238 w 540"/>
                  <a:gd name="T45" fmla="*/ 347 h 494"/>
                  <a:gd name="T46" fmla="*/ 238 w 540"/>
                  <a:gd name="T47" fmla="*/ 373 h 494"/>
                  <a:gd name="T48" fmla="*/ 235 w 540"/>
                  <a:gd name="T49" fmla="*/ 459 h 494"/>
                  <a:gd name="T50" fmla="*/ 235 w 540"/>
                  <a:gd name="T51" fmla="*/ 476 h 494"/>
                  <a:gd name="T52" fmla="*/ 244 w 540"/>
                  <a:gd name="T53" fmla="*/ 490 h 494"/>
                  <a:gd name="T54" fmla="*/ 258 w 540"/>
                  <a:gd name="T55" fmla="*/ 493 h 494"/>
                  <a:gd name="T56" fmla="*/ 281 w 540"/>
                  <a:gd name="T57" fmla="*/ 482 h 494"/>
                  <a:gd name="T58" fmla="*/ 433 w 540"/>
                  <a:gd name="T59" fmla="*/ 356 h 494"/>
                  <a:gd name="T60" fmla="*/ 510 w 540"/>
                  <a:gd name="T61" fmla="*/ 290 h 494"/>
                  <a:gd name="T62" fmla="*/ 527 w 540"/>
                  <a:gd name="T63" fmla="*/ 273 h 494"/>
                  <a:gd name="T64" fmla="*/ 533 w 540"/>
                  <a:gd name="T65" fmla="*/ 270 h 494"/>
                  <a:gd name="T66" fmla="*/ 536 w 540"/>
                  <a:gd name="T67" fmla="*/ 229 h 494"/>
                  <a:gd name="T68" fmla="*/ 507 w 540"/>
                  <a:gd name="T69" fmla="*/ 204 h 494"/>
                  <a:gd name="T70" fmla="*/ 430 w 540"/>
                  <a:gd name="T71" fmla="*/ 138 h 494"/>
                  <a:gd name="T72" fmla="*/ 275 w 540"/>
                  <a:gd name="T73" fmla="*/ 9 h 494"/>
                  <a:gd name="T74" fmla="*/ 275 w 540"/>
                  <a:gd name="T75" fmla="*/ 6 h 494"/>
                  <a:gd name="T76" fmla="*/ 253 w 540"/>
                  <a:gd name="T77" fmla="*/ 0 h 494"/>
                  <a:gd name="T78" fmla="*/ 238 w 540"/>
                  <a:gd name="T79" fmla="*/ 15 h 494"/>
                  <a:gd name="T80" fmla="*/ 235 w 540"/>
                  <a:gd name="T81" fmla="*/ 26 h 494"/>
                  <a:gd name="T82" fmla="*/ 235 w 540"/>
                  <a:gd name="T83" fmla="*/ 66 h 494"/>
                  <a:gd name="T84" fmla="*/ 238 w 540"/>
                  <a:gd name="T85" fmla="*/ 138 h 494"/>
                  <a:gd name="T86" fmla="*/ 238 w 540"/>
                  <a:gd name="T87" fmla="*/ 149 h 494"/>
                  <a:gd name="T88" fmla="*/ 138 w 540"/>
                  <a:gd name="T89" fmla="*/ 152 h 494"/>
                  <a:gd name="T90" fmla="*/ 272 w 540"/>
                  <a:gd name="T91" fmla="*/ 467 h 494"/>
                  <a:gd name="T92" fmla="*/ 272 w 540"/>
                  <a:gd name="T93" fmla="*/ 26 h 494"/>
                  <a:gd name="T94" fmla="*/ 238 w 540"/>
                  <a:gd name="T95" fmla="*/ 14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  <a:close/>
                    <a:moveTo>
                      <a:pt x="238" y="347"/>
                    </a:moveTo>
                    <a:lnTo>
                      <a:pt x="238" y="34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26"/>
                    </a:moveTo>
                    <a:lnTo>
                      <a:pt x="272" y="26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6" name="Freeform 20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17 w 540"/>
                  <a:gd name="T3" fmla="*/ 161 h 494"/>
                  <a:gd name="T4" fmla="*/ 17 w 540"/>
                  <a:gd name="T5" fmla="*/ 164 h 494"/>
                  <a:gd name="T6" fmla="*/ 64 w 540"/>
                  <a:gd name="T7" fmla="*/ 166 h 494"/>
                  <a:gd name="T8" fmla="*/ 232 w 540"/>
                  <a:gd name="T9" fmla="*/ 175 h 494"/>
                  <a:gd name="T10" fmla="*/ 250 w 540"/>
                  <a:gd name="T11" fmla="*/ 175 h 494"/>
                  <a:gd name="T12" fmla="*/ 264 w 540"/>
                  <a:gd name="T13" fmla="*/ 161 h 494"/>
                  <a:gd name="T14" fmla="*/ 267 w 540"/>
                  <a:gd name="T15" fmla="*/ 152 h 494"/>
                  <a:gd name="T16" fmla="*/ 270 w 540"/>
                  <a:gd name="T17" fmla="*/ 138 h 494"/>
                  <a:gd name="T18" fmla="*/ 270 w 540"/>
                  <a:gd name="T19" fmla="*/ 124 h 494"/>
                  <a:gd name="T20" fmla="*/ 272 w 540"/>
                  <a:gd name="T21" fmla="*/ 55 h 494"/>
                  <a:gd name="T22" fmla="*/ 301 w 540"/>
                  <a:gd name="T23" fmla="*/ 84 h 494"/>
                  <a:gd name="T24" fmla="*/ 450 w 540"/>
                  <a:gd name="T25" fmla="*/ 215 h 494"/>
                  <a:gd name="T26" fmla="*/ 487 w 540"/>
                  <a:gd name="T27" fmla="*/ 247 h 494"/>
                  <a:gd name="T28" fmla="*/ 453 w 540"/>
                  <a:gd name="T29" fmla="*/ 276 h 494"/>
                  <a:gd name="T30" fmla="*/ 401 w 540"/>
                  <a:gd name="T31" fmla="*/ 321 h 494"/>
                  <a:gd name="T32" fmla="*/ 272 w 540"/>
                  <a:gd name="T33" fmla="*/ 439 h 494"/>
                  <a:gd name="T34" fmla="*/ 270 w 540"/>
                  <a:gd name="T35" fmla="*/ 430 h 494"/>
                  <a:gd name="T36" fmla="*/ 270 w 540"/>
                  <a:gd name="T37" fmla="*/ 358 h 494"/>
                  <a:gd name="T38" fmla="*/ 267 w 540"/>
                  <a:gd name="T39" fmla="*/ 347 h 494"/>
                  <a:gd name="T40" fmla="*/ 264 w 540"/>
                  <a:gd name="T41" fmla="*/ 336 h 494"/>
                  <a:gd name="T42" fmla="*/ 250 w 540"/>
                  <a:gd name="T43" fmla="*/ 321 h 494"/>
                  <a:gd name="T44" fmla="*/ 241 w 540"/>
                  <a:gd name="T45" fmla="*/ 321 h 494"/>
                  <a:gd name="T46" fmla="*/ 238 w 540"/>
                  <a:gd name="T47" fmla="*/ 321 h 494"/>
                  <a:gd name="T48" fmla="*/ 232 w 540"/>
                  <a:gd name="T49" fmla="*/ 321 h 494"/>
                  <a:gd name="T50" fmla="*/ 64 w 540"/>
                  <a:gd name="T51" fmla="*/ 330 h 494"/>
                  <a:gd name="T52" fmla="*/ 17 w 540"/>
                  <a:gd name="T53" fmla="*/ 333 h 494"/>
                  <a:gd name="T54" fmla="*/ 17 w 540"/>
                  <a:gd name="T55" fmla="*/ 336 h 494"/>
                  <a:gd name="T56" fmla="*/ 64 w 540"/>
                  <a:gd name="T57" fmla="*/ 339 h 494"/>
                  <a:gd name="T58" fmla="*/ 232 w 540"/>
                  <a:gd name="T59" fmla="*/ 347 h 494"/>
                  <a:gd name="T60" fmla="*/ 238 w 540"/>
                  <a:gd name="T61" fmla="*/ 350 h 494"/>
                  <a:gd name="T62" fmla="*/ 238 w 540"/>
                  <a:gd name="T63" fmla="*/ 373 h 494"/>
                  <a:gd name="T64" fmla="*/ 235 w 540"/>
                  <a:gd name="T65" fmla="*/ 430 h 494"/>
                  <a:gd name="T66" fmla="*/ 235 w 540"/>
                  <a:gd name="T67" fmla="*/ 470 h 494"/>
                  <a:gd name="T68" fmla="*/ 235 w 540"/>
                  <a:gd name="T69" fmla="*/ 476 h 494"/>
                  <a:gd name="T70" fmla="*/ 244 w 540"/>
                  <a:gd name="T71" fmla="*/ 490 h 494"/>
                  <a:gd name="T72" fmla="*/ 258 w 540"/>
                  <a:gd name="T73" fmla="*/ 493 h 494"/>
                  <a:gd name="T74" fmla="*/ 264 w 540"/>
                  <a:gd name="T75" fmla="*/ 493 h 494"/>
                  <a:gd name="T76" fmla="*/ 281 w 540"/>
                  <a:gd name="T77" fmla="*/ 482 h 494"/>
                  <a:gd name="T78" fmla="*/ 433 w 540"/>
                  <a:gd name="T79" fmla="*/ 356 h 494"/>
                  <a:gd name="T80" fmla="*/ 484 w 540"/>
                  <a:gd name="T81" fmla="*/ 313 h 494"/>
                  <a:gd name="T82" fmla="*/ 525 w 540"/>
                  <a:gd name="T83" fmla="*/ 276 h 494"/>
                  <a:gd name="T84" fmla="*/ 530 w 540"/>
                  <a:gd name="T85" fmla="*/ 273 h 494"/>
                  <a:gd name="T86" fmla="*/ 533 w 540"/>
                  <a:gd name="T87" fmla="*/ 270 h 494"/>
                  <a:gd name="T88" fmla="*/ 539 w 540"/>
                  <a:gd name="T89" fmla="*/ 244 h 494"/>
                  <a:gd name="T90" fmla="*/ 522 w 540"/>
                  <a:gd name="T91" fmla="*/ 215 h 494"/>
                  <a:gd name="T92" fmla="*/ 482 w 540"/>
                  <a:gd name="T93" fmla="*/ 181 h 494"/>
                  <a:gd name="T94" fmla="*/ 430 w 540"/>
                  <a:gd name="T95" fmla="*/ 138 h 494"/>
                  <a:gd name="T96" fmla="*/ 278 w 540"/>
                  <a:gd name="T97" fmla="*/ 9 h 494"/>
                  <a:gd name="T98" fmla="*/ 275 w 540"/>
                  <a:gd name="T99" fmla="*/ 6 h 494"/>
                  <a:gd name="T100" fmla="*/ 270 w 540"/>
                  <a:gd name="T101" fmla="*/ 3 h 494"/>
                  <a:gd name="T102" fmla="*/ 253 w 540"/>
                  <a:gd name="T103" fmla="*/ 0 h 494"/>
                  <a:gd name="T104" fmla="*/ 241 w 540"/>
                  <a:gd name="T105" fmla="*/ 6 h 494"/>
                  <a:gd name="T106" fmla="*/ 235 w 540"/>
                  <a:gd name="T107" fmla="*/ 23 h 494"/>
                  <a:gd name="T108" fmla="*/ 235 w 540"/>
                  <a:gd name="T109" fmla="*/ 29 h 494"/>
                  <a:gd name="T110" fmla="*/ 235 w 540"/>
                  <a:gd name="T111" fmla="*/ 66 h 494"/>
                  <a:gd name="T112" fmla="*/ 238 w 540"/>
                  <a:gd name="T113" fmla="*/ 124 h 494"/>
                  <a:gd name="T114" fmla="*/ 238 w 540"/>
                  <a:gd name="T115" fmla="*/ 147 h 494"/>
                  <a:gd name="T116" fmla="*/ 238 w 540"/>
                  <a:gd name="T117" fmla="*/ 149 h 494"/>
                  <a:gd name="T118" fmla="*/ 138 w 540"/>
                  <a:gd name="T119" fmla="*/ 15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7" name="Freeform 21"/>
              <p:cNvSpPr>
                <a:spLocks noChangeArrowheads="1"/>
              </p:cNvSpPr>
              <p:nvPr/>
            </p:nvSpPr>
            <p:spPr bwMode="auto">
              <a:xfrm>
                <a:off x="8773337" y="1565810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8" name="Freeform 22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59" name="Freeform 23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0" name="Freeform 24"/>
              <p:cNvSpPr>
                <a:spLocks noChangeArrowheads="1"/>
              </p:cNvSpPr>
              <p:nvPr/>
            </p:nvSpPr>
            <p:spPr bwMode="auto">
              <a:xfrm>
                <a:off x="8780818" y="1487801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1" name="Freeform 25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2" name="Freeform 26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3" name="Freeform 27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43 w 496"/>
                  <a:gd name="T1" fmla="*/ 269 h 540"/>
                  <a:gd name="T2" fmla="*/ 154 w 496"/>
                  <a:gd name="T3" fmla="*/ 267 h 540"/>
                  <a:gd name="T4" fmla="*/ 172 w 496"/>
                  <a:gd name="T5" fmla="*/ 249 h 540"/>
                  <a:gd name="T6" fmla="*/ 175 w 496"/>
                  <a:gd name="T7" fmla="*/ 241 h 540"/>
                  <a:gd name="T8" fmla="*/ 175 w 496"/>
                  <a:gd name="T9" fmla="*/ 232 h 540"/>
                  <a:gd name="T10" fmla="*/ 163 w 496"/>
                  <a:gd name="T11" fmla="*/ 63 h 540"/>
                  <a:gd name="T12" fmla="*/ 160 w 496"/>
                  <a:gd name="T13" fmla="*/ 0 h 540"/>
                  <a:gd name="T14" fmla="*/ 154 w 496"/>
                  <a:gd name="T15" fmla="*/ 63 h 540"/>
                  <a:gd name="T16" fmla="*/ 146 w 496"/>
                  <a:gd name="T17" fmla="*/ 232 h 540"/>
                  <a:gd name="T18" fmla="*/ 138 w 496"/>
                  <a:gd name="T19" fmla="*/ 238 h 540"/>
                  <a:gd name="T20" fmla="*/ 66 w 496"/>
                  <a:gd name="T21" fmla="*/ 235 h 540"/>
                  <a:gd name="T22" fmla="*/ 26 w 496"/>
                  <a:gd name="T23" fmla="*/ 235 h 540"/>
                  <a:gd name="T24" fmla="*/ 14 w 496"/>
                  <a:gd name="T25" fmla="*/ 238 h 540"/>
                  <a:gd name="T26" fmla="*/ 0 w 496"/>
                  <a:gd name="T27" fmla="*/ 255 h 540"/>
                  <a:gd name="T28" fmla="*/ 3 w 496"/>
                  <a:gd name="T29" fmla="*/ 264 h 540"/>
                  <a:gd name="T30" fmla="*/ 52 w 496"/>
                  <a:gd name="T31" fmla="*/ 330 h 540"/>
                  <a:gd name="T32" fmla="*/ 183 w 496"/>
                  <a:gd name="T33" fmla="*/ 484 h 540"/>
                  <a:gd name="T34" fmla="*/ 220 w 496"/>
                  <a:gd name="T35" fmla="*/ 527 h 540"/>
                  <a:gd name="T36" fmla="*/ 223 w 496"/>
                  <a:gd name="T37" fmla="*/ 530 h 540"/>
                  <a:gd name="T38" fmla="*/ 252 w 496"/>
                  <a:gd name="T39" fmla="*/ 539 h 540"/>
                  <a:gd name="T40" fmla="*/ 281 w 496"/>
                  <a:gd name="T41" fmla="*/ 521 h 540"/>
                  <a:gd name="T42" fmla="*/ 312 w 496"/>
                  <a:gd name="T43" fmla="*/ 481 h 540"/>
                  <a:gd name="T44" fmla="*/ 444 w 496"/>
                  <a:gd name="T45" fmla="*/ 330 h 540"/>
                  <a:gd name="T46" fmla="*/ 487 w 496"/>
                  <a:gd name="T47" fmla="*/ 275 h 540"/>
                  <a:gd name="T48" fmla="*/ 492 w 496"/>
                  <a:gd name="T49" fmla="*/ 269 h 540"/>
                  <a:gd name="T50" fmla="*/ 487 w 496"/>
                  <a:gd name="T51" fmla="*/ 241 h 540"/>
                  <a:gd name="T52" fmla="*/ 470 w 496"/>
                  <a:gd name="T53" fmla="*/ 235 h 540"/>
                  <a:gd name="T54" fmla="*/ 458 w 496"/>
                  <a:gd name="T55" fmla="*/ 235 h 540"/>
                  <a:gd name="T56" fmla="*/ 369 w 496"/>
                  <a:gd name="T57" fmla="*/ 238 h 540"/>
                  <a:gd name="T58" fmla="*/ 346 w 496"/>
                  <a:gd name="T59" fmla="*/ 238 h 540"/>
                  <a:gd name="T60" fmla="*/ 346 w 496"/>
                  <a:gd name="T61" fmla="*/ 232 h 540"/>
                  <a:gd name="T62" fmla="*/ 338 w 496"/>
                  <a:gd name="T63" fmla="*/ 63 h 540"/>
                  <a:gd name="T64" fmla="*/ 332 w 496"/>
                  <a:gd name="T65" fmla="*/ 0 h 540"/>
                  <a:gd name="T66" fmla="*/ 329 w 496"/>
                  <a:gd name="T67" fmla="*/ 63 h 540"/>
                  <a:gd name="T68" fmla="*/ 318 w 496"/>
                  <a:gd name="T69" fmla="*/ 232 h 540"/>
                  <a:gd name="T70" fmla="*/ 321 w 496"/>
                  <a:gd name="T71" fmla="*/ 249 h 540"/>
                  <a:gd name="T72" fmla="*/ 338 w 496"/>
                  <a:gd name="T73" fmla="*/ 267 h 540"/>
                  <a:gd name="T74" fmla="*/ 355 w 496"/>
                  <a:gd name="T75" fmla="*/ 269 h 540"/>
                  <a:gd name="T76" fmla="*/ 427 w 496"/>
                  <a:gd name="T77" fmla="*/ 272 h 540"/>
                  <a:gd name="T78" fmla="*/ 412 w 496"/>
                  <a:gd name="T79" fmla="*/ 301 h 540"/>
                  <a:gd name="T80" fmla="*/ 278 w 496"/>
                  <a:gd name="T81" fmla="*/ 450 h 540"/>
                  <a:gd name="T82" fmla="*/ 241 w 496"/>
                  <a:gd name="T83" fmla="*/ 479 h 540"/>
                  <a:gd name="T84" fmla="*/ 172 w 496"/>
                  <a:gd name="T85" fmla="*/ 401 h 540"/>
                  <a:gd name="T86" fmla="*/ 54 w 496"/>
                  <a:gd name="T87" fmla="*/ 272 h 540"/>
                  <a:gd name="T88" fmla="*/ 123 w 496"/>
                  <a:gd name="T89" fmla="*/ 269 h 540"/>
                  <a:gd name="T90" fmla="*/ 28 w 496"/>
                  <a:gd name="T91" fmla="*/ 272 h 540"/>
                  <a:gd name="T92" fmla="*/ 26 w 496"/>
                  <a:gd name="T93" fmla="*/ 272 h 540"/>
                  <a:gd name="T94" fmla="*/ 346 w 496"/>
                  <a:gd name="T95" fmla="*/ 23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  <a:close/>
                    <a:moveTo>
                      <a:pt x="146" y="238"/>
                    </a:moveTo>
                    <a:lnTo>
                      <a:pt x="146" y="238"/>
                    </a:lnTo>
                    <a:close/>
                    <a:moveTo>
                      <a:pt x="26" y="272"/>
                    </a:moveTo>
                    <a:lnTo>
                      <a:pt x="28" y="272"/>
                    </a:lnTo>
                    <a:lnTo>
                      <a:pt x="28" y="272"/>
                    </a:lnTo>
                    <a:lnTo>
                      <a:pt x="26" y="272"/>
                    </a:lnTo>
                    <a:close/>
                    <a:moveTo>
                      <a:pt x="28" y="272"/>
                    </a:moveTo>
                    <a:lnTo>
                      <a:pt x="26" y="272"/>
                    </a:lnTo>
                    <a:lnTo>
                      <a:pt x="28" y="272"/>
                    </a:lnTo>
                    <a:close/>
                    <a:moveTo>
                      <a:pt x="467" y="272"/>
                    </a:moveTo>
                    <a:lnTo>
                      <a:pt x="467" y="272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4" name="Freeform 28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38 w 496"/>
                  <a:gd name="T1" fmla="*/ 269 h 540"/>
                  <a:gd name="T2" fmla="*/ 146 w 496"/>
                  <a:gd name="T3" fmla="*/ 269 h 540"/>
                  <a:gd name="T4" fmla="*/ 160 w 496"/>
                  <a:gd name="T5" fmla="*/ 264 h 540"/>
                  <a:gd name="T6" fmla="*/ 172 w 496"/>
                  <a:gd name="T7" fmla="*/ 249 h 540"/>
                  <a:gd name="T8" fmla="*/ 175 w 496"/>
                  <a:gd name="T9" fmla="*/ 241 h 540"/>
                  <a:gd name="T10" fmla="*/ 175 w 496"/>
                  <a:gd name="T11" fmla="*/ 238 h 540"/>
                  <a:gd name="T12" fmla="*/ 175 w 496"/>
                  <a:gd name="T13" fmla="*/ 232 h 540"/>
                  <a:gd name="T14" fmla="*/ 163 w 496"/>
                  <a:gd name="T15" fmla="*/ 63 h 540"/>
                  <a:gd name="T16" fmla="*/ 160 w 496"/>
                  <a:gd name="T17" fmla="*/ 17 h 540"/>
                  <a:gd name="T18" fmla="*/ 157 w 496"/>
                  <a:gd name="T19" fmla="*/ 17 h 540"/>
                  <a:gd name="T20" fmla="*/ 154 w 496"/>
                  <a:gd name="T21" fmla="*/ 63 h 540"/>
                  <a:gd name="T22" fmla="*/ 146 w 496"/>
                  <a:gd name="T23" fmla="*/ 232 h 540"/>
                  <a:gd name="T24" fmla="*/ 143 w 496"/>
                  <a:gd name="T25" fmla="*/ 238 h 540"/>
                  <a:gd name="T26" fmla="*/ 123 w 496"/>
                  <a:gd name="T27" fmla="*/ 238 h 540"/>
                  <a:gd name="T28" fmla="*/ 66 w 496"/>
                  <a:gd name="T29" fmla="*/ 235 h 540"/>
                  <a:gd name="T30" fmla="*/ 26 w 496"/>
                  <a:gd name="T31" fmla="*/ 235 h 540"/>
                  <a:gd name="T32" fmla="*/ 20 w 496"/>
                  <a:gd name="T33" fmla="*/ 235 h 540"/>
                  <a:gd name="T34" fmla="*/ 6 w 496"/>
                  <a:gd name="T35" fmla="*/ 243 h 540"/>
                  <a:gd name="T36" fmla="*/ 0 w 496"/>
                  <a:gd name="T37" fmla="*/ 258 h 540"/>
                  <a:gd name="T38" fmla="*/ 3 w 496"/>
                  <a:gd name="T39" fmla="*/ 264 h 540"/>
                  <a:gd name="T40" fmla="*/ 11 w 496"/>
                  <a:gd name="T41" fmla="*/ 281 h 540"/>
                  <a:gd name="T42" fmla="*/ 138 w 496"/>
                  <a:gd name="T43" fmla="*/ 432 h 540"/>
                  <a:gd name="T44" fmla="*/ 183 w 496"/>
                  <a:gd name="T45" fmla="*/ 484 h 540"/>
                  <a:gd name="T46" fmla="*/ 220 w 496"/>
                  <a:gd name="T47" fmla="*/ 527 h 540"/>
                  <a:gd name="T48" fmla="*/ 223 w 496"/>
                  <a:gd name="T49" fmla="*/ 530 h 540"/>
                  <a:gd name="T50" fmla="*/ 226 w 496"/>
                  <a:gd name="T51" fmla="*/ 533 h 540"/>
                  <a:gd name="T52" fmla="*/ 252 w 496"/>
                  <a:gd name="T53" fmla="*/ 539 h 540"/>
                  <a:gd name="T54" fmla="*/ 281 w 496"/>
                  <a:gd name="T55" fmla="*/ 521 h 540"/>
                  <a:gd name="T56" fmla="*/ 312 w 496"/>
                  <a:gd name="T57" fmla="*/ 481 h 540"/>
                  <a:gd name="T58" fmla="*/ 358 w 496"/>
                  <a:gd name="T59" fmla="*/ 430 h 540"/>
                  <a:gd name="T60" fmla="*/ 484 w 496"/>
                  <a:gd name="T61" fmla="*/ 281 h 540"/>
                  <a:gd name="T62" fmla="*/ 487 w 496"/>
                  <a:gd name="T63" fmla="*/ 275 h 540"/>
                  <a:gd name="T64" fmla="*/ 492 w 496"/>
                  <a:gd name="T65" fmla="*/ 269 h 540"/>
                  <a:gd name="T66" fmla="*/ 492 w 496"/>
                  <a:gd name="T67" fmla="*/ 252 h 540"/>
                  <a:gd name="T68" fmla="*/ 487 w 496"/>
                  <a:gd name="T69" fmla="*/ 241 h 540"/>
                  <a:gd name="T70" fmla="*/ 470 w 496"/>
                  <a:gd name="T71" fmla="*/ 235 h 540"/>
                  <a:gd name="T72" fmla="*/ 464 w 496"/>
                  <a:gd name="T73" fmla="*/ 235 h 540"/>
                  <a:gd name="T74" fmla="*/ 427 w 496"/>
                  <a:gd name="T75" fmla="*/ 235 h 540"/>
                  <a:gd name="T76" fmla="*/ 369 w 496"/>
                  <a:gd name="T77" fmla="*/ 238 h 540"/>
                  <a:gd name="T78" fmla="*/ 346 w 496"/>
                  <a:gd name="T79" fmla="*/ 238 h 540"/>
                  <a:gd name="T80" fmla="*/ 346 w 496"/>
                  <a:gd name="T81" fmla="*/ 238 h 540"/>
                  <a:gd name="T82" fmla="*/ 341 w 496"/>
                  <a:gd name="T83" fmla="*/ 138 h 540"/>
                  <a:gd name="T84" fmla="*/ 338 w 496"/>
                  <a:gd name="T85" fmla="*/ 63 h 540"/>
                  <a:gd name="T86" fmla="*/ 332 w 496"/>
                  <a:gd name="T87" fmla="*/ 0 h 540"/>
                  <a:gd name="T88" fmla="*/ 332 w 496"/>
                  <a:gd name="T89" fmla="*/ 17 h 540"/>
                  <a:gd name="T90" fmla="*/ 324 w 496"/>
                  <a:gd name="T91" fmla="*/ 138 h 540"/>
                  <a:gd name="T92" fmla="*/ 318 w 496"/>
                  <a:gd name="T93" fmla="*/ 238 h 540"/>
                  <a:gd name="T94" fmla="*/ 321 w 496"/>
                  <a:gd name="T95" fmla="*/ 249 h 540"/>
                  <a:gd name="T96" fmla="*/ 338 w 496"/>
                  <a:gd name="T97" fmla="*/ 267 h 540"/>
                  <a:gd name="T98" fmla="*/ 346 w 496"/>
                  <a:gd name="T99" fmla="*/ 269 h 540"/>
                  <a:gd name="T100" fmla="*/ 355 w 496"/>
                  <a:gd name="T101" fmla="*/ 269 h 540"/>
                  <a:gd name="T102" fmla="*/ 427 w 496"/>
                  <a:gd name="T103" fmla="*/ 272 h 540"/>
                  <a:gd name="T104" fmla="*/ 438 w 496"/>
                  <a:gd name="T105" fmla="*/ 272 h 540"/>
                  <a:gd name="T106" fmla="*/ 324 w 496"/>
                  <a:gd name="T107" fmla="*/ 401 h 540"/>
                  <a:gd name="T108" fmla="*/ 278 w 496"/>
                  <a:gd name="T109" fmla="*/ 450 h 540"/>
                  <a:gd name="T110" fmla="*/ 241 w 496"/>
                  <a:gd name="T111" fmla="*/ 479 h 540"/>
                  <a:gd name="T112" fmla="*/ 218 w 496"/>
                  <a:gd name="T113" fmla="*/ 453 h 540"/>
                  <a:gd name="T114" fmla="*/ 83 w 496"/>
                  <a:gd name="T115" fmla="*/ 304 h 540"/>
                  <a:gd name="T116" fmla="*/ 54 w 496"/>
                  <a:gd name="T117" fmla="*/ 272 h 540"/>
                  <a:gd name="T118" fmla="*/ 123 w 496"/>
                  <a:gd name="T119" fmla="*/ 26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5" name="Freeform 29"/>
              <p:cNvSpPr>
                <a:spLocks noChangeArrowheads="1"/>
              </p:cNvSpPr>
              <p:nvPr/>
            </p:nvSpPr>
            <p:spPr bwMode="auto">
              <a:xfrm>
                <a:off x="8589534" y="1700457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6" name="Freeform 30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7" name="Freeform 31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8" name="Freeform 32"/>
              <p:cNvSpPr>
                <a:spLocks noChangeArrowheads="1"/>
              </p:cNvSpPr>
              <p:nvPr/>
            </p:nvSpPr>
            <p:spPr bwMode="auto">
              <a:xfrm>
                <a:off x="8667544" y="1707937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69" name="Freeform 33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0" name="Freeform 34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1" name="Freeform 35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111 w 539"/>
                  <a:gd name="T3" fmla="*/ 358 h 496"/>
                  <a:gd name="T4" fmla="*/ 263 w 539"/>
                  <a:gd name="T5" fmla="*/ 487 h 496"/>
                  <a:gd name="T6" fmla="*/ 266 w 539"/>
                  <a:gd name="T7" fmla="*/ 489 h 496"/>
                  <a:gd name="T8" fmla="*/ 289 w 539"/>
                  <a:gd name="T9" fmla="*/ 492 h 496"/>
                  <a:gd name="T10" fmla="*/ 303 w 539"/>
                  <a:gd name="T11" fmla="*/ 481 h 496"/>
                  <a:gd name="T12" fmla="*/ 306 w 539"/>
                  <a:gd name="T13" fmla="*/ 467 h 496"/>
                  <a:gd name="T14" fmla="*/ 303 w 539"/>
                  <a:gd name="T15" fmla="*/ 426 h 496"/>
                  <a:gd name="T16" fmla="*/ 300 w 539"/>
                  <a:gd name="T17" fmla="*/ 355 h 496"/>
                  <a:gd name="T18" fmla="*/ 300 w 539"/>
                  <a:gd name="T19" fmla="*/ 346 h 496"/>
                  <a:gd name="T20" fmla="*/ 403 w 539"/>
                  <a:gd name="T21" fmla="*/ 341 h 496"/>
                  <a:gd name="T22" fmla="*/ 521 w 539"/>
                  <a:gd name="T23" fmla="*/ 335 h 496"/>
                  <a:gd name="T24" fmla="*/ 521 w 539"/>
                  <a:gd name="T25" fmla="*/ 332 h 496"/>
                  <a:gd name="T26" fmla="*/ 403 w 539"/>
                  <a:gd name="T27" fmla="*/ 323 h 496"/>
                  <a:gd name="T28" fmla="*/ 303 w 539"/>
                  <a:gd name="T29" fmla="*/ 317 h 496"/>
                  <a:gd name="T30" fmla="*/ 274 w 539"/>
                  <a:gd name="T31" fmla="*/ 332 h 496"/>
                  <a:gd name="T32" fmla="*/ 271 w 539"/>
                  <a:gd name="T33" fmla="*/ 346 h 496"/>
                  <a:gd name="T34" fmla="*/ 271 w 539"/>
                  <a:gd name="T35" fmla="*/ 369 h 496"/>
                  <a:gd name="T36" fmla="*/ 269 w 539"/>
                  <a:gd name="T37" fmla="*/ 441 h 496"/>
                  <a:gd name="T38" fmla="*/ 140 w 539"/>
                  <a:gd name="T39" fmla="*/ 323 h 496"/>
                  <a:gd name="T40" fmla="*/ 63 w 539"/>
                  <a:gd name="T41" fmla="*/ 254 h 496"/>
                  <a:gd name="T42" fmla="*/ 85 w 539"/>
                  <a:gd name="T43" fmla="*/ 217 h 496"/>
                  <a:gd name="T44" fmla="*/ 237 w 539"/>
                  <a:gd name="T45" fmla="*/ 83 h 496"/>
                  <a:gd name="T46" fmla="*/ 269 w 539"/>
                  <a:gd name="T47" fmla="*/ 65 h 496"/>
                  <a:gd name="T48" fmla="*/ 271 w 539"/>
                  <a:gd name="T49" fmla="*/ 137 h 496"/>
                  <a:gd name="T50" fmla="*/ 271 w 539"/>
                  <a:gd name="T51" fmla="*/ 154 h 496"/>
                  <a:gd name="T52" fmla="*/ 292 w 539"/>
                  <a:gd name="T53" fmla="*/ 171 h 496"/>
                  <a:gd name="T54" fmla="*/ 297 w 539"/>
                  <a:gd name="T55" fmla="*/ 174 h 496"/>
                  <a:gd name="T56" fmla="*/ 303 w 539"/>
                  <a:gd name="T57" fmla="*/ 174 h 496"/>
                  <a:gd name="T58" fmla="*/ 403 w 539"/>
                  <a:gd name="T59" fmla="*/ 168 h 496"/>
                  <a:gd name="T60" fmla="*/ 521 w 539"/>
                  <a:gd name="T61" fmla="*/ 160 h 496"/>
                  <a:gd name="T62" fmla="*/ 521 w 539"/>
                  <a:gd name="T63" fmla="*/ 157 h 496"/>
                  <a:gd name="T64" fmla="*/ 403 w 539"/>
                  <a:gd name="T65" fmla="*/ 151 h 496"/>
                  <a:gd name="T66" fmla="*/ 300 w 539"/>
                  <a:gd name="T67" fmla="*/ 143 h 496"/>
                  <a:gd name="T68" fmla="*/ 303 w 539"/>
                  <a:gd name="T69" fmla="*/ 123 h 496"/>
                  <a:gd name="T70" fmla="*/ 306 w 539"/>
                  <a:gd name="T71" fmla="*/ 28 h 496"/>
                  <a:gd name="T72" fmla="*/ 303 w 539"/>
                  <a:gd name="T73" fmla="*/ 20 h 496"/>
                  <a:gd name="T74" fmla="*/ 286 w 539"/>
                  <a:gd name="T75" fmla="*/ 0 h 496"/>
                  <a:gd name="T76" fmla="*/ 277 w 539"/>
                  <a:gd name="T77" fmla="*/ 2 h 496"/>
                  <a:gd name="T78" fmla="*/ 257 w 539"/>
                  <a:gd name="T79" fmla="*/ 11 h 496"/>
                  <a:gd name="T80" fmla="*/ 108 w 539"/>
                  <a:gd name="T81" fmla="*/ 140 h 496"/>
                  <a:gd name="T82" fmla="*/ 17 w 539"/>
                  <a:gd name="T83" fmla="*/ 217 h 496"/>
                  <a:gd name="T84" fmla="*/ 11 w 539"/>
                  <a:gd name="T85" fmla="*/ 223 h 496"/>
                  <a:gd name="T86" fmla="*/ 2 w 539"/>
                  <a:gd name="T87" fmla="*/ 237 h 496"/>
                  <a:gd name="T88" fmla="*/ 11 w 539"/>
                  <a:gd name="T89" fmla="*/ 275 h 496"/>
                  <a:gd name="T90" fmla="*/ 300 w 539"/>
                  <a:gd name="T91" fmla="*/ 346 h 496"/>
                  <a:gd name="T92" fmla="*/ 269 w 539"/>
                  <a:gd name="T93" fmla="*/ 467 h 496"/>
                  <a:gd name="T94" fmla="*/ 269 w 539"/>
                  <a:gd name="T95" fmla="*/ 28 h 496"/>
                  <a:gd name="T96" fmla="*/ 269 w 539"/>
                  <a:gd name="T97" fmla="*/ 2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269" y="467"/>
                    </a:moveTo>
                    <a:lnTo>
                      <a:pt x="269" y="469"/>
                    </a:lnTo>
                    <a:lnTo>
                      <a:pt x="269" y="469"/>
                    </a:lnTo>
                    <a:lnTo>
                      <a:pt x="269" y="467"/>
                    </a:lnTo>
                    <a:close/>
                    <a:moveTo>
                      <a:pt x="300" y="146"/>
                    </a:moveTo>
                    <a:lnTo>
                      <a:pt x="300" y="146"/>
                    </a:lnTo>
                    <a:close/>
                    <a:moveTo>
                      <a:pt x="269" y="28"/>
                    </a:moveTo>
                    <a:lnTo>
                      <a:pt x="269" y="28"/>
                    </a:lnTo>
                    <a:close/>
                    <a:moveTo>
                      <a:pt x="269" y="25"/>
                    </a:moveTo>
                    <a:lnTo>
                      <a:pt x="269" y="28"/>
                    </a:lnTo>
                    <a:lnTo>
                      <a:pt x="269" y="28"/>
                    </a:lnTo>
                    <a:lnTo>
                      <a:pt x="269" y="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2" name="Freeform 36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57 w 539"/>
                  <a:gd name="T3" fmla="*/ 312 h 496"/>
                  <a:gd name="T4" fmla="*/ 211 w 539"/>
                  <a:gd name="T5" fmla="*/ 443 h 496"/>
                  <a:gd name="T6" fmla="*/ 263 w 539"/>
                  <a:gd name="T7" fmla="*/ 487 h 496"/>
                  <a:gd name="T8" fmla="*/ 266 w 539"/>
                  <a:gd name="T9" fmla="*/ 489 h 496"/>
                  <a:gd name="T10" fmla="*/ 271 w 539"/>
                  <a:gd name="T11" fmla="*/ 492 h 496"/>
                  <a:gd name="T12" fmla="*/ 289 w 539"/>
                  <a:gd name="T13" fmla="*/ 492 h 496"/>
                  <a:gd name="T14" fmla="*/ 303 w 539"/>
                  <a:gd name="T15" fmla="*/ 481 h 496"/>
                  <a:gd name="T16" fmla="*/ 306 w 539"/>
                  <a:gd name="T17" fmla="*/ 469 h 496"/>
                  <a:gd name="T18" fmla="*/ 306 w 539"/>
                  <a:gd name="T19" fmla="*/ 458 h 496"/>
                  <a:gd name="T20" fmla="*/ 303 w 539"/>
                  <a:gd name="T21" fmla="*/ 426 h 496"/>
                  <a:gd name="T22" fmla="*/ 300 w 539"/>
                  <a:gd name="T23" fmla="*/ 355 h 496"/>
                  <a:gd name="T24" fmla="*/ 300 w 539"/>
                  <a:gd name="T25" fmla="*/ 346 h 496"/>
                  <a:gd name="T26" fmla="*/ 309 w 539"/>
                  <a:gd name="T27" fmla="*/ 346 h 496"/>
                  <a:gd name="T28" fmla="*/ 403 w 539"/>
                  <a:gd name="T29" fmla="*/ 341 h 496"/>
                  <a:gd name="T30" fmla="*/ 521 w 539"/>
                  <a:gd name="T31" fmla="*/ 335 h 496"/>
                  <a:gd name="T32" fmla="*/ 538 w 539"/>
                  <a:gd name="T33" fmla="*/ 332 h 496"/>
                  <a:gd name="T34" fmla="*/ 475 w 539"/>
                  <a:gd name="T35" fmla="*/ 329 h 496"/>
                  <a:gd name="T36" fmla="*/ 403 w 539"/>
                  <a:gd name="T37" fmla="*/ 323 h 496"/>
                  <a:gd name="T38" fmla="*/ 303 w 539"/>
                  <a:gd name="T39" fmla="*/ 317 h 496"/>
                  <a:gd name="T40" fmla="*/ 280 w 539"/>
                  <a:gd name="T41" fmla="*/ 326 h 496"/>
                  <a:gd name="T42" fmla="*/ 271 w 539"/>
                  <a:gd name="T43" fmla="*/ 338 h 496"/>
                  <a:gd name="T44" fmla="*/ 271 w 539"/>
                  <a:gd name="T45" fmla="*/ 349 h 496"/>
                  <a:gd name="T46" fmla="*/ 271 w 539"/>
                  <a:gd name="T47" fmla="*/ 369 h 496"/>
                  <a:gd name="T48" fmla="*/ 269 w 539"/>
                  <a:gd name="T49" fmla="*/ 426 h 496"/>
                  <a:gd name="T50" fmla="*/ 240 w 539"/>
                  <a:gd name="T51" fmla="*/ 412 h 496"/>
                  <a:gd name="T52" fmla="*/ 140 w 539"/>
                  <a:gd name="T53" fmla="*/ 323 h 496"/>
                  <a:gd name="T54" fmla="*/ 63 w 539"/>
                  <a:gd name="T55" fmla="*/ 254 h 496"/>
                  <a:gd name="T56" fmla="*/ 60 w 539"/>
                  <a:gd name="T57" fmla="*/ 240 h 496"/>
                  <a:gd name="T58" fmla="*/ 137 w 539"/>
                  <a:gd name="T59" fmla="*/ 171 h 496"/>
                  <a:gd name="T60" fmla="*/ 237 w 539"/>
                  <a:gd name="T61" fmla="*/ 83 h 496"/>
                  <a:gd name="T62" fmla="*/ 269 w 539"/>
                  <a:gd name="T63" fmla="*/ 65 h 496"/>
                  <a:gd name="T64" fmla="*/ 271 w 539"/>
                  <a:gd name="T65" fmla="*/ 123 h 496"/>
                  <a:gd name="T66" fmla="*/ 271 w 539"/>
                  <a:gd name="T67" fmla="*/ 146 h 496"/>
                  <a:gd name="T68" fmla="*/ 271 w 539"/>
                  <a:gd name="T69" fmla="*/ 154 h 496"/>
                  <a:gd name="T70" fmla="*/ 292 w 539"/>
                  <a:gd name="T71" fmla="*/ 171 h 496"/>
                  <a:gd name="T72" fmla="*/ 297 w 539"/>
                  <a:gd name="T73" fmla="*/ 174 h 496"/>
                  <a:gd name="T74" fmla="*/ 300 w 539"/>
                  <a:gd name="T75" fmla="*/ 174 h 496"/>
                  <a:gd name="T76" fmla="*/ 309 w 539"/>
                  <a:gd name="T77" fmla="*/ 174 h 496"/>
                  <a:gd name="T78" fmla="*/ 403 w 539"/>
                  <a:gd name="T79" fmla="*/ 168 h 496"/>
                  <a:gd name="T80" fmla="*/ 521 w 539"/>
                  <a:gd name="T81" fmla="*/ 160 h 496"/>
                  <a:gd name="T82" fmla="*/ 538 w 539"/>
                  <a:gd name="T83" fmla="*/ 160 h 496"/>
                  <a:gd name="T84" fmla="*/ 475 w 539"/>
                  <a:gd name="T85" fmla="*/ 154 h 496"/>
                  <a:gd name="T86" fmla="*/ 403 w 539"/>
                  <a:gd name="T87" fmla="*/ 151 h 496"/>
                  <a:gd name="T88" fmla="*/ 300 w 539"/>
                  <a:gd name="T89" fmla="*/ 146 h 496"/>
                  <a:gd name="T90" fmla="*/ 300 w 539"/>
                  <a:gd name="T91" fmla="*/ 137 h 496"/>
                  <a:gd name="T92" fmla="*/ 303 w 539"/>
                  <a:gd name="T93" fmla="*/ 65 h 496"/>
                  <a:gd name="T94" fmla="*/ 306 w 539"/>
                  <a:gd name="T95" fmla="*/ 28 h 496"/>
                  <a:gd name="T96" fmla="*/ 303 w 539"/>
                  <a:gd name="T97" fmla="*/ 20 h 496"/>
                  <a:gd name="T98" fmla="*/ 297 w 539"/>
                  <a:gd name="T99" fmla="*/ 5 h 496"/>
                  <a:gd name="T100" fmla="*/ 286 w 539"/>
                  <a:gd name="T101" fmla="*/ 0 h 496"/>
                  <a:gd name="T102" fmla="*/ 277 w 539"/>
                  <a:gd name="T103" fmla="*/ 2 h 496"/>
                  <a:gd name="T104" fmla="*/ 257 w 539"/>
                  <a:gd name="T105" fmla="*/ 11 h 496"/>
                  <a:gd name="T106" fmla="*/ 208 w 539"/>
                  <a:gd name="T107" fmla="*/ 54 h 496"/>
                  <a:gd name="T108" fmla="*/ 57 w 539"/>
                  <a:gd name="T109" fmla="*/ 183 h 496"/>
                  <a:gd name="T110" fmla="*/ 17 w 539"/>
                  <a:gd name="T111" fmla="*/ 217 h 496"/>
                  <a:gd name="T112" fmla="*/ 11 w 539"/>
                  <a:gd name="T113" fmla="*/ 223 h 496"/>
                  <a:gd name="T114" fmla="*/ 8 w 539"/>
                  <a:gd name="T115" fmla="*/ 226 h 496"/>
                  <a:gd name="T116" fmla="*/ 0 w 539"/>
                  <a:gd name="T117" fmla="*/ 252 h 496"/>
                  <a:gd name="T118" fmla="*/ 11 w 539"/>
                  <a:gd name="T119" fmla="*/ 2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3" name="Freeform 37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4" name="Freeform 38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5" name="Freeform 39"/>
              <p:cNvSpPr>
                <a:spLocks noChangeArrowheads="1"/>
              </p:cNvSpPr>
              <p:nvPr/>
            </p:nvSpPr>
            <p:spPr bwMode="auto">
              <a:xfrm>
                <a:off x="8448475" y="1594663"/>
                <a:ext cx="1069" cy="106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6" name="Freeform 40"/>
              <p:cNvSpPr>
                <a:spLocks noChangeArrowheads="1"/>
              </p:cNvSpPr>
              <p:nvPr/>
            </p:nvSpPr>
            <p:spPr bwMode="auto">
              <a:xfrm>
                <a:off x="8455956" y="1516654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7" name="Freeform 41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8" name="Freeform 42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79" name="Freeform 43"/>
              <p:cNvSpPr>
                <a:spLocks noChangeArrowheads="1"/>
              </p:cNvSpPr>
              <p:nvPr/>
            </p:nvSpPr>
            <p:spPr bwMode="auto">
              <a:xfrm>
                <a:off x="8464505" y="1390556"/>
                <a:ext cx="84421" cy="84421"/>
              </a:xfrm>
              <a:custGeom>
                <a:avLst/>
                <a:gdLst>
                  <a:gd name="T0" fmla="*/ 0 w 347"/>
                  <a:gd name="T1" fmla="*/ 55 h 350"/>
                  <a:gd name="T2" fmla="*/ 5 w 347"/>
                  <a:gd name="T3" fmla="*/ 128 h 350"/>
                  <a:gd name="T4" fmla="*/ 14 w 347"/>
                  <a:gd name="T5" fmla="*/ 226 h 350"/>
                  <a:gd name="T6" fmla="*/ 17 w 347"/>
                  <a:gd name="T7" fmla="*/ 246 h 350"/>
                  <a:gd name="T8" fmla="*/ 17 w 347"/>
                  <a:gd name="T9" fmla="*/ 246 h 350"/>
                  <a:gd name="T10" fmla="*/ 20 w 347"/>
                  <a:gd name="T11" fmla="*/ 254 h 350"/>
                  <a:gd name="T12" fmla="*/ 28 w 347"/>
                  <a:gd name="T13" fmla="*/ 266 h 350"/>
                  <a:gd name="T14" fmla="*/ 46 w 347"/>
                  <a:gd name="T15" fmla="*/ 269 h 350"/>
                  <a:gd name="T16" fmla="*/ 54 w 347"/>
                  <a:gd name="T17" fmla="*/ 266 h 350"/>
                  <a:gd name="T18" fmla="*/ 68 w 347"/>
                  <a:gd name="T19" fmla="*/ 252 h 350"/>
                  <a:gd name="T20" fmla="*/ 97 w 347"/>
                  <a:gd name="T21" fmla="*/ 220 h 350"/>
                  <a:gd name="T22" fmla="*/ 109 w 347"/>
                  <a:gd name="T23" fmla="*/ 211 h 350"/>
                  <a:gd name="T24" fmla="*/ 137 w 347"/>
                  <a:gd name="T25" fmla="*/ 237 h 350"/>
                  <a:gd name="T26" fmla="*/ 232 w 347"/>
                  <a:gd name="T27" fmla="*/ 317 h 350"/>
                  <a:gd name="T28" fmla="*/ 257 w 347"/>
                  <a:gd name="T29" fmla="*/ 340 h 350"/>
                  <a:gd name="T30" fmla="*/ 260 w 347"/>
                  <a:gd name="T31" fmla="*/ 337 h 350"/>
                  <a:gd name="T32" fmla="*/ 237 w 347"/>
                  <a:gd name="T33" fmla="*/ 312 h 350"/>
                  <a:gd name="T34" fmla="*/ 157 w 347"/>
                  <a:gd name="T35" fmla="*/ 220 h 350"/>
                  <a:gd name="T36" fmla="*/ 128 w 347"/>
                  <a:gd name="T37" fmla="*/ 186 h 350"/>
                  <a:gd name="T38" fmla="*/ 123 w 347"/>
                  <a:gd name="T39" fmla="*/ 183 h 350"/>
                  <a:gd name="T40" fmla="*/ 109 w 347"/>
                  <a:gd name="T41" fmla="*/ 177 h 350"/>
                  <a:gd name="T42" fmla="*/ 91 w 347"/>
                  <a:gd name="T43" fmla="*/ 180 h 350"/>
                  <a:gd name="T44" fmla="*/ 85 w 347"/>
                  <a:gd name="T45" fmla="*/ 183 h 350"/>
                  <a:gd name="T46" fmla="*/ 74 w 347"/>
                  <a:gd name="T47" fmla="*/ 194 h 350"/>
                  <a:gd name="T48" fmla="*/ 54 w 347"/>
                  <a:gd name="T49" fmla="*/ 211 h 350"/>
                  <a:gd name="T50" fmla="*/ 48 w 347"/>
                  <a:gd name="T51" fmla="*/ 77 h 350"/>
                  <a:gd name="T52" fmla="*/ 46 w 347"/>
                  <a:gd name="T53" fmla="*/ 49 h 350"/>
                  <a:gd name="T54" fmla="*/ 71 w 347"/>
                  <a:gd name="T55" fmla="*/ 49 h 350"/>
                  <a:gd name="T56" fmla="*/ 123 w 347"/>
                  <a:gd name="T57" fmla="*/ 55 h 350"/>
                  <a:gd name="T58" fmla="*/ 194 w 347"/>
                  <a:gd name="T59" fmla="*/ 74 h 350"/>
                  <a:gd name="T60" fmla="*/ 183 w 347"/>
                  <a:gd name="T61" fmla="*/ 85 h 350"/>
                  <a:gd name="T62" fmla="*/ 177 w 347"/>
                  <a:gd name="T63" fmla="*/ 97 h 350"/>
                  <a:gd name="T64" fmla="*/ 180 w 347"/>
                  <a:gd name="T65" fmla="*/ 120 h 350"/>
                  <a:gd name="T66" fmla="*/ 186 w 347"/>
                  <a:gd name="T67" fmla="*/ 128 h 350"/>
                  <a:gd name="T68" fmla="*/ 217 w 347"/>
                  <a:gd name="T69" fmla="*/ 157 h 350"/>
                  <a:gd name="T70" fmla="*/ 272 w 347"/>
                  <a:gd name="T71" fmla="*/ 203 h 350"/>
                  <a:gd name="T72" fmla="*/ 337 w 347"/>
                  <a:gd name="T73" fmla="*/ 260 h 350"/>
                  <a:gd name="T74" fmla="*/ 346 w 347"/>
                  <a:gd name="T75" fmla="*/ 266 h 350"/>
                  <a:gd name="T76" fmla="*/ 318 w 347"/>
                  <a:gd name="T77" fmla="*/ 231 h 350"/>
                  <a:gd name="T78" fmla="*/ 283 w 347"/>
                  <a:gd name="T79" fmla="*/ 191 h 350"/>
                  <a:gd name="T80" fmla="*/ 211 w 347"/>
                  <a:gd name="T81" fmla="*/ 108 h 350"/>
                  <a:gd name="T82" fmla="*/ 211 w 347"/>
                  <a:gd name="T83" fmla="*/ 105 h 350"/>
                  <a:gd name="T84" fmla="*/ 252 w 347"/>
                  <a:gd name="T85" fmla="*/ 69 h 350"/>
                  <a:gd name="T86" fmla="*/ 260 w 347"/>
                  <a:gd name="T87" fmla="*/ 63 h 350"/>
                  <a:gd name="T88" fmla="*/ 260 w 347"/>
                  <a:gd name="T89" fmla="*/ 61 h 350"/>
                  <a:gd name="T90" fmla="*/ 266 w 347"/>
                  <a:gd name="T91" fmla="*/ 52 h 350"/>
                  <a:gd name="T92" fmla="*/ 269 w 347"/>
                  <a:gd name="T93" fmla="*/ 38 h 350"/>
                  <a:gd name="T94" fmla="*/ 260 w 347"/>
                  <a:gd name="T95" fmla="*/ 23 h 350"/>
                  <a:gd name="T96" fmla="*/ 249 w 347"/>
                  <a:gd name="T97" fmla="*/ 20 h 350"/>
                  <a:gd name="T98" fmla="*/ 235 w 347"/>
                  <a:gd name="T99" fmla="*/ 17 h 350"/>
                  <a:gd name="T100" fmla="*/ 223 w 347"/>
                  <a:gd name="T101" fmla="*/ 17 h 350"/>
                  <a:gd name="T102" fmla="*/ 74 w 347"/>
                  <a:gd name="T103" fmla="*/ 3 h 350"/>
                  <a:gd name="T104" fmla="*/ 37 w 347"/>
                  <a:gd name="T105" fmla="*/ 0 h 350"/>
                  <a:gd name="T106" fmla="*/ 34 w 347"/>
                  <a:gd name="T107" fmla="*/ 0 h 350"/>
                  <a:gd name="T108" fmla="*/ 22 w 347"/>
                  <a:gd name="T109" fmla="*/ 3 h 350"/>
                  <a:gd name="T110" fmla="*/ 8 w 347"/>
                  <a:gd name="T111" fmla="*/ 12 h 350"/>
                  <a:gd name="T112" fmla="*/ 0 w 347"/>
                  <a:gd name="T113" fmla="*/ 29 h 350"/>
                  <a:gd name="T114" fmla="*/ 0 w 347"/>
                  <a:gd name="T115" fmla="*/ 43 h 350"/>
                  <a:gd name="T116" fmla="*/ 209 w 347"/>
                  <a:gd name="T117" fmla="*/ 105 h 350"/>
                  <a:gd name="T118" fmla="*/ 232 w 347"/>
                  <a:gd name="T119" fmla="*/ 35 h 350"/>
                  <a:gd name="T120" fmla="*/ 232 w 347"/>
                  <a:gd name="T121" fmla="*/ 35 h 350"/>
                  <a:gd name="T122" fmla="*/ 232 w 347"/>
                  <a:gd name="T123" fmla="*/ 3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7" h="350">
                    <a:moveTo>
                      <a:pt x="0" y="43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14" y="237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52"/>
                    </a:lnTo>
                    <a:lnTo>
                      <a:pt x="17" y="252"/>
                    </a:lnTo>
                    <a:lnTo>
                      <a:pt x="20" y="254"/>
                    </a:lnTo>
                    <a:lnTo>
                      <a:pt x="20" y="254"/>
                    </a:lnTo>
                    <a:lnTo>
                      <a:pt x="22" y="260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37" y="269"/>
                    </a:lnTo>
                    <a:lnTo>
                      <a:pt x="46" y="269"/>
                    </a:lnTo>
                    <a:lnTo>
                      <a:pt x="46" y="269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8" y="252"/>
                    </a:lnTo>
                    <a:lnTo>
                      <a:pt x="68" y="252"/>
                    </a:lnTo>
                    <a:lnTo>
                      <a:pt x="97" y="220"/>
                    </a:lnTo>
                    <a:lnTo>
                      <a:pt x="97" y="220"/>
                    </a:lnTo>
                    <a:lnTo>
                      <a:pt x="106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89" y="283"/>
                    </a:lnTo>
                    <a:lnTo>
                      <a:pt x="189" y="283"/>
                    </a:lnTo>
                    <a:lnTo>
                      <a:pt x="232" y="317"/>
                    </a:lnTo>
                    <a:lnTo>
                      <a:pt x="232" y="317"/>
                    </a:lnTo>
                    <a:lnTo>
                      <a:pt x="257" y="340"/>
                    </a:lnTo>
                    <a:lnTo>
                      <a:pt x="257" y="340"/>
                    </a:lnTo>
                    <a:lnTo>
                      <a:pt x="266" y="349"/>
                    </a:lnTo>
                    <a:lnTo>
                      <a:pt x="266" y="349"/>
                    </a:lnTo>
                    <a:lnTo>
                      <a:pt x="260" y="337"/>
                    </a:lnTo>
                    <a:lnTo>
                      <a:pt x="260" y="337"/>
                    </a:lnTo>
                    <a:lnTo>
                      <a:pt x="237" y="312"/>
                    </a:lnTo>
                    <a:lnTo>
                      <a:pt x="237" y="312"/>
                    </a:lnTo>
                    <a:lnTo>
                      <a:pt x="203" y="271"/>
                    </a:lnTo>
                    <a:lnTo>
                      <a:pt x="203" y="271"/>
                    </a:lnTo>
                    <a:lnTo>
                      <a:pt x="157" y="220"/>
                    </a:lnTo>
                    <a:lnTo>
                      <a:pt x="157" y="220"/>
                    </a:lnTo>
                    <a:lnTo>
                      <a:pt x="131" y="189"/>
                    </a:lnTo>
                    <a:lnTo>
                      <a:pt x="128" y="186"/>
                    </a:lnTo>
                    <a:lnTo>
                      <a:pt x="126" y="183"/>
                    </a:lnTo>
                    <a:lnTo>
                      <a:pt x="123" y="183"/>
                    </a:lnTo>
                    <a:lnTo>
                      <a:pt x="123" y="183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09" y="177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91" y="180"/>
                    </a:lnTo>
                    <a:lnTo>
                      <a:pt x="91" y="180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83" y="189"/>
                    </a:lnTo>
                    <a:lnTo>
                      <a:pt x="83" y="189"/>
                    </a:lnTo>
                    <a:lnTo>
                      <a:pt x="74" y="194"/>
                    </a:lnTo>
                    <a:lnTo>
                      <a:pt x="74" y="194"/>
                    </a:lnTo>
                    <a:lnTo>
                      <a:pt x="54" y="211"/>
                    </a:lnTo>
                    <a:lnTo>
                      <a:pt x="54" y="211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6" y="52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189" y="82"/>
                    </a:lnTo>
                    <a:lnTo>
                      <a:pt x="183" y="85"/>
                    </a:lnTo>
                    <a:lnTo>
                      <a:pt x="183" y="85"/>
                    </a:lnTo>
                    <a:lnTo>
                      <a:pt x="177" y="97"/>
                    </a:lnTo>
                    <a:lnTo>
                      <a:pt x="177" y="97"/>
                    </a:lnTo>
                    <a:lnTo>
                      <a:pt x="177" y="108"/>
                    </a:lnTo>
                    <a:lnTo>
                      <a:pt x="180" y="120"/>
                    </a:lnTo>
                    <a:lnTo>
                      <a:pt x="180" y="120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6" y="128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217" y="157"/>
                    </a:lnTo>
                    <a:lnTo>
                      <a:pt x="217" y="157"/>
                    </a:lnTo>
                    <a:lnTo>
                      <a:pt x="272" y="203"/>
                    </a:lnTo>
                    <a:lnTo>
                      <a:pt x="272" y="203"/>
                    </a:lnTo>
                    <a:lnTo>
                      <a:pt x="312" y="237"/>
                    </a:lnTo>
                    <a:lnTo>
                      <a:pt x="312" y="237"/>
                    </a:lnTo>
                    <a:lnTo>
                      <a:pt x="337" y="260"/>
                    </a:lnTo>
                    <a:lnTo>
                      <a:pt x="337" y="260"/>
                    </a:lnTo>
                    <a:lnTo>
                      <a:pt x="346" y="266"/>
                    </a:lnTo>
                    <a:lnTo>
                      <a:pt x="346" y="266"/>
                    </a:lnTo>
                    <a:lnTo>
                      <a:pt x="340" y="257"/>
                    </a:lnTo>
                    <a:lnTo>
                      <a:pt x="340" y="257"/>
                    </a:lnTo>
                    <a:lnTo>
                      <a:pt x="318" y="231"/>
                    </a:lnTo>
                    <a:lnTo>
                      <a:pt x="318" y="231"/>
                    </a:lnTo>
                    <a:lnTo>
                      <a:pt x="283" y="191"/>
                    </a:lnTo>
                    <a:lnTo>
                      <a:pt x="283" y="191"/>
                    </a:lnTo>
                    <a:lnTo>
                      <a:pt x="237" y="140"/>
                    </a:lnTo>
                    <a:lnTo>
                      <a:pt x="237" y="140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05"/>
                    </a:lnTo>
                    <a:lnTo>
                      <a:pt x="211" y="105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52" y="69"/>
                    </a:lnTo>
                    <a:lnTo>
                      <a:pt x="257" y="66"/>
                    </a:lnTo>
                    <a:lnTo>
                      <a:pt x="257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9" y="46"/>
                    </a:lnTo>
                    <a:lnTo>
                      <a:pt x="269" y="38"/>
                    </a:lnTo>
                    <a:lnTo>
                      <a:pt x="269" y="38"/>
                    </a:lnTo>
                    <a:lnTo>
                      <a:pt x="263" y="29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49" y="20"/>
                    </a:lnTo>
                    <a:lnTo>
                      <a:pt x="249" y="20"/>
                    </a:lnTo>
                    <a:lnTo>
                      <a:pt x="243" y="17"/>
                    </a:lnTo>
                    <a:lnTo>
                      <a:pt x="240" y="17"/>
                    </a:lnTo>
                    <a:lnTo>
                      <a:pt x="235" y="17"/>
                    </a:lnTo>
                    <a:lnTo>
                      <a:pt x="235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5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4" y="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0" y="43"/>
                    </a:lnTo>
                    <a:close/>
                    <a:moveTo>
                      <a:pt x="106" y="208"/>
                    </a:moveTo>
                    <a:lnTo>
                      <a:pt x="106" y="208"/>
                    </a:lnTo>
                    <a:close/>
                    <a:moveTo>
                      <a:pt x="209" y="105"/>
                    </a:moveTo>
                    <a:lnTo>
                      <a:pt x="209" y="105"/>
                    </a:lnTo>
                    <a:close/>
                    <a:moveTo>
                      <a:pt x="232" y="35"/>
                    </a:move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8"/>
                    </a:lnTo>
                    <a:lnTo>
                      <a:pt x="232" y="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80" name="Freeform 44"/>
              <p:cNvSpPr>
                <a:spLocks noChangeArrowheads="1"/>
              </p:cNvSpPr>
              <p:nvPr/>
            </p:nvSpPr>
            <p:spPr bwMode="auto">
              <a:xfrm>
                <a:off x="8681436" y="1391624"/>
                <a:ext cx="84422" cy="84422"/>
              </a:xfrm>
              <a:custGeom>
                <a:avLst/>
                <a:gdLst>
                  <a:gd name="T0" fmla="*/ 77 w 348"/>
                  <a:gd name="T1" fmla="*/ 203 h 347"/>
                  <a:gd name="T2" fmla="*/ 129 w 348"/>
                  <a:gd name="T3" fmla="*/ 157 h 347"/>
                  <a:gd name="T4" fmla="*/ 163 w 348"/>
                  <a:gd name="T5" fmla="*/ 125 h 347"/>
                  <a:gd name="T6" fmla="*/ 169 w 348"/>
                  <a:gd name="T7" fmla="*/ 120 h 347"/>
                  <a:gd name="T8" fmla="*/ 169 w 348"/>
                  <a:gd name="T9" fmla="*/ 97 h 347"/>
                  <a:gd name="T10" fmla="*/ 166 w 348"/>
                  <a:gd name="T11" fmla="*/ 91 h 347"/>
                  <a:gd name="T12" fmla="*/ 160 w 348"/>
                  <a:gd name="T13" fmla="*/ 82 h 347"/>
                  <a:gd name="T14" fmla="*/ 152 w 348"/>
                  <a:gd name="T15" fmla="*/ 74 h 347"/>
                  <a:gd name="T16" fmla="*/ 223 w 348"/>
                  <a:gd name="T17" fmla="*/ 52 h 347"/>
                  <a:gd name="T18" fmla="*/ 272 w 348"/>
                  <a:gd name="T19" fmla="*/ 49 h 347"/>
                  <a:gd name="T20" fmla="*/ 301 w 348"/>
                  <a:gd name="T21" fmla="*/ 49 h 347"/>
                  <a:gd name="T22" fmla="*/ 298 w 348"/>
                  <a:gd name="T23" fmla="*/ 71 h 347"/>
                  <a:gd name="T24" fmla="*/ 292 w 348"/>
                  <a:gd name="T25" fmla="*/ 211 h 347"/>
                  <a:gd name="T26" fmla="*/ 272 w 348"/>
                  <a:gd name="T27" fmla="*/ 194 h 347"/>
                  <a:gd name="T28" fmla="*/ 261 w 348"/>
                  <a:gd name="T29" fmla="*/ 183 h 347"/>
                  <a:gd name="T30" fmla="*/ 241 w 348"/>
                  <a:gd name="T31" fmla="*/ 177 h 347"/>
                  <a:gd name="T32" fmla="*/ 223 w 348"/>
                  <a:gd name="T33" fmla="*/ 183 h 347"/>
                  <a:gd name="T34" fmla="*/ 215 w 348"/>
                  <a:gd name="T35" fmla="*/ 188 h 347"/>
                  <a:gd name="T36" fmla="*/ 189 w 348"/>
                  <a:gd name="T37" fmla="*/ 217 h 347"/>
                  <a:gd name="T38" fmla="*/ 109 w 348"/>
                  <a:gd name="T39" fmla="*/ 311 h 347"/>
                  <a:gd name="T40" fmla="*/ 89 w 348"/>
                  <a:gd name="T41" fmla="*/ 337 h 347"/>
                  <a:gd name="T42" fmla="*/ 92 w 348"/>
                  <a:gd name="T43" fmla="*/ 340 h 347"/>
                  <a:gd name="T44" fmla="*/ 118 w 348"/>
                  <a:gd name="T45" fmla="*/ 317 h 347"/>
                  <a:gd name="T46" fmla="*/ 209 w 348"/>
                  <a:gd name="T47" fmla="*/ 237 h 347"/>
                  <a:gd name="T48" fmla="*/ 241 w 348"/>
                  <a:gd name="T49" fmla="*/ 208 h 347"/>
                  <a:gd name="T50" fmla="*/ 249 w 348"/>
                  <a:gd name="T51" fmla="*/ 220 h 347"/>
                  <a:gd name="T52" fmla="*/ 284 w 348"/>
                  <a:gd name="T53" fmla="*/ 257 h 347"/>
                  <a:gd name="T54" fmla="*/ 286 w 348"/>
                  <a:gd name="T55" fmla="*/ 260 h 347"/>
                  <a:gd name="T56" fmla="*/ 286 w 348"/>
                  <a:gd name="T57" fmla="*/ 260 h 347"/>
                  <a:gd name="T58" fmla="*/ 295 w 348"/>
                  <a:gd name="T59" fmla="*/ 266 h 347"/>
                  <a:gd name="T60" fmla="*/ 309 w 348"/>
                  <a:gd name="T61" fmla="*/ 268 h 347"/>
                  <a:gd name="T62" fmla="*/ 324 w 348"/>
                  <a:gd name="T63" fmla="*/ 260 h 347"/>
                  <a:gd name="T64" fmla="*/ 330 w 348"/>
                  <a:gd name="T65" fmla="*/ 243 h 347"/>
                  <a:gd name="T66" fmla="*/ 332 w 348"/>
                  <a:gd name="T67" fmla="*/ 234 h 347"/>
                  <a:gd name="T68" fmla="*/ 341 w 348"/>
                  <a:gd name="T69" fmla="*/ 125 h 347"/>
                  <a:gd name="T70" fmla="*/ 344 w 348"/>
                  <a:gd name="T71" fmla="*/ 76 h 347"/>
                  <a:gd name="T72" fmla="*/ 347 w 348"/>
                  <a:gd name="T73" fmla="*/ 37 h 347"/>
                  <a:gd name="T74" fmla="*/ 347 w 348"/>
                  <a:gd name="T75" fmla="*/ 29 h 347"/>
                  <a:gd name="T76" fmla="*/ 347 w 348"/>
                  <a:gd name="T77" fmla="*/ 23 h 347"/>
                  <a:gd name="T78" fmla="*/ 335 w 348"/>
                  <a:gd name="T79" fmla="*/ 9 h 347"/>
                  <a:gd name="T80" fmla="*/ 318 w 348"/>
                  <a:gd name="T81" fmla="*/ 0 h 347"/>
                  <a:gd name="T82" fmla="*/ 295 w 348"/>
                  <a:gd name="T83" fmla="*/ 0 h 347"/>
                  <a:gd name="T84" fmla="*/ 269 w 348"/>
                  <a:gd name="T85" fmla="*/ 3 h 347"/>
                  <a:gd name="T86" fmla="*/ 123 w 348"/>
                  <a:gd name="T87" fmla="*/ 14 h 347"/>
                  <a:gd name="T88" fmla="*/ 106 w 348"/>
                  <a:gd name="T89" fmla="*/ 17 h 347"/>
                  <a:gd name="T90" fmla="*/ 100 w 348"/>
                  <a:gd name="T91" fmla="*/ 17 h 347"/>
                  <a:gd name="T92" fmla="*/ 97 w 348"/>
                  <a:gd name="T93" fmla="*/ 17 h 347"/>
                  <a:gd name="T94" fmla="*/ 92 w 348"/>
                  <a:gd name="T95" fmla="*/ 20 h 347"/>
                  <a:gd name="T96" fmla="*/ 80 w 348"/>
                  <a:gd name="T97" fmla="*/ 29 h 347"/>
                  <a:gd name="T98" fmla="*/ 77 w 348"/>
                  <a:gd name="T99" fmla="*/ 46 h 347"/>
                  <a:gd name="T100" fmla="*/ 86 w 348"/>
                  <a:gd name="T101" fmla="*/ 60 h 347"/>
                  <a:gd name="T102" fmla="*/ 94 w 348"/>
                  <a:gd name="T103" fmla="*/ 68 h 347"/>
                  <a:gd name="T104" fmla="*/ 135 w 348"/>
                  <a:gd name="T105" fmla="*/ 105 h 347"/>
                  <a:gd name="T106" fmla="*/ 135 w 348"/>
                  <a:gd name="T107" fmla="*/ 108 h 347"/>
                  <a:gd name="T108" fmla="*/ 63 w 348"/>
                  <a:gd name="T109" fmla="*/ 191 h 347"/>
                  <a:gd name="T110" fmla="*/ 29 w 348"/>
                  <a:gd name="T111" fmla="*/ 231 h 347"/>
                  <a:gd name="T112" fmla="*/ 0 w 348"/>
                  <a:gd name="T113" fmla="*/ 266 h 347"/>
                  <a:gd name="T114" fmla="*/ 9 w 348"/>
                  <a:gd name="T115" fmla="*/ 260 h 347"/>
                  <a:gd name="T116" fmla="*/ 241 w 348"/>
                  <a:gd name="T117" fmla="*/ 208 h 347"/>
                  <a:gd name="T118" fmla="*/ 312 w 348"/>
                  <a:gd name="T119" fmla="*/ 231 h 347"/>
                  <a:gd name="T120" fmla="*/ 140 w 348"/>
                  <a:gd name="T121" fmla="*/ 105 h 347"/>
                  <a:gd name="T122" fmla="*/ 138 w 348"/>
                  <a:gd name="T123" fmla="*/ 10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47">
                    <a:moveTo>
                      <a:pt x="37" y="237"/>
                    </a:moveTo>
                    <a:lnTo>
                      <a:pt x="37" y="237"/>
                    </a:lnTo>
                    <a:lnTo>
                      <a:pt x="77" y="203"/>
                    </a:lnTo>
                    <a:lnTo>
                      <a:pt x="77" y="203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57" y="131"/>
                    </a:lnTo>
                    <a:lnTo>
                      <a:pt x="163" y="128"/>
                    </a:lnTo>
                    <a:lnTo>
                      <a:pt x="163" y="125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9" y="120"/>
                    </a:lnTo>
                    <a:lnTo>
                      <a:pt x="169" y="120"/>
                    </a:lnTo>
                    <a:lnTo>
                      <a:pt x="172" y="108"/>
                    </a:lnTo>
                    <a:lnTo>
                      <a:pt x="169" y="97"/>
                    </a:lnTo>
                    <a:lnTo>
                      <a:pt x="169" y="97"/>
                    </a:lnTo>
                    <a:lnTo>
                      <a:pt x="166" y="91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3" y="85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52" y="74"/>
                    </a:lnTo>
                    <a:lnTo>
                      <a:pt x="152" y="74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72" y="49"/>
                    </a:lnTo>
                    <a:lnTo>
                      <a:pt x="272" y="49"/>
                    </a:lnTo>
                    <a:lnTo>
                      <a:pt x="298" y="46"/>
                    </a:lnTo>
                    <a:lnTo>
                      <a:pt x="301" y="46"/>
                    </a:lnTo>
                    <a:lnTo>
                      <a:pt x="301" y="49"/>
                    </a:lnTo>
                    <a:lnTo>
                      <a:pt x="301" y="49"/>
                    </a:lnTo>
                    <a:lnTo>
                      <a:pt x="298" y="71"/>
                    </a:lnTo>
                    <a:lnTo>
                      <a:pt x="298" y="71"/>
                    </a:lnTo>
                    <a:lnTo>
                      <a:pt x="295" y="123"/>
                    </a:lnTo>
                    <a:lnTo>
                      <a:pt x="295" y="123"/>
                    </a:lnTo>
                    <a:lnTo>
                      <a:pt x="292" y="211"/>
                    </a:lnTo>
                    <a:lnTo>
                      <a:pt x="292" y="211"/>
                    </a:lnTo>
                    <a:lnTo>
                      <a:pt x="272" y="194"/>
                    </a:lnTo>
                    <a:lnTo>
                      <a:pt x="272" y="194"/>
                    </a:lnTo>
                    <a:lnTo>
                      <a:pt x="267" y="188"/>
                    </a:lnTo>
                    <a:lnTo>
                      <a:pt x="261" y="183"/>
                    </a:lnTo>
                    <a:lnTo>
                      <a:pt x="261" y="183"/>
                    </a:lnTo>
                    <a:lnTo>
                      <a:pt x="252" y="177"/>
                    </a:lnTo>
                    <a:lnTo>
                      <a:pt x="252" y="177"/>
                    </a:lnTo>
                    <a:lnTo>
                      <a:pt x="241" y="177"/>
                    </a:lnTo>
                    <a:lnTo>
                      <a:pt x="229" y="180"/>
                    </a:lnTo>
                    <a:lnTo>
                      <a:pt x="229" y="180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20" y="186"/>
                    </a:lnTo>
                    <a:lnTo>
                      <a:pt x="215" y="188"/>
                    </a:lnTo>
                    <a:lnTo>
                      <a:pt x="215" y="188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43" y="271"/>
                    </a:lnTo>
                    <a:lnTo>
                      <a:pt x="143" y="271"/>
                    </a:lnTo>
                    <a:lnTo>
                      <a:pt x="109" y="311"/>
                    </a:lnTo>
                    <a:lnTo>
                      <a:pt x="109" y="311"/>
                    </a:lnTo>
                    <a:lnTo>
                      <a:pt x="89" y="337"/>
                    </a:lnTo>
                    <a:lnTo>
                      <a:pt x="89" y="337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118" y="317"/>
                    </a:lnTo>
                    <a:lnTo>
                      <a:pt x="118" y="317"/>
                    </a:lnTo>
                    <a:lnTo>
                      <a:pt x="157" y="283"/>
                    </a:lnTo>
                    <a:lnTo>
                      <a:pt x="157" y="283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38" y="211"/>
                    </a:lnTo>
                    <a:lnTo>
                      <a:pt x="241" y="208"/>
                    </a:lnTo>
                    <a:lnTo>
                      <a:pt x="241" y="211"/>
                    </a:lnTo>
                    <a:lnTo>
                      <a:pt x="241" y="211"/>
                    </a:lnTo>
                    <a:lnTo>
                      <a:pt x="249" y="220"/>
                    </a:lnTo>
                    <a:lnTo>
                      <a:pt x="249" y="220"/>
                    </a:lnTo>
                    <a:lnTo>
                      <a:pt x="278" y="251"/>
                    </a:lnTo>
                    <a:lnTo>
                      <a:pt x="284" y="257"/>
                    </a:lnTo>
                    <a:lnTo>
                      <a:pt x="284" y="257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95" y="266"/>
                    </a:lnTo>
                    <a:lnTo>
                      <a:pt x="295" y="266"/>
                    </a:lnTo>
                    <a:lnTo>
                      <a:pt x="301" y="268"/>
                    </a:lnTo>
                    <a:lnTo>
                      <a:pt x="309" y="268"/>
                    </a:lnTo>
                    <a:lnTo>
                      <a:pt x="309" y="268"/>
                    </a:lnTo>
                    <a:lnTo>
                      <a:pt x="318" y="263"/>
                    </a:lnTo>
                    <a:lnTo>
                      <a:pt x="324" y="260"/>
                    </a:lnTo>
                    <a:lnTo>
                      <a:pt x="324" y="260"/>
                    </a:lnTo>
                    <a:lnTo>
                      <a:pt x="330" y="249"/>
                    </a:lnTo>
                    <a:lnTo>
                      <a:pt x="330" y="249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2" y="234"/>
                    </a:lnTo>
                    <a:lnTo>
                      <a:pt x="332" y="234"/>
                    </a:lnTo>
                    <a:lnTo>
                      <a:pt x="332" y="223"/>
                    </a:lnTo>
                    <a:lnTo>
                      <a:pt x="332" y="223"/>
                    </a:lnTo>
                    <a:lnTo>
                      <a:pt x="341" y="125"/>
                    </a:lnTo>
                    <a:lnTo>
                      <a:pt x="341" y="125"/>
                    </a:lnTo>
                    <a:lnTo>
                      <a:pt x="344" y="76"/>
                    </a:lnTo>
                    <a:lnTo>
                      <a:pt x="344" y="76"/>
                    </a:lnTo>
                    <a:lnTo>
                      <a:pt x="347" y="52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5"/>
                    </a:lnTo>
                    <a:lnTo>
                      <a:pt x="347" y="35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23"/>
                    </a:lnTo>
                    <a:lnTo>
                      <a:pt x="347" y="23"/>
                    </a:lnTo>
                    <a:lnTo>
                      <a:pt x="341" y="14"/>
                    </a:lnTo>
                    <a:lnTo>
                      <a:pt x="335" y="9"/>
                    </a:lnTo>
                    <a:lnTo>
                      <a:pt x="335" y="9"/>
                    </a:lnTo>
                    <a:lnTo>
                      <a:pt x="327" y="3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09" y="0"/>
                    </a:lnTo>
                    <a:lnTo>
                      <a:pt x="307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18" y="6"/>
                    </a:lnTo>
                    <a:lnTo>
                      <a:pt x="218" y="6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12" y="14"/>
                    </a:lnTo>
                    <a:lnTo>
                      <a:pt x="106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86" y="23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77" y="37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29" y="99"/>
                    </a:lnTo>
                    <a:lnTo>
                      <a:pt x="129" y="99"/>
                    </a:lnTo>
                    <a:lnTo>
                      <a:pt x="135" y="105"/>
                    </a:lnTo>
                    <a:lnTo>
                      <a:pt x="138" y="108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29" y="231"/>
                    </a:lnTo>
                    <a:lnTo>
                      <a:pt x="29" y="231"/>
                    </a:lnTo>
                    <a:lnTo>
                      <a:pt x="9" y="257"/>
                    </a:lnTo>
                    <a:lnTo>
                      <a:pt x="9" y="257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37" y="237"/>
                    </a:lnTo>
                    <a:close/>
                    <a:moveTo>
                      <a:pt x="244" y="208"/>
                    </a:moveTo>
                    <a:lnTo>
                      <a:pt x="241" y="208"/>
                    </a:lnTo>
                    <a:lnTo>
                      <a:pt x="241" y="208"/>
                    </a:lnTo>
                    <a:lnTo>
                      <a:pt x="244" y="208"/>
                    </a:lnTo>
                    <a:close/>
                    <a:moveTo>
                      <a:pt x="312" y="231"/>
                    </a:moveTo>
                    <a:lnTo>
                      <a:pt x="312" y="231"/>
                    </a:lnTo>
                    <a:close/>
                    <a:moveTo>
                      <a:pt x="138" y="105"/>
                    </a:moveTo>
                    <a:lnTo>
                      <a:pt x="140" y="105"/>
                    </a:lnTo>
                    <a:lnTo>
                      <a:pt x="140" y="105"/>
                    </a:lnTo>
                    <a:lnTo>
                      <a:pt x="140" y="105"/>
                    </a:ln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81" name="Freeform 45"/>
              <p:cNvSpPr>
                <a:spLocks noChangeArrowheads="1"/>
              </p:cNvSpPr>
              <p:nvPr/>
            </p:nvSpPr>
            <p:spPr bwMode="auto">
              <a:xfrm>
                <a:off x="8680367" y="1608555"/>
                <a:ext cx="85490" cy="84421"/>
              </a:xfrm>
              <a:custGeom>
                <a:avLst/>
                <a:gdLst>
                  <a:gd name="T0" fmla="*/ 95 w 351"/>
                  <a:gd name="T1" fmla="*/ 278 h 347"/>
                  <a:gd name="T2" fmla="*/ 89 w 351"/>
                  <a:gd name="T3" fmla="*/ 286 h 347"/>
                  <a:gd name="T4" fmla="*/ 86 w 351"/>
                  <a:gd name="T5" fmla="*/ 286 h 347"/>
                  <a:gd name="T6" fmla="*/ 80 w 351"/>
                  <a:gd name="T7" fmla="*/ 295 h 347"/>
                  <a:gd name="T8" fmla="*/ 80 w 351"/>
                  <a:gd name="T9" fmla="*/ 309 h 347"/>
                  <a:gd name="T10" fmla="*/ 89 w 351"/>
                  <a:gd name="T11" fmla="*/ 323 h 347"/>
                  <a:gd name="T12" fmla="*/ 97 w 351"/>
                  <a:gd name="T13" fmla="*/ 329 h 347"/>
                  <a:gd name="T14" fmla="*/ 115 w 351"/>
                  <a:gd name="T15" fmla="*/ 332 h 347"/>
                  <a:gd name="T16" fmla="*/ 126 w 351"/>
                  <a:gd name="T17" fmla="*/ 332 h 347"/>
                  <a:gd name="T18" fmla="*/ 272 w 351"/>
                  <a:gd name="T19" fmla="*/ 344 h 347"/>
                  <a:gd name="T20" fmla="*/ 310 w 351"/>
                  <a:gd name="T21" fmla="*/ 346 h 347"/>
                  <a:gd name="T22" fmla="*/ 315 w 351"/>
                  <a:gd name="T23" fmla="*/ 346 h 347"/>
                  <a:gd name="T24" fmla="*/ 324 w 351"/>
                  <a:gd name="T25" fmla="*/ 346 h 347"/>
                  <a:gd name="T26" fmla="*/ 341 w 351"/>
                  <a:gd name="T27" fmla="*/ 335 h 347"/>
                  <a:gd name="T28" fmla="*/ 350 w 351"/>
                  <a:gd name="T29" fmla="*/ 318 h 347"/>
                  <a:gd name="T30" fmla="*/ 350 w 351"/>
                  <a:gd name="T31" fmla="*/ 306 h 347"/>
                  <a:gd name="T32" fmla="*/ 347 w 351"/>
                  <a:gd name="T33" fmla="*/ 269 h 347"/>
                  <a:gd name="T34" fmla="*/ 341 w 351"/>
                  <a:gd name="T35" fmla="*/ 220 h 347"/>
                  <a:gd name="T36" fmla="*/ 333 w 351"/>
                  <a:gd name="T37" fmla="*/ 111 h 347"/>
                  <a:gd name="T38" fmla="*/ 333 w 351"/>
                  <a:gd name="T39" fmla="*/ 103 h 347"/>
                  <a:gd name="T40" fmla="*/ 330 w 351"/>
                  <a:gd name="T41" fmla="*/ 97 h 347"/>
                  <a:gd name="T42" fmla="*/ 330 w 351"/>
                  <a:gd name="T43" fmla="*/ 91 h 347"/>
                  <a:gd name="T44" fmla="*/ 321 w 351"/>
                  <a:gd name="T45" fmla="*/ 80 h 347"/>
                  <a:gd name="T46" fmla="*/ 304 w 351"/>
                  <a:gd name="T47" fmla="*/ 77 h 347"/>
                  <a:gd name="T48" fmla="*/ 287 w 351"/>
                  <a:gd name="T49" fmla="*/ 86 h 347"/>
                  <a:gd name="T50" fmla="*/ 281 w 351"/>
                  <a:gd name="T51" fmla="*/ 94 h 347"/>
                  <a:gd name="T52" fmla="*/ 241 w 351"/>
                  <a:gd name="T53" fmla="*/ 134 h 347"/>
                  <a:gd name="T54" fmla="*/ 238 w 351"/>
                  <a:gd name="T55" fmla="*/ 137 h 347"/>
                  <a:gd name="T56" fmla="*/ 158 w 351"/>
                  <a:gd name="T57" fmla="*/ 63 h 347"/>
                  <a:gd name="T58" fmla="*/ 118 w 351"/>
                  <a:gd name="T59" fmla="*/ 28 h 347"/>
                  <a:gd name="T60" fmla="*/ 80 w 351"/>
                  <a:gd name="T61" fmla="*/ 0 h 347"/>
                  <a:gd name="T62" fmla="*/ 89 w 351"/>
                  <a:gd name="T63" fmla="*/ 8 h 347"/>
                  <a:gd name="T64" fmla="*/ 146 w 351"/>
                  <a:gd name="T65" fmla="*/ 77 h 347"/>
                  <a:gd name="T66" fmla="*/ 189 w 351"/>
                  <a:gd name="T67" fmla="*/ 129 h 347"/>
                  <a:gd name="T68" fmla="*/ 221 w 351"/>
                  <a:gd name="T69" fmla="*/ 163 h 347"/>
                  <a:gd name="T70" fmla="*/ 229 w 351"/>
                  <a:gd name="T71" fmla="*/ 169 h 347"/>
                  <a:gd name="T72" fmla="*/ 252 w 351"/>
                  <a:gd name="T73" fmla="*/ 169 h 347"/>
                  <a:gd name="T74" fmla="*/ 258 w 351"/>
                  <a:gd name="T75" fmla="*/ 166 h 347"/>
                  <a:gd name="T76" fmla="*/ 267 w 351"/>
                  <a:gd name="T77" fmla="*/ 160 h 347"/>
                  <a:gd name="T78" fmla="*/ 275 w 351"/>
                  <a:gd name="T79" fmla="*/ 152 h 347"/>
                  <a:gd name="T80" fmla="*/ 298 w 351"/>
                  <a:gd name="T81" fmla="*/ 223 h 347"/>
                  <a:gd name="T82" fmla="*/ 301 w 351"/>
                  <a:gd name="T83" fmla="*/ 272 h 347"/>
                  <a:gd name="T84" fmla="*/ 301 w 351"/>
                  <a:gd name="T85" fmla="*/ 300 h 347"/>
                  <a:gd name="T86" fmla="*/ 275 w 351"/>
                  <a:gd name="T87" fmla="*/ 298 h 347"/>
                  <a:gd name="T88" fmla="*/ 138 w 351"/>
                  <a:gd name="T89" fmla="*/ 292 h 347"/>
                  <a:gd name="T90" fmla="*/ 152 w 351"/>
                  <a:gd name="T91" fmla="*/ 275 h 347"/>
                  <a:gd name="T92" fmla="*/ 163 w 351"/>
                  <a:gd name="T93" fmla="*/ 260 h 347"/>
                  <a:gd name="T94" fmla="*/ 172 w 351"/>
                  <a:gd name="T95" fmla="*/ 240 h 347"/>
                  <a:gd name="T96" fmla="*/ 166 w 351"/>
                  <a:gd name="T97" fmla="*/ 223 h 347"/>
                  <a:gd name="T98" fmla="*/ 158 w 351"/>
                  <a:gd name="T99" fmla="*/ 215 h 347"/>
                  <a:gd name="T100" fmla="*/ 129 w 351"/>
                  <a:gd name="T101" fmla="*/ 189 h 347"/>
                  <a:gd name="T102" fmla="*/ 37 w 351"/>
                  <a:gd name="T103" fmla="*/ 111 h 347"/>
                  <a:gd name="T104" fmla="*/ 9 w 351"/>
                  <a:gd name="T105" fmla="*/ 89 h 347"/>
                  <a:gd name="T106" fmla="*/ 9 w 351"/>
                  <a:gd name="T107" fmla="*/ 91 h 347"/>
                  <a:gd name="T108" fmla="*/ 29 w 351"/>
                  <a:gd name="T109" fmla="*/ 117 h 347"/>
                  <a:gd name="T110" fmla="*/ 109 w 351"/>
                  <a:gd name="T111" fmla="*/ 209 h 347"/>
                  <a:gd name="T112" fmla="*/ 138 w 351"/>
                  <a:gd name="T113" fmla="*/ 240 h 347"/>
                  <a:gd name="T114" fmla="*/ 129 w 351"/>
                  <a:gd name="T115" fmla="*/ 249 h 347"/>
                  <a:gd name="T116" fmla="*/ 118 w 351"/>
                  <a:gd name="T117" fmla="*/ 312 h 347"/>
                  <a:gd name="T118" fmla="*/ 118 w 351"/>
                  <a:gd name="T119" fmla="*/ 312 h 347"/>
                  <a:gd name="T120" fmla="*/ 244 w 351"/>
                  <a:gd name="T121" fmla="*/ 140 h 347"/>
                  <a:gd name="T122" fmla="*/ 141 w 351"/>
                  <a:gd name="T123" fmla="*/ 243 h 347"/>
                  <a:gd name="T124" fmla="*/ 141 w 351"/>
                  <a:gd name="T125" fmla="*/ 24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47">
                    <a:moveTo>
                      <a:pt x="129" y="249"/>
                    </a:moveTo>
                    <a:lnTo>
                      <a:pt x="129" y="249"/>
                    </a:lnTo>
                    <a:lnTo>
                      <a:pt x="95" y="278"/>
                    </a:lnTo>
                    <a:lnTo>
                      <a:pt x="92" y="283"/>
                    </a:lnTo>
                    <a:lnTo>
                      <a:pt x="89" y="283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6" y="286"/>
                    </a:lnTo>
                    <a:lnTo>
                      <a:pt x="86" y="289"/>
                    </a:lnTo>
                    <a:lnTo>
                      <a:pt x="86" y="289"/>
                    </a:lnTo>
                    <a:lnTo>
                      <a:pt x="80" y="295"/>
                    </a:lnTo>
                    <a:lnTo>
                      <a:pt x="80" y="295"/>
                    </a:lnTo>
                    <a:lnTo>
                      <a:pt x="80" y="300"/>
                    </a:lnTo>
                    <a:lnTo>
                      <a:pt x="80" y="309"/>
                    </a:lnTo>
                    <a:lnTo>
                      <a:pt x="80" y="309"/>
                    </a:lnTo>
                    <a:lnTo>
                      <a:pt x="83" y="318"/>
                    </a:lnTo>
                    <a:lnTo>
                      <a:pt x="89" y="323"/>
                    </a:lnTo>
                    <a:lnTo>
                      <a:pt x="89" y="323"/>
                    </a:lnTo>
                    <a:lnTo>
                      <a:pt x="97" y="329"/>
                    </a:lnTo>
                    <a:lnTo>
                      <a:pt x="97" y="329"/>
                    </a:lnTo>
                    <a:lnTo>
                      <a:pt x="106" y="329"/>
                    </a:lnTo>
                    <a:lnTo>
                      <a:pt x="109" y="329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6" y="332"/>
                    </a:lnTo>
                    <a:lnTo>
                      <a:pt x="126" y="332"/>
                    </a:lnTo>
                    <a:lnTo>
                      <a:pt x="223" y="341"/>
                    </a:lnTo>
                    <a:lnTo>
                      <a:pt x="223" y="341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98" y="346"/>
                    </a:lnTo>
                    <a:lnTo>
                      <a:pt x="310" y="346"/>
                    </a:lnTo>
                    <a:lnTo>
                      <a:pt x="312" y="346"/>
                    </a:lnTo>
                    <a:lnTo>
                      <a:pt x="315" y="346"/>
                    </a:lnTo>
                    <a:lnTo>
                      <a:pt x="315" y="346"/>
                    </a:lnTo>
                    <a:lnTo>
                      <a:pt x="321" y="346"/>
                    </a:lnTo>
                    <a:lnTo>
                      <a:pt x="321" y="346"/>
                    </a:lnTo>
                    <a:lnTo>
                      <a:pt x="324" y="346"/>
                    </a:lnTo>
                    <a:lnTo>
                      <a:pt x="324" y="346"/>
                    </a:lnTo>
                    <a:lnTo>
                      <a:pt x="333" y="341"/>
                    </a:lnTo>
                    <a:lnTo>
                      <a:pt x="341" y="335"/>
                    </a:lnTo>
                    <a:lnTo>
                      <a:pt x="341" y="335"/>
                    </a:lnTo>
                    <a:lnTo>
                      <a:pt x="347" y="326"/>
                    </a:lnTo>
                    <a:lnTo>
                      <a:pt x="350" y="318"/>
                    </a:lnTo>
                    <a:lnTo>
                      <a:pt x="350" y="318"/>
                    </a:lnTo>
                    <a:lnTo>
                      <a:pt x="350" y="309"/>
                    </a:lnTo>
                    <a:lnTo>
                      <a:pt x="350" y="306"/>
                    </a:lnTo>
                    <a:lnTo>
                      <a:pt x="347" y="295"/>
                    </a:lnTo>
                    <a:lnTo>
                      <a:pt x="347" y="295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41" y="220"/>
                    </a:lnTo>
                    <a:lnTo>
                      <a:pt x="341" y="220"/>
                    </a:lnTo>
                    <a:lnTo>
                      <a:pt x="333" y="123"/>
                    </a:lnTo>
                    <a:lnTo>
                      <a:pt x="333" y="123"/>
                    </a:lnTo>
                    <a:lnTo>
                      <a:pt x="333" y="111"/>
                    </a:lnTo>
                    <a:lnTo>
                      <a:pt x="333" y="106"/>
                    </a:lnTo>
                    <a:lnTo>
                      <a:pt x="333" y="103"/>
                    </a:lnTo>
                    <a:lnTo>
                      <a:pt x="333" y="103"/>
                    </a:lnTo>
                    <a:lnTo>
                      <a:pt x="333" y="100"/>
                    </a:lnTo>
                    <a:lnTo>
                      <a:pt x="333" y="100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0" y="91"/>
                    </a:lnTo>
                    <a:lnTo>
                      <a:pt x="330" y="91"/>
                    </a:lnTo>
                    <a:lnTo>
                      <a:pt x="327" y="86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12" y="77"/>
                    </a:lnTo>
                    <a:lnTo>
                      <a:pt x="304" y="77"/>
                    </a:lnTo>
                    <a:lnTo>
                      <a:pt x="304" y="77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1" y="94"/>
                    </a:lnTo>
                    <a:lnTo>
                      <a:pt x="281" y="94"/>
                    </a:lnTo>
                    <a:lnTo>
                      <a:pt x="249" y="129"/>
                    </a:lnTo>
                    <a:lnTo>
                      <a:pt x="249" y="129"/>
                    </a:lnTo>
                    <a:lnTo>
                      <a:pt x="241" y="134"/>
                    </a:lnTo>
                    <a:lnTo>
                      <a:pt x="241" y="137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89" y="129"/>
                    </a:lnTo>
                    <a:lnTo>
                      <a:pt x="189" y="129"/>
                    </a:lnTo>
                    <a:lnTo>
                      <a:pt x="218" y="157"/>
                    </a:lnTo>
                    <a:lnTo>
                      <a:pt x="221" y="163"/>
                    </a:lnTo>
                    <a:lnTo>
                      <a:pt x="221" y="163"/>
                    </a:lnTo>
                    <a:lnTo>
                      <a:pt x="223" y="166"/>
                    </a:lnTo>
                    <a:lnTo>
                      <a:pt x="223" y="166"/>
                    </a:lnTo>
                    <a:lnTo>
                      <a:pt x="229" y="169"/>
                    </a:lnTo>
                    <a:lnTo>
                      <a:pt x="229" y="169"/>
                    </a:lnTo>
                    <a:lnTo>
                      <a:pt x="241" y="171"/>
                    </a:lnTo>
                    <a:lnTo>
                      <a:pt x="252" y="169"/>
                    </a:lnTo>
                    <a:lnTo>
                      <a:pt x="252" y="169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61" y="166"/>
                    </a:lnTo>
                    <a:lnTo>
                      <a:pt x="261" y="163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75" y="152"/>
                    </a:lnTo>
                    <a:lnTo>
                      <a:pt x="275" y="152"/>
                    </a:lnTo>
                    <a:lnTo>
                      <a:pt x="292" y="134"/>
                    </a:lnTo>
                    <a:lnTo>
                      <a:pt x="292" y="134"/>
                    </a:lnTo>
                    <a:lnTo>
                      <a:pt x="298" y="223"/>
                    </a:lnTo>
                    <a:lnTo>
                      <a:pt x="298" y="223"/>
                    </a:lnTo>
                    <a:lnTo>
                      <a:pt x="301" y="272"/>
                    </a:lnTo>
                    <a:lnTo>
                      <a:pt x="301" y="272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275" y="298"/>
                    </a:lnTo>
                    <a:lnTo>
                      <a:pt x="275" y="298"/>
                    </a:lnTo>
                    <a:lnTo>
                      <a:pt x="226" y="295"/>
                    </a:lnTo>
                    <a:lnTo>
                      <a:pt x="226" y="295"/>
                    </a:lnTo>
                    <a:lnTo>
                      <a:pt x="138" y="292"/>
                    </a:lnTo>
                    <a:lnTo>
                      <a:pt x="138" y="292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60" y="266"/>
                    </a:lnTo>
                    <a:lnTo>
                      <a:pt x="163" y="260"/>
                    </a:lnTo>
                    <a:lnTo>
                      <a:pt x="163" y="260"/>
                    </a:lnTo>
                    <a:lnTo>
                      <a:pt x="169" y="252"/>
                    </a:lnTo>
                    <a:lnTo>
                      <a:pt x="169" y="252"/>
                    </a:lnTo>
                    <a:lnTo>
                      <a:pt x="172" y="240"/>
                    </a:lnTo>
                    <a:lnTo>
                      <a:pt x="169" y="229"/>
                    </a:lnTo>
                    <a:lnTo>
                      <a:pt x="169" y="229"/>
                    </a:lnTo>
                    <a:lnTo>
                      <a:pt x="166" y="223"/>
                    </a:lnTo>
                    <a:lnTo>
                      <a:pt x="166" y="223"/>
                    </a:lnTo>
                    <a:lnTo>
                      <a:pt x="163" y="220"/>
                    </a:lnTo>
                    <a:lnTo>
                      <a:pt x="158" y="215"/>
                    </a:lnTo>
                    <a:lnTo>
                      <a:pt x="158" y="215"/>
                    </a:lnTo>
                    <a:lnTo>
                      <a:pt x="129" y="189"/>
                    </a:lnTo>
                    <a:lnTo>
                      <a:pt x="129" y="189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66" y="157"/>
                    </a:lnTo>
                    <a:lnTo>
                      <a:pt x="66" y="157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38" y="237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29" y="249"/>
                    </a:lnTo>
                    <a:close/>
                    <a:moveTo>
                      <a:pt x="118" y="315"/>
                    </a:move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5"/>
                    </a:lnTo>
                    <a:close/>
                    <a:moveTo>
                      <a:pt x="244" y="140"/>
                    </a:moveTo>
                    <a:lnTo>
                      <a:pt x="244" y="137"/>
                    </a:lnTo>
                    <a:lnTo>
                      <a:pt x="244" y="140"/>
                    </a:lnTo>
                    <a:close/>
                    <a:moveTo>
                      <a:pt x="141" y="243"/>
                    </a:move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0"/>
                    </a:lnTo>
                    <a:lnTo>
                      <a:pt x="141" y="240"/>
                    </a:lnTo>
                    <a:lnTo>
                      <a:pt x="141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82" name="Freeform 46"/>
              <p:cNvSpPr>
                <a:spLocks noChangeArrowheads="1"/>
              </p:cNvSpPr>
              <p:nvPr/>
            </p:nvSpPr>
            <p:spPr bwMode="auto">
              <a:xfrm>
                <a:off x="8463436" y="1607486"/>
                <a:ext cx="84422" cy="84422"/>
              </a:xfrm>
              <a:custGeom>
                <a:avLst/>
                <a:gdLst>
                  <a:gd name="T0" fmla="*/ 283 w 347"/>
                  <a:gd name="T1" fmla="*/ 158 h 350"/>
                  <a:gd name="T2" fmla="*/ 318 w 347"/>
                  <a:gd name="T3" fmla="*/ 117 h 350"/>
                  <a:gd name="T4" fmla="*/ 346 w 347"/>
                  <a:gd name="T5" fmla="*/ 80 h 350"/>
                  <a:gd name="T6" fmla="*/ 338 w 347"/>
                  <a:gd name="T7" fmla="*/ 89 h 350"/>
                  <a:gd name="T8" fmla="*/ 272 w 347"/>
                  <a:gd name="T9" fmla="*/ 146 h 350"/>
                  <a:gd name="T10" fmla="*/ 220 w 347"/>
                  <a:gd name="T11" fmla="*/ 192 h 350"/>
                  <a:gd name="T12" fmla="*/ 183 w 347"/>
                  <a:gd name="T13" fmla="*/ 221 h 350"/>
                  <a:gd name="T14" fmla="*/ 180 w 347"/>
                  <a:gd name="T15" fmla="*/ 229 h 350"/>
                  <a:gd name="T16" fmla="*/ 177 w 347"/>
                  <a:gd name="T17" fmla="*/ 252 h 350"/>
                  <a:gd name="T18" fmla="*/ 180 w 347"/>
                  <a:gd name="T19" fmla="*/ 258 h 350"/>
                  <a:gd name="T20" fmla="*/ 189 w 347"/>
                  <a:gd name="T21" fmla="*/ 266 h 350"/>
                  <a:gd name="T22" fmla="*/ 194 w 347"/>
                  <a:gd name="T23" fmla="*/ 275 h 350"/>
                  <a:gd name="T24" fmla="*/ 126 w 347"/>
                  <a:gd name="T25" fmla="*/ 298 h 350"/>
                  <a:gd name="T26" fmla="*/ 74 w 347"/>
                  <a:gd name="T27" fmla="*/ 301 h 350"/>
                  <a:gd name="T28" fmla="*/ 49 w 347"/>
                  <a:gd name="T29" fmla="*/ 301 h 350"/>
                  <a:gd name="T30" fmla="*/ 49 w 347"/>
                  <a:gd name="T31" fmla="*/ 275 h 350"/>
                  <a:gd name="T32" fmla="*/ 57 w 347"/>
                  <a:gd name="T33" fmla="*/ 137 h 350"/>
                  <a:gd name="T34" fmla="*/ 74 w 347"/>
                  <a:gd name="T35" fmla="*/ 152 h 350"/>
                  <a:gd name="T36" fmla="*/ 86 w 347"/>
                  <a:gd name="T37" fmla="*/ 163 h 350"/>
                  <a:gd name="T38" fmla="*/ 109 w 347"/>
                  <a:gd name="T39" fmla="*/ 172 h 350"/>
                  <a:gd name="T40" fmla="*/ 126 w 347"/>
                  <a:gd name="T41" fmla="*/ 166 h 350"/>
                  <a:gd name="T42" fmla="*/ 131 w 347"/>
                  <a:gd name="T43" fmla="*/ 158 h 350"/>
                  <a:gd name="T44" fmla="*/ 157 w 347"/>
                  <a:gd name="T45" fmla="*/ 129 h 350"/>
                  <a:gd name="T46" fmla="*/ 238 w 347"/>
                  <a:gd name="T47" fmla="*/ 37 h 350"/>
                  <a:gd name="T48" fmla="*/ 260 w 347"/>
                  <a:gd name="T49" fmla="*/ 11 h 350"/>
                  <a:gd name="T50" fmla="*/ 258 w 347"/>
                  <a:gd name="T51" fmla="*/ 9 h 350"/>
                  <a:gd name="T52" fmla="*/ 232 w 347"/>
                  <a:gd name="T53" fmla="*/ 31 h 350"/>
                  <a:gd name="T54" fmla="*/ 140 w 347"/>
                  <a:gd name="T55" fmla="*/ 111 h 350"/>
                  <a:gd name="T56" fmla="*/ 109 w 347"/>
                  <a:gd name="T57" fmla="*/ 137 h 350"/>
                  <a:gd name="T58" fmla="*/ 100 w 347"/>
                  <a:gd name="T59" fmla="*/ 129 h 350"/>
                  <a:gd name="T60" fmla="*/ 66 w 347"/>
                  <a:gd name="T61" fmla="*/ 92 h 350"/>
                  <a:gd name="T62" fmla="*/ 63 w 347"/>
                  <a:gd name="T63" fmla="*/ 89 h 350"/>
                  <a:gd name="T64" fmla="*/ 60 w 347"/>
                  <a:gd name="T65" fmla="*/ 86 h 350"/>
                  <a:gd name="T66" fmla="*/ 51 w 347"/>
                  <a:gd name="T67" fmla="*/ 80 h 350"/>
                  <a:gd name="T68" fmla="*/ 37 w 347"/>
                  <a:gd name="T69" fmla="*/ 80 h 350"/>
                  <a:gd name="T70" fmla="*/ 23 w 347"/>
                  <a:gd name="T71" fmla="*/ 89 h 350"/>
                  <a:gd name="T72" fmla="*/ 17 w 347"/>
                  <a:gd name="T73" fmla="*/ 106 h 350"/>
                  <a:gd name="T74" fmla="*/ 17 w 347"/>
                  <a:gd name="T75" fmla="*/ 114 h 350"/>
                  <a:gd name="T76" fmla="*/ 8 w 347"/>
                  <a:gd name="T77" fmla="*/ 223 h 350"/>
                  <a:gd name="T78" fmla="*/ 3 w 347"/>
                  <a:gd name="T79" fmla="*/ 272 h 350"/>
                  <a:gd name="T80" fmla="*/ 0 w 347"/>
                  <a:gd name="T81" fmla="*/ 312 h 350"/>
                  <a:gd name="T82" fmla="*/ 0 w 347"/>
                  <a:gd name="T83" fmla="*/ 321 h 350"/>
                  <a:gd name="T84" fmla="*/ 3 w 347"/>
                  <a:gd name="T85" fmla="*/ 323 h 350"/>
                  <a:gd name="T86" fmla="*/ 11 w 347"/>
                  <a:gd name="T87" fmla="*/ 341 h 350"/>
                  <a:gd name="T88" fmla="*/ 28 w 347"/>
                  <a:gd name="T89" fmla="*/ 349 h 350"/>
                  <a:gd name="T90" fmla="*/ 54 w 347"/>
                  <a:gd name="T91" fmla="*/ 349 h 350"/>
                  <a:gd name="T92" fmla="*/ 80 w 347"/>
                  <a:gd name="T93" fmla="*/ 347 h 350"/>
                  <a:gd name="T94" fmla="*/ 226 w 347"/>
                  <a:gd name="T95" fmla="*/ 335 h 350"/>
                  <a:gd name="T96" fmla="*/ 243 w 347"/>
                  <a:gd name="T97" fmla="*/ 332 h 350"/>
                  <a:gd name="T98" fmla="*/ 246 w 347"/>
                  <a:gd name="T99" fmla="*/ 332 h 350"/>
                  <a:gd name="T100" fmla="*/ 252 w 347"/>
                  <a:gd name="T101" fmla="*/ 329 h 350"/>
                  <a:gd name="T102" fmla="*/ 255 w 347"/>
                  <a:gd name="T103" fmla="*/ 329 h 350"/>
                  <a:gd name="T104" fmla="*/ 266 w 347"/>
                  <a:gd name="T105" fmla="*/ 321 h 350"/>
                  <a:gd name="T106" fmla="*/ 269 w 347"/>
                  <a:gd name="T107" fmla="*/ 303 h 350"/>
                  <a:gd name="T108" fmla="*/ 260 w 347"/>
                  <a:gd name="T109" fmla="*/ 286 h 350"/>
                  <a:gd name="T110" fmla="*/ 252 w 347"/>
                  <a:gd name="T111" fmla="*/ 281 h 350"/>
                  <a:gd name="T112" fmla="*/ 212 w 347"/>
                  <a:gd name="T113" fmla="*/ 243 h 350"/>
                  <a:gd name="T114" fmla="*/ 212 w 347"/>
                  <a:gd name="T115" fmla="*/ 238 h 350"/>
                  <a:gd name="T116" fmla="*/ 106 w 347"/>
                  <a:gd name="T117" fmla="*/ 140 h 350"/>
                  <a:gd name="T118" fmla="*/ 209 w 347"/>
                  <a:gd name="T119" fmla="*/ 24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" h="350">
                    <a:moveTo>
                      <a:pt x="238" y="209"/>
                    </a:moveTo>
                    <a:lnTo>
                      <a:pt x="238" y="209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318" y="117"/>
                    </a:lnTo>
                    <a:lnTo>
                      <a:pt x="318" y="117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46" y="80"/>
                    </a:lnTo>
                    <a:lnTo>
                      <a:pt x="346" y="80"/>
                    </a:lnTo>
                    <a:lnTo>
                      <a:pt x="338" y="89"/>
                    </a:lnTo>
                    <a:lnTo>
                      <a:pt x="338" y="89"/>
                    </a:lnTo>
                    <a:lnTo>
                      <a:pt x="312" y="111"/>
                    </a:lnTo>
                    <a:lnTo>
                      <a:pt x="312" y="111"/>
                    </a:lnTo>
                    <a:lnTo>
                      <a:pt x="272" y="146"/>
                    </a:lnTo>
                    <a:lnTo>
                      <a:pt x="272" y="146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189" y="218"/>
                    </a:lnTo>
                    <a:lnTo>
                      <a:pt x="186" y="221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3" y="223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77" y="240"/>
                    </a:lnTo>
                    <a:lnTo>
                      <a:pt x="177" y="252"/>
                    </a:lnTo>
                    <a:lnTo>
                      <a:pt x="177" y="252"/>
                    </a:lnTo>
                    <a:lnTo>
                      <a:pt x="180" y="258"/>
                    </a:lnTo>
                    <a:lnTo>
                      <a:pt x="180" y="258"/>
                    </a:lnTo>
                    <a:lnTo>
                      <a:pt x="183" y="260"/>
                    </a:lnTo>
                    <a:lnTo>
                      <a:pt x="183" y="260"/>
                    </a:lnTo>
                    <a:lnTo>
                      <a:pt x="189" y="266"/>
                    </a:lnTo>
                    <a:lnTo>
                      <a:pt x="189" y="266"/>
                    </a:lnTo>
                    <a:lnTo>
                      <a:pt x="194" y="275"/>
                    </a:lnTo>
                    <a:lnTo>
                      <a:pt x="194" y="275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51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51" y="226"/>
                    </a:lnTo>
                    <a:lnTo>
                      <a:pt x="51" y="226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3" y="160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109" y="172"/>
                    </a:lnTo>
                    <a:lnTo>
                      <a:pt x="120" y="169"/>
                    </a:lnTo>
                    <a:lnTo>
                      <a:pt x="120" y="169"/>
                    </a:lnTo>
                    <a:lnTo>
                      <a:pt x="126" y="166"/>
                    </a:lnTo>
                    <a:lnTo>
                      <a:pt x="126" y="166"/>
                    </a:lnTo>
                    <a:lnTo>
                      <a:pt x="129" y="163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57" y="129"/>
                    </a:lnTo>
                    <a:lnTo>
                      <a:pt x="157" y="129"/>
                    </a:lnTo>
                    <a:lnTo>
                      <a:pt x="203" y="77"/>
                    </a:lnTo>
                    <a:lnTo>
                      <a:pt x="203" y="77"/>
                    </a:lnTo>
                    <a:lnTo>
                      <a:pt x="238" y="37"/>
                    </a:lnTo>
                    <a:lnTo>
                      <a:pt x="238" y="37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58" y="9"/>
                    </a:lnTo>
                    <a:lnTo>
                      <a:pt x="258" y="9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68" y="94"/>
                    </a:lnTo>
                    <a:lnTo>
                      <a:pt x="66" y="92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28" y="83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98"/>
                    </a:lnTo>
                    <a:lnTo>
                      <a:pt x="0" y="309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3" y="323"/>
                    </a:lnTo>
                    <a:lnTo>
                      <a:pt x="3" y="323"/>
                    </a:lnTo>
                    <a:lnTo>
                      <a:pt x="5" y="332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20" y="347"/>
                    </a:lnTo>
                    <a:lnTo>
                      <a:pt x="28" y="349"/>
                    </a:lnTo>
                    <a:lnTo>
                      <a:pt x="28" y="349"/>
                    </a:lnTo>
                    <a:lnTo>
                      <a:pt x="37" y="349"/>
                    </a:lnTo>
                    <a:lnTo>
                      <a:pt x="40" y="349"/>
                    </a:lnTo>
                    <a:lnTo>
                      <a:pt x="54" y="349"/>
                    </a:lnTo>
                    <a:lnTo>
                      <a:pt x="54" y="34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129" y="344"/>
                    </a:lnTo>
                    <a:lnTo>
                      <a:pt x="129" y="344"/>
                    </a:lnTo>
                    <a:lnTo>
                      <a:pt x="226" y="335"/>
                    </a:lnTo>
                    <a:lnTo>
                      <a:pt x="226" y="335"/>
                    </a:lnTo>
                    <a:lnTo>
                      <a:pt x="238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60" y="326"/>
                    </a:lnTo>
                    <a:lnTo>
                      <a:pt x="266" y="321"/>
                    </a:lnTo>
                    <a:lnTo>
                      <a:pt x="266" y="321"/>
                    </a:lnTo>
                    <a:lnTo>
                      <a:pt x="269" y="312"/>
                    </a:lnTo>
                    <a:lnTo>
                      <a:pt x="269" y="303"/>
                    </a:lnTo>
                    <a:lnTo>
                      <a:pt x="269" y="303"/>
                    </a:lnTo>
                    <a:lnTo>
                      <a:pt x="266" y="292"/>
                    </a:lnTo>
                    <a:lnTo>
                      <a:pt x="266" y="292"/>
                    </a:lnTo>
                    <a:lnTo>
                      <a:pt x="260" y="286"/>
                    </a:lnTo>
                    <a:lnTo>
                      <a:pt x="260" y="286"/>
                    </a:lnTo>
                    <a:lnTo>
                      <a:pt x="252" y="281"/>
                    </a:lnTo>
                    <a:lnTo>
                      <a:pt x="252" y="281"/>
                    </a:lnTo>
                    <a:lnTo>
                      <a:pt x="220" y="249"/>
                    </a:lnTo>
                    <a:lnTo>
                      <a:pt x="220" y="249"/>
                    </a:lnTo>
                    <a:lnTo>
                      <a:pt x="212" y="243"/>
                    </a:lnTo>
                    <a:lnTo>
                      <a:pt x="212" y="240"/>
                    </a:lnTo>
                    <a:lnTo>
                      <a:pt x="212" y="238"/>
                    </a:lnTo>
                    <a:lnTo>
                      <a:pt x="212" y="238"/>
                    </a:lnTo>
                    <a:lnTo>
                      <a:pt x="238" y="209"/>
                    </a:lnTo>
                    <a:close/>
                    <a:moveTo>
                      <a:pt x="106" y="140"/>
                    </a:moveTo>
                    <a:lnTo>
                      <a:pt x="106" y="140"/>
                    </a:lnTo>
                    <a:close/>
                    <a:moveTo>
                      <a:pt x="34" y="117"/>
                    </a:moveTo>
                    <a:lnTo>
                      <a:pt x="34" y="117"/>
                    </a:lnTo>
                    <a:close/>
                    <a:moveTo>
                      <a:pt x="209" y="243"/>
                    </a:moveTo>
                    <a:lnTo>
                      <a:pt x="209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83" name="Freeform 47"/>
              <p:cNvSpPr>
                <a:spLocks noChangeArrowheads="1"/>
              </p:cNvSpPr>
              <p:nvPr/>
            </p:nvSpPr>
            <p:spPr bwMode="auto">
              <a:xfrm>
                <a:off x="8539309" y="1465360"/>
                <a:ext cx="151745" cy="148538"/>
              </a:xfrm>
              <a:custGeom>
                <a:avLst/>
                <a:gdLst>
                  <a:gd name="T0" fmla="*/ 447 w 625"/>
                  <a:gd name="T1" fmla="*/ 28 h 614"/>
                  <a:gd name="T2" fmla="*/ 390 w 625"/>
                  <a:gd name="T3" fmla="*/ 8 h 614"/>
                  <a:gd name="T4" fmla="*/ 338 w 625"/>
                  <a:gd name="T5" fmla="*/ 0 h 614"/>
                  <a:gd name="T6" fmla="*/ 289 w 625"/>
                  <a:gd name="T7" fmla="*/ 0 h 614"/>
                  <a:gd name="T8" fmla="*/ 249 w 625"/>
                  <a:gd name="T9" fmla="*/ 5 h 614"/>
                  <a:gd name="T10" fmla="*/ 143 w 625"/>
                  <a:gd name="T11" fmla="*/ 48 h 614"/>
                  <a:gd name="T12" fmla="*/ 28 w 625"/>
                  <a:gd name="T13" fmla="*/ 177 h 614"/>
                  <a:gd name="T14" fmla="*/ 9 w 625"/>
                  <a:gd name="T15" fmla="*/ 234 h 614"/>
                  <a:gd name="T16" fmla="*/ 0 w 625"/>
                  <a:gd name="T17" fmla="*/ 283 h 614"/>
                  <a:gd name="T18" fmla="*/ 0 w 625"/>
                  <a:gd name="T19" fmla="*/ 335 h 614"/>
                  <a:gd name="T20" fmla="*/ 46 w 625"/>
                  <a:gd name="T21" fmla="*/ 470 h 614"/>
                  <a:gd name="T22" fmla="*/ 149 w 625"/>
                  <a:gd name="T23" fmla="*/ 572 h 614"/>
                  <a:gd name="T24" fmla="*/ 201 w 625"/>
                  <a:gd name="T25" fmla="*/ 596 h 614"/>
                  <a:gd name="T26" fmla="*/ 241 w 625"/>
                  <a:gd name="T27" fmla="*/ 607 h 614"/>
                  <a:gd name="T28" fmla="*/ 286 w 625"/>
                  <a:gd name="T29" fmla="*/ 613 h 614"/>
                  <a:gd name="T30" fmla="*/ 312 w 625"/>
                  <a:gd name="T31" fmla="*/ 475 h 614"/>
                  <a:gd name="T32" fmla="*/ 332 w 625"/>
                  <a:gd name="T33" fmla="*/ 475 h 614"/>
                  <a:gd name="T34" fmla="*/ 364 w 625"/>
                  <a:gd name="T35" fmla="*/ 472 h 614"/>
                  <a:gd name="T36" fmla="*/ 458 w 625"/>
                  <a:gd name="T37" fmla="*/ 407 h 614"/>
                  <a:gd name="T38" fmla="*/ 475 w 625"/>
                  <a:gd name="T39" fmla="*/ 372 h 614"/>
                  <a:gd name="T40" fmla="*/ 487 w 625"/>
                  <a:gd name="T41" fmla="*/ 320 h 614"/>
                  <a:gd name="T42" fmla="*/ 487 w 625"/>
                  <a:gd name="T43" fmla="*/ 309 h 614"/>
                  <a:gd name="T44" fmla="*/ 481 w 625"/>
                  <a:gd name="T45" fmla="*/ 263 h 614"/>
                  <a:gd name="T46" fmla="*/ 450 w 625"/>
                  <a:gd name="T47" fmla="*/ 197 h 614"/>
                  <a:gd name="T48" fmla="*/ 390 w 625"/>
                  <a:gd name="T49" fmla="*/ 152 h 614"/>
                  <a:gd name="T50" fmla="*/ 327 w 625"/>
                  <a:gd name="T51" fmla="*/ 134 h 614"/>
                  <a:gd name="T52" fmla="*/ 315 w 625"/>
                  <a:gd name="T53" fmla="*/ 34 h 614"/>
                  <a:gd name="T54" fmla="*/ 381 w 625"/>
                  <a:gd name="T55" fmla="*/ 43 h 614"/>
                  <a:gd name="T56" fmla="*/ 432 w 625"/>
                  <a:gd name="T57" fmla="*/ 63 h 614"/>
                  <a:gd name="T58" fmla="*/ 467 w 625"/>
                  <a:gd name="T59" fmla="*/ 80 h 614"/>
                  <a:gd name="T60" fmla="*/ 518 w 625"/>
                  <a:gd name="T61" fmla="*/ 126 h 614"/>
                  <a:gd name="T62" fmla="*/ 541 w 625"/>
                  <a:gd name="T63" fmla="*/ 152 h 614"/>
                  <a:gd name="T64" fmla="*/ 567 w 625"/>
                  <a:gd name="T65" fmla="*/ 197 h 614"/>
                  <a:gd name="T66" fmla="*/ 587 w 625"/>
                  <a:gd name="T67" fmla="*/ 255 h 614"/>
                  <a:gd name="T68" fmla="*/ 596 w 625"/>
                  <a:gd name="T69" fmla="*/ 306 h 614"/>
                  <a:gd name="T70" fmla="*/ 596 w 625"/>
                  <a:gd name="T71" fmla="*/ 323 h 614"/>
                  <a:gd name="T72" fmla="*/ 590 w 625"/>
                  <a:gd name="T73" fmla="*/ 375 h 614"/>
                  <a:gd name="T74" fmla="*/ 570 w 625"/>
                  <a:gd name="T75" fmla="*/ 438 h 614"/>
                  <a:gd name="T76" fmla="*/ 521 w 625"/>
                  <a:gd name="T77" fmla="*/ 515 h 614"/>
                  <a:gd name="T78" fmla="*/ 404 w 625"/>
                  <a:gd name="T79" fmla="*/ 596 h 614"/>
                  <a:gd name="T80" fmla="*/ 358 w 625"/>
                  <a:gd name="T81" fmla="*/ 607 h 614"/>
                  <a:gd name="T82" fmla="*/ 346 w 625"/>
                  <a:gd name="T83" fmla="*/ 610 h 614"/>
                  <a:gd name="T84" fmla="*/ 387 w 625"/>
                  <a:gd name="T85" fmla="*/ 604 h 614"/>
                  <a:gd name="T86" fmla="*/ 490 w 625"/>
                  <a:gd name="T87" fmla="*/ 564 h 614"/>
                  <a:gd name="T88" fmla="*/ 573 w 625"/>
                  <a:gd name="T89" fmla="*/ 478 h 614"/>
                  <a:gd name="T90" fmla="*/ 604 w 625"/>
                  <a:gd name="T91" fmla="*/ 415 h 614"/>
                  <a:gd name="T92" fmla="*/ 618 w 625"/>
                  <a:gd name="T93" fmla="*/ 361 h 614"/>
                  <a:gd name="T94" fmla="*/ 596 w 625"/>
                  <a:gd name="T95" fmla="*/ 186 h 614"/>
                  <a:gd name="T96" fmla="*/ 567 w 625"/>
                  <a:gd name="T97" fmla="*/ 134 h 614"/>
                  <a:gd name="T98" fmla="*/ 504 w 625"/>
                  <a:gd name="T99" fmla="*/ 66 h 614"/>
                  <a:gd name="T100" fmla="*/ 223 w 625"/>
                  <a:gd name="T101" fmla="*/ 441 h 614"/>
                  <a:gd name="T102" fmla="*/ 172 w 625"/>
                  <a:gd name="T103" fmla="*/ 375 h 614"/>
                  <a:gd name="T104" fmla="*/ 163 w 625"/>
                  <a:gd name="T105" fmla="*/ 332 h 614"/>
                  <a:gd name="T106" fmla="*/ 163 w 625"/>
                  <a:gd name="T107" fmla="*/ 300 h 614"/>
                  <a:gd name="T108" fmla="*/ 166 w 625"/>
                  <a:gd name="T109" fmla="*/ 292 h 614"/>
                  <a:gd name="T110" fmla="*/ 192 w 625"/>
                  <a:gd name="T111" fmla="*/ 232 h 614"/>
                  <a:gd name="T112" fmla="*/ 272 w 625"/>
                  <a:gd name="T113" fmla="*/ 174 h 614"/>
                  <a:gd name="T114" fmla="*/ 301 w 625"/>
                  <a:gd name="T115" fmla="*/ 171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5" h="614">
                    <a:moveTo>
                      <a:pt x="487" y="51"/>
                    </a:moveTo>
                    <a:lnTo>
                      <a:pt x="487" y="51"/>
                    </a:lnTo>
                    <a:lnTo>
                      <a:pt x="478" y="45"/>
                    </a:lnTo>
                    <a:lnTo>
                      <a:pt x="467" y="40"/>
                    </a:lnTo>
                    <a:lnTo>
                      <a:pt x="467" y="40"/>
                    </a:lnTo>
                    <a:lnTo>
                      <a:pt x="447" y="28"/>
                    </a:lnTo>
                    <a:lnTo>
                      <a:pt x="447" y="28"/>
                    </a:lnTo>
                    <a:lnTo>
                      <a:pt x="427" y="20"/>
                    </a:lnTo>
                    <a:lnTo>
                      <a:pt x="407" y="14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0" y="8"/>
                    </a:lnTo>
                    <a:lnTo>
                      <a:pt x="384" y="8"/>
                    </a:lnTo>
                    <a:lnTo>
                      <a:pt x="361" y="3"/>
                    </a:lnTo>
                    <a:lnTo>
                      <a:pt x="361" y="3"/>
                    </a:lnTo>
                    <a:lnTo>
                      <a:pt x="349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15" y="0"/>
                    </a:lnTo>
                    <a:lnTo>
                      <a:pt x="295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3" y="0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06" y="17"/>
                    </a:lnTo>
                    <a:lnTo>
                      <a:pt x="183" y="25"/>
                    </a:lnTo>
                    <a:lnTo>
                      <a:pt x="143" y="48"/>
                    </a:lnTo>
                    <a:lnTo>
                      <a:pt x="143" y="48"/>
                    </a:lnTo>
                    <a:lnTo>
                      <a:pt x="109" y="74"/>
                    </a:lnTo>
                    <a:lnTo>
                      <a:pt x="91" y="89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52" y="140"/>
                    </a:lnTo>
                    <a:lnTo>
                      <a:pt x="28" y="177"/>
                    </a:lnTo>
                    <a:lnTo>
                      <a:pt x="28" y="177"/>
                    </a:lnTo>
                    <a:lnTo>
                      <a:pt x="23" y="194"/>
                    </a:lnTo>
                    <a:lnTo>
                      <a:pt x="17" y="206"/>
                    </a:lnTo>
                    <a:lnTo>
                      <a:pt x="14" y="215"/>
                    </a:lnTo>
                    <a:lnTo>
                      <a:pt x="14" y="215"/>
                    </a:lnTo>
                    <a:lnTo>
                      <a:pt x="9" y="234"/>
                    </a:lnTo>
                    <a:lnTo>
                      <a:pt x="9" y="234"/>
                    </a:lnTo>
                    <a:lnTo>
                      <a:pt x="6" y="255"/>
                    </a:lnTo>
                    <a:lnTo>
                      <a:pt x="6" y="255"/>
                    </a:lnTo>
                    <a:lnTo>
                      <a:pt x="3" y="266"/>
                    </a:lnTo>
                    <a:lnTo>
                      <a:pt x="3" y="275"/>
                    </a:lnTo>
                    <a:lnTo>
                      <a:pt x="0" y="283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0" y="31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6" y="372"/>
                    </a:lnTo>
                    <a:lnTo>
                      <a:pt x="14" y="407"/>
                    </a:lnTo>
                    <a:lnTo>
                      <a:pt x="28" y="441"/>
                    </a:lnTo>
                    <a:lnTo>
                      <a:pt x="46" y="470"/>
                    </a:lnTo>
                    <a:lnTo>
                      <a:pt x="46" y="470"/>
                    </a:lnTo>
                    <a:lnTo>
                      <a:pt x="63" y="495"/>
                    </a:lnTo>
                    <a:lnTo>
                      <a:pt x="83" y="521"/>
                    </a:lnTo>
                    <a:lnTo>
                      <a:pt x="106" y="541"/>
                    </a:lnTo>
                    <a:lnTo>
                      <a:pt x="126" y="558"/>
                    </a:lnTo>
                    <a:lnTo>
                      <a:pt x="126" y="558"/>
                    </a:lnTo>
                    <a:lnTo>
                      <a:pt x="149" y="572"/>
                    </a:lnTo>
                    <a:lnTo>
                      <a:pt x="149" y="572"/>
                    </a:lnTo>
                    <a:lnTo>
                      <a:pt x="169" y="581"/>
                    </a:lnTo>
                    <a:lnTo>
                      <a:pt x="169" y="581"/>
                    </a:lnTo>
                    <a:lnTo>
                      <a:pt x="189" y="590"/>
                    </a:lnTo>
                    <a:lnTo>
                      <a:pt x="189" y="590"/>
                    </a:lnTo>
                    <a:lnTo>
                      <a:pt x="201" y="596"/>
                    </a:lnTo>
                    <a:lnTo>
                      <a:pt x="201" y="596"/>
                    </a:lnTo>
                    <a:lnTo>
                      <a:pt x="209" y="598"/>
                    </a:lnTo>
                    <a:lnTo>
                      <a:pt x="209" y="598"/>
                    </a:lnTo>
                    <a:lnTo>
                      <a:pt x="226" y="604"/>
                    </a:lnTo>
                    <a:lnTo>
                      <a:pt x="226" y="604"/>
                    </a:lnTo>
                    <a:lnTo>
                      <a:pt x="241" y="607"/>
                    </a:lnTo>
                    <a:lnTo>
                      <a:pt x="241" y="607"/>
                    </a:lnTo>
                    <a:lnTo>
                      <a:pt x="255" y="610"/>
                    </a:lnTo>
                    <a:lnTo>
                      <a:pt x="255" y="610"/>
                    </a:lnTo>
                    <a:lnTo>
                      <a:pt x="266" y="610"/>
                    </a:lnTo>
                    <a:lnTo>
                      <a:pt x="266" y="610"/>
                    </a:lnTo>
                    <a:lnTo>
                      <a:pt x="286" y="613"/>
                    </a:lnTo>
                    <a:lnTo>
                      <a:pt x="286" y="613"/>
                    </a:lnTo>
                    <a:lnTo>
                      <a:pt x="269" y="607"/>
                    </a:lnTo>
                    <a:lnTo>
                      <a:pt x="269" y="607"/>
                    </a:lnTo>
                    <a:lnTo>
                      <a:pt x="312" y="613"/>
                    </a:lnTo>
                    <a:lnTo>
                      <a:pt x="312" y="475"/>
                    </a:lnTo>
                    <a:lnTo>
                      <a:pt x="312" y="475"/>
                    </a:lnTo>
                    <a:lnTo>
                      <a:pt x="329" y="475"/>
                    </a:lnTo>
                    <a:lnTo>
                      <a:pt x="329" y="475"/>
                    </a:lnTo>
                    <a:lnTo>
                      <a:pt x="321" y="478"/>
                    </a:lnTo>
                    <a:lnTo>
                      <a:pt x="321" y="478"/>
                    </a:lnTo>
                    <a:lnTo>
                      <a:pt x="332" y="475"/>
                    </a:lnTo>
                    <a:lnTo>
                      <a:pt x="332" y="475"/>
                    </a:lnTo>
                    <a:lnTo>
                      <a:pt x="344" y="475"/>
                    </a:lnTo>
                    <a:lnTo>
                      <a:pt x="344" y="475"/>
                    </a:lnTo>
                    <a:lnTo>
                      <a:pt x="352" y="475"/>
                    </a:lnTo>
                    <a:lnTo>
                      <a:pt x="352" y="475"/>
                    </a:lnTo>
                    <a:lnTo>
                      <a:pt x="364" y="472"/>
                    </a:lnTo>
                    <a:lnTo>
                      <a:pt x="364" y="472"/>
                    </a:lnTo>
                    <a:lnTo>
                      <a:pt x="387" y="464"/>
                    </a:lnTo>
                    <a:lnTo>
                      <a:pt x="409" y="452"/>
                    </a:lnTo>
                    <a:lnTo>
                      <a:pt x="409" y="452"/>
                    </a:lnTo>
                    <a:lnTo>
                      <a:pt x="435" y="432"/>
                    </a:lnTo>
                    <a:lnTo>
                      <a:pt x="447" y="421"/>
                    </a:lnTo>
                    <a:lnTo>
                      <a:pt x="458" y="407"/>
                    </a:lnTo>
                    <a:lnTo>
                      <a:pt x="458" y="407"/>
                    </a:lnTo>
                    <a:lnTo>
                      <a:pt x="467" y="389"/>
                    </a:lnTo>
                    <a:lnTo>
                      <a:pt x="467" y="389"/>
                    </a:lnTo>
                    <a:lnTo>
                      <a:pt x="472" y="381"/>
                    </a:lnTo>
                    <a:lnTo>
                      <a:pt x="472" y="381"/>
                    </a:lnTo>
                    <a:lnTo>
                      <a:pt x="475" y="372"/>
                    </a:lnTo>
                    <a:lnTo>
                      <a:pt x="475" y="372"/>
                    </a:lnTo>
                    <a:lnTo>
                      <a:pt x="484" y="352"/>
                    </a:lnTo>
                    <a:lnTo>
                      <a:pt x="484" y="352"/>
                    </a:lnTo>
                    <a:lnTo>
                      <a:pt x="487" y="329"/>
                    </a:lnTo>
                    <a:lnTo>
                      <a:pt x="487" y="329"/>
                    </a:lnTo>
                    <a:lnTo>
                      <a:pt x="487" y="320"/>
                    </a:lnTo>
                    <a:lnTo>
                      <a:pt x="487" y="318"/>
                    </a:lnTo>
                    <a:lnTo>
                      <a:pt x="487" y="315"/>
                    </a:lnTo>
                    <a:lnTo>
                      <a:pt x="487" y="315"/>
                    </a:lnTo>
                    <a:lnTo>
                      <a:pt x="487" y="315"/>
                    </a:lnTo>
                    <a:lnTo>
                      <a:pt x="487" y="315"/>
                    </a:lnTo>
                    <a:lnTo>
                      <a:pt x="487" y="309"/>
                    </a:lnTo>
                    <a:lnTo>
                      <a:pt x="487" y="309"/>
                    </a:lnTo>
                    <a:lnTo>
                      <a:pt x="487" y="297"/>
                    </a:lnTo>
                    <a:lnTo>
                      <a:pt x="487" y="297"/>
                    </a:lnTo>
                    <a:lnTo>
                      <a:pt x="487" y="286"/>
                    </a:lnTo>
                    <a:lnTo>
                      <a:pt x="487" y="286"/>
                    </a:lnTo>
                    <a:lnTo>
                      <a:pt x="481" y="263"/>
                    </a:lnTo>
                    <a:lnTo>
                      <a:pt x="472" y="240"/>
                    </a:lnTo>
                    <a:lnTo>
                      <a:pt x="472" y="240"/>
                    </a:lnTo>
                    <a:lnTo>
                      <a:pt x="461" y="220"/>
                    </a:lnTo>
                    <a:lnTo>
                      <a:pt x="461" y="220"/>
                    </a:lnTo>
                    <a:lnTo>
                      <a:pt x="450" y="197"/>
                    </a:lnTo>
                    <a:lnTo>
                      <a:pt x="450" y="197"/>
                    </a:lnTo>
                    <a:lnTo>
                      <a:pt x="432" y="180"/>
                    </a:lnTo>
                    <a:lnTo>
                      <a:pt x="412" y="166"/>
                    </a:lnTo>
                    <a:lnTo>
                      <a:pt x="407" y="160"/>
                    </a:lnTo>
                    <a:lnTo>
                      <a:pt x="401" y="157"/>
                    </a:lnTo>
                    <a:lnTo>
                      <a:pt x="401" y="157"/>
                    </a:lnTo>
                    <a:lnTo>
                      <a:pt x="390" y="152"/>
                    </a:lnTo>
                    <a:lnTo>
                      <a:pt x="390" y="152"/>
                    </a:lnTo>
                    <a:lnTo>
                      <a:pt x="367" y="143"/>
                    </a:lnTo>
                    <a:lnTo>
                      <a:pt x="367" y="143"/>
                    </a:lnTo>
                    <a:lnTo>
                      <a:pt x="341" y="137"/>
                    </a:lnTo>
                    <a:lnTo>
                      <a:pt x="341" y="137"/>
                    </a:lnTo>
                    <a:lnTo>
                      <a:pt x="327" y="134"/>
                    </a:lnTo>
                    <a:lnTo>
                      <a:pt x="327" y="134"/>
                    </a:lnTo>
                    <a:lnTo>
                      <a:pt x="315" y="134"/>
                    </a:lnTo>
                    <a:lnTo>
                      <a:pt x="312" y="134"/>
                    </a:lnTo>
                    <a:lnTo>
                      <a:pt x="312" y="34"/>
                    </a:lnTo>
                    <a:lnTo>
                      <a:pt x="315" y="34"/>
                    </a:lnTo>
                    <a:lnTo>
                      <a:pt x="315" y="34"/>
                    </a:lnTo>
                    <a:lnTo>
                      <a:pt x="335" y="37"/>
                    </a:lnTo>
                    <a:lnTo>
                      <a:pt x="346" y="37"/>
                    </a:lnTo>
                    <a:lnTo>
                      <a:pt x="346" y="37"/>
                    </a:lnTo>
                    <a:lnTo>
                      <a:pt x="355" y="37"/>
                    </a:lnTo>
                    <a:lnTo>
                      <a:pt x="375" y="43"/>
                    </a:lnTo>
                    <a:lnTo>
                      <a:pt x="381" y="43"/>
                    </a:lnTo>
                    <a:lnTo>
                      <a:pt x="381" y="43"/>
                    </a:lnTo>
                    <a:lnTo>
                      <a:pt x="387" y="45"/>
                    </a:lnTo>
                    <a:lnTo>
                      <a:pt x="395" y="48"/>
                    </a:lnTo>
                    <a:lnTo>
                      <a:pt x="395" y="48"/>
                    </a:lnTo>
                    <a:lnTo>
                      <a:pt x="415" y="54"/>
                    </a:lnTo>
                    <a:lnTo>
                      <a:pt x="432" y="63"/>
                    </a:lnTo>
                    <a:lnTo>
                      <a:pt x="432" y="63"/>
                    </a:lnTo>
                    <a:lnTo>
                      <a:pt x="450" y="71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67" y="80"/>
                    </a:lnTo>
                    <a:lnTo>
                      <a:pt x="467" y="80"/>
                    </a:lnTo>
                    <a:lnTo>
                      <a:pt x="484" y="91"/>
                    </a:lnTo>
                    <a:lnTo>
                      <a:pt x="484" y="91"/>
                    </a:lnTo>
                    <a:lnTo>
                      <a:pt x="498" y="106"/>
                    </a:lnTo>
                    <a:lnTo>
                      <a:pt x="498" y="106"/>
                    </a:lnTo>
                    <a:lnTo>
                      <a:pt x="513" y="120"/>
                    </a:lnTo>
                    <a:lnTo>
                      <a:pt x="518" y="126"/>
                    </a:lnTo>
                    <a:lnTo>
                      <a:pt x="518" y="126"/>
                    </a:lnTo>
                    <a:lnTo>
                      <a:pt x="527" y="134"/>
                    </a:lnTo>
                    <a:lnTo>
                      <a:pt x="527" y="134"/>
                    </a:lnTo>
                    <a:lnTo>
                      <a:pt x="538" y="149"/>
                    </a:lnTo>
                    <a:lnTo>
                      <a:pt x="538" y="149"/>
                    </a:lnTo>
                    <a:lnTo>
                      <a:pt x="541" y="152"/>
                    </a:lnTo>
                    <a:lnTo>
                      <a:pt x="544" y="157"/>
                    </a:lnTo>
                    <a:lnTo>
                      <a:pt x="550" y="163"/>
                    </a:lnTo>
                    <a:lnTo>
                      <a:pt x="550" y="163"/>
                    </a:lnTo>
                    <a:lnTo>
                      <a:pt x="558" y="180"/>
                    </a:lnTo>
                    <a:lnTo>
                      <a:pt x="567" y="197"/>
                    </a:lnTo>
                    <a:lnTo>
                      <a:pt x="567" y="197"/>
                    </a:lnTo>
                    <a:lnTo>
                      <a:pt x="576" y="215"/>
                    </a:lnTo>
                    <a:lnTo>
                      <a:pt x="576" y="215"/>
                    </a:lnTo>
                    <a:lnTo>
                      <a:pt x="581" y="232"/>
                    </a:lnTo>
                    <a:lnTo>
                      <a:pt x="581" y="232"/>
                    </a:lnTo>
                    <a:lnTo>
                      <a:pt x="587" y="252"/>
                    </a:lnTo>
                    <a:lnTo>
                      <a:pt x="587" y="255"/>
                    </a:lnTo>
                    <a:lnTo>
                      <a:pt x="590" y="260"/>
                    </a:lnTo>
                    <a:lnTo>
                      <a:pt x="590" y="269"/>
                    </a:lnTo>
                    <a:lnTo>
                      <a:pt x="590" y="269"/>
                    </a:lnTo>
                    <a:lnTo>
                      <a:pt x="593" y="286"/>
                    </a:lnTo>
                    <a:lnTo>
                      <a:pt x="593" y="286"/>
                    </a:lnTo>
                    <a:lnTo>
                      <a:pt x="596" y="306"/>
                    </a:lnTo>
                    <a:lnTo>
                      <a:pt x="596" y="315"/>
                    </a:lnTo>
                    <a:lnTo>
                      <a:pt x="596" y="315"/>
                    </a:lnTo>
                    <a:lnTo>
                      <a:pt x="596" y="315"/>
                    </a:lnTo>
                    <a:lnTo>
                      <a:pt x="596" y="315"/>
                    </a:lnTo>
                    <a:lnTo>
                      <a:pt x="596" y="318"/>
                    </a:lnTo>
                    <a:lnTo>
                      <a:pt x="596" y="323"/>
                    </a:lnTo>
                    <a:lnTo>
                      <a:pt x="596" y="323"/>
                    </a:lnTo>
                    <a:lnTo>
                      <a:pt x="596" y="341"/>
                    </a:lnTo>
                    <a:lnTo>
                      <a:pt x="596" y="341"/>
                    </a:lnTo>
                    <a:lnTo>
                      <a:pt x="593" y="358"/>
                    </a:lnTo>
                    <a:lnTo>
                      <a:pt x="593" y="358"/>
                    </a:lnTo>
                    <a:lnTo>
                      <a:pt x="590" y="375"/>
                    </a:lnTo>
                    <a:lnTo>
                      <a:pt x="590" y="375"/>
                    </a:lnTo>
                    <a:lnTo>
                      <a:pt x="581" y="407"/>
                    </a:lnTo>
                    <a:lnTo>
                      <a:pt x="581" y="407"/>
                    </a:lnTo>
                    <a:lnTo>
                      <a:pt x="576" y="424"/>
                    </a:lnTo>
                    <a:lnTo>
                      <a:pt x="576" y="424"/>
                    </a:lnTo>
                    <a:lnTo>
                      <a:pt x="570" y="438"/>
                    </a:lnTo>
                    <a:lnTo>
                      <a:pt x="570" y="438"/>
                    </a:lnTo>
                    <a:lnTo>
                      <a:pt x="564" y="452"/>
                    </a:lnTo>
                    <a:lnTo>
                      <a:pt x="555" y="467"/>
                    </a:lnTo>
                    <a:lnTo>
                      <a:pt x="555" y="467"/>
                    </a:lnTo>
                    <a:lnTo>
                      <a:pt x="538" y="492"/>
                    </a:lnTo>
                    <a:lnTo>
                      <a:pt x="521" y="515"/>
                    </a:lnTo>
                    <a:lnTo>
                      <a:pt x="501" y="535"/>
                    </a:lnTo>
                    <a:lnTo>
                      <a:pt x="481" y="553"/>
                    </a:lnTo>
                    <a:lnTo>
                      <a:pt x="481" y="553"/>
                    </a:lnTo>
                    <a:lnTo>
                      <a:pt x="461" y="567"/>
                    </a:lnTo>
                    <a:lnTo>
                      <a:pt x="441" y="578"/>
                    </a:lnTo>
                    <a:lnTo>
                      <a:pt x="404" y="596"/>
                    </a:lnTo>
                    <a:lnTo>
                      <a:pt x="404" y="596"/>
                    </a:lnTo>
                    <a:lnTo>
                      <a:pt x="387" y="601"/>
                    </a:lnTo>
                    <a:lnTo>
                      <a:pt x="387" y="601"/>
                    </a:lnTo>
                    <a:lnTo>
                      <a:pt x="372" y="604"/>
                    </a:lnTo>
                    <a:lnTo>
                      <a:pt x="372" y="604"/>
                    </a:lnTo>
                    <a:lnTo>
                      <a:pt x="358" y="607"/>
                    </a:lnTo>
                    <a:lnTo>
                      <a:pt x="358" y="607"/>
                    </a:lnTo>
                    <a:lnTo>
                      <a:pt x="346" y="610"/>
                    </a:lnTo>
                    <a:lnTo>
                      <a:pt x="346" y="610"/>
                    </a:lnTo>
                    <a:lnTo>
                      <a:pt x="327" y="613"/>
                    </a:lnTo>
                    <a:lnTo>
                      <a:pt x="327" y="613"/>
                    </a:lnTo>
                    <a:lnTo>
                      <a:pt x="346" y="610"/>
                    </a:lnTo>
                    <a:lnTo>
                      <a:pt x="346" y="610"/>
                    </a:lnTo>
                    <a:lnTo>
                      <a:pt x="358" y="610"/>
                    </a:lnTo>
                    <a:lnTo>
                      <a:pt x="358" y="610"/>
                    </a:lnTo>
                    <a:lnTo>
                      <a:pt x="372" y="607"/>
                    </a:lnTo>
                    <a:lnTo>
                      <a:pt x="372" y="607"/>
                    </a:lnTo>
                    <a:lnTo>
                      <a:pt x="387" y="604"/>
                    </a:lnTo>
                    <a:lnTo>
                      <a:pt x="387" y="604"/>
                    </a:lnTo>
                    <a:lnTo>
                      <a:pt x="407" y="601"/>
                    </a:lnTo>
                    <a:lnTo>
                      <a:pt x="407" y="601"/>
                    </a:lnTo>
                    <a:lnTo>
                      <a:pt x="444" y="587"/>
                    </a:lnTo>
                    <a:lnTo>
                      <a:pt x="467" y="575"/>
                    </a:lnTo>
                    <a:lnTo>
                      <a:pt x="490" y="564"/>
                    </a:lnTo>
                    <a:lnTo>
                      <a:pt x="490" y="564"/>
                    </a:lnTo>
                    <a:lnTo>
                      <a:pt x="510" y="547"/>
                    </a:lnTo>
                    <a:lnTo>
                      <a:pt x="533" y="527"/>
                    </a:lnTo>
                    <a:lnTo>
                      <a:pt x="553" y="504"/>
                    </a:lnTo>
                    <a:lnTo>
                      <a:pt x="573" y="478"/>
                    </a:lnTo>
                    <a:lnTo>
                      <a:pt x="573" y="478"/>
                    </a:lnTo>
                    <a:lnTo>
                      <a:pt x="581" y="464"/>
                    </a:lnTo>
                    <a:lnTo>
                      <a:pt x="590" y="449"/>
                    </a:lnTo>
                    <a:lnTo>
                      <a:pt x="590" y="449"/>
                    </a:lnTo>
                    <a:lnTo>
                      <a:pt x="599" y="432"/>
                    </a:lnTo>
                    <a:lnTo>
                      <a:pt x="599" y="432"/>
                    </a:lnTo>
                    <a:lnTo>
                      <a:pt x="604" y="415"/>
                    </a:lnTo>
                    <a:lnTo>
                      <a:pt x="604" y="415"/>
                    </a:lnTo>
                    <a:lnTo>
                      <a:pt x="610" y="398"/>
                    </a:lnTo>
                    <a:lnTo>
                      <a:pt x="616" y="381"/>
                    </a:lnTo>
                    <a:lnTo>
                      <a:pt x="616" y="381"/>
                    </a:lnTo>
                    <a:lnTo>
                      <a:pt x="618" y="361"/>
                    </a:lnTo>
                    <a:lnTo>
                      <a:pt x="618" y="361"/>
                    </a:lnTo>
                    <a:lnTo>
                      <a:pt x="621" y="344"/>
                    </a:lnTo>
                    <a:lnTo>
                      <a:pt x="621" y="344"/>
                    </a:lnTo>
                    <a:lnTo>
                      <a:pt x="624" y="303"/>
                    </a:lnTo>
                    <a:lnTo>
                      <a:pt x="618" y="263"/>
                    </a:lnTo>
                    <a:lnTo>
                      <a:pt x="610" y="223"/>
                    </a:lnTo>
                    <a:lnTo>
                      <a:pt x="596" y="186"/>
                    </a:lnTo>
                    <a:lnTo>
                      <a:pt x="596" y="186"/>
                    </a:lnTo>
                    <a:lnTo>
                      <a:pt x="587" y="166"/>
                    </a:lnTo>
                    <a:lnTo>
                      <a:pt x="576" y="146"/>
                    </a:lnTo>
                    <a:lnTo>
                      <a:pt x="570" y="137"/>
                    </a:lnTo>
                    <a:lnTo>
                      <a:pt x="567" y="134"/>
                    </a:lnTo>
                    <a:lnTo>
                      <a:pt x="567" y="134"/>
                    </a:lnTo>
                    <a:lnTo>
                      <a:pt x="564" y="129"/>
                    </a:lnTo>
                    <a:lnTo>
                      <a:pt x="564" y="129"/>
                    </a:lnTo>
                    <a:lnTo>
                      <a:pt x="553" y="111"/>
                    </a:lnTo>
                    <a:lnTo>
                      <a:pt x="553" y="111"/>
                    </a:lnTo>
                    <a:lnTo>
                      <a:pt x="521" y="80"/>
                    </a:lnTo>
                    <a:lnTo>
                      <a:pt x="504" y="66"/>
                    </a:lnTo>
                    <a:lnTo>
                      <a:pt x="487" y="51"/>
                    </a:lnTo>
                    <a:close/>
                    <a:moveTo>
                      <a:pt x="312" y="467"/>
                    </a:moveTo>
                    <a:lnTo>
                      <a:pt x="312" y="467"/>
                    </a:lnTo>
                    <a:lnTo>
                      <a:pt x="281" y="464"/>
                    </a:lnTo>
                    <a:lnTo>
                      <a:pt x="252" y="455"/>
                    </a:lnTo>
                    <a:lnTo>
                      <a:pt x="223" y="441"/>
                    </a:lnTo>
                    <a:lnTo>
                      <a:pt x="201" y="421"/>
                    </a:lnTo>
                    <a:lnTo>
                      <a:pt x="201" y="421"/>
                    </a:lnTo>
                    <a:lnTo>
                      <a:pt x="189" y="407"/>
                    </a:lnTo>
                    <a:lnTo>
                      <a:pt x="180" y="392"/>
                    </a:lnTo>
                    <a:lnTo>
                      <a:pt x="180" y="392"/>
                    </a:lnTo>
                    <a:lnTo>
                      <a:pt x="172" y="375"/>
                    </a:lnTo>
                    <a:lnTo>
                      <a:pt x="172" y="375"/>
                    </a:lnTo>
                    <a:lnTo>
                      <a:pt x="169" y="358"/>
                    </a:lnTo>
                    <a:lnTo>
                      <a:pt x="169" y="358"/>
                    </a:lnTo>
                    <a:lnTo>
                      <a:pt x="163" y="341"/>
                    </a:lnTo>
                    <a:lnTo>
                      <a:pt x="163" y="341"/>
                    </a:lnTo>
                    <a:lnTo>
                      <a:pt x="163" y="332"/>
                    </a:lnTo>
                    <a:lnTo>
                      <a:pt x="163" y="332"/>
                    </a:lnTo>
                    <a:lnTo>
                      <a:pt x="163" y="323"/>
                    </a:lnTo>
                    <a:lnTo>
                      <a:pt x="163" y="323"/>
                    </a:lnTo>
                    <a:lnTo>
                      <a:pt x="163" y="306"/>
                    </a:lnTo>
                    <a:lnTo>
                      <a:pt x="163" y="303"/>
                    </a:lnTo>
                    <a:lnTo>
                      <a:pt x="163" y="300"/>
                    </a:lnTo>
                    <a:lnTo>
                      <a:pt x="163" y="300"/>
                    </a:lnTo>
                    <a:lnTo>
                      <a:pt x="163" y="300"/>
                    </a:lnTo>
                    <a:lnTo>
                      <a:pt x="163" y="300"/>
                    </a:lnTo>
                    <a:lnTo>
                      <a:pt x="166" y="295"/>
                    </a:lnTo>
                    <a:lnTo>
                      <a:pt x="166" y="292"/>
                    </a:lnTo>
                    <a:lnTo>
                      <a:pt x="166" y="292"/>
                    </a:lnTo>
                    <a:lnTo>
                      <a:pt x="166" y="286"/>
                    </a:lnTo>
                    <a:lnTo>
                      <a:pt x="166" y="286"/>
                    </a:lnTo>
                    <a:lnTo>
                      <a:pt x="172" y="269"/>
                    </a:lnTo>
                    <a:lnTo>
                      <a:pt x="180" y="249"/>
                    </a:lnTo>
                    <a:lnTo>
                      <a:pt x="180" y="249"/>
                    </a:lnTo>
                    <a:lnTo>
                      <a:pt x="192" y="232"/>
                    </a:lnTo>
                    <a:lnTo>
                      <a:pt x="203" y="217"/>
                    </a:lnTo>
                    <a:lnTo>
                      <a:pt x="217" y="203"/>
                    </a:lnTo>
                    <a:lnTo>
                      <a:pt x="235" y="192"/>
                    </a:lnTo>
                    <a:lnTo>
                      <a:pt x="235" y="192"/>
                    </a:lnTo>
                    <a:lnTo>
                      <a:pt x="252" y="183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83" y="171"/>
                    </a:lnTo>
                    <a:lnTo>
                      <a:pt x="283" y="171"/>
                    </a:lnTo>
                    <a:lnTo>
                      <a:pt x="292" y="171"/>
                    </a:lnTo>
                    <a:lnTo>
                      <a:pt x="298" y="171"/>
                    </a:lnTo>
                    <a:lnTo>
                      <a:pt x="301" y="171"/>
                    </a:lnTo>
                    <a:lnTo>
                      <a:pt x="301" y="171"/>
                    </a:lnTo>
                    <a:lnTo>
                      <a:pt x="301" y="171"/>
                    </a:lnTo>
                    <a:lnTo>
                      <a:pt x="304" y="171"/>
                    </a:lnTo>
                    <a:lnTo>
                      <a:pt x="312" y="169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484" name="Group 483"/>
          <p:cNvGrpSpPr/>
          <p:nvPr/>
        </p:nvGrpSpPr>
        <p:grpSpPr>
          <a:xfrm>
            <a:off x="2918811" y="1929620"/>
            <a:ext cx="589069" cy="369481"/>
            <a:chOff x="8283907" y="1365185"/>
            <a:chExt cx="659342" cy="413558"/>
          </a:xfrm>
          <a:solidFill>
            <a:schemeClr val="tx1"/>
          </a:solidFill>
        </p:grpSpPr>
        <p:sp>
          <p:nvSpPr>
            <p:cNvPr id="485" name="Freeform 10"/>
            <p:cNvSpPr>
              <a:spLocks noChangeArrowheads="1"/>
            </p:cNvSpPr>
            <p:nvPr/>
          </p:nvSpPr>
          <p:spPr bwMode="auto">
            <a:xfrm>
              <a:off x="8283907" y="1365185"/>
              <a:ext cx="659342" cy="413558"/>
            </a:xfrm>
            <a:custGeom>
              <a:avLst/>
              <a:gdLst>
                <a:gd name="T0" fmla="*/ 2692 w 2719"/>
                <a:gd name="T1" fmla="*/ 249 h 1705"/>
                <a:gd name="T2" fmla="*/ 2514 w 2719"/>
                <a:gd name="T3" fmla="*/ 189 h 1705"/>
                <a:gd name="T4" fmla="*/ 2328 w 2719"/>
                <a:gd name="T5" fmla="*/ 126 h 1705"/>
                <a:gd name="T6" fmla="*/ 2142 w 2719"/>
                <a:gd name="T7" fmla="*/ 63 h 1705"/>
                <a:gd name="T8" fmla="*/ 1953 w 2719"/>
                <a:gd name="T9" fmla="*/ 0 h 1705"/>
                <a:gd name="T10" fmla="*/ 2136 w 2719"/>
                <a:gd name="T11" fmla="*/ 74 h 1705"/>
                <a:gd name="T12" fmla="*/ 2320 w 2719"/>
                <a:gd name="T13" fmla="*/ 148 h 1705"/>
                <a:gd name="T14" fmla="*/ 2503 w 2719"/>
                <a:gd name="T15" fmla="*/ 223 h 1705"/>
                <a:gd name="T16" fmla="*/ 2394 w 2719"/>
                <a:gd name="T17" fmla="*/ 246 h 1705"/>
                <a:gd name="T18" fmla="*/ 2277 w 2719"/>
                <a:gd name="T19" fmla="*/ 246 h 1705"/>
                <a:gd name="T20" fmla="*/ 2028 w 2719"/>
                <a:gd name="T21" fmla="*/ 243 h 1705"/>
                <a:gd name="T22" fmla="*/ 1695 w 2719"/>
                <a:gd name="T23" fmla="*/ 240 h 1705"/>
                <a:gd name="T24" fmla="*/ 1031 w 2719"/>
                <a:gd name="T25" fmla="*/ 240 h 1705"/>
                <a:gd name="T26" fmla="*/ 699 w 2719"/>
                <a:gd name="T27" fmla="*/ 240 h 1705"/>
                <a:gd name="T28" fmla="*/ 177 w 2719"/>
                <a:gd name="T29" fmla="*/ 240 h 1705"/>
                <a:gd name="T30" fmla="*/ 223 w 2719"/>
                <a:gd name="T31" fmla="*/ 223 h 1705"/>
                <a:gd name="T32" fmla="*/ 498 w 2719"/>
                <a:gd name="T33" fmla="*/ 111 h 1705"/>
                <a:gd name="T34" fmla="*/ 678 w 2719"/>
                <a:gd name="T35" fmla="*/ 37 h 1705"/>
                <a:gd name="T36" fmla="*/ 676 w 2719"/>
                <a:gd name="T37" fmla="*/ 31 h 1705"/>
                <a:gd name="T38" fmla="*/ 489 w 2719"/>
                <a:gd name="T39" fmla="*/ 94 h 1705"/>
                <a:gd name="T40" fmla="*/ 398 w 2719"/>
                <a:gd name="T41" fmla="*/ 126 h 1705"/>
                <a:gd name="T42" fmla="*/ 63 w 2719"/>
                <a:gd name="T43" fmla="*/ 240 h 1705"/>
                <a:gd name="T44" fmla="*/ 31 w 2719"/>
                <a:gd name="T45" fmla="*/ 240 h 1705"/>
                <a:gd name="T46" fmla="*/ 31 w 2719"/>
                <a:gd name="T47" fmla="*/ 240 h 1705"/>
                <a:gd name="T48" fmla="*/ 8 w 2719"/>
                <a:gd name="T49" fmla="*/ 249 h 1705"/>
                <a:gd name="T50" fmla="*/ 0 w 2719"/>
                <a:gd name="T51" fmla="*/ 274 h 1705"/>
                <a:gd name="T52" fmla="*/ 3 w 2719"/>
                <a:gd name="T53" fmla="*/ 1675 h 1705"/>
                <a:gd name="T54" fmla="*/ 3 w 2719"/>
                <a:gd name="T55" fmla="*/ 1675 h 1705"/>
                <a:gd name="T56" fmla="*/ 6 w 2719"/>
                <a:gd name="T57" fmla="*/ 1687 h 1705"/>
                <a:gd name="T58" fmla="*/ 20 w 2719"/>
                <a:gd name="T59" fmla="*/ 1701 h 1705"/>
                <a:gd name="T60" fmla="*/ 174 w 2719"/>
                <a:gd name="T61" fmla="*/ 1704 h 1705"/>
                <a:gd name="T62" fmla="*/ 607 w 2719"/>
                <a:gd name="T63" fmla="*/ 1701 h 1705"/>
                <a:gd name="T64" fmla="*/ 1180 w 2719"/>
                <a:gd name="T65" fmla="*/ 1695 h 1705"/>
                <a:gd name="T66" fmla="*/ 1756 w 2719"/>
                <a:gd name="T67" fmla="*/ 1687 h 1705"/>
                <a:gd name="T68" fmla="*/ 2328 w 2719"/>
                <a:gd name="T69" fmla="*/ 1675 h 1705"/>
                <a:gd name="T70" fmla="*/ 1756 w 2719"/>
                <a:gd name="T71" fmla="*/ 1664 h 1705"/>
                <a:gd name="T72" fmla="*/ 1180 w 2719"/>
                <a:gd name="T73" fmla="*/ 1658 h 1705"/>
                <a:gd name="T74" fmla="*/ 607 w 2719"/>
                <a:gd name="T75" fmla="*/ 1652 h 1705"/>
                <a:gd name="T76" fmla="*/ 174 w 2719"/>
                <a:gd name="T77" fmla="*/ 1647 h 1705"/>
                <a:gd name="T78" fmla="*/ 66 w 2719"/>
                <a:gd name="T79" fmla="*/ 973 h 1705"/>
                <a:gd name="T80" fmla="*/ 363 w 2719"/>
                <a:gd name="T81" fmla="*/ 306 h 1705"/>
                <a:gd name="T82" fmla="*/ 999 w 2719"/>
                <a:gd name="T83" fmla="*/ 306 h 1705"/>
                <a:gd name="T84" fmla="*/ 1363 w 2719"/>
                <a:gd name="T85" fmla="*/ 306 h 1705"/>
                <a:gd name="T86" fmla="*/ 1861 w 2719"/>
                <a:gd name="T87" fmla="*/ 306 h 1705"/>
                <a:gd name="T88" fmla="*/ 2194 w 2719"/>
                <a:gd name="T89" fmla="*/ 303 h 1705"/>
                <a:gd name="T90" fmla="*/ 2360 w 2719"/>
                <a:gd name="T91" fmla="*/ 300 h 1705"/>
                <a:gd name="T92" fmla="*/ 2669 w 2719"/>
                <a:gd name="T93" fmla="*/ 297 h 1705"/>
                <a:gd name="T94" fmla="*/ 2672 w 2719"/>
                <a:gd name="T95" fmla="*/ 624 h 1705"/>
                <a:gd name="T96" fmla="*/ 2678 w 2719"/>
                <a:gd name="T97" fmla="*/ 973 h 1705"/>
                <a:gd name="T98" fmla="*/ 2684 w 2719"/>
                <a:gd name="T99" fmla="*/ 1326 h 1705"/>
                <a:gd name="T100" fmla="*/ 2692 w 2719"/>
                <a:gd name="T101" fmla="*/ 1675 h 1705"/>
                <a:gd name="T102" fmla="*/ 2701 w 2719"/>
                <a:gd name="T103" fmla="*/ 1326 h 1705"/>
                <a:gd name="T104" fmla="*/ 2706 w 2719"/>
                <a:gd name="T105" fmla="*/ 973 h 1705"/>
                <a:gd name="T106" fmla="*/ 2712 w 2719"/>
                <a:gd name="T107" fmla="*/ 624 h 1705"/>
                <a:gd name="T108" fmla="*/ 2718 w 2719"/>
                <a:gd name="T109" fmla="*/ 274 h 1705"/>
                <a:gd name="T110" fmla="*/ 2718 w 2719"/>
                <a:gd name="T111" fmla="*/ 274 h 1705"/>
                <a:gd name="T112" fmla="*/ 2709 w 2719"/>
                <a:gd name="T113" fmla="*/ 257 h 1705"/>
                <a:gd name="T114" fmla="*/ 2692 w 2719"/>
                <a:gd name="T115" fmla="*/ 24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5">
                  <a:moveTo>
                    <a:pt x="2692" y="249"/>
                  </a:moveTo>
                  <a:lnTo>
                    <a:pt x="2692" y="249"/>
                  </a:lnTo>
                  <a:lnTo>
                    <a:pt x="2689" y="249"/>
                  </a:lnTo>
                  <a:lnTo>
                    <a:pt x="2514" y="189"/>
                  </a:lnTo>
                  <a:lnTo>
                    <a:pt x="2514" y="189"/>
                  </a:lnTo>
                  <a:lnTo>
                    <a:pt x="2328" y="126"/>
                  </a:lnTo>
                  <a:lnTo>
                    <a:pt x="2234" y="94"/>
                  </a:lnTo>
                  <a:lnTo>
                    <a:pt x="2142" y="63"/>
                  </a:lnTo>
                  <a:lnTo>
                    <a:pt x="2048" y="31"/>
                  </a:lnTo>
                  <a:lnTo>
                    <a:pt x="1953" y="0"/>
                  </a:lnTo>
                  <a:lnTo>
                    <a:pt x="2045" y="37"/>
                  </a:lnTo>
                  <a:lnTo>
                    <a:pt x="2136" y="74"/>
                  </a:lnTo>
                  <a:lnTo>
                    <a:pt x="2228" y="111"/>
                  </a:lnTo>
                  <a:lnTo>
                    <a:pt x="2320" y="148"/>
                  </a:lnTo>
                  <a:lnTo>
                    <a:pt x="2320" y="148"/>
                  </a:lnTo>
                  <a:lnTo>
                    <a:pt x="2503" y="223"/>
                  </a:lnTo>
                  <a:lnTo>
                    <a:pt x="2569" y="249"/>
                  </a:lnTo>
                  <a:lnTo>
                    <a:pt x="2394" y="246"/>
                  </a:lnTo>
                  <a:lnTo>
                    <a:pt x="2360" y="246"/>
                  </a:lnTo>
                  <a:lnTo>
                    <a:pt x="2277" y="246"/>
                  </a:lnTo>
                  <a:lnTo>
                    <a:pt x="2194" y="243"/>
                  </a:lnTo>
                  <a:lnTo>
                    <a:pt x="2028" y="243"/>
                  </a:lnTo>
                  <a:lnTo>
                    <a:pt x="1861" y="240"/>
                  </a:lnTo>
                  <a:lnTo>
                    <a:pt x="1695" y="240"/>
                  </a:lnTo>
                  <a:lnTo>
                    <a:pt x="1363" y="240"/>
                  </a:lnTo>
                  <a:lnTo>
                    <a:pt x="1031" y="240"/>
                  </a:lnTo>
                  <a:lnTo>
                    <a:pt x="999" y="240"/>
                  </a:lnTo>
                  <a:lnTo>
                    <a:pt x="699" y="240"/>
                  </a:lnTo>
                  <a:lnTo>
                    <a:pt x="363" y="240"/>
                  </a:lnTo>
                  <a:lnTo>
                    <a:pt x="177" y="240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407" y="148"/>
                  </a:lnTo>
                  <a:lnTo>
                    <a:pt x="498" y="111"/>
                  </a:lnTo>
                  <a:lnTo>
                    <a:pt x="590" y="74"/>
                  </a:lnTo>
                  <a:lnTo>
                    <a:pt x="678" y="37"/>
                  </a:lnTo>
                  <a:lnTo>
                    <a:pt x="770" y="0"/>
                  </a:lnTo>
                  <a:lnTo>
                    <a:pt x="676" y="31"/>
                  </a:lnTo>
                  <a:lnTo>
                    <a:pt x="584" y="63"/>
                  </a:lnTo>
                  <a:lnTo>
                    <a:pt x="489" y="94"/>
                  </a:lnTo>
                  <a:lnTo>
                    <a:pt x="398" y="126"/>
                  </a:lnTo>
                  <a:lnTo>
                    <a:pt x="398" y="126"/>
                  </a:lnTo>
                  <a:lnTo>
                    <a:pt x="212" y="189"/>
                  </a:lnTo>
                  <a:lnTo>
                    <a:pt x="63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20" y="243"/>
                  </a:lnTo>
                  <a:lnTo>
                    <a:pt x="8" y="249"/>
                  </a:lnTo>
                  <a:lnTo>
                    <a:pt x="3" y="260"/>
                  </a:lnTo>
                  <a:lnTo>
                    <a:pt x="0" y="274"/>
                  </a:lnTo>
                  <a:lnTo>
                    <a:pt x="0" y="973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6" y="1687"/>
                  </a:lnTo>
                  <a:lnTo>
                    <a:pt x="11" y="1695"/>
                  </a:lnTo>
                  <a:lnTo>
                    <a:pt x="20" y="1701"/>
                  </a:lnTo>
                  <a:lnTo>
                    <a:pt x="31" y="1704"/>
                  </a:lnTo>
                  <a:lnTo>
                    <a:pt x="174" y="1704"/>
                  </a:lnTo>
                  <a:lnTo>
                    <a:pt x="321" y="1704"/>
                  </a:lnTo>
                  <a:lnTo>
                    <a:pt x="607" y="1701"/>
                  </a:lnTo>
                  <a:lnTo>
                    <a:pt x="893" y="1698"/>
                  </a:lnTo>
                  <a:lnTo>
                    <a:pt x="1180" y="1695"/>
                  </a:lnTo>
                  <a:lnTo>
                    <a:pt x="1466" y="1689"/>
                  </a:lnTo>
                  <a:lnTo>
                    <a:pt x="1756" y="1687"/>
                  </a:lnTo>
                  <a:lnTo>
                    <a:pt x="2042" y="1681"/>
                  </a:lnTo>
                  <a:lnTo>
                    <a:pt x="2328" y="1675"/>
                  </a:lnTo>
                  <a:lnTo>
                    <a:pt x="2042" y="1669"/>
                  </a:lnTo>
                  <a:lnTo>
                    <a:pt x="1756" y="1664"/>
                  </a:lnTo>
                  <a:lnTo>
                    <a:pt x="1466" y="1661"/>
                  </a:lnTo>
                  <a:lnTo>
                    <a:pt x="1180" y="1658"/>
                  </a:lnTo>
                  <a:lnTo>
                    <a:pt x="893" y="1652"/>
                  </a:lnTo>
                  <a:lnTo>
                    <a:pt x="607" y="1652"/>
                  </a:lnTo>
                  <a:lnTo>
                    <a:pt x="321" y="1650"/>
                  </a:lnTo>
                  <a:lnTo>
                    <a:pt x="174" y="1647"/>
                  </a:lnTo>
                  <a:lnTo>
                    <a:pt x="60" y="1647"/>
                  </a:lnTo>
                  <a:lnTo>
                    <a:pt x="66" y="973"/>
                  </a:lnTo>
                  <a:lnTo>
                    <a:pt x="66" y="306"/>
                  </a:lnTo>
                  <a:lnTo>
                    <a:pt x="363" y="306"/>
                  </a:lnTo>
                  <a:lnTo>
                    <a:pt x="699" y="306"/>
                  </a:lnTo>
                  <a:lnTo>
                    <a:pt x="999" y="306"/>
                  </a:lnTo>
                  <a:lnTo>
                    <a:pt x="1031" y="306"/>
                  </a:lnTo>
                  <a:lnTo>
                    <a:pt x="1363" y="306"/>
                  </a:lnTo>
                  <a:lnTo>
                    <a:pt x="1695" y="306"/>
                  </a:lnTo>
                  <a:lnTo>
                    <a:pt x="1861" y="306"/>
                  </a:lnTo>
                  <a:lnTo>
                    <a:pt x="2028" y="303"/>
                  </a:lnTo>
                  <a:lnTo>
                    <a:pt x="2194" y="303"/>
                  </a:lnTo>
                  <a:lnTo>
                    <a:pt x="2277" y="300"/>
                  </a:lnTo>
                  <a:lnTo>
                    <a:pt x="2360" y="300"/>
                  </a:lnTo>
                  <a:lnTo>
                    <a:pt x="2394" y="300"/>
                  </a:lnTo>
                  <a:lnTo>
                    <a:pt x="2669" y="297"/>
                  </a:lnTo>
                  <a:lnTo>
                    <a:pt x="2669" y="449"/>
                  </a:lnTo>
                  <a:lnTo>
                    <a:pt x="2672" y="624"/>
                  </a:lnTo>
                  <a:lnTo>
                    <a:pt x="2672" y="624"/>
                  </a:lnTo>
                  <a:lnTo>
                    <a:pt x="2678" y="973"/>
                  </a:lnTo>
                  <a:lnTo>
                    <a:pt x="2678" y="973"/>
                  </a:lnTo>
                  <a:lnTo>
                    <a:pt x="2684" y="1326"/>
                  </a:lnTo>
                  <a:lnTo>
                    <a:pt x="2689" y="1500"/>
                  </a:lnTo>
                  <a:lnTo>
                    <a:pt x="2692" y="1675"/>
                  </a:lnTo>
                  <a:lnTo>
                    <a:pt x="2698" y="1500"/>
                  </a:lnTo>
                  <a:lnTo>
                    <a:pt x="2701" y="1326"/>
                  </a:lnTo>
                  <a:lnTo>
                    <a:pt x="2701" y="1326"/>
                  </a:lnTo>
                  <a:lnTo>
                    <a:pt x="2706" y="973"/>
                  </a:lnTo>
                  <a:lnTo>
                    <a:pt x="2706" y="973"/>
                  </a:lnTo>
                  <a:lnTo>
                    <a:pt x="2712" y="624"/>
                  </a:lnTo>
                  <a:lnTo>
                    <a:pt x="2715" y="449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8" y="274"/>
                  </a:lnTo>
                  <a:lnTo>
                    <a:pt x="2715" y="263"/>
                  </a:lnTo>
                  <a:lnTo>
                    <a:pt x="2709" y="257"/>
                  </a:lnTo>
                  <a:lnTo>
                    <a:pt x="2703" y="252"/>
                  </a:lnTo>
                  <a:lnTo>
                    <a:pt x="2692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  <p:grpSp>
          <p:nvGrpSpPr>
            <p:cNvPr id="486" name="Group 485"/>
            <p:cNvGrpSpPr/>
            <p:nvPr/>
          </p:nvGrpSpPr>
          <p:grpSpPr>
            <a:xfrm>
              <a:off x="8445209" y="1428749"/>
              <a:ext cx="344374" cy="344373"/>
              <a:chOff x="8383289" y="1310409"/>
              <a:chExt cx="462715" cy="462714"/>
            </a:xfrm>
            <a:grpFill/>
          </p:grpSpPr>
          <p:sp>
            <p:nvSpPr>
              <p:cNvPr id="487" name="Freeform 11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8 w 493"/>
                  <a:gd name="T3" fmla="*/ 307 h 539"/>
                  <a:gd name="T4" fmla="*/ 66 w 493"/>
                  <a:gd name="T5" fmla="*/ 304 h 539"/>
                  <a:gd name="T6" fmla="*/ 146 w 493"/>
                  <a:gd name="T7" fmla="*/ 301 h 539"/>
                  <a:gd name="T8" fmla="*/ 149 w 493"/>
                  <a:gd name="T9" fmla="*/ 301 h 539"/>
                  <a:gd name="T10" fmla="*/ 151 w 493"/>
                  <a:gd name="T11" fmla="*/ 403 h 539"/>
                  <a:gd name="T12" fmla="*/ 160 w 493"/>
                  <a:gd name="T13" fmla="*/ 523 h 539"/>
                  <a:gd name="T14" fmla="*/ 163 w 493"/>
                  <a:gd name="T15" fmla="*/ 523 h 539"/>
                  <a:gd name="T16" fmla="*/ 169 w 493"/>
                  <a:gd name="T17" fmla="*/ 403 h 539"/>
                  <a:gd name="T18" fmla="*/ 175 w 493"/>
                  <a:gd name="T19" fmla="*/ 292 h 539"/>
                  <a:gd name="T20" fmla="*/ 154 w 493"/>
                  <a:gd name="T21" fmla="*/ 272 h 539"/>
                  <a:gd name="T22" fmla="*/ 146 w 493"/>
                  <a:gd name="T23" fmla="*/ 272 h 539"/>
                  <a:gd name="T24" fmla="*/ 123 w 493"/>
                  <a:gd name="T25" fmla="*/ 272 h 539"/>
                  <a:gd name="T26" fmla="*/ 54 w 493"/>
                  <a:gd name="T27" fmla="*/ 269 h 539"/>
                  <a:gd name="T28" fmla="*/ 169 w 493"/>
                  <a:gd name="T29" fmla="*/ 140 h 539"/>
                  <a:gd name="T30" fmla="*/ 246 w 493"/>
                  <a:gd name="T31" fmla="*/ 55 h 539"/>
                  <a:gd name="T32" fmla="*/ 275 w 493"/>
                  <a:gd name="T33" fmla="*/ 89 h 539"/>
                  <a:gd name="T34" fmla="*/ 409 w 493"/>
                  <a:gd name="T35" fmla="*/ 238 h 539"/>
                  <a:gd name="T36" fmla="*/ 429 w 493"/>
                  <a:gd name="T37" fmla="*/ 269 h 539"/>
                  <a:gd name="T38" fmla="*/ 349 w 493"/>
                  <a:gd name="T39" fmla="*/ 272 h 539"/>
                  <a:gd name="T40" fmla="*/ 341 w 493"/>
                  <a:gd name="T41" fmla="*/ 272 h 539"/>
                  <a:gd name="T42" fmla="*/ 321 w 493"/>
                  <a:gd name="T43" fmla="*/ 292 h 539"/>
                  <a:gd name="T44" fmla="*/ 321 w 493"/>
                  <a:gd name="T45" fmla="*/ 301 h 539"/>
                  <a:gd name="T46" fmla="*/ 321 w 493"/>
                  <a:gd name="T47" fmla="*/ 309 h 539"/>
                  <a:gd name="T48" fmla="*/ 329 w 493"/>
                  <a:gd name="T49" fmla="*/ 474 h 539"/>
                  <a:gd name="T50" fmla="*/ 335 w 493"/>
                  <a:gd name="T51" fmla="*/ 538 h 539"/>
                  <a:gd name="T52" fmla="*/ 338 w 493"/>
                  <a:gd name="T53" fmla="*/ 474 h 539"/>
                  <a:gd name="T54" fmla="*/ 346 w 493"/>
                  <a:gd name="T55" fmla="*/ 309 h 539"/>
                  <a:gd name="T56" fmla="*/ 358 w 493"/>
                  <a:gd name="T57" fmla="*/ 301 h 539"/>
                  <a:gd name="T58" fmla="*/ 429 w 493"/>
                  <a:gd name="T59" fmla="*/ 304 h 539"/>
                  <a:gd name="T60" fmla="*/ 470 w 493"/>
                  <a:gd name="T61" fmla="*/ 307 h 539"/>
                  <a:gd name="T62" fmla="*/ 481 w 493"/>
                  <a:gd name="T63" fmla="*/ 304 h 539"/>
                  <a:gd name="T64" fmla="*/ 492 w 493"/>
                  <a:gd name="T65" fmla="*/ 286 h 539"/>
                  <a:gd name="T66" fmla="*/ 492 w 493"/>
                  <a:gd name="T67" fmla="*/ 278 h 539"/>
                  <a:gd name="T68" fmla="*/ 441 w 493"/>
                  <a:gd name="T69" fmla="*/ 209 h 539"/>
                  <a:gd name="T70" fmla="*/ 309 w 493"/>
                  <a:gd name="T71" fmla="*/ 57 h 539"/>
                  <a:gd name="T72" fmla="*/ 275 w 493"/>
                  <a:gd name="T73" fmla="*/ 14 h 539"/>
                  <a:gd name="T74" fmla="*/ 272 w 493"/>
                  <a:gd name="T75" fmla="*/ 11 h 539"/>
                  <a:gd name="T76" fmla="*/ 243 w 493"/>
                  <a:gd name="T77" fmla="*/ 0 h 539"/>
                  <a:gd name="T78" fmla="*/ 215 w 493"/>
                  <a:gd name="T79" fmla="*/ 20 h 539"/>
                  <a:gd name="T80" fmla="*/ 180 w 493"/>
                  <a:gd name="T81" fmla="*/ 57 h 539"/>
                  <a:gd name="T82" fmla="*/ 49 w 493"/>
                  <a:gd name="T83" fmla="*/ 212 h 539"/>
                  <a:gd name="T84" fmla="*/ 6 w 493"/>
                  <a:gd name="T85" fmla="*/ 266 h 539"/>
                  <a:gd name="T86" fmla="*/ 3 w 493"/>
                  <a:gd name="T87" fmla="*/ 272 h 539"/>
                  <a:gd name="T88" fmla="*/ 6 w 493"/>
                  <a:gd name="T89" fmla="*/ 298 h 539"/>
                  <a:gd name="T90" fmla="*/ 149 w 493"/>
                  <a:gd name="T91" fmla="*/ 301 h 539"/>
                  <a:gd name="T92" fmla="*/ 346 w 493"/>
                  <a:gd name="T93" fmla="*/ 301 h 539"/>
                  <a:gd name="T94" fmla="*/ 467 w 493"/>
                  <a:gd name="T95" fmla="*/ 26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close/>
                    <a:moveTo>
                      <a:pt x="149" y="301"/>
                    </a:moveTo>
                    <a:lnTo>
                      <a:pt x="149" y="301"/>
                    </a:lnTo>
                    <a:lnTo>
                      <a:pt x="146" y="301"/>
                    </a:lnTo>
                    <a:lnTo>
                      <a:pt x="149" y="301"/>
                    </a:lnTo>
                    <a:close/>
                    <a:moveTo>
                      <a:pt x="346" y="301"/>
                    </a:moveTo>
                    <a:lnTo>
                      <a:pt x="346" y="301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467" y="269"/>
                    </a:moveTo>
                    <a:lnTo>
                      <a:pt x="467" y="269"/>
                    </a:lnTo>
                    <a:close/>
                    <a:moveTo>
                      <a:pt x="25" y="269"/>
                    </a:moveTo>
                    <a:lnTo>
                      <a:pt x="25" y="2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88" name="Freeform 12"/>
              <p:cNvSpPr>
                <a:spLocks noChangeArrowheads="1"/>
              </p:cNvSpPr>
              <p:nvPr/>
            </p:nvSpPr>
            <p:spPr bwMode="auto">
              <a:xfrm>
                <a:off x="8555338" y="1310409"/>
                <a:ext cx="119686" cy="130372"/>
              </a:xfrm>
              <a:custGeom>
                <a:avLst/>
                <a:gdLst>
                  <a:gd name="T0" fmla="*/ 14 w 493"/>
                  <a:gd name="T1" fmla="*/ 304 h 539"/>
                  <a:gd name="T2" fmla="*/ 25 w 493"/>
                  <a:gd name="T3" fmla="*/ 307 h 539"/>
                  <a:gd name="T4" fmla="*/ 37 w 493"/>
                  <a:gd name="T5" fmla="*/ 307 h 539"/>
                  <a:gd name="T6" fmla="*/ 66 w 493"/>
                  <a:gd name="T7" fmla="*/ 304 h 539"/>
                  <a:gd name="T8" fmla="*/ 137 w 493"/>
                  <a:gd name="T9" fmla="*/ 304 h 539"/>
                  <a:gd name="T10" fmla="*/ 146 w 493"/>
                  <a:gd name="T11" fmla="*/ 301 h 539"/>
                  <a:gd name="T12" fmla="*/ 149 w 493"/>
                  <a:gd name="T13" fmla="*/ 309 h 539"/>
                  <a:gd name="T14" fmla="*/ 151 w 493"/>
                  <a:gd name="T15" fmla="*/ 403 h 539"/>
                  <a:gd name="T16" fmla="*/ 160 w 493"/>
                  <a:gd name="T17" fmla="*/ 523 h 539"/>
                  <a:gd name="T18" fmla="*/ 160 w 493"/>
                  <a:gd name="T19" fmla="*/ 538 h 539"/>
                  <a:gd name="T20" fmla="*/ 166 w 493"/>
                  <a:gd name="T21" fmla="*/ 474 h 539"/>
                  <a:gd name="T22" fmla="*/ 169 w 493"/>
                  <a:gd name="T23" fmla="*/ 403 h 539"/>
                  <a:gd name="T24" fmla="*/ 175 w 493"/>
                  <a:gd name="T25" fmla="*/ 304 h 539"/>
                  <a:gd name="T26" fmla="*/ 166 w 493"/>
                  <a:gd name="T27" fmla="*/ 281 h 539"/>
                  <a:gd name="T28" fmla="*/ 154 w 493"/>
                  <a:gd name="T29" fmla="*/ 272 h 539"/>
                  <a:gd name="T30" fmla="*/ 146 w 493"/>
                  <a:gd name="T31" fmla="*/ 272 h 539"/>
                  <a:gd name="T32" fmla="*/ 123 w 493"/>
                  <a:gd name="T33" fmla="*/ 272 h 539"/>
                  <a:gd name="T34" fmla="*/ 66 w 493"/>
                  <a:gd name="T35" fmla="*/ 269 h 539"/>
                  <a:gd name="T36" fmla="*/ 80 w 493"/>
                  <a:gd name="T37" fmla="*/ 241 h 539"/>
                  <a:gd name="T38" fmla="*/ 169 w 493"/>
                  <a:gd name="T39" fmla="*/ 140 h 539"/>
                  <a:gd name="T40" fmla="*/ 238 w 493"/>
                  <a:gd name="T41" fmla="*/ 63 h 539"/>
                  <a:gd name="T42" fmla="*/ 252 w 493"/>
                  <a:gd name="T43" fmla="*/ 63 h 539"/>
                  <a:gd name="T44" fmla="*/ 321 w 493"/>
                  <a:gd name="T45" fmla="*/ 138 h 539"/>
                  <a:gd name="T46" fmla="*/ 409 w 493"/>
                  <a:gd name="T47" fmla="*/ 238 h 539"/>
                  <a:gd name="T48" fmla="*/ 429 w 493"/>
                  <a:gd name="T49" fmla="*/ 269 h 539"/>
                  <a:gd name="T50" fmla="*/ 372 w 493"/>
                  <a:gd name="T51" fmla="*/ 272 h 539"/>
                  <a:gd name="T52" fmla="*/ 346 w 493"/>
                  <a:gd name="T53" fmla="*/ 272 h 539"/>
                  <a:gd name="T54" fmla="*/ 341 w 493"/>
                  <a:gd name="T55" fmla="*/ 272 h 539"/>
                  <a:gd name="T56" fmla="*/ 321 w 493"/>
                  <a:gd name="T57" fmla="*/ 292 h 539"/>
                  <a:gd name="T58" fmla="*/ 321 w 493"/>
                  <a:gd name="T59" fmla="*/ 298 h 539"/>
                  <a:gd name="T60" fmla="*/ 321 w 493"/>
                  <a:gd name="T61" fmla="*/ 301 h 539"/>
                  <a:gd name="T62" fmla="*/ 321 w 493"/>
                  <a:gd name="T63" fmla="*/ 309 h 539"/>
                  <a:gd name="T64" fmla="*/ 326 w 493"/>
                  <a:gd name="T65" fmla="*/ 403 h 539"/>
                  <a:gd name="T66" fmla="*/ 332 w 493"/>
                  <a:gd name="T67" fmla="*/ 523 h 539"/>
                  <a:gd name="T68" fmla="*/ 335 w 493"/>
                  <a:gd name="T69" fmla="*/ 538 h 539"/>
                  <a:gd name="T70" fmla="*/ 338 w 493"/>
                  <a:gd name="T71" fmla="*/ 474 h 539"/>
                  <a:gd name="T72" fmla="*/ 343 w 493"/>
                  <a:gd name="T73" fmla="*/ 403 h 539"/>
                  <a:gd name="T74" fmla="*/ 346 w 493"/>
                  <a:gd name="T75" fmla="*/ 301 h 539"/>
                  <a:gd name="T76" fmla="*/ 358 w 493"/>
                  <a:gd name="T77" fmla="*/ 301 h 539"/>
                  <a:gd name="T78" fmla="*/ 429 w 493"/>
                  <a:gd name="T79" fmla="*/ 304 h 539"/>
                  <a:gd name="T80" fmla="*/ 467 w 493"/>
                  <a:gd name="T81" fmla="*/ 307 h 539"/>
                  <a:gd name="T82" fmla="*/ 475 w 493"/>
                  <a:gd name="T83" fmla="*/ 304 h 539"/>
                  <a:gd name="T84" fmla="*/ 487 w 493"/>
                  <a:gd name="T85" fmla="*/ 298 h 539"/>
                  <a:gd name="T86" fmla="*/ 492 w 493"/>
                  <a:gd name="T87" fmla="*/ 286 h 539"/>
                  <a:gd name="T88" fmla="*/ 492 w 493"/>
                  <a:gd name="T89" fmla="*/ 278 h 539"/>
                  <a:gd name="T90" fmla="*/ 481 w 493"/>
                  <a:gd name="T91" fmla="*/ 261 h 539"/>
                  <a:gd name="T92" fmla="*/ 441 w 493"/>
                  <a:gd name="T93" fmla="*/ 209 h 539"/>
                  <a:gd name="T94" fmla="*/ 309 w 493"/>
                  <a:gd name="T95" fmla="*/ 57 h 539"/>
                  <a:gd name="T96" fmla="*/ 278 w 493"/>
                  <a:gd name="T97" fmla="*/ 17 h 539"/>
                  <a:gd name="T98" fmla="*/ 272 w 493"/>
                  <a:gd name="T99" fmla="*/ 11 h 539"/>
                  <a:gd name="T100" fmla="*/ 266 w 493"/>
                  <a:gd name="T101" fmla="*/ 9 h 539"/>
                  <a:gd name="T102" fmla="*/ 243 w 493"/>
                  <a:gd name="T103" fmla="*/ 0 h 539"/>
                  <a:gd name="T104" fmla="*/ 220 w 493"/>
                  <a:gd name="T105" fmla="*/ 11 h 539"/>
                  <a:gd name="T106" fmla="*/ 203 w 493"/>
                  <a:gd name="T107" fmla="*/ 32 h 539"/>
                  <a:gd name="T108" fmla="*/ 135 w 493"/>
                  <a:gd name="T109" fmla="*/ 112 h 539"/>
                  <a:gd name="T110" fmla="*/ 49 w 493"/>
                  <a:gd name="T111" fmla="*/ 212 h 539"/>
                  <a:gd name="T112" fmla="*/ 6 w 493"/>
                  <a:gd name="T113" fmla="*/ 264 h 539"/>
                  <a:gd name="T114" fmla="*/ 6 w 493"/>
                  <a:gd name="T115" fmla="*/ 266 h 539"/>
                  <a:gd name="T116" fmla="*/ 0 w 493"/>
                  <a:gd name="T117" fmla="*/ 278 h 539"/>
                  <a:gd name="T118" fmla="*/ 6 w 493"/>
                  <a:gd name="T119" fmla="*/ 29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3" h="539">
                    <a:moveTo>
                      <a:pt x="6" y="298"/>
                    </a:moveTo>
                    <a:lnTo>
                      <a:pt x="6" y="298"/>
                    </a:lnTo>
                    <a:lnTo>
                      <a:pt x="14" y="304"/>
                    </a:lnTo>
                    <a:lnTo>
                      <a:pt x="14" y="304"/>
                    </a:lnTo>
                    <a:lnTo>
                      <a:pt x="23" y="307"/>
                    </a:lnTo>
                    <a:lnTo>
                      <a:pt x="25" y="307"/>
                    </a:lnTo>
                    <a:lnTo>
                      <a:pt x="25" y="307"/>
                    </a:lnTo>
                    <a:lnTo>
                      <a:pt x="28" y="307"/>
                    </a:lnTo>
                    <a:lnTo>
                      <a:pt x="37" y="307"/>
                    </a:lnTo>
                    <a:lnTo>
                      <a:pt x="37" y="307"/>
                    </a:lnTo>
                    <a:lnTo>
                      <a:pt x="66" y="304"/>
                    </a:lnTo>
                    <a:lnTo>
                      <a:pt x="66" y="304"/>
                    </a:lnTo>
                    <a:lnTo>
                      <a:pt x="123" y="304"/>
                    </a:lnTo>
                    <a:lnTo>
                      <a:pt x="123" y="304"/>
                    </a:lnTo>
                    <a:lnTo>
                      <a:pt x="137" y="304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6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9"/>
                    </a:lnTo>
                    <a:lnTo>
                      <a:pt x="149" y="309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7" y="474"/>
                    </a:lnTo>
                    <a:lnTo>
                      <a:pt x="157" y="474"/>
                    </a:lnTo>
                    <a:lnTo>
                      <a:pt x="160" y="523"/>
                    </a:lnTo>
                    <a:lnTo>
                      <a:pt x="160" y="523"/>
                    </a:lnTo>
                    <a:lnTo>
                      <a:pt x="160" y="538"/>
                    </a:lnTo>
                    <a:lnTo>
                      <a:pt x="160" y="538"/>
                    </a:lnTo>
                    <a:lnTo>
                      <a:pt x="163" y="523"/>
                    </a:lnTo>
                    <a:lnTo>
                      <a:pt x="163" y="523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9" y="403"/>
                    </a:lnTo>
                    <a:lnTo>
                      <a:pt x="169" y="403"/>
                    </a:lnTo>
                    <a:lnTo>
                      <a:pt x="175" y="309"/>
                    </a:lnTo>
                    <a:lnTo>
                      <a:pt x="175" y="304"/>
                    </a:lnTo>
                    <a:lnTo>
                      <a:pt x="175" y="304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66" y="281"/>
                    </a:lnTo>
                    <a:lnTo>
                      <a:pt x="160" y="275"/>
                    </a:lnTo>
                    <a:lnTo>
                      <a:pt x="154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23" y="272"/>
                    </a:lnTo>
                    <a:lnTo>
                      <a:pt x="123" y="272"/>
                    </a:lnTo>
                    <a:lnTo>
                      <a:pt x="66" y="269"/>
                    </a:lnTo>
                    <a:lnTo>
                      <a:pt x="66" y="269"/>
                    </a:lnTo>
                    <a:lnTo>
                      <a:pt x="54" y="269"/>
                    </a:lnTo>
                    <a:lnTo>
                      <a:pt x="54" y="269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169" y="140"/>
                    </a:lnTo>
                    <a:lnTo>
                      <a:pt x="169" y="140"/>
                    </a:lnTo>
                    <a:lnTo>
                      <a:pt x="215" y="89"/>
                    </a:lnTo>
                    <a:lnTo>
                      <a:pt x="215" y="89"/>
                    </a:lnTo>
                    <a:lnTo>
                      <a:pt x="238" y="63"/>
                    </a:lnTo>
                    <a:lnTo>
                      <a:pt x="246" y="55"/>
                    </a:lnTo>
                    <a:lnTo>
                      <a:pt x="252" y="63"/>
                    </a:lnTo>
                    <a:lnTo>
                      <a:pt x="252" y="63"/>
                    </a:lnTo>
                    <a:lnTo>
                      <a:pt x="275" y="89"/>
                    </a:lnTo>
                    <a:lnTo>
                      <a:pt x="275" y="89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409" y="238"/>
                    </a:lnTo>
                    <a:lnTo>
                      <a:pt x="409" y="238"/>
                    </a:lnTo>
                    <a:lnTo>
                      <a:pt x="438" y="269"/>
                    </a:lnTo>
                    <a:lnTo>
                      <a:pt x="438" y="269"/>
                    </a:lnTo>
                    <a:lnTo>
                      <a:pt x="429" y="269"/>
                    </a:lnTo>
                    <a:lnTo>
                      <a:pt x="429" y="269"/>
                    </a:lnTo>
                    <a:lnTo>
                      <a:pt x="372" y="272"/>
                    </a:lnTo>
                    <a:lnTo>
                      <a:pt x="372" y="272"/>
                    </a:lnTo>
                    <a:lnTo>
                      <a:pt x="358" y="272"/>
                    </a:lnTo>
                    <a:lnTo>
                      <a:pt x="349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1" y="272"/>
                    </a:lnTo>
                    <a:lnTo>
                      <a:pt x="341" y="272"/>
                    </a:lnTo>
                    <a:lnTo>
                      <a:pt x="332" y="275"/>
                    </a:lnTo>
                    <a:lnTo>
                      <a:pt x="329" y="281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321" y="295"/>
                    </a:lnTo>
                    <a:lnTo>
                      <a:pt x="321" y="298"/>
                    </a:lnTo>
                    <a:lnTo>
                      <a:pt x="321" y="298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1"/>
                    </a:lnTo>
                    <a:lnTo>
                      <a:pt x="321" y="304"/>
                    </a:lnTo>
                    <a:lnTo>
                      <a:pt x="321" y="309"/>
                    </a:lnTo>
                    <a:lnTo>
                      <a:pt x="321" y="309"/>
                    </a:lnTo>
                    <a:lnTo>
                      <a:pt x="326" y="403"/>
                    </a:lnTo>
                    <a:lnTo>
                      <a:pt x="326" y="403"/>
                    </a:lnTo>
                    <a:lnTo>
                      <a:pt x="329" y="474"/>
                    </a:lnTo>
                    <a:lnTo>
                      <a:pt x="329" y="474"/>
                    </a:lnTo>
                    <a:lnTo>
                      <a:pt x="332" y="523"/>
                    </a:lnTo>
                    <a:lnTo>
                      <a:pt x="332" y="523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35" y="523"/>
                    </a:lnTo>
                    <a:lnTo>
                      <a:pt x="335" y="523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3" y="403"/>
                    </a:lnTo>
                    <a:lnTo>
                      <a:pt x="343" y="403"/>
                    </a:lnTo>
                    <a:lnTo>
                      <a:pt x="346" y="309"/>
                    </a:lnTo>
                    <a:lnTo>
                      <a:pt x="346" y="304"/>
                    </a:lnTo>
                    <a:lnTo>
                      <a:pt x="346" y="301"/>
                    </a:lnTo>
                    <a:lnTo>
                      <a:pt x="349" y="301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72" y="304"/>
                    </a:lnTo>
                    <a:lnTo>
                      <a:pt x="372" y="304"/>
                    </a:lnTo>
                    <a:lnTo>
                      <a:pt x="429" y="304"/>
                    </a:lnTo>
                    <a:lnTo>
                      <a:pt x="429" y="304"/>
                    </a:lnTo>
                    <a:lnTo>
                      <a:pt x="458" y="307"/>
                    </a:lnTo>
                    <a:lnTo>
                      <a:pt x="467" y="307"/>
                    </a:lnTo>
                    <a:lnTo>
                      <a:pt x="470" y="307"/>
                    </a:lnTo>
                    <a:lnTo>
                      <a:pt x="470" y="307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81" y="304"/>
                    </a:lnTo>
                    <a:lnTo>
                      <a:pt x="487" y="298"/>
                    </a:lnTo>
                    <a:lnTo>
                      <a:pt x="487" y="298"/>
                    </a:lnTo>
                    <a:lnTo>
                      <a:pt x="492" y="286"/>
                    </a:lnTo>
                    <a:lnTo>
                      <a:pt x="492" y="286"/>
                    </a:lnTo>
                    <a:lnTo>
                      <a:pt x="492" y="281"/>
                    </a:lnTo>
                    <a:lnTo>
                      <a:pt x="492" y="281"/>
                    </a:lnTo>
                    <a:lnTo>
                      <a:pt x="492" y="278"/>
                    </a:lnTo>
                    <a:lnTo>
                      <a:pt x="492" y="278"/>
                    </a:lnTo>
                    <a:lnTo>
                      <a:pt x="487" y="266"/>
                    </a:lnTo>
                    <a:lnTo>
                      <a:pt x="481" y="261"/>
                    </a:lnTo>
                    <a:lnTo>
                      <a:pt x="481" y="261"/>
                    </a:lnTo>
                    <a:lnTo>
                      <a:pt x="441" y="209"/>
                    </a:lnTo>
                    <a:lnTo>
                      <a:pt x="441" y="209"/>
                    </a:lnTo>
                    <a:lnTo>
                      <a:pt x="355" y="109"/>
                    </a:lnTo>
                    <a:lnTo>
                      <a:pt x="355" y="109"/>
                    </a:lnTo>
                    <a:lnTo>
                      <a:pt x="309" y="57"/>
                    </a:lnTo>
                    <a:lnTo>
                      <a:pt x="309" y="57"/>
                    </a:lnTo>
                    <a:lnTo>
                      <a:pt x="289" y="32"/>
                    </a:lnTo>
                    <a:lnTo>
                      <a:pt x="278" y="17"/>
                    </a:lnTo>
                    <a:lnTo>
                      <a:pt x="275" y="14"/>
                    </a:lnTo>
                    <a:lnTo>
                      <a:pt x="272" y="14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72" y="11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55" y="3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29" y="6"/>
                    </a:lnTo>
                    <a:lnTo>
                      <a:pt x="220" y="11"/>
                    </a:lnTo>
                    <a:lnTo>
                      <a:pt x="215" y="20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8" y="261"/>
                    </a:lnTo>
                    <a:lnTo>
                      <a:pt x="6" y="264"/>
                    </a:lnTo>
                    <a:lnTo>
                      <a:pt x="6" y="264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6" y="266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0" y="278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6" y="29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89" name="Freeform 13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0" name="Freeform 14"/>
              <p:cNvSpPr>
                <a:spLocks noChangeArrowheads="1"/>
              </p:cNvSpPr>
              <p:nvPr/>
            </p:nvSpPr>
            <p:spPr bwMode="auto">
              <a:xfrm>
                <a:off x="8590603" y="1383075"/>
                <a:ext cx="1068" cy="1069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0 w 4"/>
                  <a:gd name="T5" fmla="*/ 0 h 1"/>
                  <a:gd name="T6" fmla="*/ 3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1" name="Freeform 15"/>
              <p:cNvSpPr>
                <a:spLocks noChangeArrowheads="1"/>
              </p:cNvSpPr>
              <p:nvPr/>
            </p:nvSpPr>
            <p:spPr bwMode="auto">
              <a:xfrm>
                <a:off x="8638691" y="1383075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2" name="Freeform 16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3" name="Freeform 17"/>
              <p:cNvSpPr>
                <a:spLocks noChangeArrowheads="1"/>
              </p:cNvSpPr>
              <p:nvPr/>
            </p:nvSpPr>
            <p:spPr bwMode="auto">
              <a:xfrm>
                <a:off x="8668612" y="1375595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4" name="Freeform 18"/>
              <p:cNvSpPr>
                <a:spLocks noChangeArrowheads="1"/>
              </p:cNvSpPr>
              <p:nvPr/>
            </p:nvSpPr>
            <p:spPr bwMode="auto">
              <a:xfrm>
                <a:off x="8560681" y="1375595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5" name="Freeform 19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0 w 540"/>
                  <a:gd name="T3" fmla="*/ 161 h 494"/>
                  <a:gd name="T4" fmla="*/ 64 w 540"/>
                  <a:gd name="T5" fmla="*/ 166 h 494"/>
                  <a:gd name="T6" fmla="*/ 238 w 540"/>
                  <a:gd name="T7" fmla="*/ 175 h 494"/>
                  <a:gd name="T8" fmla="*/ 261 w 540"/>
                  <a:gd name="T9" fmla="*/ 166 h 494"/>
                  <a:gd name="T10" fmla="*/ 267 w 540"/>
                  <a:gd name="T11" fmla="*/ 152 h 494"/>
                  <a:gd name="T12" fmla="*/ 270 w 540"/>
                  <a:gd name="T13" fmla="*/ 138 h 494"/>
                  <a:gd name="T14" fmla="*/ 270 w 540"/>
                  <a:gd name="T15" fmla="*/ 66 h 494"/>
                  <a:gd name="T16" fmla="*/ 301 w 540"/>
                  <a:gd name="T17" fmla="*/ 84 h 494"/>
                  <a:gd name="T18" fmla="*/ 450 w 540"/>
                  <a:gd name="T19" fmla="*/ 215 h 494"/>
                  <a:gd name="T20" fmla="*/ 479 w 540"/>
                  <a:gd name="T21" fmla="*/ 252 h 494"/>
                  <a:gd name="T22" fmla="*/ 401 w 540"/>
                  <a:gd name="T23" fmla="*/ 321 h 494"/>
                  <a:gd name="T24" fmla="*/ 272 w 540"/>
                  <a:gd name="T25" fmla="*/ 439 h 494"/>
                  <a:gd name="T26" fmla="*/ 270 w 540"/>
                  <a:gd name="T27" fmla="*/ 373 h 494"/>
                  <a:gd name="T28" fmla="*/ 267 w 540"/>
                  <a:gd name="T29" fmla="*/ 347 h 494"/>
                  <a:gd name="T30" fmla="*/ 261 w 540"/>
                  <a:gd name="T31" fmla="*/ 330 h 494"/>
                  <a:gd name="T32" fmla="*/ 244 w 540"/>
                  <a:gd name="T33" fmla="*/ 321 h 494"/>
                  <a:gd name="T34" fmla="*/ 238 w 540"/>
                  <a:gd name="T35" fmla="*/ 321 h 494"/>
                  <a:gd name="T36" fmla="*/ 138 w 540"/>
                  <a:gd name="T37" fmla="*/ 327 h 494"/>
                  <a:gd name="T38" fmla="*/ 17 w 540"/>
                  <a:gd name="T39" fmla="*/ 333 h 494"/>
                  <a:gd name="T40" fmla="*/ 17 w 540"/>
                  <a:gd name="T41" fmla="*/ 336 h 494"/>
                  <a:gd name="T42" fmla="*/ 138 w 540"/>
                  <a:gd name="T43" fmla="*/ 344 h 494"/>
                  <a:gd name="T44" fmla="*/ 238 w 540"/>
                  <a:gd name="T45" fmla="*/ 347 h 494"/>
                  <a:gd name="T46" fmla="*/ 238 w 540"/>
                  <a:gd name="T47" fmla="*/ 373 h 494"/>
                  <a:gd name="T48" fmla="*/ 235 w 540"/>
                  <a:gd name="T49" fmla="*/ 459 h 494"/>
                  <a:gd name="T50" fmla="*/ 235 w 540"/>
                  <a:gd name="T51" fmla="*/ 476 h 494"/>
                  <a:gd name="T52" fmla="*/ 244 w 540"/>
                  <a:gd name="T53" fmla="*/ 490 h 494"/>
                  <a:gd name="T54" fmla="*/ 258 w 540"/>
                  <a:gd name="T55" fmla="*/ 493 h 494"/>
                  <a:gd name="T56" fmla="*/ 281 w 540"/>
                  <a:gd name="T57" fmla="*/ 482 h 494"/>
                  <a:gd name="T58" fmla="*/ 433 w 540"/>
                  <a:gd name="T59" fmla="*/ 356 h 494"/>
                  <a:gd name="T60" fmla="*/ 510 w 540"/>
                  <a:gd name="T61" fmla="*/ 290 h 494"/>
                  <a:gd name="T62" fmla="*/ 527 w 540"/>
                  <a:gd name="T63" fmla="*/ 273 h 494"/>
                  <a:gd name="T64" fmla="*/ 533 w 540"/>
                  <a:gd name="T65" fmla="*/ 270 h 494"/>
                  <a:gd name="T66" fmla="*/ 536 w 540"/>
                  <a:gd name="T67" fmla="*/ 229 h 494"/>
                  <a:gd name="T68" fmla="*/ 507 w 540"/>
                  <a:gd name="T69" fmla="*/ 204 h 494"/>
                  <a:gd name="T70" fmla="*/ 430 w 540"/>
                  <a:gd name="T71" fmla="*/ 138 h 494"/>
                  <a:gd name="T72" fmla="*/ 275 w 540"/>
                  <a:gd name="T73" fmla="*/ 9 h 494"/>
                  <a:gd name="T74" fmla="*/ 275 w 540"/>
                  <a:gd name="T75" fmla="*/ 6 h 494"/>
                  <a:gd name="T76" fmla="*/ 253 w 540"/>
                  <a:gd name="T77" fmla="*/ 0 h 494"/>
                  <a:gd name="T78" fmla="*/ 238 w 540"/>
                  <a:gd name="T79" fmla="*/ 15 h 494"/>
                  <a:gd name="T80" fmla="*/ 235 w 540"/>
                  <a:gd name="T81" fmla="*/ 26 h 494"/>
                  <a:gd name="T82" fmla="*/ 235 w 540"/>
                  <a:gd name="T83" fmla="*/ 66 h 494"/>
                  <a:gd name="T84" fmla="*/ 238 w 540"/>
                  <a:gd name="T85" fmla="*/ 138 h 494"/>
                  <a:gd name="T86" fmla="*/ 238 w 540"/>
                  <a:gd name="T87" fmla="*/ 149 h 494"/>
                  <a:gd name="T88" fmla="*/ 138 w 540"/>
                  <a:gd name="T89" fmla="*/ 152 h 494"/>
                  <a:gd name="T90" fmla="*/ 272 w 540"/>
                  <a:gd name="T91" fmla="*/ 467 h 494"/>
                  <a:gd name="T92" fmla="*/ 272 w 540"/>
                  <a:gd name="T93" fmla="*/ 26 h 494"/>
                  <a:gd name="T94" fmla="*/ 238 w 540"/>
                  <a:gd name="T95" fmla="*/ 14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  <a:close/>
                    <a:moveTo>
                      <a:pt x="238" y="347"/>
                    </a:moveTo>
                    <a:lnTo>
                      <a:pt x="238" y="34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467"/>
                    </a:moveTo>
                    <a:lnTo>
                      <a:pt x="272" y="467"/>
                    </a:lnTo>
                    <a:close/>
                    <a:moveTo>
                      <a:pt x="272" y="26"/>
                    </a:moveTo>
                    <a:lnTo>
                      <a:pt x="272" y="26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  <a:moveTo>
                      <a:pt x="238" y="149"/>
                    </a:moveTo>
                    <a:lnTo>
                      <a:pt x="238" y="14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6" name="Freeform 20"/>
              <p:cNvSpPr>
                <a:spLocks noChangeArrowheads="1"/>
              </p:cNvSpPr>
              <p:nvPr/>
            </p:nvSpPr>
            <p:spPr bwMode="auto">
              <a:xfrm>
                <a:off x="8715632" y="1481389"/>
                <a:ext cx="130372" cy="119686"/>
              </a:xfrm>
              <a:custGeom>
                <a:avLst/>
                <a:gdLst>
                  <a:gd name="T0" fmla="*/ 64 w 540"/>
                  <a:gd name="T1" fmla="*/ 158 h 494"/>
                  <a:gd name="T2" fmla="*/ 17 w 540"/>
                  <a:gd name="T3" fmla="*/ 161 h 494"/>
                  <a:gd name="T4" fmla="*/ 17 w 540"/>
                  <a:gd name="T5" fmla="*/ 164 h 494"/>
                  <a:gd name="T6" fmla="*/ 64 w 540"/>
                  <a:gd name="T7" fmla="*/ 166 h 494"/>
                  <a:gd name="T8" fmla="*/ 232 w 540"/>
                  <a:gd name="T9" fmla="*/ 175 h 494"/>
                  <a:gd name="T10" fmla="*/ 250 w 540"/>
                  <a:gd name="T11" fmla="*/ 175 h 494"/>
                  <a:gd name="T12" fmla="*/ 264 w 540"/>
                  <a:gd name="T13" fmla="*/ 161 h 494"/>
                  <a:gd name="T14" fmla="*/ 267 w 540"/>
                  <a:gd name="T15" fmla="*/ 152 h 494"/>
                  <a:gd name="T16" fmla="*/ 270 w 540"/>
                  <a:gd name="T17" fmla="*/ 138 h 494"/>
                  <a:gd name="T18" fmla="*/ 270 w 540"/>
                  <a:gd name="T19" fmla="*/ 124 h 494"/>
                  <a:gd name="T20" fmla="*/ 272 w 540"/>
                  <a:gd name="T21" fmla="*/ 55 h 494"/>
                  <a:gd name="T22" fmla="*/ 301 w 540"/>
                  <a:gd name="T23" fmla="*/ 84 h 494"/>
                  <a:gd name="T24" fmla="*/ 450 w 540"/>
                  <a:gd name="T25" fmla="*/ 215 h 494"/>
                  <a:gd name="T26" fmla="*/ 487 w 540"/>
                  <a:gd name="T27" fmla="*/ 247 h 494"/>
                  <a:gd name="T28" fmla="*/ 453 w 540"/>
                  <a:gd name="T29" fmla="*/ 276 h 494"/>
                  <a:gd name="T30" fmla="*/ 401 w 540"/>
                  <a:gd name="T31" fmla="*/ 321 h 494"/>
                  <a:gd name="T32" fmla="*/ 272 w 540"/>
                  <a:gd name="T33" fmla="*/ 439 h 494"/>
                  <a:gd name="T34" fmla="*/ 270 w 540"/>
                  <a:gd name="T35" fmla="*/ 430 h 494"/>
                  <a:gd name="T36" fmla="*/ 270 w 540"/>
                  <a:gd name="T37" fmla="*/ 358 h 494"/>
                  <a:gd name="T38" fmla="*/ 267 w 540"/>
                  <a:gd name="T39" fmla="*/ 347 h 494"/>
                  <a:gd name="T40" fmla="*/ 264 w 540"/>
                  <a:gd name="T41" fmla="*/ 336 h 494"/>
                  <a:gd name="T42" fmla="*/ 250 w 540"/>
                  <a:gd name="T43" fmla="*/ 321 h 494"/>
                  <a:gd name="T44" fmla="*/ 241 w 540"/>
                  <a:gd name="T45" fmla="*/ 321 h 494"/>
                  <a:gd name="T46" fmla="*/ 238 w 540"/>
                  <a:gd name="T47" fmla="*/ 321 h 494"/>
                  <a:gd name="T48" fmla="*/ 232 w 540"/>
                  <a:gd name="T49" fmla="*/ 321 h 494"/>
                  <a:gd name="T50" fmla="*/ 64 w 540"/>
                  <a:gd name="T51" fmla="*/ 330 h 494"/>
                  <a:gd name="T52" fmla="*/ 17 w 540"/>
                  <a:gd name="T53" fmla="*/ 333 h 494"/>
                  <a:gd name="T54" fmla="*/ 17 w 540"/>
                  <a:gd name="T55" fmla="*/ 336 h 494"/>
                  <a:gd name="T56" fmla="*/ 64 w 540"/>
                  <a:gd name="T57" fmla="*/ 339 h 494"/>
                  <a:gd name="T58" fmla="*/ 232 w 540"/>
                  <a:gd name="T59" fmla="*/ 347 h 494"/>
                  <a:gd name="T60" fmla="*/ 238 w 540"/>
                  <a:gd name="T61" fmla="*/ 350 h 494"/>
                  <a:gd name="T62" fmla="*/ 238 w 540"/>
                  <a:gd name="T63" fmla="*/ 373 h 494"/>
                  <a:gd name="T64" fmla="*/ 235 w 540"/>
                  <a:gd name="T65" fmla="*/ 430 h 494"/>
                  <a:gd name="T66" fmla="*/ 235 w 540"/>
                  <a:gd name="T67" fmla="*/ 470 h 494"/>
                  <a:gd name="T68" fmla="*/ 235 w 540"/>
                  <a:gd name="T69" fmla="*/ 476 h 494"/>
                  <a:gd name="T70" fmla="*/ 244 w 540"/>
                  <a:gd name="T71" fmla="*/ 490 h 494"/>
                  <a:gd name="T72" fmla="*/ 258 w 540"/>
                  <a:gd name="T73" fmla="*/ 493 h 494"/>
                  <a:gd name="T74" fmla="*/ 264 w 540"/>
                  <a:gd name="T75" fmla="*/ 493 h 494"/>
                  <a:gd name="T76" fmla="*/ 281 w 540"/>
                  <a:gd name="T77" fmla="*/ 482 h 494"/>
                  <a:gd name="T78" fmla="*/ 433 w 540"/>
                  <a:gd name="T79" fmla="*/ 356 h 494"/>
                  <a:gd name="T80" fmla="*/ 484 w 540"/>
                  <a:gd name="T81" fmla="*/ 313 h 494"/>
                  <a:gd name="T82" fmla="*/ 525 w 540"/>
                  <a:gd name="T83" fmla="*/ 276 h 494"/>
                  <a:gd name="T84" fmla="*/ 530 w 540"/>
                  <a:gd name="T85" fmla="*/ 273 h 494"/>
                  <a:gd name="T86" fmla="*/ 533 w 540"/>
                  <a:gd name="T87" fmla="*/ 270 h 494"/>
                  <a:gd name="T88" fmla="*/ 539 w 540"/>
                  <a:gd name="T89" fmla="*/ 244 h 494"/>
                  <a:gd name="T90" fmla="*/ 522 w 540"/>
                  <a:gd name="T91" fmla="*/ 215 h 494"/>
                  <a:gd name="T92" fmla="*/ 482 w 540"/>
                  <a:gd name="T93" fmla="*/ 181 h 494"/>
                  <a:gd name="T94" fmla="*/ 430 w 540"/>
                  <a:gd name="T95" fmla="*/ 138 h 494"/>
                  <a:gd name="T96" fmla="*/ 278 w 540"/>
                  <a:gd name="T97" fmla="*/ 9 h 494"/>
                  <a:gd name="T98" fmla="*/ 275 w 540"/>
                  <a:gd name="T99" fmla="*/ 6 h 494"/>
                  <a:gd name="T100" fmla="*/ 270 w 540"/>
                  <a:gd name="T101" fmla="*/ 3 h 494"/>
                  <a:gd name="T102" fmla="*/ 253 w 540"/>
                  <a:gd name="T103" fmla="*/ 0 h 494"/>
                  <a:gd name="T104" fmla="*/ 241 w 540"/>
                  <a:gd name="T105" fmla="*/ 6 h 494"/>
                  <a:gd name="T106" fmla="*/ 235 w 540"/>
                  <a:gd name="T107" fmla="*/ 23 h 494"/>
                  <a:gd name="T108" fmla="*/ 235 w 540"/>
                  <a:gd name="T109" fmla="*/ 29 h 494"/>
                  <a:gd name="T110" fmla="*/ 235 w 540"/>
                  <a:gd name="T111" fmla="*/ 66 h 494"/>
                  <a:gd name="T112" fmla="*/ 238 w 540"/>
                  <a:gd name="T113" fmla="*/ 124 h 494"/>
                  <a:gd name="T114" fmla="*/ 238 w 540"/>
                  <a:gd name="T115" fmla="*/ 147 h 494"/>
                  <a:gd name="T116" fmla="*/ 238 w 540"/>
                  <a:gd name="T117" fmla="*/ 149 h 494"/>
                  <a:gd name="T118" fmla="*/ 138 w 540"/>
                  <a:gd name="T119" fmla="*/ 15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0" h="494">
                    <a:moveTo>
                      <a:pt x="138" y="152"/>
                    </a:moveTo>
                    <a:lnTo>
                      <a:pt x="138" y="152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17" y="164"/>
                    </a:lnTo>
                    <a:lnTo>
                      <a:pt x="17" y="164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138" y="172"/>
                    </a:lnTo>
                    <a:lnTo>
                      <a:pt x="138" y="172"/>
                    </a:lnTo>
                    <a:lnTo>
                      <a:pt x="232" y="175"/>
                    </a:lnTo>
                    <a:lnTo>
                      <a:pt x="238" y="175"/>
                    </a:lnTo>
                    <a:lnTo>
                      <a:pt x="238" y="175"/>
                    </a:lnTo>
                    <a:lnTo>
                      <a:pt x="250" y="175"/>
                    </a:lnTo>
                    <a:lnTo>
                      <a:pt x="250" y="175"/>
                    </a:lnTo>
                    <a:lnTo>
                      <a:pt x="261" y="166"/>
                    </a:lnTo>
                    <a:lnTo>
                      <a:pt x="264" y="161"/>
                    </a:lnTo>
                    <a:lnTo>
                      <a:pt x="267" y="155"/>
                    </a:lnTo>
                    <a:lnTo>
                      <a:pt x="267" y="155"/>
                    </a:lnTo>
                    <a:lnTo>
                      <a:pt x="267" y="152"/>
                    </a:lnTo>
                    <a:lnTo>
                      <a:pt x="267" y="149"/>
                    </a:lnTo>
                    <a:lnTo>
                      <a:pt x="270" y="147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2" y="55"/>
                    </a:lnTo>
                    <a:lnTo>
                      <a:pt x="272" y="55"/>
                    </a:lnTo>
                    <a:lnTo>
                      <a:pt x="301" y="84"/>
                    </a:lnTo>
                    <a:lnTo>
                      <a:pt x="301" y="84"/>
                    </a:lnTo>
                    <a:lnTo>
                      <a:pt x="401" y="172"/>
                    </a:lnTo>
                    <a:lnTo>
                      <a:pt x="401" y="172"/>
                    </a:lnTo>
                    <a:lnTo>
                      <a:pt x="450" y="215"/>
                    </a:lnTo>
                    <a:lnTo>
                      <a:pt x="450" y="215"/>
                    </a:lnTo>
                    <a:lnTo>
                      <a:pt x="476" y="238"/>
                    </a:lnTo>
                    <a:lnTo>
                      <a:pt x="487" y="247"/>
                    </a:lnTo>
                    <a:lnTo>
                      <a:pt x="479" y="252"/>
                    </a:lnTo>
                    <a:lnTo>
                      <a:pt x="479" y="252"/>
                    </a:lnTo>
                    <a:lnTo>
                      <a:pt x="453" y="276"/>
                    </a:lnTo>
                    <a:lnTo>
                      <a:pt x="453" y="276"/>
                    </a:lnTo>
                    <a:lnTo>
                      <a:pt x="401" y="321"/>
                    </a:lnTo>
                    <a:lnTo>
                      <a:pt x="401" y="321"/>
                    </a:lnTo>
                    <a:lnTo>
                      <a:pt x="304" y="410"/>
                    </a:lnTo>
                    <a:lnTo>
                      <a:pt x="304" y="410"/>
                    </a:lnTo>
                    <a:lnTo>
                      <a:pt x="272" y="439"/>
                    </a:lnTo>
                    <a:lnTo>
                      <a:pt x="272" y="439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0" y="373"/>
                    </a:lnTo>
                    <a:lnTo>
                      <a:pt x="270" y="373"/>
                    </a:lnTo>
                    <a:lnTo>
                      <a:pt x="270" y="358"/>
                    </a:lnTo>
                    <a:lnTo>
                      <a:pt x="270" y="350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4" y="336"/>
                    </a:lnTo>
                    <a:lnTo>
                      <a:pt x="261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47" y="321"/>
                    </a:lnTo>
                    <a:lnTo>
                      <a:pt x="244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41" y="321"/>
                    </a:lnTo>
                    <a:lnTo>
                      <a:pt x="238" y="321"/>
                    </a:lnTo>
                    <a:lnTo>
                      <a:pt x="238" y="321"/>
                    </a:lnTo>
                    <a:lnTo>
                      <a:pt x="232" y="321"/>
                    </a:lnTo>
                    <a:lnTo>
                      <a:pt x="232" y="321"/>
                    </a:lnTo>
                    <a:lnTo>
                      <a:pt x="138" y="327"/>
                    </a:lnTo>
                    <a:lnTo>
                      <a:pt x="138" y="32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64" y="339"/>
                    </a:lnTo>
                    <a:lnTo>
                      <a:pt x="64" y="339"/>
                    </a:lnTo>
                    <a:lnTo>
                      <a:pt x="138" y="344"/>
                    </a:lnTo>
                    <a:lnTo>
                      <a:pt x="138" y="344"/>
                    </a:lnTo>
                    <a:lnTo>
                      <a:pt x="232" y="347"/>
                    </a:lnTo>
                    <a:lnTo>
                      <a:pt x="232" y="347"/>
                    </a:lnTo>
                    <a:lnTo>
                      <a:pt x="238" y="347"/>
                    </a:lnTo>
                    <a:lnTo>
                      <a:pt x="238" y="350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73"/>
                    </a:lnTo>
                    <a:lnTo>
                      <a:pt x="238" y="373"/>
                    </a:lnTo>
                    <a:lnTo>
                      <a:pt x="235" y="430"/>
                    </a:lnTo>
                    <a:lnTo>
                      <a:pt x="235" y="430"/>
                    </a:lnTo>
                    <a:lnTo>
                      <a:pt x="235" y="459"/>
                    </a:lnTo>
                    <a:lnTo>
                      <a:pt x="235" y="467"/>
                    </a:lnTo>
                    <a:lnTo>
                      <a:pt x="235" y="470"/>
                    </a:lnTo>
                    <a:lnTo>
                      <a:pt x="235" y="470"/>
                    </a:lnTo>
                    <a:lnTo>
                      <a:pt x="235" y="476"/>
                    </a:lnTo>
                    <a:lnTo>
                      <a:pt x="235" y="476"/>
                    </a:lnTo>
                    <a:lnTo>
                      <a:pt x="238" y="482"/>
                    </a:lnTo>
                    <a:lnTo>
                      <a:pt x="244" y="490"/>
                    </a:lnTo>
                    <a:lnTo>
                      <a:pt x="244" y="490"/>
                    </a:lnTo>
                    <a:lnTo>
                      <a:pt x="255" y="493"/>
                    </a:lnTo>
                    <a:lnTo>
                      <a:pt x="255" y="493"/>
                    </a:lnTo>
                    <a:lnTo>
                      <a:pt x="258" y="493"/>
                    </a:lnTo>
                    <a:lnTo>
                      <a:pt x="258" y="493"/>
                    </a:lnTo>
                    <a:lnTo>
                      <a:pt x="264" y="493"/>
                    </a:lnTo>
                    <a:lnTo>
                      <a:pt x="264" y="493"/>
                    </a:lnTo>
                    <a:lnTo>
                      <a:pt x="275" y="487"/>
                    </a:lnTo>
                    <a:lnTo>
                      <a:pt x="281" y="482"/>
                    </a:lnTo>
                    <a:lnTo>
                      <a:pt x="281" y="482"/>
                    </a:lnTo>
                    <a:lnTo>
                      <a:pt x="330" y="441"/>
                    </a:lnTo>
                    <a:lnTo>
                      <a:pt x="330" y="441"/>
                    </a:lnTo>
                    <a:lnTo>
                      <a:pt x="433" y="356"/>
                    </a:lnTo>
                    <a:lnTo>
                      <a:pt x="433" y="356"/>
                    </a:lnTo>
                    <a:lnTo>
                      <a:pt x="484" y="313"/>
                    </a:lnTo>
                    <a:lnTo>
                      <a:pt x="484" y="313"/>
                    </a:lnTo>
                    <a:lnTo>
                      <a:pt x="510" y="290"/>
                    </a:lnTo>
                    <a:lnTo>
                      <a:pt x="522" y="278"/>
                    </a:lnTo>
                    <a:lnTo>
                      <a:pt x="525" y="276"/>
                    </a:lnTo>
                    <a:lnTo>
                      <a:pt x="527" y="276"/>
                    </a:lnTo>
                    <a:lnTo>
                      <a:pt x="527" y="273"/>
                    </a:lnTo>
                    <a:lnTo>
                      <a:pt x="530" y="273"/>
                    </a:lnTo>
                    <a:lnTo>
                      <a:pt x="530" y="273"/>
                    </a:lnTo>
                    <a:lnTo>
                      <a:pt x="533" y="270"/>
                    </a:lnTo>
                    <a:lnTo>
                      <a:pt x="533" y="270"/>
                    </a:lnTo>
                    <a:lnTo>
                      <a:pt x="539" y="258"/>
                    </a:lnTo>
                    <a:lnTo>
                      <a:pt x="539" y="244"/>
                    </a:lnTo>
                    <a:lnTo>
                      <a:pt x="539" y="244"/>
                    </a:lnTo>
                    <a:lnTo>
                      <a:pt x="536" y="229"/>
                    </a:lnTo>
                    <a:lnTo>
                      <a:pt x="527" y="221"/>
                    </a:lnTo>
                    <a:lnTo>
                      <a:pt x="522" y="215"/>
                    </a:lnTo>
                    <a:lnTo>
                      <a:pt x="507" y="204"/>
                    </a:lnTo>
                    <a:lnTo>
                      <a:pt x="507" y="204"/>
                    </a:lnTo>
                    <a:lnTo>
                      <a:pt x="482" y="181"/>
                    </a:lnTo>
                    <a:lnTo>
                      <a:pt x="482" y="181"/>
                    </a:lnTo>
                    <a:lnTo>
                      <a:pt x="430" y="138"/>
                    </a:lnTo>
                    <a:lnTo>
                      <a:pt x="430" y="138"/>
                    </a:lnTo>
                    <a:lnTo>
                      <a:pt x="330" y="52"/>
                    </a:lnTo>
                    <a:lnTo>
                      <a:pt x="330" y="52"/>
                    </a:lnTo>
                    <a:lnTo>
                      <a:pt x="278" y="9"/>
                    </a:lnTo>
                    <a:lnTo>
                      <a:pt x="275" y="9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5" y="6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61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38" y="15"/>
                    </a:lnTo>
                    <a:lnTo>
                      <a:pt x="238" y="15"/>
                    </a:lnTo>
                    <a:lnTo>
                      <a:pt x="235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29"/>
                    </a:lnTo>
                    <a:lnTo>
                      <a:pt x="235" y="38"/>
                    </a:lnTo>
                    <a:lnTo>
                      <a:pt x="235" y="38"/>
                    </a:lnTo>
                    <a:lnTo>
                      <a:pt x="235" y="66"/>
                    </a:lnTo>
                    <a:lnTo>
                      <a:pt x="235" y="66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8" y="138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7"/>
                    </a:lnTo>
                    <a:lnTo>
                      <a:pt x="238" y="149"/>
                    </a:lnTo>
                    <a:lnTo>
                      <a:pt x="238" y="149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138" y="15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7" name="Freeform 21"/>
              <p:cNvSpPr>
                <a:spLocks noChangeArrowheads="1"/>
              </p:cNvSpPr>
              <p:nvPr/>
            </p:nvSpPr>
            <p:spPr bwMode="auto">
              <a:xfrm>
                <a:off x="8773337" y="1565810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8" name="Freeform 22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499" name="Freeform 23"/>
              <p:cNvSpPr>
                <a:spLocks noChangeArrowheads="1"/>
              </p:cNvSpPr>
              <p:nvPr/>
            </p:nvSpPr>
            <p:spPr bwMode="auto">
              <a:xfrm>
                <a:off x="8780818" y="1594663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0" name="Freeform 24"/>
              <p:cNvSpPr>
                <a:spLocks noChangeArrowheads="1"/>
              </p:cNvSpPr>
              <p:nvPr/>
            </p:nvSpPr>
            <p:spPr bwMode="auto">
              <a:xfrm>
                <a:off x="8780818" y="1487801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1" name="Freeform 25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2" name="Freeform 26"/>
              <p:cNvSpPr>
                <a:spLocks noChangeArrowheads="1"/>
              </p:cNvSpPr>
              <p:nvPr/>
            </p:nvSpPr>
            <p:spPr bwMode="auto">
              <a:xfrm>
                <a:off x="8773337" y="1517722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3" name="Freeform 27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43 w 496"/>
                  <a:gd name="T1" fmla="*/ 269 h 540"/>
                  <a:gd name="T2" fmla="*/ 154 w 496"/>
                  <a:gd name="T3" fmla="*/ 267 h 540"/>
                  <a:gd name="T4" fmla="*/ 172 w 496"/>
                  <a:gd name="T5" fmla="*/ 249 h 540"/>
                  <a:gd name="T6" fmla="*/ 175 w 496"/>
                  <a:gd name="T7" fmla="*/ 241 h 540"/>
                  <a:gd name="T8" fmla="*/ 175 w 496"/>
                  <a:gd name="T9" fmla="*/ 232 h 540"/>
                  <a:gd name="T10" fmla="*/ 163 w 496"/>
                  <a:gd name="T11" fmla="*/ 63 h 540"/>
                  <a:gd name="T12" fmla="*/ 160 w 496"/>
                  <a:gd name="T13" fmla="*/ 0 h 540"/>
                  <a:gd name="T14" fmla="*/ 154 w 496"/>
                  <a:gd name="T15" fmla="*/ 63 h 540"/>
                  <a:gd name="T16" fmla="*/ 146 w 496"/>
                  <a:gd name="T17" fmla="*/ 232 h 540"/>
                  <a:gd name="T18" fmla="*/ 138 w 496"/>
                  <a:gd name="T19" fmla="*/ 238 h 540"/>
                  <a:gd name="T20" fmla="*/ 66 w 496"/>
                  <a:gd name="T21" fmla="*/ 235 h 540"/>
                  <a:gd name="T22" fmla="*/ 26 w 496"/>
                  <a:gd name="T23" fmla="*/ 235 h 540"/>
                  <a:gd name="T24" fmla="*/ 14 w 496"/>
                  <a:gd name="T25" fmla="*/ 238 h 540"/>
                  <a:gd name="T26" fmla="*/ 0 w 496"/>
                  <a:gd name="T27" fmla="*/ 255 h 540"/>
                  <a:gd name="T28" fmla="*/ 3 w 496"/>
                  <a:gd name="T29" fmla="*/ 264 h 540"/>
                  <a:gd name="T30" fmla="*/ 52 w 496"/>
                  <a:gd name="T31" fmla="*/ 330 h 540"/>
                  <a:gd name="T32" fmla="*/ 183 w 496"/>
                  <a:gd name="T33" fmla="*/ 484 h 540"/>
                  <a:gd name="T34" fmla="*/ 220 w 496"/>
                  <a:gd name="T35" fmla="*/ 527 h 540"/>
                  <a:gd name="T36" fmla="*/ 223 w 496"/>
                  <a:gd name="T37" fmla="*/ 530 h 540"/>
                  <a:gd name="T38" fmla="*/ 252 w 496"/>
                  <a:gd name="T39" fmla="*/ 539 h 540"/>
                  <a:gd name="T40" fmla="*/ 281 w 496"/>
                  <a:gd name="T41" fmla="*/ 521 h 540"/>
                  <a:gd name="T42" fmla="*/ 312 w 496"/>
                  <a:gd name="T43" fmla="*/ 481 h 540"/>
                  <a:gd name="T44" fmla="*/ 444 w 496"/>
                  <a:gd name="T45" fmla="*/ 330 h 540"/>
                  <a:gd name="T46" fmla="*/ 487 w 496"/>
                  <a:gd name="T47" fmla="*/ 275 h 540"/>
                  <a:gd name="T48" fmla="*/ 492 w 496"/>
                  <a:gd name="T49" fmla="*/ 269 h 540"/>
                  <a:gd name="T50" fmla="*/ 487 w 496"/>
                  <a:gd name="T51" fmla="*/ 241 h 540"/>
                  <a:gd name="T52" fmla="*/ 470 w 496"/>
                  <a:gd name="T53" fmla="*/ 235 h 540"/>
                  <a:gd name="T54" fmla="*/ 458 w 496"/>
                  <a:gd name="T55" fmla="*/ 235 h 540"/>
                  <a:gd name="T56" fmla="*/ 369 w 496"/>
                  <a:gd name="T57" fmla="*/ 238 h 540"/>
                  <a:gd name="T58" fmla="*/ 346 w 496"/>
                  <a:gd name="T59" fmla="*/ 238 h 540"/>
                  <a:gd name="T60" fmla="*/ 346 w 496"/>
                  <a:gd name="T61" fmla="*/ 232 h 540"/>
                  <a:gd name="T62" fmla="*/ 338 w 496"/>
                  <a:gd name="T63" fmla="*/ 63 h 540"/>
                  <a:gd name="T64" fmla="*/ 332 w 496"/>
                  <a:gd name="T65" fmla="*/ 0 h 540"/>
                  <a:gd name="T66" fmla="*/ 329 w 496"/>
                  <a:gd name="T67" fmla="*/ 63 h 540"/>
                  <a:gd name="T68" fmla="*/ 318 w 496"/>
                  <a:gd name="T69" fmla="*/ 232 h 540"/>
                  <a:gd name="T70" fmla="*/ 321 w 496"/>
                  <a:gd name="T71" fmla="*/ 249 h 540"/>
                  <a:gd name="T72" fmla="*/ 338 w 496"/>
                  <a:gd name="T73" fmla="*/ 267 h 540"/>
                  <a:gd name="T74" fmla="*/ 355 w 496"/>
                  <a:gd name="T75" fmla="*/ 269 h 540"/>
                  <a:gd name="T76" fmla="*/ 427 w 496"/>
                  <a:gd name="T77" fmla="*/ 272 h 540"/>
                  <a:gd name="T78" fmla="*/ 412 w 496"/>
                  <a:gd name="T79" fmla="*/ 301 h 540"/>
                  <a:gd name="T80" fmla="*/ 278 w 496"/>
                  <a:gd name="T81" fmla="*/ 450 h 540"/>
                  <a:gd name="T82" fmla="*/ 241 w 496"/>
                  <a:gd name="T83" fmla="*/ 479 h 540"/>
                  <a:gd name="T84" fmla="*/ 172 w 496"/>
                  <a:gd name="T85" fmla="*/ 401 h 540"/>
                  <a:gd name="T86" fmla="*/ 54 w 496"/>
                  <a:gd name="T87" fmla="*/ 272 h 540"/>
                  <a:gd name="T88" fmla="*/ 123 w 496"/>
                  <a:gd name="T89" fmla="*/ 269 h 540"/>
                  <a:gd name="T90" fmla="*/ 28 w 496"/>
                  <a:gd name="T91" fmla="*/ 272 h 540"/>
                  <a:gd name="T92" fmla="*/ 26 w 496"/>
                  <a:gd name="T93" fmla="*/ 272 h 540"/>
                  <a:gd name="T94" fmla="*/ 346 w 496"/>
                  <a:gd name="T95" fmla="*/ 23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  <a:close/>
                    <a:moveTo>
                      <a:pt x="146" y="238"/>
                    </a:moveTo>
                    <a:lnTo>
                      <a:pt x="146" y="238"/>
                    </a:lnTo>
                    <a:close/>
                    <a:moveTo>
                      <a:pt x="26" y="272"/>
                    </a:moveTo>
                    <a:lnTo>
                      <a:pt x="28" y="272"/>
                    </a:lnTo>
                    <a:lnTo>
                      <a:pt x="28" y="272"/>
                    </a:lnTo>
                    <a:lnTo>
                      <a:pt x="26" y="272"/>
                    </a:lnTo>
                    <a:close/>
                    <a:moveTo>
                      <a:pt x="28" y="272"/>
                    </a:moveTo>
                    <a:lnTo>
                      <a:pt x="26" y="272"/>
                    </a:lnTo>
                    <a:lnTo>
                      <a:pt x="28" y="272"/>
                    </a:lnTo>
                    <a:close/>
                    <a:moveTo>
                      <a:pt x="467" y="272"/>
                    </a:moveTo>
                    <a:lnTo>
                      <a:pt x="467" y="272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  <a:moveTo>
                      <a:pt x="346" y="238"/>
                    </a:moveTo>
                    <a:lnTo>
                      <a:pt x="346" y="23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4" name="Freeform 28"/>
              <p:cNvSpPr>
                <a:spLocks noChangeArrowheads="1"/>
              </p:cNvSpPr>
              <p:nvPr/>
            </p:nvSpPr>
            <p:spPr bwMode="auto">
              <a:xfrm>
                <a:off x="8554269" y="1642751"/>
                <a:ext cx="119686" cy="130372"/>
              </a:xfrm>
              <a:custGeom>
                <a:avLst/>
                <a:gdLst>
                  <a:gd name="T0" fmla="*/ 138 w 496"/>
                  <a:gd name="T1" fmla="*/ 269 h 540"/>
                  <a:gd name="T2" fmla="*/ 146 w 496"/>
                  <a:gd name="T3" fmla="*/ 269 h 540"/>
                  <a:gd name="T4" fmla="*/ 160 w 496"/>
                  <a:gd name="T5" fmla="*/ 264 h 540"/>
                  <a:gd name="T6" fmla="*/ 172 w 496"/>
                  <a:gd name="T7" fmla="*/ 249 h 540"/>
                  <a:gd name="T8" fmla="*/ 175 w 496"/>
                  <a:gd name="T9" fmla="*/ 241 h 540"/>
                  <a:gd name="T10" fmla="*/ 175 w 496"/>
                  <a:gd name="T11" fmla="*/ 238 h 540"/>
                  <a:gd name="T12" fmla="*/ 175 w 496"/>
                  <a:gd name="T13" fmla="*/ 232 h 540"/>
                  <a:gd name="T14" fmla="*/ 163 w 496"/>
                  <a:gd name="T15" fmla="*/ 63 h 540"/>
                  <a:gd name="T16" fmla="*/ 160 w 496"/>
                  <a:gd name="T17" fmla="*/ 17 h 540"/>
                  <a:gd name="T18" fmla="*/ 157 w 496"/>
                  <a:gd name="T19" fmla="*/ 17 h 540"/>
                  <a:gd name="T20" fmla="*/ 154 w 496"/>
                  <a:gd name="T21" fmla="*/ 63 h 540"/>
                  <a:gd name="T22" fmla="*/ 146 w 496"/>
                  <a:gd name="T23" fmla="*/ 232 h 540"/>
                  <a:gd name="T24" fmla="*/ 143 w 496"/>
                  <a:gd name="T25" fmla="*/ 238 h 540"/>
                  <a:gd name="T26" fmla="*/ 123 w 496"/>
                  <a:gd name="T27" fmla="*/ 238 h 540"/>
                  <a:gd name="T28" fmla="*/ 66 w 496"/>
                  <a:gd name="T29" fmla="*/ 235 h 540"/>
                  <a:gd name="T30" fmla="*/ 26 w 496"/>
                  <a:gd name="T31" fmla="*/ 235 h 540"/>
                  <a:gd name="T32" fmla="*/ 20 w 496"/>
                  <a:gd name="T33" fmla="*/ 235 h 540"/>
                  <a:gd name="T34" fmla="*/ 6 w 496"/>
                  <a:gd name="T35" fmla="*/ 243 h 540"/>
                  <a:gd name="T36" fmla="*/ 0 w 496"/>
                  <a:gd name="T37" fmla="*/ 258 h 540"/>
                  <a:gd name="T38" fmla="*/ 3 w 496"/>
                  <a:gd name="T39" fmla="*/ 264 h 540"/>
                  <a:gd name="T40" fmla="*/ 11 w 496"/>
                  <a:gd name="T41" fmla="*/ 281 h 540"/>
                  <a:gd name="T42" fmla="*/ 138 w 496"/>
                  <a:gd name="T43" fmla="*/ 432 h 540"/>
                  <a:gd name="T44" fmla="*/ 183 w 496"/>
                  <a:gd name="T45" fmla="*/ 484 h 540"/>
                  <a:gd name="T46" fmla="*/ 220 w 496"/>
                  <a:gd name="T47" fmla="*/ 527 h 540"/>
                  <a:gd name="T48" fmla="*/ 223 w 496"/>
                  <a:gd name="T49" fmla="*/ 530 h 540"/>
                  <a:gd name="T50" fmla="*/ 226 w 496"/>
                  <a:gd name="T51" fmla="*/ 533 h 540"/>
                  <a:gd name="T52" fmla="*/ 252 w 496"/>
                  <a:gd name="T53" fmla="*/ 539 h 540"/>
                  <a:gd name="T54" fmla="*/ 281 w 496"/>
                  <a:gd name="T55" fmla="*/ 521 h 540"/>
                  <a:gd name="T56" fmla="*/ 312 w 496"/>
                  <a:gd name="T57" fmla="*/ 481 h 540"/>
                  <a:gd name="T58" fmla="*/ 358 w 496"/>
                  <a:gd name="T59" fmla="*/ 430 h 540"/>
                  <a:gd name="T60" fmla="*/ 484 w 496"/>
                  <a:gd name="T61" fmla="*/ 281 h 540"/>
                  <a:gd name="T62" fmla="*/ 487 w 496"/>
                  <a:gd name="T63" fmla="*/ 275 h 540"/>
                  <a:gd name="T64" fmla="*/ 492 w 496"/>
                  <a:gd name="T65" fmla="*/ 269 h 540"/>
                  <a:gd name="T66" fmla="*/ 492 w 496"/>
                  <a:gd name="T67" fmla="*/ 252 h 540"/>
                  <a:gd name="T68" fmla="*/ 487 w 496"/>
                  <a:gd name="T69" fmla="*/ 241 h 540"/>
                  <a:gd name="T70" fmla="*/ 470 w 496"/>
                  <a:gd name="T71" fmla="*/ 235 h 540"/>
                  <a:gd name="T72" fmla="*/ 464 w 496"/>
                  <a:gd name="T73" fmla="*/ 235 h 540"/>
                  <a:gd name="T74" fmla="*/ 427 w 496"/>
                  <a:gd name="T75" fmla="*/ 235 h 540"/>
                  <a:gd name="T76" fmla="*/ 369 w 496"/>
                  <a:gd name="T77" fmla="*/ 238 h 540"/>
                  <a:gd name="T78" fmla="*/ 346 w 496"/>
                  <a:gd name="T79" fmla="*/ 238 h 540"/>
                  <a:gd name="T80" fmla="*/ 346 w 496"/>
                  <a:gd name="T81" fmla="*/ 238 h 540"/>
                  <a:gd name="T82" fmla="*/ 341 w 496"/>
                  <a:gd name="T83" fmla="*/ 138 h 540"/>
                  <a:gd name="T84" fmla="*/ 338 w 496"/>
                  <a:gd name="T85" fmla="*/ 63 h 540"/>
                  <a:gd name="T86" fmla="*/ 332 w 496"/>
                  <a:gd name="T87" fmla="*/ 0 h 540"/>
                  <a:gd name="T88" fmla="*/ 332 w 496"/>
                  <a:gd name="T89" fmla="*/ 17 h 540"/>
                  <a:gd name="T90" fmla="*/ 324 w 496"/>
                  <a:gd name="T91" fmla="*/ 138 h 540"/>
                  <a:gd name="T92" fmla="*/ 318 w 496"/>
                  <a:gd name="T93" fmla="*/ 238 h 540"/>
                  <a:gd name="T94" fmla="*/ 321 w 496"/>
                  <a:gd name="T95" fmla="*/ 249 h 540"/>
                  <a:gd name="T96" fmla="*/ 338 w 496"/>
                  <a:gd name="T97" fmla="*/ 267 h 540"/>
                  <a:gd name="T98" fmla="*/ 346 w 496"/>
                  <a:gd name="T99" fmla="*/ 269 h 540"/>
                  <a:gd name="T100" fmla="*/ 355 w 496"/>
                  <a:gd name="T101" fmla="*/ 269 h 540"/>
                  <a:gd name="T102" fmla="*/ 427 w 496"/>
                  <a:gd name="T103" fmla="*/ 272 h 540"/>
                  <a:gd name="T104" fmla="*/ 438 w 496"/>
                  <a:gd name="T105" fmla="*/ 272 h 540"/>
                  <a:gd name="T106" fmla="*/ 324 w 496"/>
                  <a:gd name="T107" fmla="*/ 401 h 540"/>
                  <a:gd name="T108" fmla="*/ 278 w 496"/>
                  <a:gd name="T109" fmla="*/ 450 h 540"/>
                  <a:gd name="T110" fmla="*/ 241 w 496"/>
                  <a:gd name="T111" fmla="*/ 479 h 540"/>
                  <a:gd name="T112" fmla="*/ 218 w 496"/>
                  <a:gd name="T113" fmla="*/ 453 h 540"/>
                  <a:gd name="T114" fmla="*/ 83 w 496"/>
                  <a:gd name="T115" fmla="*/ 304 h 540"/>
                  <a:gd name="T116" fmla="*/ 54 w 496"/>
                  <a:gd name="T117" fmla="*/ 272 h 540"/>
                  <a:gd name="T118" fmla="*/ 123 w 496"/>
                  <a:gd name="T119" fmla="*/ 26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6" h="540">
                    <a:moveTo>
                      <a:pt x="123" y="269"/>
                    </a:moveTo>
                    <a:lnTo>
                      <a:pt x="123" y="269"/>
                    </a:lnTo>
                    <a:lnTo>
                      <a:pt x="138" y="269"/>
                    </a:lnTo>
                    <a:lnTo>
                      <a:pt x="143" y="269"/>
                    </a:lnTo>
                    <a:lnTo>
                      <a:pt x="146" y="269"/>
                    </a:lnTo>
                    <a:lnTo>
                      <a:pt x="146" y="269"/>
                    </a:lnTo>
                    <a:lnTo>
                      <a:pt x="154" y="267"/>
                    </a:lnTo>
                    <a:lnTo>
                      <a:pt x="154" y="267"/>
                    </a:lnTo>
                    <a:lnTo>
                      <a:pt x="160" y="264"/>
                    </a:lnTo>
                    <a:lnTo>
                      <a:pt x="166" y="261"/>
                    </a:lnTo>
                    <a:lnTo>
                      <a:pt x="172" y="249"/>
                    </a:lnTo>
                    <a:lnTo>
                      <a:pt x="172" y="249"/>
                    </a:lnTo>
                    <a:lnTo>
                      <a:pt x="175" y="246"/>
                    </a:lnTo>
                    <a:lnTo>
                      <a:pt x="175" y="243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41"/>
                    </a:lnTo>
                    <a:lnTo>
                      <a:pt x="175" y="238"/>
                    </a:lnTo>
                    <a:lnTo>
                      <a:pt x="175" y="238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46" y="232"/>
                    </a:lnTo>
                    <a:lnTo>
                      <a:pt x="146" y="232"/>
                    </a:lnTo>
                    <a:lnTo>
                      <a:pt x="146" y="238"/>
                    </a:lnTo>
                    <a:lnTo>
                      <a:pt x="143" y="238"/>
                    </a:lnTo>
                    <a:lnTo>
                      <a:pt x="138" y="238"/>
                    </a:lnTo>
                    <a:lnTo>
                      <a:pt x="138" y="238"/>
                    </a:lnTo>
                    <a:lnTo>
                      <a:pt x="123" y="238"/>
                    </a:lnTo>
                    <a:lnTo>
                      <a:pt x="123" y="238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34" y="235"/>
                    </a:lnTo>
                    <a:lnTo>
                      <a:pt x="28" y="235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20" y="235"/>
                    </a:lnTo>
                    <a:lnTo>
                      <a:pt x="14" y="238"/>
                    </a:lnTo>
                    <a:lnTo>
                      <a:pt x="6" y="243"/>
                    </a:lnTo>
                    <a:lnTo>
                      <a:pt x="6" y="243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6" y="275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83" y="484"/>
                    </a:lnTo>
                    <a:lnTo>
                      <a:pt x="183" y="484"/>
                    </a:lnTo>
                    <a:lnTo>
                      <a:pt x="206" y="510"/>
                    </a:lnTo>
                    <a:lnTo>
                      <a:pt x="218" y="521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3" y="527"/>
                    </a:lnTo>
                    <a:lnTo>
                      <a:pt x="223" y="530"/>
                    </a:lnTo>
                    <a:lnTo>
                      <a:pt x="223" y="530"/>
                    </a:lnTo>
                    <a:lnTo>
                      <a:pt x="226" y="533"/>
                    </a:lnTo>
                    <a:lnTo>
                      <a:pt x="226" y="533"/>
                    </a:lnTo>
                    <a:lnTo>
                      <a:pt x="238" y="539"/>
                    </a:lnTo>
                    <a:lnTo>
                      <a:pt x="252" y="539"/>
                    </a:lnTo>
                    <a:lnTo>
                      <a:pt x="252" y="539"/>
                    </a:lnTo>
                    <a:lnTo>
                      <a:pt x="264" y="536"/>
                    </a:lnTo>
                    <a:lnTo>
                      <a:pt x="275" y="527"/>
                    </a:lnTo>
                    <a:lnTo>
                      <a:pt x="281" y="521"/>
                    </a:lnTo>
                    <a:lnTo>
                      <a:pt x="292" y="507"/>
                    </a:lnTo>
                    <a:lnTo>
                      <a:pt x="292" y="507"/>
                    </a:lnTo>
                    <a:lnTo>
                      <a:pt x="312" y="481"/>
                    </a:lnTo>
                    <a:lnTo>
                      <a:pt x="312" y="481"/>
                    </a:lnTo>
                    <a:lnTo>
                      <a:pt x="358" y="430"/>
                    </a:lnTo>
                    <a:lnTo>
                      <a:pt x="358" y="430"/>
                    </a:lnTo>
                    <a:lnTo>
                      <a:pt x="444" y="330"/>
                    </a:lnTo>
                    <a:lnTo>
                      <a:pt x="444" y="330"/>
                    </a:lnTo>
                    <a:lnTo>
                      <a:pt x="484" y="281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87" y="275"/>
                    </a:lnTo>
                    <a:lnTo>
                      <a:pt x="490" y="275"/>
                    </a:lnTo>
                    <a:lnTo>
                      <a:pt x="490" y="275"/>
                    </a:lnTo>
                    <a:lnTo>
                      <a:pt x="492" y="269"/>
                    </a:lnTo>
                    <a:lnTo>
                      <a:pt x="492" y="269"/>
                    </a:lnTo>
                    <a:lnTo>
                      <a:pt x="495" y="261"/>
                    </a:lnTo>
                    <a:lnTo>
                      <a:pt x="492" y="252"/>
                    </a:lnTo>
                    <a:lnTo>
                      <a:pt x="492" y="252"/>
                    </a:lnTo>
                    <a:lnTo>
                      <a:pt x="487" y="241"/>
                    </a:lnTo>
                    <a:lnTo>
                      <a:pt x="487" y="241"/>
                    </a:lnTo>
                    <a:lnTo>
                      <a:pt x="481" y="238"/>
                    </a:lnTo>
                    <a:lnTo>
                      <a:pt x="481" y="238"/>
                    </a:lnTo>
                    <a:lnTo>
                      <a:pt x="470" y="235"/>
                    </a:lnTo>
                    <a:lnTo>
                      <a:pt x="467" y="235"/>
                    </a:lnTo>
                    <a:lnTo>
                      <a:pt x="467" y="235"/>
                    </a:lnTo>
                    <a:lnTo>
                      <a:pt x="464" y="235"/>
                    </a:lnTo>
                    <a:lnTo>
                      <a:pt x="458" y="235"/>
                    </a:lnTo>
                    <a:lnTo>
                      <a:pt x="458" y="235"/>
                    </a:lnTo>
                    <a:lnTo>
                      <a:pt x="427" y="235"/>
                    </a:lnTo>
                    <a:lnTo>
                      <a:pt x="427" y="235"/>
                    </a:lnTo>
                    <a:lnTo>
                      <a:pt x="369" y="238"/>
                    </a:lnTo>
                    <a:lnTo>
                      <a:pt x="369" y="238"/>
                    </a:lnTo>
                    <a:lnTo>
                      <a:pt x="355" y="238"/>
                    </a:lnTo>
                    <a:lnTo>
                      <a:pt x="349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8"/>
                    </a:lnTo>
                    <a:lnTo>
                      <a:pt x="346" y="232"/>
                    </a:lnTo>
                    <a:lnTo>
                      <a:pt x="346" y="232"/>
                    </a:lnTo>
                    <a:lnTo>
                      <a:pt x="341" y="138"/>
                    </a:lnTo>
                    <a:lnTo>
                      <a:pt x="341" y="138"/>
                    </a:lnTo>
                    <a:lnTo>
                      <a:pt x="338" y="63"/>
                    </a:lnTo>
                    <a:lnTo>
                      <a:pt x="338" y="63"/>
                    </a:lnTo>
                    <a:lnTo>
                      <a:pt x="335" y="17"/>
                    </a:lnTo>
                    <a:lnTo>
                      <a:pt x="335" y="17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32" y="17"/>
                    </a:lnTo>
                    <a:lnTo>
                      <a:pt x="332" y="17"/>
                    </a:lnTo>
                    <a:lnTo>
                      <a:pt x="329" y="63"/>
                    </a:lnTo>
                    <a:lnTo>
                      <a:pt x="329" y="63"/>
                    </a:lnTo>
                    <a:lnTo>
                      <a:pt x="324" y="138"/>
                    </a:lnTo>
                    <a:lnTo>
                      <a:pt x="324" y="138"/>
                    </a:lnTo>
                    <a:lnTo>
                      <a:pt x="318" y="232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21" y="249"/>
                    </a:lnTo>
                    <a:lnTo>
                      <a:pt x="321" y="249"/>
                    </a:lnTo>
                    <a:lnTo>
                      <a:pt x="327" y="261"/>
                    </a:lnTo>
                    <a:lnTo>
                      <a:pt x="332" y="264"/>
                    </a:lnTo>
                    <a:lnTo>
                      <a:pt x="338" y="267"/>
                    </a:lnTo>
                    <a:lnTo>
                      <a:pt x="338" y="267"/>
                    </a:lnTo>
                    <a:lnTo>
                      <a:pt x="344" y="267"/>
                    </a:lnTo>
                    <a:lnTo>
                      <a:pt x="346" y="269"/>
                    </a:lnTo>
                    <a:lnTo>
                      <a:pt x="349" y="269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427" y="272"/>
                    </a:lnTo>
                    <a:lnTo>
                      <a:pt x="427" y="272"/>
                    </a:lnTo>
                    <a:lnTo>
                      <a:pt x="438" y="272"/>
                    </a:lnTo>
                    <a:lnTo>
                      <a:pt x="438" y="272"/>
                    </a:lnTo>
                    <a:lnTo>
                      <a:pt x="412" y="301"/>
                    </a:lnTo>
                    <a:lnTo>
                      <a:pt x="412" y="301"/>
                    </a:lnTo>
                    <a:lnTo>
                      <a:pt x="324" y="401"/>
                    </a:lnTo>
                    <a:lnTo>
                      <a:pt x="324" y="401"/>
                    </a:lnTo>
                    <a:lnTo>
                      <a:pt x="278" y="450"/>
                    </a:lnTo>
                    <a:lnTo>
                      <a:pt x="278" y="450"/>
                    </a:lnTo>
                    <a:lnTo>
                      <a:pt x="255" y="476"/>
                    </a:lnTo>
                    <a:lnTo>
                      <a:pt x="246" y="487"/>
                    </a:lnTo>
                    <a:lnTo>
                      <a:pt x="241" y="479"/>
                    </a:lnTo>
                    <a:lnTo>
                      <a:pt x="241" y="479"/>
                    </a:lnTo>
                    <a:lnTo>
                      <a:pt x="218" y="453"/>
                    </a:lnTo>
                    <a:lnTo>
                      <a:pt x="218" y="453"/>
                    </a:lnTo>
                    <a:lnTo>
                      <a:pt x="172" y="401"/>
                    </a:lnTo>
                    <a:lnTo>
                      <a:pt x="172" y="401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123" y="26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5" name="Freeform 29"/>
              <p:cNvSpPr>
                <a:spLocks noChangeArrowheads="1"/>
              </p:cNvSpPr>
              <p:nvPr/>
            </p:nvSpPr>
            <p:spPr bwMode="auto">
              <a:xfrm>
                <a:off x="8589534" y="1700457"/>
                <a:ext cx="1069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6" name="Freeform 30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7" name="Freeform 31"/>
              <p:cNvSpPr>
                <a:spLocks noChangeArrowheads="1"/>
              </p:cNvSpPr>
              <p:nvPr/>
            </p:nvSpPr>
            <p:spPr bwMode="auto">
              <a:xfrm>
                <a:off x="8560681" y="1707937"/>
                <a:ext cx="1068" cy="106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8" name="Freeform 32"/>
              <p:cNvSpPr>
                <a:spLocks noChangeArrowheads="1"/>
              </p:cNvSpPr>
              <p:nvPr/>
            </p:nvSpPr>
            <p:spPr bwMode="auto">
              <a:xfrm>
                <a:off x="8667544" y="1707937"/>
                <a:ext cx="1068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09" name="Freeform 33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0" name="Freeform 34"/>
              <p:cNvSpPr>
                <a:spLocks noChangeArrowheads="1"/>
              </p:cNvSpPr>
              <p:nvPr/>
            </p:nvSpPr>
            <p:spPr bwMode="auto">
              <a:xfrm>
                <a:off x="8637622" y="1700457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1" name="Freeform 35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111 w 539"/>
                  <a:gd name="T3" fmla="*/ 358 h 496"/>
                  <a:gd name="T4" fmla="*/ 263 w 539"/>
                  <a:gd name="T5" fmla="*/ 487 h 496"/>
                  <a:gd name="T6" fmla="*/ 266 w 539"/>
                  <a:gd name="T7" fmla="*/ 489 h 496"/>
                  <a:gd name="T8" fmla="*/ 289 w 539"/>
                  <a:gd name="T9" fmla="*/ 492 h 496"/>
                  <a:gd name="T10" fmla="*/ 303 w 539"/>
                  <a:gd name="T11" fmla="*/ 481 h 496"/>
                  <a:gd name="T12" fmla="*/ 306 w 539"/>
                  <a:gd name="T13" fmla="*/ 467 h 496"/>
                  <a:gd name="T14" fmla="*/ 303 w 539"/>
                  <a:gd name="T15" fmla="*/ 426 h 496"/>
                  <a:gd name="T16" fmla="*/ 300 w 539"/>
                  <a:gd name="T17" fmla="*/ 355 h 496"/>
                  <a:gd name="T18" fmla="*/ 300 w 539"/>
                  <a:gd name="T19" fmla="*/ 346 h 496"/>
                  <a:gd name="T20" fmla="*/ 403 w 539"/>
                  <a:gd name="T21" fmla="*/ 341 h 496"/>
                  <a:gd name="T22" fmla="*/ 521 w 539"/>
                  <a:gd name="T23" fmla="*/ 335 h 496"/>
                  <a:gd name="T24" fmla="*/ 521 w 539"/>
                  <a:gd name="T25" fmla="*/ 332 h 496"/>
                  <a:gd name="T26" fmla="*/ 403 w 539"/>
                  <a:gd name="T27" fmla="*/ 323 h 496"/>
                  <a:gd name="T28" fmla="*/ 303 w 539"/>
                  <a:gd name="T29" fmla="*/ 317 h 496"/>
                  <a:gd name="T30" fmla="*/ 274 w 539"/>
                  <a:gd name="T31" fmla="*/ 332 h 496"/>
                  <a:gd name="T32" fmla="*/ 271 w 539"/>
                  <a:gd name="T33" fmla="*/ 346 h 496"/>
                  <a:gd name="T34" fmla="*/ 271 w 539"/>
                  <a:gd name="T35" fmla="*/ 369 h 496"/>
                  <a:gd name="T36" fmla="*/ 269 w 539"/>
                  <a:gd name="T37" fmla="*/ 441 h 496"/>
                  <a:gd name="T38" fmla="*/ 140 w 539"/>
                  <a:gd name="T39" fmla="*/ 323 h 496"/>
                  <a:gd name="T40" fmla="*/ 63 w 539"/>
                  <a:gd name="T41" fmla="*/ 254 h 496"/>
                  <a:gd name="T42" fmla="*/ 85 w 539"/>
                  <a:gd name="T43" fmla="*/ 217 h 496"/>
                  <a:gd name="T44" fmla="*/ 237 w 539"/>
                  <a:gd name="T45" fmla="*/ 83 h 496"/>
                  <a:gd name="T46" fmla="*/ 269 w 539"/>
                  <a:gd name="T47" fmla="*/ 65 h 496"/>
                  <a:gd name="T48" fmla="*/ 271 w 539"/>
                  <a:gd name="T49" fmla="*/ 137 h 496"/>
                  <a:gd name="T50" fmla="*/ 271 w 539"/>
                  <a:gd name="T51" fmla="*/ 154 h 496"/>
                  <a:gd name="T52" fmla="*/ 292 w 539"/>
                  <a:gd name="T53" fmla="*/ 171 h 496"/>
                  <a:gd name="T54" fmla="*/ 297 w 539"/>
                  <a:gd name="T55" fmla="*/ 174 h 496"/>
                  <a:gd name="T56" fmla="*/ 303 w 539"/>
                  <a:gd name="T57" fmla="*/ 174 h 496"/>
                  <a:gd name="T58" fmla="*/ 403 w 539"/>
                  <a:gd name="T59" fmla="*/ 168 h 496"/>
                  <a:gd name="T60" fmla="*/ 521 w 539"/>
                  <a:gd name="T61" fmla="*/ 160 h 496"/>
                  <a:gd name="T62" fmla="*/ 521 w 539"/>
                  <a:gd name="T63" fmla="*/ 157 h 496"/>
                  <a:gd name="T64" fmla="*/ 403 w 539"/>
                  <a:gd name="T65" fmla="*/ 151 h 496"/>
                  <a:gd name="T66" fmla="*/ 300 w 539"/>
                  <a:gd name="T67" fmla="*/ 143 h 496"/>
                  <a:gd name="T68" fmla="*/ 303 w 539"/>
                  <a:gd name="T69" fmla="*/ 123 h 496"/>
                  <a:gd name="T70" fmla="*/ 306 w 539"/>
                  <a:gd name="T71" fmla="*/ 28 h 496"/>
                  <a:gd name="T72" fmla="*/ 303 w 539"/>
                  <a:gd name="T73" fmla="*/ 20 h 496"/>
                  <a:gd name="T74" fmla="*/ 286 w 539"/>
                  <a:gd name="T75" fmla="*/ 0 h 496"/>
                  <a:gd name="T76" fmla="*/ 277 w 539"/>
                  <a:gd name="T77" fmla="*/ 2 h 496"/>
                  <a:gd name="T78" fmla="*/ 257 w 539"/>
                  <a:gd name="T79" fmla="*/ 11 h 496"/>
                  <a:gd name="T80" fmla="*/ 108 w 539"/>
                  <a:gd name="T81" fmla="*/ 140 h 496"/>
                  <a:gd name="T82" fmla="*/ 17 w 539"/>
                  <a:gd name="T83" fmla="*/ 217 h 496"/>
                  <a:gd name="T84" fmla="*/ 11 w 539"/>
                  <a:gd name="T85" fmla="*/ 223 h 496"/>
                  <a:gd name="T86" fmla="*/ 2 w 539"/>
                  <a:gd name="T87" fmla="*/ 237 h 496"/>
                  <a:gd name="T88" fmla="*/ 11 w 539"/>
                  <a:gd name="T89" fmla="*/ 275 h 496"/>
                  <a:gd name="T90" fmla="*/ 300 w 539"/>
                  <a:gd name="T91" fmla="*/ 346 h 496"/>
                  <a:gd name="T92" fmla="*/ 269 w 539"/>
                  <a:gd name="T93" fmla="*/ 467 h 496"/>
                  <a:gd name="T94" fmla="*/ 269 w 539"/>
                  <a:gd name="T95" fmla="*/ 28 h 496"/>
                  <a:gd name="T96" fmla="*/ 269 w 539"/>
                  <a:gd name="T97" fmla="*/ 2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300" y="346"/>
                    </a:moveTo>
                    <a:lnTo>
                      <a:pt x="300" y="346"/>
                    </a:lnTo>
                    <a:close/>
                    <a:moveTo>
                      <a:pt x="269" y="467"/>
                    </a:moveTo>
                    <a:lnTo>
                      <a:pt x="269" y="469"/>
                    </a:lnTo>
                    <a:lnTo>
                      <a:pt x="269" y="469"/>
                    </a:lnTo>
                    <a:lnTo>
                      <a:pt x="269" y="467"/>
                    </a:lnTo>
                    <a:close/>
                    <a:moveTo>
                      <a:pt x="300" y="146"/>
                    </a:moveTo>
                    <a:lnTo>
                      <a:pt x="300" y="146"/>
                    </a:lnTo>
                    <a:close/>
                    <a:moveTo>
                      <a:pt x="269" y="28"/>
                    </a:moveTo>
                    <a:lnTo>
                      <a:pt x="269" y="28"/>
                    </a:lnTo>
                    <a:close/>
                    <a:moveTo>
                      <a:pt x="269" y="25"/>
                    </a:moveTo>
                    <a:lnTo>
                      <a:pt x="269" y="28"/>
                    </a:lnTo>
                    <a:lnTo>
                      <a:pt x="269" y="28"/>
                    </a:lnTo>
                    <a:lnTo>
                      <a:pt x="269" y="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2" name="Freeform 36"/>
              <p:cNvSpPr>
                <a:spLocks noChangeArrowheads="1"/>
              </p:cNvSpPr>
              <p:nvPr/>
            </p:nvSpPr>
            <p:spPr bwMode="auto">
              <a:xfrm>
                <a:off x="8383289" y="1481389"/>
                <a:ext cx="130372" cy="119686"/>
              </a:xfrm>
              <a:custGeom>
                <a:avLst/>
                <a:gdLst>
                  <a:gd name="T0" fmla="*/ 31 w 539"/>
                  <a:gd name="T1" fmla="*/ 292 h 496"/>
                  <a:gd name="T2" fmla="*/ 57 w 539"/>
                  <a:gd name="T3" fmla="*/ 312 h 496"/>
                  <a:gd name="T4" fmla="*/ 211 w 539"/>
                  <a:gd name="T5" fmla="*/ 443 h 496"/>
                  <a:gd name="T6" fmla="*/ 263 w 539"/>
                  <a:gd name="T7" fmla="*/ 487 h 496"/>
                  <a:gd name="T8" fmla="*/ 266 w 539"/>
                  <a:gd name="T9" fmla="*/ 489 h 496"/>
                  <a:gd name="T10" fmla="*/ 271 w 539"/>
                  <a:gd name="T11" fmla="*/ 492 h 496"/>
                  <a:gd name="T12" fmla="*/ 289 w 539"/>
                  <a:gd name="T13" fmla="*/ 492 h 496"/>
                  <a:gd name="T14" fmla="*/ 303 w 539"/>
                  <a:gd name="T15" fmla="*/ 481 h 496"/>
                  <a:gd name="T16" fmla="*/ 306 w 539"/>
                  <a:gd name="T17" fmla="*/ 469 h 496"/>
                  <a:gd name="T18" fmla="*/ 306 w 539"/>
                  <a:gd name="T19" fmla="*/ 458 h 496"/>
                  <a:gd name="T20" fmla="*/ 303 w 539"/>
                  <a:gd name="T21" fmla="*/ 426 h 496"/>
                  <a:gd name="T22" fmla="*/ 300 w 539"/>
                  <a:gd name="T23" fmla="*/ 355 h 496"/>
                  <a:gd name="T24" fmla="*/ 300 w 539"/>
                  <a:gd name="T25" fmla="*/ 346 h 496"/>
                  <a:gd name="T26" fmla="*/ 309 w 539"/>
                  <a:gd name="T27" fmla="*/ 346 h 496"/>
                  <a:gd name="T28" fmla="*/ 403 w 539"/>
                  <a:gd name="T29" fmla="*/ 341 h 496"/>
                  <a:gd name="T30" fmla="*/ 521 w 539"/>
                  <a:gd name="T31" fmla="*/ 335 h 496"/>
                  <a:gd name="T32" fmla="*/ 538 w 539"/>
                  <a:gd name="T33" fmla="*/ 332 h 496"/>
                  <a:gd name="T34" fmla="*/ 475 w 539"/>
                  <a:gd name="T35" fmla="*/ 329 h 496"/>
                  <a:gd name="T36" fmla="*/ 403 w 539"/>
                  <a:gd name="T37" fmla="*/ 323 h 496"/>
                  <a:gd name="T38" fmla="*/ 303 w 539"/>
                  <a:gd name="T39" fmla="*/ 317 h 496"/>
                  <a:gd name="T40" fmla="*/ 280 w 539"/>
                  <a:gd name="T41" fmla="*/ 326 h 496"/>
                  <a:gd name="T42" fmla="*/ 271 w 539"/>
                  <a:gd name="T43" fmla="*/ 338 h 496"/>
                  <a:gd name="T44" fmla="*/ 271 w 539"/>
                  <a:gd name="T45" fmla="*/ 349 h 496"/>
                  <a:gd name="T46" fmla="*/ 271 w 539"/>
                  <a:gd name="T47" fmla="*/ 369 h 496"/>
                  <a:gd name="T48" fmla="*/ 269 w 539"/>
                  <a:gd name="T49" fmla="*/ 426 h 496"/>
                  <a:gd name="T50" fmla="*/ 240 w 539"/>
                  <a:gd name="T51" fmla="*/ 412 h 496"/>
                  <a:gd name="T52" fmla="*/ 140 w 539"/>
                  <a:gd name="T53" fmla="*/ 323 h 496"/>
                  <a:gd name="T54" fmla="*/ 63 w 539"/>
                  <a:gd name="T55" fmla="*/ 254 h 496"/>
                  <a:gd name="T56" fmla="*/ 60 w 539"/>
                  <a:gd name="T57" fmla="*/ 240 h 496"/>
                  <a:gd name="T58" fmla="*/ 137 w 539"/>
                  <a:gd name="T59" fmla="*/ 171 h 496"/>
                  <a:gd name="T60" fmla="*/ 237 w 539"/>
                  <a:gd name="T61" fmla="*/ 83 h 496"/>
                  <a:gd name="T62" fmla="*/ 269 w 539"/>
                  <a:gd name="T63" fmla="*/ 65 h 496"/>
                  <a:gd name="T64" fmla="*/ 271 w 539"/>
                  <a:gd name="T65" fmla="*/ 123 h 496"/>
                  <a:gd name="T66" fmla="*/ 271 w 539"/>
                  <a:gd name="T67" fmla="*/ 146 h 496"/>
                  <a:gd name="T68" fmla="*/ 271 w 539"/>
                  <a:gd name="T69" fmla="*/ 154 h 496"/>
                  <a:gd name="T70" fmla="*/ 292 w 539"/>
                  <a:gd name="T71" fmla="*/ 171 h 496"/>
                  <a:gd name="T72" fmla="*/ 297 w 539"/>
                  <a:gd name="T73" fmla="*/ 174 h 496"/>
                  <a:gd name="T74" fmla="*/ 300 w 539"/>
                  <a:gd name="T75" fmla="*/ 174 h 496"/>
                  <a:gd name="T76" fmla="*/ 309 w 539"/>
                  <a:gd name="T77" fmla="*/ 174 h 496"/>
                  <a:gd name="T78" fmla="*/ 403 w 539"/>
                  <a:gd name="T79" fmla="*/ 168 h 496"/>
                  <a:gd name="T80" fmla="*/ 521 w 539"/>
                  <a:gd name="T81" fmla="*/ 160 h 496"/>
                  <a:gd name="T82" fmla="*/ 538 w 539"/>
                  <a:gd name="T83" fmla="*/ 160 h 496"/>
                  <a:gd name="T84" fmla="*/ 475 w 539"/>
                  <a:gd name="T85" fmla="*/ 154 h 496"/>
                  <a:gd name="T86" fmla="*/ 403 w 539"/>
                  <a:gd name="T87" fmla="*/ 151 h 496"/>
                  <a:gd name="T88" fmla="*/ 300 w 539"/>
                  <a:gd name="T89" fmla="*/ 146 h 496"/>
                  <a:gd name="T90" fmla="*/ 300 w 539"/>
                  <a:gd name="T91" fmla="*/ 137 h 496"/>
                  <a:gd name="T92" fmla="*/ 303 w 539"/>
                  <a:gd name="T93" fmla="*/ 65 h 496"/>
                  <a:gd name="T94" fmla="*/ 306 w 539"/>
                  <a:gd name="T95" fmla="*/ 28 h 496"/>
                  <a:gd name="T96" fmla="*/ 303 w 539"/>
                  <a:gd name="T97" fmla="*/ 20 h 496"/>
                  <a:gd name="T98" fmla="*/ 297 w 539"/>
                  <a:gd name="T99" fmla="*/ 5 h 496"/>
                  <a:gd name="T100" fmla="*/ 286 w 539"/>
                  <a:gd name="T101" fmla="*/ 0 h 496"/>
                  <a:gd name="T102" fmla="*/ 277 w 539"/>
                  <a:gd name="T103" fmla="*/ 2 h 496"/>
                  <a:gd name="T104" fmla="*/ 257 w 539"/>
                  <a:gd name="T105" fmla="*/ 11 h 496"/>
                  <a:gd name="T106" fmla="*/ 208 w 539"/>
                  <a:gd name="T107" fmla="*/ 54 h 496"/>
                  <a:gd name="T108" fmla="*/ 57 w 539"/>
                  <a:gd name="T109" fmla="*/ 183 h 496"/>
                  <a:gd name="T110" fmla="*/ 17 w 539"/>
                  <a:gd name="T111" fmla="*/ 217 h 496"/>
                  <a:gd name="T112" fmla="*/ 11 w 539"/>
                  <a:gd name="T113" fmla="*/ 223 h 496"/>
                  <a:gd name="T114" fmla="*/ 8 w 539"/>
                  <a:gd name="T115" fmla="*/ 226 h 496"/>
                  <a:gd name="T116" fmla="*/ 0 w 539"/>
                  <a:gd name="T117" fmla="*/ 252 h 496"/>
                  <a:gd name="T118" fmla="*/ 11 w 539"/>
                  <a:gd name="T119" fmla="*/ 27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9" h="496">
                    <a:moveTo>
                      <a:pt x="11" y="275"/>
                    </a:moveTo>
                    <a:lnTo>
                      <a:pt x="19" y="280"/>
                    </a:lnTo>
                    <a:lnTo>
                      <a:pt x="31" y="292"/>
                    </a:lnTo>
                    <a:lnTo>
                      <a:pt x="31" y="292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111" y="358"/>
                    </a:lnTo>
                    <a:lnTo>
                      <a:pt x="111" y="358"/>
                    </a:lnTo>
                    <a:lnTo>
                      <a:pt x="211" y="443"/>
                    </a:lnTo>
                    <a:lnTo>
                      <a:pt x="211" y="443"/>
                    </a:lnTo>
                    <a:lnTo>
                      <a:pt x="260" y="484"/>
                    </a:lnTo>
                    <a:lnTo>
                      <a:pt x="263" y="487"/>
                    </a:lnTo>
                    <a:lnTo>
                      <a:pt x="263" y="487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66" y="489"/>
                    </a:lnTo>
                    <a:lnTo>
                      <a:pt x="271" y="492"/>
                    </a:lnTo>
                    <a:lnTo>
                      <a:pt x="271" y="492"/>
                    </a:lnTo>
                    <a:lnTo>
                      <a:pt x="277" y="495"/>
                    </a:lnTo>
                    <a:lnTo>
                      <a:pt x="289" y="492"/>
                    </a:lnTo>
                    <a:lnTo>
                      <a:pt x="289" y="492"/>
                    </a:lnTo>
                    <a:lnTo>
                      <a:pt x="297" y="487"/>
                    </a:lnTo>
                    <a:lnTo>
                      <a:pt x="297" y="487"/>
                    </a:lnTo>
                    <a:lnTo>
                      <a:pt x="303" y="481"/>
                    </a:lnTo>
                    <a:lnTo>
                      <a:pt x="303" y="481"/>
                    </a:lnTo>
                    <a:lnTo>
                      <a:pt x="306" y="469"/>
                    </a:lnTo>
                    <a:lnTo>
                      <a:pt x="306" y="469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6" y="458"/>
                    </a:lnTo>
                    <a:lnTo>
                      <a:pt x="306" y="458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03" y="369"/>
                    </a:lnTo>
                    <a:lnTo>
                      <a:pt x="303" y="369"/>
                    </a:lnTo>
                    <a:lnTo>
                      <a:pt x="300" y="355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9" y="346"/>
                    </a:lnTo>
                    <a:lnTo>
                      <a:pt x="309" y="346"/>
                    </a:lnTo>
                    <a:lnTo>
                      <a:pt x="403" y="341"/>
                    </a:lnTo>
                    <a:lnTo>
                      <a:pt x="403" y="341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521" y="335"/>
                    </a:lnTo>
                    <a:lnTo>
                      <a:pt x="521" y="335"/>
                    </a:lnTo>
                    <a:lnTo>
                      <a:pt x="538" y="332"/>
                    </a:lnTo>
                    <a:lnTo>
                      <a:pt x="538" y="332"/>
                    </a:lnTo>
                    <a:lnTo>
                      <a:pt x="521" y="332"/>
                    </a:lnTo>
                    <a:lnTo>
                      <a:pt x="521" y="332"/>
                    </a:lnTo>
                    <a:lnTo>
                      <a:pt x="475" y="329"/>
                    </a:lnTo>
                    <a:lnTo>
                      <a:pt x="475" y="329"/>
                    </a:lnTo>
                    <a:lnTo>
                      <a:pt x="403" y="323"/>
                    </a:lnTo>
                    <a:lnTo>
                      <a:pt x="403" y="323"/>
                    </a:lnTo>
                    <a:lnTo>
                      <a:pt x="309" y="317"/>
                    </a:lnTo>
                    <a:lnTo>
                      <a:pt x="303" y="317"/>
                    </a:lnTo>
                    <a:lnTo>
                      <a:pt x="303" y="317"/>
                    </a:lnTo>
                    <a:lnTo>
                      <a:pt x="292" y="320"/>
                    </a:lnTo>
                    <a:lnTo>
                      <a:pt x="292" y="320"/>
                    </a:lnTo>
                    <a:lnTo>
                      <a:pt x="280" y="326"/>
                    </a:lnTo>
                    <a:lnTo>
                      <a:pt x="274" y="332"/>
                    </a:lnTo>
                    <a:lnTo>
                      <a:pt x="271" y="338"/>
                    </a:lnTo>
                    <a:lnTo>
                      <a:pt x="271" y="338"/>
                    </a:lnTo>
                    <a:lnTo>
                      <a:pt x="271" y="343"/>
                    </a:lnTo>
                    <a:lnTo>
                      <a:pt x="271" y="346"/>
                    </a:lnTo>
                    <a:lnTo>
                      <a:pt x="271" y="349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1" y="369"/>
                    </a:lnTo>
                    <a:lnTo>
                      <a:pt x="271" y="36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41"/>
                    </a:lnTo>
                    <a:lnTo>
                      <a:pt x="269" y="441"/>
                    </a:lnTo>
                    <a:lnTo>
                      <a:pt x="240" y="412"/>
                    </a:lnTo>
                    <a:lnTo>
                      <a:pt x="240" y="412"/>
                    </a:lnTo>
                    <a:lnTo>
                      <a:pt x="140" y="323"/>
                    </a:lnTo>
                    <a:lnTo>
                      <a:pt x="140" y="323"/>
                    </a:lnTo>
                    <a:lnTo>
                      <a:pt x="88" y="278"/>
                    </a:lnTo>
                    <a:lnTo>
                      <a:pt x="88" y="278"/>
                    </a:lnTo>
                    <a:lnTo>
                      <a:pt x="63" y="254"/>
                    </a:lnTo>
                    <a:lnTo>
                      <a:pt x="54" y="249"/>
                    </a:lnTo>
                    <a:lnTo>
                      <a:pt x="60" y="240"/>
                    </a:lnTo>
                    <a:lnTo>
                      <a:pt x="60" y="240"/>
                    </a:lnTo>
                    <a:lnTo>
                      <a:pt x="85" y="217"/>
                    </a:lnTo>
                    <a:lnTo>
                      <a:pt x="85" y="217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123"/>
                    </a:lnTo>
                    <a:lnTo>
                      <a:pt x="271" y="123"/>
                    </a:lnTo>
                    <a:lnTo>
                      <a:pt x="271" y="137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71" y="146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4" y="160"/>
                    </a:lnTo>
                    <a:lnTo>
                      <a:pt x="280" y="166"/>
                    </a:lnTo>
                    <a:lnTo>
                      <a:pt x="292" y="171"/>
                    </a:lnTo>
                    <a:lnTo>
                      <a:pt x="292" y="171"/>
                    </a:lnTo>
                    <a:lnTo>
                      <a:pt x="294" y="174"/>
                    </a:lnTo>
                    <a:lnTo>
                      <a:pt x="297" y="174"/>
                    </a:lnTo>
                    <a:lnTo>
                      <a:pt x="297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0" y="174"/>
                    </a:lnTo>
                    <a:lnTo>
                      <a:pt x="303" y="174"/>
                    </a:lnTo>
                    <a:lnTo>
                      <a:pt x="309" y="174"/>
                    </a:lnTo>
                    <a:lnTo>
                      <a:pt x="309" y="174"/>
                    </a:lnTo>
                    <a:lnTo>
                      <a:pt x="403" y="168"/>
                    </a:lnTo>
                    <a:lnTo>
                      <a:pt x="403" y="168"/>
                    </a:lnTo>
                    <a:lnTo>
                      <a:pt x="475" y="163"/>
                    </a:lnTo>
                    <a:lnTo>
                      <a:pt x="475" y="163"/>
                    </a:lnTo>
                    <a:lnTo>
                      <a:pt x="521" y="160"/>
                    </a:lnTo>
                    <a:lnTo>
                      <a:pt x="521" y="160"/>
                    </a:lnTo>
                    <a:lnTo>
                      <a:pt x="538" y="160"/>
                    </a:lnTo>
                    <a:lnTo>
                      <a:pt x="538" y="160"/>
                    </a:lnTo>
                    <a:lnTo>
                      <a:pt x="521" y="157"/>
                    </a:lnTo>
                    <a:lnTo>
                      <a:pt x="521" y="157"/>
                    </a:lnTo>
                    <a:lnTo>
                      <a:pt x="475" y="154"/>
                    </a:lnTo>
                    <a:lnTo>
                      <a:pt x="475" y="154"/>
                    </a:lnTo>
                    <a:lnTo>
                      <a:pt x="403" y="151"/>
                    </a:lnTo>
                    <a:lnTo>
                      <a:pt x="403" y="151"/>
                    </a:lnTo>
                    <a:lnTo>
                      <a:pt x="309" y="146"/>
                    </a:lnTo>
                    <a:lnTo>
                      <a:pt x="303" y="146"/>
                    </a:lnTo>
                    <a:lnTo>
                      <a:pt x="300" y="146"/>
                    </a:lnTo>
                    <a:lnTo>
                      <a:pt x="300" y="143"/>
                    </a:lnTo>
                    <a:lnTo>
                      <a:pt x="300" y="137"/>
                    </a:lnTo>
                    <a:lnTo>
                      <a:pt x="300" y="137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6" y="34"/>
                    </a:lnTo>
                    <a:lnTo>
                      <a:pt x="306" y="28"/>
                    </a:lnTo>
                    <a:lnTo>
                      <a:pt x="306" y="25"/>
                    </a:lnTo>
                    <a:lnTo>
                      <a:pt x="306" y="25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303" y="14"/>
                    </a:lnTo>
                    <a:lnTo>
                      <a:pt x="297" y="5"/>
                    </a:lnTo>
                    <a:lnTo>
                      <a:pt x="297" y="5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6" y="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31" y="206"/>
                    </a:lnTo>
                    <a:lnTo>
                      <a:pt x="17" y="217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2" y="237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5" y="263"/>
                    </a:lnTo>
                    <a:lnTo>
                      <a:pt x="11" y="27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3" name="Freeform 37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4" name="Freeform 38"/>
              <p:cNvSpPr>
                <a:spLocks noChangeArrowheads="1"/>
              </p:cNvSpPr>
              <p:nvPr/>
            </p:nvSpPr>
            <p:spPr bwMode="auto">
              <a:xfrm>
                <a:off x="8455956" y="1565810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5" name="Freeform 39"/>
              <p:cNvSpPr>
                <a:spLocks noChangeArrowheads="1"/>
              </p:cNvSpPr>
              <p:nvPr/>
            </p:nvSpPr>
            <p:spPr bwMode="auto">
              <a:xfrm>
                <a:off x="8448475" y="1594663"/>
                <a:ext cx="1069" cy="106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6" name="Freeform 40"/>
              <p:cNvSpPr>
                <a:spLocks noChangeArrowheads="1"/>
              </p:cNvSpPr>
              <p:nvPr/>
            </p:nvSpPr>
            <p:spPr bwMode="auto">
              <a:xfrm>
                <a:off x="8455956" y="1516654"/>
                <a:ext cx="1068" cy="106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7" name="Freeform 41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8" name="Freeform 42"/>
              <p:cNvSpPr>
                <a:spLocks noChangeArrowheads="1"/>
              </p:cNvSpPr>
              <p:nvPr/>
            </p:nvSpPr>
            <p:spPr bwMode="auto">
              <a:xfrm>
                <a:off x="8448475" y="1487801"/>
                <a:ext cx="1069" cy="1069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19" name="Freeform 43"/>
              <p:cNvSpPr>
                <a:spLocks noChangeArrowheads="1"/>
              </p:cNvSpPr>
              <p:nvPr/>
            </p:nvSpPr>
            <p:spPr bwMode="auto">
              <a:xfrm>
                <a:off x="8464505" y="1390556"/>
                <a:ext cx="84421" cy="84421"/>
              </a:xfrm>
              <a:custGeom>
                <a:avLst/>
                <a:gdLst>
                  <a:gd name="T0" fmla="*/ 0 w 347"/>
                  <a:gd name="T1" fmla="*/ 55 h 350"/>
                  <a:gd name="T2" fmla="*/ 5 w 347"/>
                  <a:gd name="T3" fmla="*/ 128 h 350"/>
                  <a:gd name="T4" fmla="*/ 14 w 347"/>
                  <a:gd name="T5" fmla="*/ 226 h 350"/>
                  <a:gd name="T6" fmla="*/ 17 w 347"/>
                  <a:gd name="T7" fmla="*/ 246 h 350"/>
                  <a:gd name="T8" fmla="*/ 17 w 347"/>
                  <a:gd name="T9" fmla="*/ 246 h 350"/>
                  <a:gd name="T10" fmla="*/ 20 w 347"/>
                  <a:gd name="T11" fmla="*/ 254 h 350"/>
                  <a:gd name="T12" fmla="*/ 28 w 347"/>
                  <a:gd name="T13" fmla="*/ 266 h 350"/>
                  <a:gd name="T14" fmla="*/ 46 w 347"/>
                  <a:gd name="T15" fmla="*/ 269 h 350"/>
                  <a:gd name="T16" fmla="*/ 54 w 347"/>
                  <a:gd name="T17" fmla="*/ 266 h 350"/>
                  <a:gd name="T18" fmla="*/ 68 w 347"/>
                  <a:gd name="T19" fmla="*/ 252 h 350"/>
                  <a:gd name="T20" fmla="*/ 97 w 347"/>
                  <a:gd name="T21" fmla="*/ 220 h 350"/>
                  <a:gd name="T22" fmla="*/ 109 w 347"/>
                  <a:gd name="T23" fmla="*/ 211 h 350"/>
                  <a:gd name="T24" fmla="*/ 137 w 347"/>
                  <a:gd name="T25" fmla="*/ 237 h 350"/>
                  <a:gd name="T26" fmla="*/ 232 w 347"/>
                  <a:gd name="T27" fmla="*/ 317 h 350"/>
                  <a:gd name="T28" fmla="*/ 257 w 347"/>
                  <a:gd name="T29" fmla="*/ 340 h 350"/>
                  <a:gd name="T30" fmla="*/ 260 w 347"/>
                  <a:gd name="T31" fmla="*/ 337 h 350"/>
                  <a:gd name="T32" fmla="*/ 237 w 347"/>
                  <a:gd name="T33" fmla="*/ 312 h 350"/>
                  <a:gd name="T34" fmla="*/ 157 w 347"/>
                  <a:gd name="T35" fmla="*/ 220 h 350"/>
                  <a:gd name="T36" fmla="*/ 128 w 347"/>
                  <a:gd name="T37" fmla="*/ 186 h 350"/>
                  <a:gd name="T38" fmla="*/ 123 w 347"/>
                  <a:gd name="T39" fmla="*/ 183 h 350"/>
                  <a:gd name="T40" fmla="*/ 109 w 347"/>
                  <a:gd name="T41" fmla="*/ 177 h 350"/>
                  <a:gd name="T42" fmla="*/ 91 w 347"/>
                  <a:gd name="T43" fmla="*/ 180 h 350"/>
                  <a:gd name="T44" fmla="*/ 85 w 347"/>
                  <a:gd name="T45" fmla="*/ 183 h 350"/>
                  <a:gd name="T46" fmla="*/ 74 w 347"/>
                  <a:gd name="T47" fmla="*/ 194 h 350"/>
                  <a:gd name="T48" fmla="*/ 54 w 347"/>
                  <a:gd name="T49" fmla="*/ 211 h 350"/>
                  <a:gd name="T50" fmla="*/ 48 w 347"/>
                  <a:gd name="T51" fmla="*/ 77 h 350"/>
                  <a:gd name="T52" fmla="*/ 46 w 347"/>
                  <a:gd name="T53" fmla="*/ 49 h 350"/>
                  <a:gd name="T54" fmla="*/ 71 w 347"/>
                  <a:gd name="T55" fmla="*/ 49 h 350"/>
                  <a:gd name="T56" fmla="*/ 123 w 347"/>
                  <a:gd name="T57" fmla="*/ 55 h 350"/>
                  <a:gd name="T58" fmla="*/ 194 w 347"/>
                  <a:gd name="T59" fmla="*/ 74 h 350"/>
                  <a:gd name="T60" fmla="*/ 183 w 347"/>
                  <a:gd name="T61" fmla="*/ 85 h 350"/>
                  <a:gd name="T62" fmla="*/ 177 w 347"/>
                  <a:gd name="T63" fmla="*/ 97 h 350"/>
                  <a:gd name="T64" fmla="*/ 180 w 347"/>
                  <a:gd name="T65" fmla="*/ 120 h 350"/>
                  <a:gd name="T66" fmla="*/ 186 w 347"/>
                  <a:gd name="T67" fmla="*/ 128 h 350"/>
                  <a:gd name="T68" fmla="*/ 217 w 347"/>
                  <a:gd name="T69" fmla="*/ 157 h 350"/>
                  <a:gd name="T70" fmla="*/ 272 w 347"/>
                  <a:gd name="T71" fmla="*/ 203 h 350"/>
                  <a:gd name="T72" fmla="*/ 337 w 347"/>
                  <a:gd name="T73" fmla="*/ 260 h 350"/>
                  <a:gd name="T74" fmla="*/ 346 w 347"/>
                  <a:gd name="T75" fmla="*/ 266 h 350"/>
                  <a:gd name="T76" fmla="*/ 318 w 347"/>
                  <a:gd name="T77" fmla="*/ 231 h 350"/>
                  <a:gd name="T78" fmla="*/ 283 w 347"/>
                  <a:gd name="T79" fmla="*/ 191 h 350"/>
                  <a:gd name="T80" fmla="*/ 211 w 347"/>
                  <a:gd name="T81" fmla="*/ 108 h 350"/>
                  <a:gd name="T82" fmla="*/ 211 w 347"/>
                  <a:gd name="T83" fmla="*/ 105 h 350"/>
                  <a:gd name="T84" fmla="*/ 252 w 347"/>
                  <a:gd name="T85" fmla="*/ 69 h 350"/>
                  <a:gd name="T86" fmla="*/ 260 w 347"/>
                  <a:gd name="T87" fmla="*/ 63 h 350"/>
                  <a:gd name="T88" fmla="*/ 260 w 347"/>
                  <a:gd name="T89" fmla="*/ 61 h 350"/>
                  <a:gd name="T90" fmla="*/ 266 w 347"/>
                  <a:gd name="T91" fmla="*/ 52 h 350"/>
                  <a:gd name="T92" fmla="*/ 269 w 347"/>
                  <a:gd name="T93" fmla="*/ 38 h 350"/>
                  <a:gd name="T94" fmla="*/ 260 w 347"/>
                  <a:gd name="T95" fmla="*/ 23 h 350"/>
                  <a:gd name="T96" fmla="*/ 249 w 347"/>
                  <a:gd name="T97" fmla="*/ 20 h 350"/>
                  <a:gd name="T98" fmla="*/ 235 w 347"/>
                  <a:gd name="T99" fmla="*/ 17 h 350"/>
                  <a:gd name="T100" fmla="*/ 223 w 347"/>
                  <a:gd name="T101" fmla="*/ 17 h 350"/>
                  <a:gd name="T102" fmla="*/ 74 w 347"/>
                  <a:gd name="T103" fmla="*/ 3 h 350"/>
                  <a:gd name="T104" fmla="*/ 37 w 347"/>
                  <a:gd name="T105" fmla="*/ 0 h 350"/>
                  <a:gd name="T106" fmla="*/ 34 w 347"/>
                  <a:gd name="T107" fmla="*/ 0 h 350"/>
                  <a:gd name="T108" fmla="*/ 22 w 347"/>
                  <a:gd name="T109" fmla="*/ 3 h 350"/>
                  <a:gd name="T110" fmla="*/ 8 w 347"/>
                  <a:gd name="T111" fmla="*/ 12 h 350"/>
                  <a:gd name="T112" fmla="*/ 0 w 347"/>
                  <a:gd name="T113" fmla="*/ 29 h 350"/>
                  <a:gd name="T114" fmla="*/ 0 w 347"/>
                  <a:gd name="T115" fmla="*/ 43 h 350"/>
                  <a:gd name="T116" fmla="*/ 209 w 347"/>
                  <a:gd name="T117" fmla="*/ 105 h 350"/>
                  <a:gd name="T118" fmla="*/ 232 w 347"/>
                  <a:gd name="T119" fmla="*/ 35 h 350"/>
                  <a:gd name="T120" fmla="*/ 232 w 347"/>
                  <a:gd name="T121" fmla="*/ 35 h 350"/>
                  <a:gd name="T122" fmla="*/ 232 w 347"/>
                  <a:gd name="T123" fmla="*/ 3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7" h="350">
                    <a:moveTo>
                      <a:pt x="0" y="43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14" y="237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52"/>
                    </a:lnTo>
                    <a:lnTo>
                      <a:pt x="17" y="252"/>
                    </a:lnTo>
                    <a:lnTo>
                      <a:pt x="20" y="254"/>
                    </a:lnTo>
                    <a:lnTo>
                      <a:pt x="20" y="254"/>
                    </a:lnTo>
                    <a:lnTo>
                      <a:pt x="22" y="260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37" y="269"/>
                    </a:lnTo>
                    <a:lnTo>
                      <a:pt x="46" y="269"/>
                    </a:lnTo>
                    <a:lnTo>
                      <a:pt x="46" y="269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8" y="252"/>
                    </a:lnTo>
                    <a:lnTo>
                      <a:pt x="68" y="252"/>
                    </a:lnTo>
                    <a:lnTo>
                      <a:pt x="97" y="220"/>
                    </a:lnTo>
                    <a:lnTo>
                      <a:pt x="97" y="220"/>
                    </a:lnTo>
                    <a:lnTo>
                      <a:pt x="106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09" y="211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89" y="283"/>
                    </a:lnTo>
                    <a:lnTo>
                      <a:pt x="189" y="283"/>
                    </a:lnTo>
                    <a:lnTo>
                      <a:pt x="232" y="317"/>
                    </a:lnTo>
                    <a:lnTo>
                      <a:pt x="232" y="317"/>
                    </a:lnTo>
                    <a:lnTo>
                      <a:pt x="257" y="340"/>
                    </a:lnTo>
                    <a:lnTo>
                      <a:pt x="257" y="340"/>
                    </a:lnTo>
                    <a:lnTo>
                      <a:pt x="266" y="349"/>
                    </a:lnTo>
                    <a:lnTo>
                      <a:pt x="266" y="349"/>
                    </a:lnTo>
                    <a:lnTo>
                      <a:pt x="260" y="337"/>
                    </a:lnTo>
                    <a:lnTo>
                      <a:pt x="260" y="337"/>
                    </a:lnTo>
                    <a:lnTo>
                      <a:pt x="237" y="312"/>
                    </a:lnTo>
                    <a:lnTo>
                      <a:pt x="237" y="312"/>
                    </a:lnTo>
                    <a:lnTo>
                      <a:pt x="203" y="271"/>
                    </a:lnTo>
                    <a:lnTo>
                      <a:pt x="203" y="271"/>
                    </a:lnTo>
                    <a:lnTo>
                      <a:pt x="157" y="220"/>
                    </a:lnTo>
                    <a:lnTo>
                      <a:pt x="157" y="220"/>
                    </a:lnTo>
                    <a:lnTo>
                      <a:pt x="131" y="189"/>
                    </a:lnTo>
                    <a:lnTo>
                      <a:pt x="128" y="186"/>
                    </a:lnTo>
                    <a:lnTo>
                      <a:pt x="126" y="183"/>
                    </a:lnTo>
                    <a:lnTo>
                      <a:pt x="123" y="183"/>
                    </a:lnTo>
                    <a:lnTo>
                      <a:pt x="123" y="183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09" y="177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91" y="180"/>
                    </a:lnTo>
                    <a:lnTo>
                      <a:pt x="91" y="180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83" y="189"/>
                    </a:lnTo>
                    <a:lnTo>
                      <a:pt x="83" y="189"/>
                    </a:lnTo>
                    <a:lnTo>
                      <a:pt x="74" y="194"/>
                    </a:lnTo>
                    <a:lnTo>
                      <a:pt x="74" y="194"/>
                    </a:lnTo>
                    <a:lnTo>
                      <a:pt x="54" y="211"/>
                    </a:lnTo>
                    <a:lnTo>
                      <a:pt x="54" y="211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6" y="52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189" y="82"/>
                    </a:lnTo>
                    <a:lnTo>
                      <a:pt x="183" y="85"/>
                    </a:lnTo>
                    <a:lnTo>
                      <a:pt x="183" y="85"/>
                    </a:lnTo>
                    <a:lnTo>
                      <a:pt x="177" y="97"/>
                    </a:lnTo>
                    <a:lnTo>
                      <a:pt x="177" y="97"/>
                    </a:lnTo>
                    <a:lnTo>
                      <a:pt x="177" y="108"/>
                    </a:lnTo>
                    <a:lnTo>
                      <a:pt x="180" y="120"/>
                    </a:lnTo>
                    <a:lnTo>
                      <a:pt x="180" y="120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6" y="128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217" y="157"/>
                    </a:lnTo>
                    <a:lnTo>
                      <a:pt x="217" y="157"/>
                    </a:lnTo>
                    <a:lnTo>
                      <a:pt x="272" y="203"/>
                    </a:lnTo>
                    <a:lnTo>
                      <a:pt x="272" y="203"/>
                    </a:lnTo>
                    <a:lnTo>
                      <a:pt x="312" y="237"/>
                    </a:lnTo>
                    <a:lnTo>
                      <a:pt x="312" y="237"/>
                    </a:lnTo>
                    <a:lnTo>
                      <a:pt x="337" y="260"/>
                    </a:lnTo>
                    <a:lnTo>
                      <a:pt x="337" y="260"/>
                    </a:lnTo>
                    <a:lnTo>
                      <a:pt x="346" y="266"/>
                    </a:lnTo>
                    <a:lnTo>
                      <a:pt x="346" y="266"/>
                    </a:lnTo>
                    <a:lnTo>
                      <a:pt x="340" y="257"/>
                    </a:lnTo>
                    <a:lnTo>
                      <a:pt x="340" y="257"/>
                    </a:lnTo>
                    <a:lnTo>
                      <a:pt x="318" y="231"/>
                    </a:lnTo>
                    <a:lnTo>
                      <a:pt x="318" y="231"/>
                    </a:lnTo>
                    <a:lnTo>
                      <a:pt x="283" y="191"/>
                    </a:lnTo>
                    <a:lnTo>
                      <a:pt x="283" y="191"/>
                    </a:lnTo>
                    <a:lnTo>
                      <a:pt x="237" y="140"/>
                    </a:lnTo>
                    <a:lnTo>
                      <a:pt x="237" y="140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05"/>
                    </a:lnTo>
                    <a:lnTo>
                      <a:pt x="211" y="105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52" y="69"/>
                    </a:lnTo>
                    <a:lnTo>
                      <a:pt x="257" y="66"/>
                    </a:lnTo>
                    <a:lnTo>
                      <a:pt x="257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3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0" y="61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9" y="46"/>
                    </a:lnTo>
                    <a:lnTo>
                      <a:pt x="269" y="38"/>
                    </a:lnTo>
                    <a:lnTo>
                      <a:pt x="269" y="38"/>
                    </a:lnTo>
                    <a:lnTo>
                      <a:pt x="263" y="29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49" y="20"/>
                    </a:lnTo>
                    <a:lnTo>
                      <a:pt x="249" y="20"/>
                    </a:lnTo>
                    <a:lnTo>
                      <a:pt x="243" y="17"/>
                    </a:lnTo>
                    <a:lnTo>
                      <a:pt x="240" y="17"/>
                    </a:lnTo>
                    <a:lnTo>
                      <a:pt x="235" y="17"/>
                    </a:lnTo>
                    <a:lnTo>
                      <a:pt x="235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5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4" y="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0" y="43"/>
                    </a:lnTo>
                    <a:close/>
                    <a:moveTo>
                      <a:pt x="106" y="208"/>
                    </a:moveTo>
                    <a:lnTo>
                      <a:pt x="106" y="208"/>
                    </a:lnTo>
                    <a:close/>
                    <a:moveTo>
                      <a:pt x="209" y="105"/>
                    </a:moveTo>
                    <a:lnTo>
                      <a:pt x="209" y="105"/>
                    </a:lnTo>
                    <a:close/>
                    <a:moveTo>
                      <a:pt x="232" y="35"/>
                    </a:move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32" y="38"/>
                    </a:lnTo>
                    <a:lnTo>
                      <a:pt x="232" y="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20" name="Freeform 44"/>
              <p:cNvSpPr>
                <a:spLocks noChangeArrowheads="1"/>
              </p:cNvSpPr>
              <p:nvPr/>
            </p:nvSpPr>
            <p:spPr bwMode="auto">
              <a:xfrm>
                <a:off x="8681436" y="1391624"/>
                <a:ext cx="84422" cy="84422"/>
              </a:xfrm>
              <a:custGeom>
                <a:avLst/>
                <a:gdLst>
                  <a:gd name="T0" fmla="*/ 77 w 348"/>
                  <a:gd name="T1" fmla="*/ 203 h 347"/>
                  <a:gd name="T2" fmla="*/ 129 w 348"/>
                  <a:gd name="T3" fmla="*/ 157 h 347"/>
                  <a:gd name="T4" fmla="*/ 163 w 348"/>
                  <a:gd name="T5" fmla="*/ 125 h 347"/>
                  <a:gd name="T6" fmla="*/ 169 w 348"/>
                  <a:gd name="T7" fmla="*/ 120 h 347"/>
                  <a:gd name="T8" fmla="*/ 169 w 348"/>
                  <a:gd name="T9" fmla="*/ 97 h 347"/>
                  <a:gd name="T10" fmla="*/ 166 w 348"/>
                  <a:gd name="T11" fmla="*/ 91 h 347"/>
                  <a:gd name="T12" fmla="*/ 160 w 348"/>
                  <a:gd name="T13" fmla="*/ 82 h 347"/>
                  <a:gd name="T14" fmla="*/ 152 w 348"/>
                  <a:gd name="T15" fmla="*/ 74 h 347"/>
                  <a:gd name="T16" fmla="*/ 223 w 348"/>
                  <a:gd name="T17" fmla="*/ 52 h 347"/>
                  <a:gd name="T18" fmla="*/ 272 w 348"/>
                  <a:gd name="T19" fmla="*/ 49 h 347"/>
                  <a:gd name="T20" fmla="*/ 301 w 348"/>
                  <a:gd name="T21" fmla="*/ 49 h 347"/>
                  <a:gd name="T22" fmla="*/ 298 w 348"/>
                  <a:gd name="T23" fmla="*/ 71 h 347"/>
                  <a:gd name="T24" fmla="*/ 292 w 348"/>
                  <a:gd name="T25" fmla="*/ 211 h 347"/>
                  <a:gd name="T26" fmla="*/ 272 w 348"/>
                  <a:gd name="T27" fmla="*/ 194 h 347"/>
                  <a:gd name="T28" fmla="*/ 261 w 348"/>
                  <a:gd name="T29" fmla="*/ 183 h 347"/>
                  <a:gd name="T30" fmla="*/ 241 w 348"/>
                  <a:gd name="T31" fmla="*/ 177 h 347"/>
                  <a:gd name="T32" fmla="*/ 223 w 348"/>
                  <a:gd name="T33" fmla="*/ 183 h 347"/>
                  <a:gd name="T34" fmla="*/ 215 w 348"/>
                  <a:gd name="T35" fmla="*/ 188 h 347"/>
                  <a:gd name="T36" fmla="*/ 189 w 348"/>
                  <a:gd name="T37" fmla="*/ 217 h 347"/>
                  <a:gd name="T38" fmla="*/ 109 w 348"/>
                  <a:gd name="T39" fmla="*/ 311 h 347"/>
                  <a:gd name="T40" fmla="*/ 89 w 348"/>
                  <a:gd name="T41" fmla="*/ 337 h 347"/>
                  <a:gd name="T42" fmla="*/ 92 w 348"/>
                  <a:gd name="T43" fmla="*/ 340 h 347"/>
                  <a:gd name="T44" fmla="*/ 118 w 348"/>
                  <a:gd name="T45" fmla="*/ 317 h 347"/>
                  <a:gd name="T46" fmla="*/ 209 w 348"/>
                  <a:gd name="T47" fmla="*/ 237 h 347"/>
                  <a:gd name="T48" fmla="*/ 241 w 348"/>
                  <a:gd name="T49" fmla="*/ 208 h 347"/>
                  <a:gd name="T50" fmla="*/ 249 w 348"/>
                  <a:gd name="T51" fmla="*/ 220 h 347"/>
                  <a:gd name="T52" fmla="*/ 284 w 348"/>
                  <a:gd name="T53" fmla="*/ 257 h 347"/>
                  <a:gd name="T54" fmla="*/ 286 w 348"/>
                  <a:gd name="T55" fmla="*/ 260 h 347"/>
                  <a:gd name="T56" fmla="*/ 286 w 348"/>
                  <a:gd name="T57" fmla="*/ 260 h 347"/>
                  <a:gd name="T58" fmla="*/ 295 w 348"/>
                  <a:gd name="T59" fmla="*/ 266 h 347"/>
                  <a:gd name="T60" fmla="*/ 309 w 348"/>
                  <a:gd name="T61" fmla="*/ 268 h 347"/>
                  <a:gd name="T62" fmla="*/ 324 w 348"/>
                  <a:gd name="T63" fmla="*/ 260 h 347"/>
                  <a:gd name="T64" fmla="*/ 330 w 348"/>
                  <a:gd name="T65" fmla="*/ 243 h 347"/>
                  <a:gd name="T66" fmla="*/ 332 w 348"/>
                  <a:gd name="T67" fmla="*/ 234 h 347"/>
                  <a:gd name="T68" fmla="*/ 341 w 348"/>
                  <a:gd name="T69" fmla="*/ 125 h 347"/>
                  <a:gd name="T70" fmla="*/ 344 w 348"/>
                  <a:gd name="T71" fmla="*/ 76 h 347"/>
                  <a:gd name="T72" fmla="*/ 347 w 348"/>
                  <a:gd name="T73" fmla="*/ 37 h 347"/>
                  <a:gd name="T74" fmla="*/ 347 w 348"/>
                  <a:gd name="T75" fmla="*/ 29 h 347"/>
                  <a:gd name="T76" fmla="*/ 347 w 348"/>
                  <a:gd name="T77" fmla="*/ 23 h 347"/>
                  <a:gd name="T78" fmla="*/ 335 w 348"/>
                  <a:gd name="T79" fmla="*/ 9 h 347"/>
                  <a:gd name="T80" fmla="*/ 318 w 348"/>
                  <a:gd name="T81" fmla="*/ 0 h 347"/>
                  <a:gd name="T82" fmla="*/ 295 w 348"/>
                  <a:gd name="T83" fmla="*/ 0 h 347"/>
                  <a:gd name="T84" fmla="*/ 269 w 348"/>
                  <a:gd name="T85" fmla="*/ 3 h 347"/>
                  <a:gd name="T86" fmla="*/ 123 w 348"/>
                  <a:gd name="T87" fmla="*/ 14 h 347"/>
                  <a:gd name="T88" fmla="*/ 106 w 348"/>
                  <a:gd name="T89" fmla="*/ 17 h 347"/>
                  <a:gd name="T90" fmla="*/ 100 w 348"/>
                  <a:gd name="T91" fmla="*/ 17 h 347"/>
                  <a:gd name="T92" fmla="*/ 97 w 348"/>
                  <a:gd name="T93" fmla="*/ 17 h 347"/>
                  <a:gd name="T94" fmla="*/ 92 w 348"/>
                  <a:gd name="T95" fmla="*/ 20 h 347"/>
                  <a:gd name="T96" fmla="*/ 80 w 348"/>
                  <a:gd name="T97" fmla="*/ 29 h 347"/>
                  <a:gd name="T98" fmla="*/ 77 w 348"/>
                  <a:gd name="T99" fmla="*/ 46 h 347"/>
                  <a:gd name="T100" fmla="*/ 86 w 348"/>
                  <a:gd name="T101" fmla="*/ 60 h 347"/>
                  <a:gd name="T102" fmla="*/ 94 w 348"/>
                  <a:gd name="T103" fmla="*/ 68 h 347"/>
                  <a:gd name="T104" fmla="*/ 135 w 348"/>
                  <a:gd name="T105" fmla="*/ 105 h 347"/>
                  <a:gd name="T106" fmla="*/ 135 w 348"/>
                  <a:gd name="T107" fmla="*/ 108 h 347"/>
                  <a:gd name="T108" fmla="*/ 63 w 348"/>
                  <a:gd name="T109" fmla="*/ 191 h 347"/>
                  <a:gd name="T110" fmla="*/ 29 w 348"/>
                  <a:gd name="T111" fmla="*/ 231 h 347"/>
                  <a:gd name="T112" fmla="*/ 0 w 348"/>
                  <a:gd name="T113" fmla="*/ 266 h 347"/>
                  <a:gd name="T114" fmla="*/ 9 w 348"/>
                  <a:gd name="T115" fmla="*/ 260 h 347"/>
                  <a:gd name="T116" fmla="*/ 241 w 348"/>
                  <a:gd name="T117" fmla="*/ 208 h 347"/>
                  <a:gd name="T118" fmla="*/ 312 w 348"/>
                  <a:gd name="T119" fmla="*/ 231 h 347"/>
                  <a:gd name="T120" fmla="*/ 140 w 348"/>
                  <a:gd name="T121" fmla="*/ 105 h 347"/>
                  <a:gd name="T122" fmla="*/ 138 w 348"/>
                  <a:gd name="T123" fmla="*/ 10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47">
                    <a:moveTo>
                      <a:pt x="37" y="237"/>
                    </a:moveTo>
                    <a:lnTo>
                      <a:pt x="37" y="237"/>
                    </a:lnTo>
                    <a:lnTo>
                      <a:pt x="77" y="203"/>
                    </a:lnTo>
                    <a:lnTo>
                      <a:pt x="77" y="203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57" y="131"/>
                    </a:lnTo>
                    <a:lnTo>
                      <a:pt x="163" y="128"/>
                    </a:lnTo>
                    <a:lnTo>
                      <a:pt x="163" y="125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9" y="120"/>
                    </a:lnTo>
                    <a:lnTo>
                      <a:pt x="169" y="120"/>
                    </a:lnTo>
                    <a:lnTo>
                      <a:pt x="172" y="108"/>
                    </a:lnTo>
                    <a:lnTo>
                      <a:pt x="169" y="97"/>
                    </a:lnTo>
                    <a:lnTo>
                      <a:pt x="169" y="97"/>
                    </a:lnTo>
                    <a:lnTo>
                      <a:pt x="166" y="91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3" y="85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52" y="74"/>
                    </a:lnTo>
                    <a:lnTo>
                      <a:pt x="152" y="74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72" y="49"/>
                    </a:lnTo>
                    <a:lnTo>
                      <a:pt x="272" y="49"/>
                    </a:lnTo>
                    <a:lnTo>
                      <a:pt x="298" y="46"/>
                    </a:lnTo>
                    <a:lnTo>
                      <a:pt x="301" y="46"/>
                    </a:lnTo>
                    <a:lnTo>
                      <a:pt x="301" y="49"/>
                    </a:lnTo>
                    <a:lnTo>
                      <a:pt x="301" y="49"/>
                    </a:lnTo>
                    <a:lnTo>
                      <a:pt x="298" y="71"/>
                    </a:lnTo>
                    <a:lnTo>
                      <a:pt x="298" y="71"/>
                    </a:lnTo>
                    <a:lnTo>
                      <a:pt x="295" y="123"/>
                    </a:lnTo>
                    <a:lnTo>
                      <a:pt x="295" y="123"/>
                    </a:lnTo>
                    <a:lnTo>
                      <a:pt x="292" y="211"/>
                    </a:lnTo>
                    <a:lnTo>
                      <a:pt x="292" y="211"/>
                    </a:lnTo>
                    <a:lnTo>
                      <a:pt x="272" y="194"/>
                    </a:lnTo>
                    <a:lnTo>
                      <a:pt x="272" y="194"/>
                    </a:lnTo>
                    <a:lnTo>
                      <a:pt x="267" y="188"/>
                    </a:lnTo>
                    <a:lnTo>
                      <a:pt x="261" y="183"/>
                    </a:lnTo>
                    <a:lnTo>
                      <a:pt x="261" y="183"/>
                    </a:lnTo>
                    <a:lnTo>
                      <a:pt x="252" y="177"/>
                    </a:lnTo>
                    <a:lnTo>
                      <a:pt x="252" y="177"/>
                    </a:lnTo>
                    <a:lnTo>
                      <a:pt x="241" y="177"/>
                    </a:lnTo>
                    <a:lnTo>
                      <a:pt x="229" y="180"/>
                    </a:lnTo>
                    <a:lnTo>
                      <a:pt x="229" y="180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20" y="186"/>
                    </a:lnTo>
                    <a:lnTo>
                      <a:pt x="215" y="188"/>
                    </a:lnTo>
                    <a:lnTo>
                      <a:pt x="215" y="188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43" y="271"/>
                    </a:lnTo>
                    <a:lnTo>
                      <a:pt x="143" y="271"/>
                    </a:lnTo>
                    <a:lnTo>
                      <a:pt x="109" y="311"/>
                    </a:lnTo>
                    <a:lnTo>
                      <a:pt x="109" y="311"/>
                    </a:lnTo>
                    <a:lnTo>
                      <a:pt x="89" y="337"/>
                    </a:lnTo>
                    <a:lnTo>
                      <a:pt x="89" y="337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118" y="317"/>
                    </a:lnTo>
                    <a:lnTo>
                      <a:pt x="118" y="317"/>
                    </a:lnTo>
                    <a:lnTo>
                      <a:pt x="157" y="283"/>
                    </a:lnTo>
                    <a:lnTo>
                      <a:pt x="157" y="283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38" y="211"/>
                    </a:lnTo>
                    <a:lnTo>
                      <a:pt x="241" y="208"/>
                    </a:lnTo>
                    <a:lnTo>
                      <a:pt x="241" y="211"/>
                    </a:lnTo>
                    <a:lnTo>
                      <a:pt x="241" y="211"/>
                    </a:lnTo>
                    <a:lnTo>
                      <a:pt x="249" y="220"/>
                    </a:lnTo>
                    <a:lnTo>
                      <a:pt x="249" y="220"/>
                    </a:lnTo>
                    <a:lnTo>
                      <a:pt x="278" y="251"/>
                    </a:lnTo>
                    <a:lnTo>
                      <a:pt x="284" y="257"/>
                    </a:lnTo>
                    <a:lnTo>
                      <a:pt x="284" y="257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95" y="266"/>
                    </a:lnTo>
                    <a:lnTo>
                      <a:pt x="295" y="266"/>
                    </a:lnTo>
                    <a:lnTo>
                      <a:pt x="301" y="268"/>
                    </a:lnTo>
                    <a:lnTo>
                      <a:pt x="309" y="268"/>
                    </a:lnTo>
                    <a:lnTo>
                      <a:pt x="309" y="268"/>
                    </a:lnTo>
                    <a:lnTo>
                      <a:pt x="318" y="263"/>
                    </a:lnTo>
                    <a:lnTo>
                      <a:pt x="324" y="260"/>
                    </a:lnTo>
                    <a:lnTo>
                      <a:pt x="324" y="260"/>
                    </a:lnTo>
                    <a:lnTo>
                      <a:pt x="330" y="249"/>
                    </a:lnTo>
                    <a:lnTo>
                      <a:pt x="330" y="249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2" y="234"/>
                    </a:lnTo>
                    <a:lnTo>
                      <a:pt x="332" y="234"/>
                    </a:lnTo>
                    <a:lnTo>
                      <a:pt x="332" y="223"/>
                    </a:lnTo>
                    <a:lnTo>
                      <a:pt x="332" y="223"/>
                    </a:lnTo>
                    <a:lnTo>
                      <a:pt x="341" y="125"/>
                    </a:lnTo>
                    <a:lnTo>
                      <a:pt x="341" y="125"/>
                    </a:lnTo>
                    <a:lnTo>
                      <a:pt x="344" y="76"/>
                    </a:lnTo>
                    <a:lnTo>
                      <a:pt x="344" y="76"/>
                    </a:lnTo>
                    <a:lnTo>
                      <a:pt x="347" y="52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5"/>
                    </a:lnTo>
                    <a:lnTo>
                      <a:pt x="347" y="35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23"/>
                    </a:lnTo>
                    <a:lnTo>
                      <a:pt x="347" y="23"/>
                    </a:lnTo>
                    <a:lnTo>
                      <a:pt x="341" y="14"/>
                    </a:lnTo>
                    <a:lnTo>
                      <a:pt x="335" y="9"/>
                    </a:lnTo>
                    <a:lnTo>
                      <a:pt x="335" y="9"/>
                    </a:lnTo>
                    <a:lnTo>
                      <a:pt x="327" y="3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09" y="0"/>
                    </a:lnTo>
                    <a:lnTo>
                      <a:pt x="307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18" y="6"/>
                    </a:lnTo>
                    <a:lnTo>
                      <a:pt x="218" y="6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12" y="14"/>
                    </a:lnTo>
                    <a:lnTo>
                      <a:pt x="106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86" y="23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77" y="37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83" y="55"/>
                    </a:lnTo>
                    <a:lnTo>
                      <a:pt x="83" y="55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129" y="99"/>
                    </a:lnTo>
                    <a:lnTo>
                      <a:pt x="129" y="99"/>
                    </a:lnTo>
                    <a:lnTo>
                      <a:pt x="135" y="105"/>
                    </a:lnTo>
                    <a:lnTo>
                      <a:pt x="138" y="108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29" y="231"/>
                    </a:lnTo>
                    <a:lnTo>
                      <a:pt x="29" y="231"/>
                    </a:lnTo>
                    <a:lnTo>
                      <a:pt x="9" y="257"/>
                    </a:lnTo>
                    <a:lnTo>
                      <a:pt x="9" y="257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37" y="237"/>
                    </a:lnTo>
                    <a:close/>
                    <a:moveTo>
                      <a:pt x="244" y="208"/>
                    </a:moveTo>
                    <a:lnTo>
                      <a:pt x="241" y="208"/>
                    </a:lnTo>
                    <a:lnTo>
                      <a:pt x="241" y="208"/>
                    </a:lnTo>
                    <a:lnTo>
                      <a:pt x="244" y="208"/>
                    </a:lnTo>
                    <a:close/>
                    <a:moveTo>
                      <a:pt x="312" y="231"/>
                    </a:moveTo>
                    <a:lnTo>
                      <a:pt x="312" y="231"/>
                    </a:lnTo>
                    <a:close/>
                    <a:moveTo>
                      <a:pt x="138" y="105"/>
                    </a:moveTo>
                    <a:lnTo>
                      <a:pt x="140" y="105"/>
                    </a:lnTo>
                    <a:lnTo>
                      <a:pt x="140" y="105"/>
                    </a:lnTo>
                    <a:lnTo>
                      <a:pt x="140" y="105"/>
                    </a:ln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21" name="Freeform 45"/>
              <p:cNvSpPr>
                <a:spLocks noChangeArrowheads="1"/>
              </p:cNvSpPr>
              <p:nvPr/>
            </p:nvSpPr>
            <p:spPr bwMode="auto">
              <a:xfrm>
                <a:off x="8680367" y="1608555"/>
                <a:ext cx="85490" cy="84421"/>
              </a:xfrm>
              <a:custGeom>
                <a:avLst/>
                <a:gdLst>
                  <a:gd name="T0" fmla="*/ 95 w 351"/>
                  <a:gd name="T1" fmla="*/ 278 h 347"/>
                  <a:gd name="T2" fmla="*/ 89 w 351"/>
                  <a:gd name="T3" fmla="*/ 286 h 347"/>
                  <a:gd name="T4" fmla="*/ 86 w 351"/>
                  <a:gd name="T5" fmla="*/ 286 h 347"/>
                  <a:gd name="T6" fmla="*/ 80 w 351"/>
                  <a:gd name="T7" fmla="*/ 295 h 347"/>
                  <a:gd name="T8" fmla="*/ 80 w 351"/>
                  <a:gd name="T9" fmla="*/ 309 h 347"/>
                  <a:gd name="T10" fmla="*/ 89 w 351"/>
                  <a:gd name="T11" fmla="*/ 323 h 347"/>
                  <a:gd name="T12" fmla="*/ 97 w 351"/>
                  <a:gd name="T13" fmla="*/ 329 h 347"/>
                  <a:gd name="T14" fmla="*/ 115 w 351"/>
                  <a:gd name="T15" fmla="*/ 332 h 347"/>
                  <a:gd name="T16" fmla="*/ 126 w 351"/>
                  <a:gd name="T17" fmla="*/ 332 h 347"/>
                  <a:gd name="T18" fmla="*/ 272 w 351"/>
                  <a:gd name="T19" fmla="*/ 344 h 347"/>
                  <a:gd name="T20" fmla="*/ 310 w 351"/>
                  <a:gd name="T21" fmla="*/ 346 h 347"/>
                  <a:gd name="T22" fmla="*/ 315 w 351"/>
                  <a:gd name="T23" fmla="*/ 346 h 347"/>
                  <a:gd name="T24" fmla="*/ 324 w 351"/>
                  <a:gd name="T25" fmla="*/ 346 h 347"/>
                  <a:gd name="T26" fmla="*/ 341 w 351"/>
                  <a:gd name="T27" fmla="*/ 335 h 347"/>
                  <a:gd name="T28" fmla="*/ 350 w 351"/>
                  <a:gd name="T29" fmla="*/ 318 h 347"/>
                  <a:gd name="T30" fmla="*/ 350 w 351"/>
                  <a:gd name="T31" fmla="*/ 306 h 347"/>
                  <a:gd name="T32" fmla="*/ 347 w 351"/>
                  <a:gd name="T33" fmla="*/ 269 h 347"/>
                  <a:gd name="T34" fmla="*/ 341 w 351"/>
                  <a:gd name="T35" fmla="*/ 220 h 347"/>
                  <a:gd name="T36" fmla="*/ 333 w 351"/>
                  <a:gd name="T37" fmla="*/ 111 h 347"/>
                  <a:gd name="T38" fmla="*/ 333 w 351"/>
                  <a:gd name="T39" fmla="*/ 103 h 347"/>
                  <a:gd name="T40" fmla="*/ 330 w 351"/>
                  <a:gd name="T41" fmla="*/ 97 h 347"/>
                  <a:gd name="T42" fmla="*/ 330 w 351"/>
                  <a:gd name="T43" fmla="*/ 91 h 347"/>
                  <a:gd name="T44" fmla="*/ 321 w 351"/>
                  <a:gd name="T45" fmla="*/ 80 h 347"/>
                  <a:gd name="T46" fmla="*/ 304 w 351"/>
                  <a:gd name="T47" fmla="*/ 77 h 347"/>
                  <a:gd name="T48" fmla="*/ 287 w 351"/>
                  <a:gd name="T49" fmla="*/ 86 h 347"/>
                  <a:gd name="T50" fmla="*/ 281 w 351"/>
                  <a:gd name="T51" fmla="*/ 94 h 347"/>
                  <a:gd name="T52" fmla="*/ 241 w 351"/>
                  <a:gd name="T53" fmla="*/ 134 h 347"/>
                  <a:gd name="T54" fmla="*/ 238 w 351"/>
                  <a:gd name="T55" fmla="*/ 137 h 347"/>
                  <a:gd name="T56" fmla="*/ 158 w 351"/>
                  <a:gd name="T57" fmla="*/ 63 h 347"/>
                  <a:gd name="T58" fmla="*/ 118 w 351"/>
                  <a:gd name="T59" fmla="*/ 28 h 347"/>
                  <a:gd name="T60" fmla="*/ 80 w 351"/>
                  <a:gd name="T61" fmla="*/ 0 h 347"/>
                  <a:gd name="T62" fmla="*/ 89 w 351"/>
                  <a:gd name="T63" fmla="*/ 8 h 347"/>
                  <a:gd name="T64" fmla="*/ 146 w 351"/>
                  <a:gd name="T65" fmla="*/ 77 h 347"/>
                  <a:gd name="T66" fmla="*/ 189 w 351"/>
                  <a:gd name="T67" fmla="*/ 129 h 347"/>
                  <a:gd name="T68" fmla="*/ 221 w 351"/>
                  <a:gd name="T69" fmla="*/ 163 h 347"/>
                  <a:gd name="T70" fmla="*/ 229 w 351"/>
                  <a:gd name="T71" fmla="*/ 169 h 347"/>
                  <a:gd name="T72" fmla="*/ 252 w 351"/>
                  <a:gd name="T73" fmla="*/ 169 h 347"/>
                  <a:gd name="T74" fmla="*/ 258 w 351"/>
                  <a:gd name="T75" fmla="*/ 166 h 347"/>
                  <a:gd name="T76" fmla="*/ 267 w 351"/>
                  <a:gd name="T77" fmla="*/ 160 h 347"/>
                  <a:gd name="T78" fmla="*/ 275 w 351"/>
                  <a:gd name="T79" fmla="*/ 152 h 347"/>
                  <a:gd name="T80" fmla="*/ 298 w 351"/>
                  <a:gd name="T81" fmla="*/ 223 h 347"/>
                  <a:gd name="T82" fmla="*/ 301 w 351"/>
                  <a:gd name="T83" fmla="*/ 272 h 347"/>
                  <a:gd name="T84" fmla="*/ 301 w 351"/>
                  <a:gd name="T85" fmla="*/ 300 h 347"/>
                  <a:gd name="T86" fmla="*/ 275 w 351"/>
                  <a:gd name="T87" fmla="*/ 298 h 347"/>
                  <a:gd name="T88" fmla="*/ 138 w 351"/>
                  <a:gd name="T89" fmla="*/ 292 h 347"/>
                  <a:gd name="T90" fmla="*/ 152 w 351"/>
                  <a:gd name="T91" fmla="*/ 275 h 347"/>
                  <a:gd name="T92" fmla="*/ 163 w 351"/>
                  <a:gd name="T93" fmla="*/ 260 h 347"/>
                  <a:gd name="T94" fmla="*/ 172 w 351"/>
                  <a:gd name="T95" fmla="*/ 240 h 347"/>
                  <a:gd name="T96" fmla="*/ 166 w 351"/>
                  <a:gd name="T97" fmla="*/ 223 h 347"/>
                  <a:gd name="T98" fmla="*/ 158 w 351"/>
                  <a:gd name="T99" fmla="*/ 215 h 347"/>
                  <a:gd name="T100" fmla="*/ 129 w 351"/>
                  <a:gd name="T101" fmla="*/ 189 h 347"/>
                  <a:gd name="T102" fmla="*/ 37 w 351"/>
                  <a:gd name="T103" fmla="*/ 111 h 347"/>
                  <a:gd name="T104" fmla="*/ 9 w 351"/>
                  <a:gd name="T105" fmla="*/ 89 h 347"/>
                  <a:gd name="T106" fmla="*/ 9 w 351"/>
                  <a:gd name="T107" fmla="*/ 91 h 347"/>
                  <a:gd name="T108" fmla="*/ 29 w 351"/>
                  <a:gd name="T109" fmla="*/ 117 h 347"/>
                  <a:gd name="T110" fmla="*/ 109 w 351"/>
                  <a:gd name="T111" fmla="*/ 209 h 347"/>
                  <a:gd name="T112" fmla="*/ 138 w 351"/>
                  <a:gd name="T113" fmla="*/ 240 h 347"/>
                  <a:gd name="T114" fmla="*/ 129 w 351"/>
                  <a:gd name="T115" fmla="*/ 249 h 347"/>
                  <a:gd name="T116" fmla="*/ 118 w 351"/>
                  <a:gd name="T117" fmla="*/ 312 h 347"/>
                  <a:gd name="T118" fmla="*/ 118 w 351"/>
                  <a:gd name="T119" fmla="*/ 312 h 347"/>
                  <a:gd name="T120" fmla="*/ 244 w 351"/>
                  <a:gd name="T121" fmla="*/ 140 h 347"/>
                  <a:gd name="T122" fmla="*/ 141 w 351"/>
                  <a:gd name="T123" fmla="*/ 243 h 347"/>
                  <a:gd name="T124" fmla="*/ 141 w 351"/>
                  <a:gd name="T125" fmla="*/ 24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1" h="347">
                    <a:moveTo>
                      <a:pt x="129" y="249"/>
                    </a:moveTo>
                    <a:lnTo>
                      <a:pt x="129" y="249"/>
                    </a:lnTo>
                    <a:lnTo>
                      <a:pt x="95" y="278"/>
                    </a:lnTo>
                    <a:lnTo>
                      <a:pt x="92" y="283"/>
                    </a:lnTo>
                    <a:lnTo>
                      <a:pt x="89" y="283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86" y="286"/>
                    </a:lnTo>
                    <a:lnTo>
                      <a:pt x="86" y="289"/>
                    </a:lnTo>
                    <a:lnTo>
                      <a:pt x="86" y="289"/>
                    </a:lnTo>
                    <a:lnTo>
                      <a:pt x="80" y="295"/>
                    </a:lnTo>
                    <a:lnTo>
                      <a:pt x="80" y="295"/>
                    </a:lnTo>
                    <a:lnTo>
                      <a:pt x="80" y="300"/>
                    </a:lnTo>
                    <a:lnTo>
                      <a:pt x="80" y="309"/>
                    </a:lnTo>
                    <a:lnTo>
                      <a:pt x="80" y="309"/>
                    </a:lnTo>
                    <a:lnTo>
                      <a:pt x="83" y="318"/>
                    </a:lnTo>
                    <a:lnTo>
                      <a:pt x="89" y="323"/>
                    </a:lnTo>
                    <a:lnTo>
                      <a:pt x="89" y="323"/>
                    </a:lnTo>
                    <a:lnTo>
                      <a:pt x="97" y="329"/>
                    </a:lnTo>
                    <a:lnTo>
                      <a:pt x="97" y="329"/>
                    </a:lnTo>
                    <a:lnTo>
                      <a:pt x="106" y="329"/>
                    </a:lnTo>
                    <a:lnTo>
                      <a:pt x="109" y="329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6" y="332"/>
                    </a:lnTo>
                    <a:lnTo>
                      <a:pt x="126" y="332"/>
                    </a:lnTo>
                    <a:lnTo>
                      <a:pt x="223" y="341"/>
                    </a:lnTo>
                    <a:lnTo>
                      <a:pt x="223" y="341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98" y="346"/>
                    </a:lnTo>
                    <a:lnTo>
                      <a:pt x="310" y="346"/>
                    </a:lnTo>
                    <a:lnTo>
                      <a:pt x="312" y="346"/>
                    </a:lnTo>
                    <a:lnTo>
                      <a:pt x="315" y="346"/>
                    </a:lnTo>
                    <a:lnTo>
                      <a:pt x="315" y="346"/>
                    </a:lnTo>
                    <a:lnTo>
                      <a:pt x="321" y="346"/>
                    </a:lnTo>
                    <a:lnTo>
                      <a:pt x="321" y="346"/>
                    </a:lnTo>
                    <a:lnTo>
                      <a:pt x="324" y="346"/>
                    </a:lnTo>
                    <a:lnTo>
                      <a:pt x="324" y="346"/>
                    </a:lnTo>
                    <a:lnTo>
                      <a:pt x="333" y="341"/>
                    </a:lnTo>
                    <a:lnTo>
                      <a:pt x="341" y="335"/>
                    </a:lnTo>
                    <a:lnTo>
                      <a:pt x="341" y="335"/>
                    </a:lnTo>
                    <a:lnTo>
                      <a:pt x="347" y="326"/>
                    </a:lnTo>
                    <a:lnTo>
                      <a:pt x="350" y="318"/>
                    </a:lnTo>
                    <a:lnTo>
                      <a:pt x="350" y="318"/>
                    </a:lnTo>
                    <a:lnTo>
                      <a:pt x="350" y="309"/>
                    </a:lnTo>
                    <a:lnTo>
                      <a:pt x="350" y="306"/>
                    </a:lnTo>
                    <a:lnTo>
                      <a:pt x="347" y="295"/>
                    </a:lnTo>
                    <a:lnTo>
                      <a:pt x="347" y="295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41" y="220"/>
                    </a:lnTo>
                    <a:lnTo>
                      <a:pt x="341" y="220"/>
                    </a:lnTo>
                    <a:lnTo>
                      <a:pt x="333" y="123"/>
                    </a:lnTo>
                    <a:lnTo>
                      <a:pt x="333" y="123"/>
                    </a:lnTo>
                    <a:lnTo>
                      <a:pt x="333" y="111"/>
                    </a:lnTo>
                    <a:lnTo>
                      <a:pt x="333" y="106"/>
                    </a:lnTo>
                    <a:lnTo>
                      <a:pt x="333" y="103"/>
                    </a:lnTo>
                    <a:lnTo>
                      <a:pt x="333" y="103"/>
                    </a:lnTo>
                    <a:lnTo>
                      <a:pt x="333" y="100"/>
                    </a:lnTo>
                    <a:lnTo>
                      <a:pt x="333" y="100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0" y="91"/>
                    </a:lnTo>
                    <a:lnTo>
                      <a:pt x="330" y="91"/>
                    </a:lnTo>
                    <a:lnTo>
                      <a:pt x="327" y="86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12" y="77"/>
                    </a:lnTo>
                    <a:lnTo>
                      <a:pt x="304" y="77"/>
                    </a:lnTo>
                    <a:lnTo>
                      <a:pt x="304" y="77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87" y="86"/>
                    </a:lnTo>
                    <a:lnTo>
                      <a:pt x="287" y="86"/>
                    </a:lnTo>
                    <a:lnTo>
                      <a:pt x="281" y="94"/>
                    </a:lnTo>
                    <a:lnTo>
                      <a:pt x="281" y="94"/>
                    </a:lnTo>
                    <a:lnTo>
                      <a:pt x="249" y="129"/>
                    </a:lnTo>
                    <a:lnTo>
                      <a:pt x="249" y="129"/>
                    </a:lnTo>
                    <a:lnTo>
                      <a:pt x="241" y="134"/>
                    </a:lnTo>
                    <a:lnTo>
                      <a:pt x="241" y="137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89" y="129"/>
                    </a:lnTo>
                    <a:lnTo>
                      <a:pt x="189" y="129"/>
                    </a:lnTo>
                    <a:lnTo>
                      <a:pt x="218" y="157"/>
                    </a:lnTo>
                    <a:lnTo>
                      <a:pt x="221" y="163"/>
                    </a:lnTo>
                    <a:lnTo>
                      <a:pt x="221" y="163"/>
                    </a:lnTo>
                    <a:lnTo>
                      <a:pt x="223" y="166"/>
                    </a:lnTo>
                    <a:lnTo>
                      <a:pt x="223" y="166"/>
                    </a:lnTo>
                    <a:lnTo>
                      <a:pt x="229" y="169"/>
                    </a:lnTo>
                    <a:lnTo>
                      <a:pt x="229" y="169"/>
                    </a:lnTo>
                    <a:lnTo>
                      <a:pt x="241" y="171"/>
                    </a:lnTo>
                    <a:lnTo>
                      <a:pt x="252" y="169"/>
                    </a:lnTo>
                    <a:lnTo>
                      <a:pt x="252" y="169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61" y="166"/>
                    </a:lnTo>
                    <a:lnTo>
                      <a:pt x="261" y="163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75" y="152"/>
                    </a:lnTo>
                    <a:lnTo>
                      <a:pt x="275" y="152"/>
                    </a:lnTo>
                    <a:lnTo>
                      <a:pt x="292" y="134"/>
                    </a:lnTo>
                    <a:lnTo>
                      <a:pt x="292" y="134"/>
                    </a:lnTo>
                    <a:lnTo>
                      <a:pt x="298" y="223"/>
                    </a:lnTo>
                    <a:lnTo>
                      <a:pt x="298" y="223"/>
                    </a:lnTo>
                    <a:lnTo>
                      <a:pt x="301" y="272"/>
                    </a:lnTo>
                    <a:lnTo>
                      <a:pt x="301" y="272"/>
                    </a:lnTo>
                    <a:lnTo>
                      <a:pt x="301" y="298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301" y="300"/>
                    </a:lnTo>
                    <a:lnTo>
                      <a:pt x="275" y="298"/>
                    </a:lnTo>
                    <a:lnTo>
                      <a:pt x="275" y="298"/>
                    </a:lnTo>
                    <a:lnTo>
                      <a:pt x="226" y="295"/>
                    </a:lnTo>
                    <a:lnTo>
                      <a:pt x="226" y="295"/>
                    </a:lnTo>
                    <a:lnTo>
                      <a:pt x="138" y="292"/>
                    </a:lnTo>
                    <a:lnTo>
                      <a:pt x="138" y="292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60" y="266"/>
                    </a:lnTo>
                    <a:lnTo>
                      <a:pt x="163" y="260"/>
                    </a:lnTo>
                    <a:lnTo>
                      <a:pt x="163" y="260"/>
                    </a:lnTo>
                    <a:lnTo>
                      <a:pt x="169" y="252"/>
                    </a:lnTo>
                    <a:lnTo>
                      <a:pt x="169" y="252"/>
                    </a:lnTo>
                    <a:lnTo>
                      <a:pt x="172" y="240"/>
                    </a:lnTo>
                    <a:lnTo>
                      <a:pt x="169" y="229"/>
                    </a:lnTo>
                    <a:lnTo>
                      <a:pt x="169" y="229"/>
                    </a:lnTo>
                    <a:lnTo>
                      <a:pt x="166" y="223"/>
                    </a:lnTo>
                    <a:lnTo>
                      <a:pt x="166" y="223"/>
                    </a:lnTo>
                    <a:lnTo>
                      <a:pt x="163" y="220"/>
                    </a:lnTo>
                    <a:lnTo>
                      <a:pt x="158" y="215"/>
                    </a:lnTo>
                    <a:lnTo>
                      <a:pt x="158" y="215"/>
                    </a:lnTo>
                    <a:lnTo>
                      <a:pt x="129" y="189"/>
                    </a:lnTo>
                    <a:lnTo>
                      <a:pt x="129" y="189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66" y="157"/>
                    </a:lnTo>
                    <a:lnTo>
                      <a:pt x="66" y="157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38" y="237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38" y="240"/>
                    </a:lnTo>
                    <a:lnTo>
                      <a:pt x="129" y="249"/>
                    </a:lnTo>
                    <a:close/>
                    <a:moveTo>
                      <a:pt x="118" y="315"/>
                    </a:move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5"/>
                    </a:lnTo>
                    <a:close/>
                    <a:moveTo>
                      <a:pt x="244" y="140"/>
                    </a:moveTo>
                    <a:lnTo>
                      <a:pt x="244" y="137"/>
                    </a:lnTo>
                    <a:lnTo>
                      <a:pt x="244" y="140"/>
                    </a:lnTo>
                    <a:close/>
                    <a:moveTo>
                      <a:pt x="141" y="243"/>
                    </a:moveTo>
                    <a:lnTo>
                      <a:pt x="141" y="243"/>
                    </a:lnTo>
                    <a:lnTo>
                      <a:pt x="141" y="243"/>
                    </a:lnTo>
                    <a:lnTo>
                      <a:pt x="141" y="240"/>
                    </a:lnTo>
                    <a:lnTo>
                      <a:pt x="141" y="240"/>
                    </a:lnTo>
                    <a:lnTo>
                      <a:pt x="141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22" name="Freeform 46"/>
              <p:cNvSpPr>
                <a:spLocks noChangeArrowheads="1"/>
              </p:cNvSpPr>
              <p:nvPr/>
            </p:nvSpPr>
            <p:spPr bwMode="auto">
              <a:xfrm>
                <a:off x="8463436" y="1607486"/>
                <a:ext cx="84422" cy="84422"/>
              </a:xfrm>
              <a:custGeom>
                <a:avLst/>
                <a:gdLst>
                  <a:gd name="T0" fmla="*/ 283 w 347"/>
                  <a:gd name="T1" fmla="*/ 158 h 350"/>
                  <a:gd name="T2" fmla="*/ 318 w 347"/>
                  <a:gd name="T3" fmla="*/ 117 h 350"/>
                  <a:gd name="T4" fmla="*/ 346 w 347"/>
                  <a:gd name="T5" fmla="*/ 80 h 350"/>
                  <a:gd name="T6" fmla="*/ 338 w 347"/>
                  <a:gd name="T7" fmla="*/ 89 h 350"/>
                  <a:gd name="T8" fmla="*/ 272 w 347"/>
                  <a:gd name="T9" fmla="*/ 146 h 350"/>
                  <a:gd name="T10" fmla="*/ 220 w 347"/>
                  <a:gd name="T11" fmla="*/ 192 h 350"/>
                  <a:gd name="T12" fmla="*/ 183 w 347"/>
                  <a:gd name="T13" fmla="*/ 221 h 350"/>
                  <a:gd name="T14" fmla="*/ 180 w 347"/>
                  <a:gd name="T15" fmla="*/ 229 h 350"/>
                  <a:gd name="T16" fmla="*/ 177 w 347"/>
                  <a:gd name="T17" fmla="*/ 252 h 350"/>
                  <a:gd name="T18" fmla="*/ 180 w 347"/>
                  <a:gd name="T19" fmla="*/ 258 h 350"/>
                  <a:gd name="T20" fmla="*/ 189 w 347"/>
                  <a:gd name="T21" fmla="*/ 266 h 350"/>
                  <a:gd name="T22" fmla="*/ 194 w 347"/>
                  <a:gd name="T23" fmla="*/ 275 h 350"/>
                  <a:gd name="T24" fmla="*/ 126 w 347"/>
                  <a:gd name="T25" fmla="*/ 298 h 350"/>
                  <a:gd name="T26" fmla="*/ 74 w 347"/>
                  <a:gd name="T27" fmla="*/ 301 h 350"/>
                  <a:gd name="T28" fmla="*/ 49 w 347"/>
                  <a:gd name="T29" fmla="*/ 301 h 350"/>
                  <a:gd name="T30" fmla="*/ 49 w 347"/>
                  <a:gd name="T31" fmla="*/ 275 h 350"/>
                  <a:gd name="T32" fmla="*/ 57 w 347"/>
                  <a:gd name="T33" fmla="*/ 137 h 350"/>
                  <a:gd name="T34" fmla="*/ 74 w 347"/>
                  <a:gd name="T35" fmla="*/ 152 h 350"/>
                  <a:gd name="T36" fmla="*/ 86 w 347"/>
                  <a:gd name="T37" fmla="*/ 163 h 350"/>
                  <a:gd name="T38" fmla="*/ 109 w 347"/>
                  <a:gd name="T39" fmla="*/ 172 h 350"/>
                  <a:gd name="T40" fmla="*/ 126 w 347"/>
                  <a:gd name="T41" fmla="*/ 166 h 350"/>
                  <a:gd name="T42" fmla="*/ 131 w 347"/>
                  <a:gd name="T43" fmla="*/ 158 h 350"/>
                  <a:gd name="T44" fmla="*/ 157 w 347"/>
                  <a:gd name="T45" fmla="*/ 129 h 350"/>
                  <a:gd name="T46" fmla="*/ 238 w 347"/>
                  <a:gd name="T47" fmla="*/ 37 h 350"/>
                  <a:gd name="T48" fmla="*/ 260 w 347"/>
                  <a:gd name="T49" fmla="*/ 11 h 350"/>
                  <a:gd name="T50" fmla="*/ 258 w 347"/>
                  <a:gd name="T51" fmla="*/ 9 h 350"/>
                  <a:gd name="T52" fmla="*/ 232 w 347"/>
                  <a:gd name="T53" fmla="*/ 31 h 350"/>
                  <a:gd name="T54" fmla="*/ 140 w 347"/>
                  <a:gd name="T55" fmla="*/ 111 h 350"/>
                  <a:gd name="T56" fmla="*/ 109 w 347"/>
                  <a:gd name="T57" fmla="*/ 137 h 350"/>
                  <a:gd name="T58" fmla="*/ 100 w 347"/>
                  <a:gd name="T59" fmla="*/ 129 h 350"/>
                  <a:gd name="T60" fmla="*/ 66 w 347"/>
                  <a:gd name="T61" fmla="*/ 92 h 350"/>
                  <a:gd name="T62" fmla="*/ 63 w 347"/>
                  <a:gd name="T63" fmla="*/ 89 h 350"/>
                  <a:gd name="T64" fmla="*/ 60 w 347"/>
                  <a:gd name="T65" fmla="*/ 86 h 350"/>
                  <a:gd name="T66" fmla="*/ 51 w 347"/>
                  <a:gd name="T67" fmla="*/ 80 h 350"/>
                  <a:gd name="T68" fmla="*/ 37 w 347"/>
                  <a:gd name="T69" fmla="*/ 80 h 350"/>
                  <a:gd name="T70" fmla="*/ 23 w 347"/>
                  <a:gd name="T71" fmla="*/ 89 h 350"/>
                  <a:gd name="T72" fmla="*/ 17 w 347"/>
                  <a:gd name="T73" fmla="*/ 106 h 350"/>
                  <a:gd name="T74" fmla="*/ 17 w 347"/>
                  <a:gd name="T75" fmla="*/ 114 h 350"/>
                  <a:gd name="T76" fmla="*/ 8 w 347"/>
                  <a:gd name="T77" fmla="*/ 223 h 350"/>
                  <a:gd name="T78" fmla="*/ 3 w 347"/>
                  <a:gd name="T79" fmla="*/ 272 h 350"/>
                  <a:gd name="T80" fmla="*/ 0 w 347"/>
                  <a:gd name="T81" fmla="*/ 312 h 350"/>
                  <a:gd name="T82" fmla="*/ 0 w 347"/>
                  <a:gd name="T83" fmla="*/ 321 h 350"/>
                  <a:gd name="T84" fmla="*/ 3 w 347"/>
                  <a:gd name="T85" fmla="*/ 323 h 350"/>
                  <a:gd name="T86" fmla="*/ 11 w 347"/>
                  <a:gd name="T87" fmla="*/ 341 h 350"/>
                  <a:gd name="T88" fmla="*/ 28 w 347"/>
                  <a:gd name="T89" fmla="*/ 349 h 350"/>
                  <a:gd name="T90" fmla="*/ 54 w 347"/>
                  <a:gd name="T91" fmla="*/ 349 h 350"/>
                  <a:gd name="T92" fmla="*/ 80 w 347"/>
                  <a:gd name="T93" fmla="*/ 347 h 350"/>
                  <a:gd name="T94" fmla="*/ 226 w 347"/>
                  <a:gd name="T95" fmla="*/ 335 h 350"/>
                  <a:gd name="T96" fmla="*/ 243 w 347"/>
                  <a:gd name="T97" fmla="*/ 332 h 350"/>
                  <a:gd name="T98" fmla="*/ 246 w 347"/>
                  <a:gd name="T99" fmla="*/ 332 h 350"/>
                  <a:gd name="T100" fmla="*/ 252 w 347"/>
                  <a:gd name="T101" fmla="*/ 329 h 350"/>
                  <a:gd name="T102" fmla="*/ 255 w 347"/>
                  <a:gd name="T103" fmla="*/ 329 h 350"/>
                  <a:gd name="T104" fmla="*/ 266 w 347"/>
                  <a:gd name="T105" fmla="*/ 321 h 350"/>
                  <a:gd name="T106" fmla="*/ 269 w 347"/>
                  <a:gd name="T107" fmla="*/ 303 h 350"/>
                  <a:gd name="T108" fmla="*/ 260 w 347"/>
                  <a:gd name="T109" fmla="*/ 286 h 350"/>
                  <a:gd name="T110" fmla="*/ 252 w 347"/>
                  <a:gd name="T111" fmla="*/ 281 h 350"/>
                  <a:gd name="T112" fmla="*/ 212 w 347"/>
                  <a:gd name="T113" fmla="*/ 243 h 350"/>
                  <a:gd name="T114" fmla="*/ 212 w 347"/>
                  <a:gd name="T115" fmla="*/ 238 h 350"/>
                  <a:gd name="T116" fmla="*/ 106 w 347"/>
                  <a:gd name="T117" fmla="*/ 140 h 350"/>
                  <a:gd name="T118" fmla="*/ 209 w 347"/>
                  <a:gd name="T119" fmla="*/ 24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" h="350">
                    <a:moveTo>
                      <a:pt x="238" y="209"/>
                    </a:moveTo>
                    <a:lnTo>
                      <a:pt x="238" y="209"/>
                    </a:lnTo>
                    <a:lnTo>
                      <a:pt x="283" y="158"/>
                    </a:lnTo>
                    <a:lnTo>
                      <a:pt x="283" y="158"/>
                    </a:lnTo>
                    <a:lnTo>
                      <a:pt x="318" y="117"/>
                    </a:lnTo>
                    <a:lnTo>
                      <a:pt x="318" y="117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46" y="80"/>
                    </a:lnTo>
                    <a:lnTo>
                      <a:pt x="346" y="80"/>
                    </a:lnTo>
                    <a:lnTo>
                      <a:pt x="338" y="89"/>
                    </a:lnTo>
                    <a:lnTo>
                      <a:pt x="338" y="89"/>
                    </a:lnTo>
                    <a:lnTo>
                      <a:pt x="312" y="111"/>
                    </a:lnTo>
                    <a:lnTo>
                      <a:pt x="312" y="111"/>
                    </a:lnTo>
                    <a:lnTo>
                      <a:pt x="272" y="146"/>
                    </a:lnTo>
                    <a:lnTo>
                      <a:pt x="272" y="146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189" y="218"/>
                    </a:lnTo>
                    <a:lnTo>
                      <a:pt x="186" y="221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3" y="223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77" y="240"/>
                    </a:lnTo>
                    <a:lnTo>
                      <a:pt x="177" y="252"/>
                    </a:lnTo>
                    <a:lnTo>
                      <a:pt x="177" y="252"/>
                    </a:lnTo>
                    <a:lnTo>
                      <a:pt x="180" y="258"/>
                    </a:lnTo>
                    <a:lnTo>
                      <a:pt x="180" y="258"/>
                    </a:lnTo>
                    <a:lnTo>
                      <a:pt x="183" y="260"/>
                    </a:lnTo>
                    <a:lnTo>
                      <a:pt x="183" y="260"/>
                    </a:lnTo>
                    <a:lnTo>
                      <a:pt x="189" y="266"/>
                    </a:lnTo>
                    <a:lnTo>
                      <a:pt x="189" y="266"/>
                    </a:lnTo>
                    <a:lnTo>
                      <a:pt x="194" y="275"/>
                    </a:lnTo>
                    <a:lnTo>
                      <a:pt x="194" y="275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51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51" y="226"/>
                    </a:lnTo>
                    <a:lnTo>
                      <a:pt x="51" y="226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3" y="160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109" y="172"/>
                    </a:lnTo>
                    <a:lnTo>
                      <a:pt x="120" y="169"/>
                    </a:lnTo>
                    <a:lnTo>
                      <a:pt x="120" y="169"/>
                    </a:lnTo>
                    <a:lnTo>
                      <a:pt x="126" y="166"/>
                    </a:lnTo>
                    <a:lnTo>
                      <a:pt x="126" y="166"/>
                    </a:lnTo>
                    <a:lnTo>
                      <a:pt x="129" y="163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57" y="129"/>
                    </a:lnTo>
                    <a:lnTo>
                      <a:pt x="157" y="129"/>
                    </a:lnTo>
                    <a:lnTo>
                      <a:pt x="203" y="77"/>
                    </a:lnTo>
                    <a:lnTo>
                      <a:pt x="203" y="77"/>
                    </a:lnTo>
                    <a:lnTo>
                      <a:pt x="238" y="37"/>
                    </a:lnTo>
                    <a:lnTo>
                      <a:pt x="238" y="37"/>
                    </a:lnTo>
                    <a:lnTo>
                      <a:pt x="260" y="11"/>
                    </a:lnTo>
                    <a:lnTo>
                      <a:pt x="260" y="1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58" y="9"/>
                    </a:lnTo>
                    <a:lnTo>
                      <a:pt x="258" y="9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68" y="94"/>
                    </a:lnTo>
                    <a:lnTo>
                      <a:pt x="66" y="92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28" y="83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98"/>
                    </a:lnTo>
                    <a:lnTo>
                      <a:pt x="0" y="309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3" y="323"/>
                    </a:lnTo>
                    <a:lnTo>
                      <a:pt x="3" y="323"/>
                    </a:lnTo>
                    <a:lnTo>
                      <a:pt x="5" y="332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20" y="347"/>
                    </a:lnTo>
                    <a:lnTo>
                      <a:pt x="28" y="349"/>
                    </a:lnTo>
                    <a:lnTo>
                      <a:pt x="28" y="349"/>
                    </a:lnTo>
                    <a:lnTo>
                      <a:pt x="37" y="349"/>
                    </a:lnTo>
                    <a:lnTo>
                      <a:pt x="40" y="349"/>
                    </a:lnTo>
                    <a:lnTo>
                      <a:pt x="54" y="349"/>
                    </a:lnTo>
                    <a:lnTo>
                      <a:pt x="54" y="34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129" y="344"/>
                    </a:lnTo>
                    <a:lnTo>
                      <a:pt x="129" y="344"/>
                    </a:lnTo>
                    <a:lnTo>
                      <a:pt x="226" y="335"/>
                    </a:lnTo>
                    <a:lnTo>
                      <a:pt x="226" y="335"/>
                    </a:lnTo>
                    <a:lnTo>
                      <a:pt x="238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46" y="332"/>
                    </a:lnTo>
                    <a:lnTo>
                      <a:pt x="252" y="329"/>
                    </a:lnTo>
                    <a:lnTo>
                      <a:pt x="252" y="329"/>
                    </a:lnTo>
                    <a:lnTo>
                      <a:pt x="255" y="329"/>
                    </a:lnTo>
                    <a:lnTo>
                      <a:pt x="255" y="329"/>
                    </a:lnTo>
                    <a:lnTo>
                      <a:pt x="260" y="326"/>
                    </a:lnTo>
                    <a:lnTo>
                      <a:pt x="266" y="321"/>
                    </a:lnTo>
                    <a:lnTo>
                      <a:pt x="266" y="321"/>
                    </a:lnTo>
                    <a:lnTo>
                      <a:pt x="269" y="312"/>
                    </a:lnTo>
                    <a:lnTo>
                      <a:pt x="269" y="303"/>
                    </a:lnTo>
                    <a:lnTo>
                      <a:pt x="269" y="303"/>
                    </a:lnTo>
                    <a:lnTo>
                      <a:pt x="266" y="292"/>
                    </a:lnTo>
                    <a:lnTo>
                      <a:pt x="266" y="292"/>
                    </a:lnTo>
                    <a:lnTo>
                      <a:pt x="260" y="286"/>
                    </a:lnTo>
                    <a:lnTo>
                      <a:pt x="260" y="286"/>
                    </a:lnTo>
                    <a:lnTo>
                      <a:pt x="252" y="281"/>
                    </a:lnTo>
                    <a:lnTo>
                      <a:pt x="252" y="281"/>
                    </a:lnTo>
                    <a:lnTo>
                      <a:pt x="220" y="249"/>
                    </a:lnTo>
                    <a:lnTo>
                      <a:pt x="220" y="249"/>
                    </a:lnTo>
                    <a:lnTo>
                      <a:pt x="212" y="243"/>
                    </a:lnTo>
                    <a:lnTo>
                      <a:pt x="212" y="240"/>
                    </a:lnTo>
                    <a:lnTo>
                      <a:pt x="212" y="238"/>
                    </a:lnTo>
                    <a:lnTo>
                      <a:pt x="212" y="238"/>
                    </a:lnTo>
                    <a:lnTo>
                      <a:pt x="238" y="209"/>
                    </a:lnTo>
                    <a:close/>
                    <a:moveTo>
                      <a:pt x="106" y="140"/>
                    </a:moveTo>
                    <a:lnTo>
                      <a:pt x="106" y="140"/>
                    </a:lnTo>
                    <a:close/>
                    <a:moveTo>
                      <a:pt x="34" y="117"/>
                    </a:moveTo>
                    <a:lnTo>
                      <a:pt x="34" y="117"/>
                    </a:lnTo>
                    <a:close/>
                    <a:moveTo>
                      <a:pt x="209" y="243"/>
                    </a:moveTo>
                    <a:lnTo>
                      <a:pt x="209" y="24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23" name="Freeform 47"/>
              <p:cNvSpPr>
                <a:spLocks noChangeArrowheads="1"/>
              </p:cNvSpPr>
              <p:nvPr/>
            </p:nvSpPr>
            <p:spPr bwMode="auto">
              <a:xfrm>
                <a:off x="8539309" y="1465360"/>
                <a:ext cx="151745" cy="148538"/>
              </a:xfrm>
              <a:custGeom>
                <a:avLst/>
                <a:gdLst>
                  <a:gd name="T0" fmla="*/ 447 w 625"/>
                  <a:gd name="T1" fmla="*/ 28 h 614"/>
                  <a:gd name="T2" fmla="*/ 390 w 625"/>
                  <a:gd name="T3" fmla="*/ 8 h 614"/>
                  <a:gd name="T4" fmla="*/ 338 w 625"/>
                  <a:gd name="T5" fmla="*/ 0 h 614"/>
                  <a:gd name="T6" fmla="*/ 289 w 625"/>
                  <a:gd name="T7" fmla="*/ 0 h 614"/>
                  <a:gd name="T8" fmla="*/ 249 w 625"/>
                  <a:gd name="T9" fmla="*/ 5 h 614"/>
                  <a:gd name="T10" fmla="*/ 143 w 625"/>
                  <a:gd name="T11" fmla="*/ 48 h 614"/>
                  <a:gd name="T12" fmla="*/ 28 w 625"/>
                  <a:gd name="T13" fmla="*/ 177 h 614"/>
                  <a:gd name="T14" fmla="*/ 9 w 625"/>
                  <a:gd name="T15" fmla="*/ 234 h 614"/>
                  <a:gd name="T16" fmla="*/ 0 w 625"/>
                  <a:gd name="T17" fmla="*/ 283 h 614"/>
                  <a:gd name="T18" fmla="*/ 0 w 625"/>
                  <a:gd name="T19" fmla="*/ 335 h 614"/>
                  <a:gd name="T20" fmla="*/ 46 w 625"/>
                  <a:gd name="T21" fmla="*/ 470 h 614"/>
                  <a:gd name="T22" fmla="*/ 149 w 625"/>
                  <a:gd name="T23" fmla="*/ 572 h 614"/>
                  <a:gd name="T24" fmla="*/ 201 w 625"/>
                  <a:gd name="T25" fmla="*/ 596 h 614"/>
                  <a:gd name="T26" fmla="*/ 241 w 625"/>
                  <a:gd name="T27" fmla="*/ 607 h 614"/>
                  <a:gd name="T28" fmla="*/ 286 w 625"/>
                  <a:gd name="T29" fmla="*/ 613 h 614"/>
                  <a:gd name="T30" fmla="*/ 312 w 625"/>
                  <a:gd name="T31" fmla="*/ 475 h 614"/>
                  <a:gd name="T32" fmla="*/ 332 w 625"/>
                  <a:gd name="T33" fmla="*/ 475 h 614"/>
                  <a:gd name="T34" fmla="*/ 364 w 625"/>
                  <a:gd name="T35" fmla="*/ 472 h 614"/>
                  <a:gd name="T36" fmla="*/ 458 w 625"/>
                  <a:gd name="T37" fmla="*/ 407 h 614"/>
                  <a:gd name="T38" fmla="*/ 475 w 625"/>
                  <a:gd name="T39" fmla="*/ 372 h 614"/>
                  <a:gd name="T40" fmla="*/ 487 w 625"/>
                  <a:gd name="T41" fmla="*/ 320 h 614"/>
                  <a:gd name="T42" fmla="*/ 487 w 625"/>
                  <a:gd name="T43" fmla="*/ 309 h 614"/>
                  <a:gd name="T44" fmla="*/ 481 w 625"/>
                  <a:gd name="T45" fmla="*/ 263 h 614"/>
                  <a:gd name="T46" fmla="*/ 450 w 625"/>
                  <a:gd name="T47" fmla="*/ 197 h 614"/>
                  <a:gd name="T48" fmla="*/ 390 w 625"/>
                  <a:gd name="T49" fmla="*/ 152 h 614"/>
                  <a:gd name="T50" fmla="*/ 327 w 625"/>
                  <a:gd name="T51" fmla="*/ 134 h 614"/>
                  <a:gd name="T52" fmla="*/ 315 w 625"/>
                  <a:gd name="T53" fmla="*/ 34 h 614"/>
                  <a:gd name="T54" fmla="*/ 381 w 625"/>
                  <a:gd name="T55" fmla="*/ 43 h 614"/>
                  <a:gd name="T56" fmla="*/ 432 w 625"/>
                  <a:gd name="T57" fmla="*/ 63 h 614"/>
                  <a:gd name="T58" fmla="*/ 467 w 625"/>
                  <a:gd name="T59" fmla="*/ 80 h 614"/>
                  <a:gd name="T60" fmla="*/ 518 w 625"/>
                  <a:gd name="T61" fmla="*/ 126 h 614"/>
                  <a:gd name="T62" fmla="*/ 541 w 625"/>
                  <a:gd name="T63" fmla="*/ 152 h 614"/>
                  <a:gd name="T64" fmla="*/ 567 w 625"/>
                  <a:gd name="T65" fmla="*/ 197 h 614"/>
                  <a:gd name="T66" fmla="*/ 587 w 625"/>
                  <a:gd name="T67" fmla="*/ 255 h 614"/>
                  <a:gd name="T68" fmla="*/ 596 w 625"/>
                  <a:gd name="T69" fmla="*/ 306 h 614"/>
                  <a:gd name="T70" fmla="*/ 596 w 625"/>
                  <a:gd name="T71" fmla="*/ 323 h 614"/>
                  <a:gd name="T72" fmla="*/ 590 w 625"/>
                  <a:gd name="T73" fmla="*/ 375 h 614"/>
                  <a:gd name="T74" fmla="*/ 570 w 625"/>
                  <a:gd name="T75" fmla="*/ 438 h 614"/>
                  <a:gd name="T76" fmla="*/ 521 w 625"/>
                  <a:gd name="T77" fmla="*/ 515 h 614"/>
                  <a:gd name="T78" fmla="*/ 404 w 625"/>
                  <a:gd name="T79" fmla="*/ 596 h 614"/>
                  <a:gd name="T80" fmla="*/ 358 w 625"/>
                  <a:gd name="T81" fmla="*/ 607 h 614"/>
                  <a:gd name="T82" fmla="*/ 346 w 625"/>
                  <a:gd name="T83" fmla="*/ 610 h 614"/>
                  <a:gd name="T84" fmla="*/ 387 w 625"/>
                  <a:gd name="T85" fmla="*/ 604 h 614"/>
                  <a:gd name="T86" fmla="*/ 490 w 625"/>
                  <a:gd name="T87" fmla="*/ 564 h 614"/>
                  <a:gd name="T88" fmla="*/ 573 w 625"/>
                  <a:gd name="T89" fmla="*/ 478 h 614"/>
                  <a:gd name="T90" fmla="*/ 604 w 625"/>
                  <a:gd name="T91" fmla="*/ 415 h 614"/>
                  <a:gd name="T92" fmla="*/ 618 w 625"/>
                  <a:gd name="T93" fmla="*/ 361 h 614"/>
                  <a:gd name="T94" fmla="*/ 596 w 625"/>
                  <a:gd name="T95" fmla="*/ 186 h 614"/>
                  <a:gd name="T96" fmla="*/ 567 w 625"/>
                  <a:gd name="T97" fmla="*/ 134 h 614"/>
                  <a:gd name="T98" fmla="*/ 504 w 625"/>
                  <a:gd name="T99" fmla="*/ 66 h 614"/>
                  <a:gd name="T100" fmla="*/ 223 w 625"/>
                  <a:gd name="T101" fmla="*/ 441 h 614"/>
                  <a:gd name="T102" fmla="*/ 172 w 625"/>
                  <a:gd name="T103" fmla="*/ 375 h 614"/>
                  <a:gd name="T104" fmla="*/ 163 w 625"/>
                  <a:gd name="T105" fmla="*/ 332 h 614"/>
                  <a:gd name="T106" fmla="*/ 163 w 625"/>
                  <a:gd name="T107" fmla="*/ 300 h 614"/>
                  <a:gd name="T108" fmla="*/ 166 w 625"/>
                  <a:gd name="T109" fmla="*/ 292 h 614"/>
                  <a:gd name="T110" fmla="*/ 192 w 625"/>
                  <a:gd name="T111" fmla="*/ 232 h 614"/>
                  <a:gd name="T112" fmla="*/ 272 w 625"/>
                  <a:gd name="T113" fmla="*/ 174 h 614"/>
                  <a:gd name="T114" fmla="*/ 301 w 625"/>
                  <a:gd name="T115" fmla="*/ 171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5" h="614">
                    <a:moveTo>
                      <a:pt x="487" y="51"/>
                    </a:moveTo>
                    <a:lnTo>
                      <a:pt x="487" y="51"/>
                    </a:lnTo>
                    <a:lnTo>
                      <a:pt x="478" y="45"/>
                    </a:lnTo>
                    <a:lnTo>
                      <a:pt x="467" y="40"/>
                    </a:lnTo>
                    <a:lnTo>
                      <a:pt x="467" y="40"/>
                    </a:lnTo>
                    <a:lnTo>
                      <a:pt x="447" y="28"/>
                    </a:lnTo>
                    <a:lnTo>
                      <a:pt x="447" y="28"/>
                    </a:lnTo>
                    <a:lnTo>
                      <a:pt x="427" y="20"/>
                    </a:lnTo>
                    <a:lnTo>
                      <a:pt x="407" y="14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0" y="8"/>
                    </a:lnTo>
                    <a:lnTo>
                      <a:pt x="384" y="8"/>
                    </a:lnTo>
                    <a:lnTo>
                      <a:pt x="361" y="3"/>
                    </a:lnTo>
                    <a:lnTo>
                      <a:pt x="361" y="3"/>
                    </a:lnTo>
                    <a:lnTo>
                      <a:pt x="349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15" y="0"/>
                    </a:lnTo>
                    <a:lnTo>
                      <a:pt x="295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3" y="0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06" y="17"/>
                    </a:lnTo>
                    <a:lnTo>
                      <a:pt x="183" y="25"/>
                    </a:lnTo>
                    <a:lnTo>
                      <a:pt x="143" y="48"/>
                    </a:lnTo>
                    <a:lnTo>
                      <a:pt x="143" y="48"/>
                    </a:lnTo>
                    <a:lnTo>
                      <a:pt x="109" y="74"/>
                    </a:lnTo>
                    <a:lnTo>
                      <a:pt x="91" y="89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52" y="140"/>
                    </a:lnTo>
                    <a:lnTo>
                      <a:pt x="28" y="177"/>
                    </a:lnTo>
                    <a:lnTo>
                      <a:pt x="28" y="177"/>
                    </a:lnTo>
                    <a:lnTo>
                      <a:pt x="23" y="194"/>
                    </a:lnTo>
                    <a:lnTo>
                      <a:pt x="17" y="206"/>
                    </a:lnTo>
                    <a:lnTo>
                      <a:pt x="14" y="215"/>
                    </a:lnTo>
                    <a:lnTo>
                      <a:pt x="14" y="215"/>
                    </a:lnTo>
                    <a:lnTo>
                      <a:pt x="9" y="234"/>
                    </a:lnTo>
                    <a:lnTo>
                      <a:pt x="9" y="234"/>
                    </a:lnTo>
                    <a:lnTo>
                      <a:pt x="6" y="255"/>
                    </a:lnTo>
                    <a:lnTo>
                      <a:pt x="6" y="255"/>
                    </a:lnTo>
                    <a:lnTo>
                      <a:pt x="3" y="266"/>
                    </a:lnTo>
                    <a:lnTo>
                      <a:pt x="3" y="275"/>
                    </a:lnTo>
                    <a:lnTo>
                      <a:pt x="0" y="283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0" y="31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6" y="372"/>
                    </a:lnTo>
                    <a:lnTo>
                      <a:pt x="14" y="407"/>
                    </a:lnTo>
                    <a:lnTo>
                      <a:pt x="28" y="441"/>
                    </a:lnTo>
                    <a:lnTo>
                      <a:pt x="46" y="470"/>
                    </a:lnTo>
                    <a:lnTo>
                      <a:pt x="46" y="470"/>
                    </a:lnTo>
                    <a:lnTo>
                      <a:pt x="63" y="495"/>
                    </a:lnTo>
                    <a:lnTo>
                      <a:pt x="83" y="521"/>
                    </a:lnTo>
                    <a:lnTo>
                      <a:pt x="106" y="541"/>
                    </a:lnTo>
                    <a:lnTo>
                      <a:pt x="126" y="558"/>
                    </a:lnTo>
                    <a:lnTo>
                      <a:pt x="126" y="558"/>
                    </a:lnTo>
                    <a:lnTo>
                      <a:pt x="149" y="572"/>
                    </a:lnTo>
                    <a:lnTo>
                      <a:pt x="149" y="572"/>
                    </a:lnTo>
                    <a:lnTo>
                      <a:pt x="169" y="581"/>
                    </a:lnTo>
                    <a:lnTo>
                      <a:pt x="169" y="581"/>
                    </a:lnTo>
                    <a:lnTo>
                      <a:pt x="189" y="590"/>
                    </a:lnTo>
                    <a:lnTo>
                      <a:pt x="189" y="590"/>
                    </a:lnTo>
                    <a:lnTo>
                      <a:pt x="201" y="596"/>
                    </a:lnTo>
                    <a:lnTo>
                      <a:pt x="201" y="596"/>
                    </a:lnTo>
                    <a:lnTo>
                      <a:pt x="209" y="598"/>
                    </a:lnTo>
                    <a:lnTo>
                      <a:pt x="209" y="598"/>
                    </a:lnTo>
                    <a:lnTo>
                      <a:pt x="226" y="604"/>
                    </a:lnTo>
                    <a:lnTo>
                      <a:pt x="226" y="604"/>
                    </a:lnTo>
                    <a:lnTo>
                      <a:pt x="241" y="607"/>
                    </a:lnTo>
                    <a:lnTo>
                      <a:pt x="241" y="607"/>
                    </a:lnTo>
                    <a:lnTo>
                      <a:pt x="255" y="610"/>
                    </a:lnTo>
                    <a:lnTo>
                      <a:pt x="255" y="610"/>
                    </a:lnTo>
                    <a:lnTo>
                      <a:pt x="266" y="610"/>
                    </a:lnTo>
                    <a:lnTo>
                      <a:pt x="266" y="610"/>
                    </a:lnTo>
                    <a:lnTo>
                      <a:pt x="286" y="613"/>
                    </a:lnTo>
                    <a:lnTo>
                      <a:pt x="286" y="613"/>
                    </a:lnTo>
                    <a:lnTo>
                      <a:pt x="269" y="607"/>
                    </a:lnTo>
                    <a:lnTo>
                      <a:pt x="269" y="607"/>
                    </a:lnTo>
                    <a:lnTo>
                      <a:pt x="312" y="613"/>
                    </a:lnTo>
                    <a:lnTo>
                      <a:pt x="312" y="475"/>
                    </a:lnTo>
                    <a:lnTo>
                      <a:pt x="312" y="475"/>
                    </a:lnTo>
                    <a:lnTo>
                      <a:pt x="329" y="475"/>
                    </a:lnTo>
                    <a:lnTo>
                      <a:pt x="329" y="475"/>
                    </a:lnTo>
                    <a:lnTo>
                      <a:pt x="321" y="478"/>
                    </a:lnTo>
                    <a:lnTo>
                      <a:pt x="321" y="478"/>
                    </a:lnTo>
                    <a:lnTo>
                      <a:pt x="332" y="475"/>
                    </a:lnTo>
                    <a:lnTo>
                      <a:pt x="332" y="475"/>
                    </a:lnTo>
                    <a:lnTo>
                      <a:pt x="344" y="475"/>
                    </a:lnTo>
                    <a:lnTo>
                      <a:pt x="344" y="475"/>
                    </a:lnTo>
                    <a:lnTo>
                      <a:pt x="352" y="475"/>
                    </a:lnTo>
                    <a:lnTo>
                      <a:pt x="352" y="475"/>
                    </a:lnTo>
                    <a:lnTo>
                      <a:pt x="364" y="472"/>
                    </a:lnTo>
                    <a:lnTo>
                      <a:pt x="364" y="472"/>
                    </a:lnTo>
                    <a:lnTo>
                      <a:pt x="387" y="464"/>
                    </a:lnTo>
                    <a:lnTo>
                      <a:pt x="409" y="452"/>
                    </a:lnTo>
                    <a:lnTo>
                      <a:pt x="409" y="452"/>
                    </a:lnTo>
                    <a:lnTo>
                      <a:pt x="435" y="432"/>
                    </a:lnTo>
                    <a:lnTo>
                      <a:pt x="447" y="421"/>
                    </a:lnTo>
                    <a:lnTo>
                      <a:pt x="458" y="407"/>
                    </a:lnTo>
                    <a:lnTo>
                      <a:pt x="458" y="407"/>
                    </a:lnTo>
                    <a:lnTo>
                      <a:pt x="467" y="389"/>
                    </a:lnTo>
                    <a:lnTo>
                      <a:pt x="467" y="389"/>
                    </a:lnTo>
                    <a:lnTo>
                      <a:pt x="472" y="381"/>
                    </a:lnTo>
                    <a:lnTo>
                      <a:pt x="472" y="381"/>
                    </a:lnTo>
                    <a:lnTo>
                      <a:pt x="475" y="372"/>
                    </a:lnTo>
                    <a:lnTo>
                      <a:pt x="475" y="372"/>
                    </a:lnTo>
                    <a:lnTo>
                      <a:pt x="484" y="352"/>
                    </a:lnTo>
                    <a:lnTo>
                      <a:pt x="484" y="352"/>
                    </a:lnTo>
                    <a:lnTo>
                      <a:pt x="487" y="329"/>
                    </a:lnTo>
                    <a:lnTo>
                      <a:pt x="487" y="329"/>
                    </a:lnTo>
                    <a:lnTo>
                      <a:pt x="487" y="320"/>
                    </a:lnTo>
                    <a:lnTo>
                      <a:pt x="487" y="318"/>
                    </a:lnTo>
                    <a:lnTo>
                      <a:pt x="487" y="315"/>
                    </a:lnTo>
                    <a:lnTo>
                      <a:pt x="487" y="315"/>
                    </a:lnTo>
                    <a:lnTo>
                      <a:pt x="487" y="315"/>
                    </a:lnTo>
                    <a:lnTo>
                      <a:pt x="487" y="315"/>
                    </a:lnTo>
                    <a:lnTo>
                      <a:pt x="487" y="309"/>
                    </a:lnTo>
                    <a:lnTo>
                      <a:pt x="487" y="309"/>
                    </a:lnTo>
                    <a:lnTo>
                      <a:pt x="487" y="297"/>
                    </a:lnTo>
                    <a:lnTo>
                      <a:pt x="487" y="297"/>
                    </a:lnTo>
                    <a:lnTo>
                      <a:pt x="487" y="286"/>
                    </a:lnTo>
                    <a:lnTo>
                      <a:pt x="487" y="286"/>
                    </a:lnTo>
                    <a:lnTo>
                      <a:pt x="481" y="263"/>
                    </a:lnTo>
                    <a:lnTo>
                      <a:pt x="472" y="240"/>
                    </a:lnTo>
                    <a:lnTo>
                      <a:pt x="472" y="240"/>
                    </a:lnTo>
                    <a:lnTo>
                      <a:pt x="461" y="220"/>
                    </a:lnTo>
                    <a:lnTo>
                      <a:pt x="461" y="220"/>
                    </a:lnTo>
                    <a:lnTo>
                      <a:pt x="450" y="197"/>
                    </a:lnTo>
                    <a:lnTo>
                      <a:pt x="450" y="197"/>
                    </a:lnTo>
                    <a:lnTo>
                      <a:pt x="432" y="180"/>
                    </a:lnTo>
                    <a:lnTo>
                      <a:pt x="412" y="166"/>
                    </a:lnTo>
                    <a:lnTo>
                      <a:pt x="407" y="160"/>
                    </a:lnTo>
                    <a:lnTo>
                      <a:pt x="401" y="157"/>
                    </a:lnTo>
                    <a:lnTo>
                      <a:pt x="401" y="157"/>
                    </a:lnTo>
                    <a:lnTo>
                      <a:pt x="390" y="152"/>
                    </a:lnTo>
                    <a:lnTo>
                      <a:pt x="390" y="152"/>
                    </a:lnTo>
                    <a:lnTo>
                      <a:pt x="367" y="143"/>
                    </a:lnTo>
                    <a:lnTo>
                      <a:pt x="367" y="143"/>
                    </a:lnTo>
                    <a:lnTo>
                      <a:pt x="341" y="137"/>
                    </a:lnTo>
                    <a:lnTo>
                      <a:pt x="341" y="137"/>
                    </a:lnTo>
                    <a:lnTo>
                      <a:pt x="327" y="134"/>
                    </a:lnTo>
                    <a:lnTo>
                      <a:pt x="327" y="134"/>
                    </a:lnTo>
                    <a:lnTo>
                      <a:pt x="315" y="134"/>
                    </a:lnTo>
                    <a:lnTo>
                      <a:pt x="312" y="134"/>
                    </a:lnTo>
                    <a:lnTo>
                      <a:pt x="312" y="34"/>
                    </a:lnTo>
                    <a:lnTo>
                      <a:pt x="315" y="34"/>
                    </a:lnTo>
                    <a:lnTo>
                      <a:pt x="315" y="34"/>
                    </a:lnTo>
                    <a:lnTo>
                      <a:pt x="335" y="37"/>
                    </a:lnTo>
                    <a:lnTo>
                      <a:pt x="346" y="37"/>
                    </a:lnTo>
                    <a:lnTo>
                      <a:pt x="346" y="37"/>
                    </a:lnTo>
                    <a:lnTo>
                      <a:pt x="355" y="37"/>
                    </a:lnTo>
                    <a:lnTo>
                      <a:pt x="375" y="43"/>
                    </a:lnTo>
                    <a:lnTo>
                      <a:pt x="381" y="43"/>
                    </a:lnTo>
                    <a:lnTo>
                      <a:pt x="381" y="43"/>
                    </a:lnTo>
                    <a:lnTo>
                      <a:pt x="387" y="45"/>
                    </a:lnTo>
                    <a:lnTo>
                      <a:pt x="395" y="48"/>
                    </a:lnTo>
                    <a:lnTo>
                      <a:pt x="395" y="48"/>
                    </a:lnTo>
                    <a:lnTo>
                      <a:pt x="415" y="54"/>
                    </a:lnTo>
                    <a:lnTo>
                      <a:pt x="432" y="63"/>
                    </a:lnTo>
                    <a:lnTo>
                      <a:pt x="432" y="63"/>
                    </a:lnTo>
                    <a:lnTo>
                      <a:pt x="450" y="71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67" y="80"/>
                    </a:lnTo>
                    <a:lnTo>
                      <a:pt x="467" y="80"/>
                    </a:lnTo>
                    <a:lnTo>
                      <a:pt x="484" y="91"/>
                    </a:lnTo>
                    <a:lnTo>
                      <a:pt x="484" y="91"/>
                    </a:lnTo>
                    <a:lnTo>
                      <a:pt x="498" y="106"/>
                    </a:lnTo>
                    <a:lnTo>
                      <a:pt x="498" y="106"/>
                    </a:lnTo>
                    <a:lnTo>
                      <a:pt x="513" y="120"/>
                    </a:lnTo>
                    <a:lnTo>
                      <a:pt x="518" y="126"/>
                    </a:lnTo>
                    <a:lnTo>
                      <a:pt x="518" y="126"/>
                    </a:lnTo>
                    <a:lnTo>
                      <a:pt x="527" y="134"/>
                    </a:lnTo>
                    <a:lnTo>
                      <a:pt x="527" y="134"/>
                    </a:lnTo>
                    <a:lnTo>
                      <a:pt x="538" y="149"/>
                    </a:lnTo>
                    <a:lnTo>
                      <a:pt x="538" y="149"/>
                    </a:lnTo>
                    <a:lnTo>
                      <a:pt x="541" y="152"/>
                    </a:lnTo>
                    <a:lnTo>
                      <a:pt x="544" y="157"/>
                    </a:lnTo>
                    <a:lnTo>
                      <a:pt x="550" y="163"/>
                    </a:lnTo>
                    <a:lnTo>
                      <a:pt x="550" y="163"/>
                    </a:lnTo>
                    <a:lnTo>
                      <a:pt x="558" y="180"/>
                    </a:lnTo>
                    <a:lnTo>
                      <a:pt x="567" y="197"/>
                    </a:lnTo>
                    <a:lnTo>
                      <a:pt x="567" y="197"/>
                    </a:lnTo>
                    <a:lnTo>
                      <a:pt x="576" y="215"/>
                    </a:lnTo>
                    <a:lnTo>
                      <a:pt x="576" y="215"/>
                    </a:lnTo>
                    <a:lnTo>
                      <a:pt x="581" y="232"/>
                    </a:lnTo>
                    <a:lnTo>
                      <a:pt x="581" y="232"/>
                    </a:lnTo>
                    <a:lnTo>
                      <a:pt x="587" y="252"/>
                    </a:lnTo>
                    <a:lnTo>
                      <a:pt x="587" y="255"/>
                    </a:lnTo>
                    <a:lnTo>
                      <a:pt x="590" y="260"/>
                    </a:lnTo>
                    <a:lnTo>
                      <a:pt x="590" y="269"/>
                    </a:lnTo>
                    <a:lnTo>
                      <a:pt x="590" y="269"/>
                    </a:lnTo>
                    <a:lnTo>
                      <a:pt x="593" y="286"/>
                    </a:lnTo>
                    <a:lnTo>
                      <a:pt x="593" y="286"/>
                    </a:lnTo>
                    <a:lnTo>
                      <a:pt x="596" y="306"/>
                    </a:lnTo>
                    <a:lnTo>
                      <a:pt x="596" y="315"/>
                    </a:lnTo>
                    <a:lnTo>
                      <a:pt x="596" y="315"/>
                    </a:lnTo>
                    <a:lnTo>
                      <a:pt x="596" y="315"/>
                    </a:lnTo>
                    <a:lnTo>
                      <a:pt x="596" y="315"/>
                    </a:lnTo>
                    <a:lnTo>
                      <a:pt x="596" y="318"/>
                    </a:lnTo>
                    <a:lnTo>
                      <a:pt x="596" y="323"/>
                    </a:lnTo>
                    <a:lnTo>
                      <a:pt x="596" y="323"/>
                    </a:lnTo>
                    <a:lnTo>
                      <a:pt x="596" y="341"/>
                    </a:lnTo>
                    <a:lnTo>
                      <a:pt x="596" y="341"/>
                    </a:lnTo>
                    <a:lnTo>
                      <a:pt x="593" y="358"/>
                    </a:lnTo>
                    <a:lnTo>
                      <a:pt x="593" y="358"/>
                    </a:lnTo>
                    <a:lnTo>
                      <a:pt x="590" y="375"/>
                    </a:lnTo>
                    <a:lnTo>
                      <a:pt x="590" y="375"/>
                    </a:lnTo>
                    <a:lnTo>
                      <a:pt x="581" y="407"/>
                    </a:lnTo>
                    <a:lnTo>
                      <a:pt x="581" y="407"/>
                    </a:lnTo>
                    <a:lnTo>
                      <a:pt x="576" y="424"/>
                    </a:lnTo>
                    <a:lnTo>
                      <a:pt x="576" y="424"/>
                    </a:lnTo>
                    <a:lnTo>
                      <a:pt x="570" y="438"/>
                    </a:lnTo>
                    <a:lnTo>
                      <a:pt x="570" y="438"/>
                    </a:lnTo>
                    <a:lnTo>
                      <a:pt x="564" y="452"/>
                    </a:lnTo>
                    <a:lnTo>
                      <a:pt x="555" y="467"/>
                    </a:lnTo>
                    <a:lnTo>
                      <a:pt x="555" y="467"/>
                    </a:lnTo>
                    <a:lnTo>
                      <a:pt x="538" y="492"/>
                    </a:lnTo>
                    <a:lnTo>
                      <a:pt x="521" y="515"/>
                    </a:lnTo>
                    <a:lnTo>
                      <a:pt x="501" y="535"/>
                    </a:lnTo>
                    <a:lnTo>
                      <a:pt x="481" y="553"/>
                    </a:lnTo>
                    <a:lnTo>
                      <a:pt x="481" y="553"/>
                    </a:lnTo>
                    <a:lnTo>
                      <a:pt x="461" y="567"/>
                    </a:lnTo>
                    <a:lnTo>
                      <a:pt x="441" y="578"/>
                    </a:lnTo>
                    <a:lnTo>
                      <a:pt x="404" y="596"/>
                    </a:lnTo>
                    <a:lnTo>
                      <a:pt x="404" y="596"/>
                    </a:lnTo>
                    <a:lnTo>
                      <a:pt x="387" y="601"/>
                    </a:lnTo>
                    <a:lnTo>
                      <a:pt x="387" y="601"/>
                    </a:lnTo>
                    <a:lnTo>
                      <a:pt x="372" y="604"/>
                    </a:lnTo>
                    <a:lnTo>
                      <a:pt x="372" y="604"/>
                    </a:lnTo>
                    <a:lnTo>
                      <a:pt x="358" y="607"/>
                    </a:lnTo>
                    <a:lnTo>
                      <a:pt x="358" y="607"/>
                    </a:lnTo>
                    <a:lnTo>
                      <a:pt x="346" y="610"/>
                    </a:lnTo>
                    <a:lnTo>
                      <a:pt x="346" y="610"/>
                    </a:lnTo>
                    <a:lnTo>
                      <a:pt x="327" y="613"/>
                    </a:lnTo>
                    <a:lnTo>
                      <a:pt x="327" y="613"/>
                    </a:lnTo>
                    <a:lnTo>
                      <a:pt x="346" y="610"/>
                    </a:lnTo>
                    <a:lnTo>
                      <a:pt x="346" y="610"/>
                    </a:lnTo>
                    <a:lnTo>
                      <a:pt x="358" y="610"/>
                    </a:lnTo>
                    <a:lnTo>
                      <a:pt x="358" y="610"/>
                    </a:lnTo>
                    <a:lnTo>
                      <a:pt x="372" y="607"/>
                    </a:lnTo>
                    <a:lnTo>
                      <a:pt x="372" y="607"/>
                    </a:lnTo>
                    <a:lnTo>
                      <a:pt x="387" y="604"/>
                    </a:lnTo>
                    <a:lnTo>
                      <a:pt x="387" y="604"/>
                    </a:lnTo>
                    <a:lnTo>
                      <a:pt x="407" y="601"/>
                    </a:lnTo>
                    <a:lnTo>
                      <a:pt x="407" y="601"/>
                    </a:lnTo>
                    <a:lnTo>
                      <a:pt x="444" y="587"/>
                    </a:lnTo>
                    <a:lnTo>
                      <a:pt x="467" y="575"/>
                    </a:lnTo>
                    <a:lnTo>
                      <a:pt x="490" y="564"/>
                    </a:lnTo>
                    <a:lnTo>
                      <a:pt x="490" y="564"/>
                    </a:lnTo>
                    <a:lnTo>
                      <a:pt x="510" y="547"/>
                    </a:lnTo>
                    <a:lnTo>
                      <a:pt x="533" y="527"/>
                    </a:lnTo>
                    <a:lnTo>
                      <a:pt x="553" y="504"/>
                    </a:lnTo>
                    <a:lnTo>
                      <a:pt x="573" y="478"/>
                    </a:lnTo>
                    <a:lnTo>
                      <a:pt x="573" y="478"/>
                    </a:lnTo>
                    <a:lnTo>
                      <a:pt x="581" y="464"/>
                    </a:lnTo>
                    <a:lnTo>
                      <a:pt x="590" y="449"/>
                    </a:lnTo>
                    <a:lnTo>
                      <a:pt x="590" y="449"/>
                    </a:lnTo>
                    <a:lnTo>
                      <a:pt x="599" y="432"/>
                    </a:lnTo>
                    <a:lnTo>
                      <a:pt x="599" y="432"/>
                    </a:lnTo>
                    <a:lnTo>
                      <a:pt x="604" y="415"/>
                    </a:lnTo>
                    <a:lnTo>
                      <a:pt x="604" y="415"/>
                    </a:lnTo>
                    <a:lnTo>
                      <a:pt x="610" y="398"/>
                    </a:lnTo>
                    <a:lnTo>
                      <a:pt x="616" y="381"/>
                    </a:lnTo>
                    <a:lnTo>
                      <a:pt x="616" y="381"/>
                    </a:lnTo>
                    <a:lnTo>
                      <a:pt x="618" y="361"/>
                    </a:lnTo>
                    <a:lnTo>
                      <a:pt x="618" y="361"/>
                    </a:lnTo>
                    <a:lnTo>
                      <a:pt x="621" y="344"/>
                    </a:lnTo>
                    <a:lnTo>
                      <a:pt x="621" y="344"/>
                    </a:lnTo>
                    <a:lnTo>
                      <a:pt x="624" y="303"/>
                    </a:lnTo>
                    <a:lnTo>
                      <a:pt x="618" y="263"/>
                    </a:lnTo>
                    <a:lnTo>
                      <a:pt x="610" y="223"/>
                    </a:lnTo>
                    <a:lnTo>
                      <a:pt x="596" y="186"/>
                    </a:lnTo>
                    <a:lnTo>
                      <a:pt x="596" y="186"/>
                    </a:lnTo>
                    <a:lnTo>
                      <a:pt x="587" y="166"/>
                    </a:lnTo>
                    <a:lnTo>
                      <a:pt x="576" y="146"/>
                    </a:lnTo>
                    <a:lnTo>
                      <a:pt x="570" y="137"/>
                    </a:lnTo>
                    <a:lnTo>
                      <a:pt x="567" y="134"/>
                    </a:lnTo>
                    <a:lnTo>
                      <a:pt x="567" y="134"/>
                    </a:lnTo>
                    <a:lnTo>
                      <a:pt x="564" y="129"/>
                    </a:lnTo>
                    <a:lnTo>
                      <a:pt x="564" y="129"/>
                    </a:lnTo>
                    <a:lnTo>
                      <a:pt x="553" y="111"/>
                    </a:lnTo>
                    <a:lnTo>
                      <a:pt x="553" y="111"/>
                    </a:lnTo>
                    <a:lnTo>
                      <a:pt x="521" y="80"/>
                    </a:lnTo>
                    <a:lnTo>
                      <a:pt x="504" y="66"/>
                    </a:lnTo>
                    <a:lnTo>
                      <a:pt x="487" y="51"/>
                    </a:lnTo>
                    <a:close/>
                    <a:moveTo>
                      <a:pt x="312" y="467"/>
                    </a:moveTo>
                    <a:lnTo>
                      <a:pt x="312" y="467"/>
                    </a:lnTo>
                    <a:lnTo>
                      <a:pt x="281" y="464"/>
                    </a:lnTo>
                    <a:lnTo>
                      <a:pt x="252" y="455"/>
                    </a:lnTo>
                    <a:lnTo>
                      <a:pt x="223" y="441"/>
                    </a:lnTo>
                    <a:lnTo>
                      <a:pt x="201" y="421"/>
                    </a:lnTo>
                    <a:lnTo>
                      <a:pt x="201" y="421"/>
                    </a:lnTo>
                    <a:lnTo>
                      <a:pt x="189" y="407"/>
                    </a:lnTo>
                    <a:lnTo>
                      <a:pt x="180" y="392"/>
                    </a:lnTo>
                    <a:lnTo>
                      <a:pt x="180" y="392"/>
                    </a:lnTo>
                    <a:lnTo>
                      <a:pt x="172" y="375"/>
                    </a:lnTo>
                    <a:lnTo>
                      <a:pt x="172" y="375"/>
                    </a:lnTo>
                    <a:lnTo>
                      <a:pt x="169" y="358"/>
                    </a:lnTo>
                    <a:lnTo>
                      <a:pt x="169" y="358"/>
                    </a:lnTo>
                    <a:lnTo>
                      <a:pt x="163" y="341"/>
                    </a:lnTo>
                    <a:lnTo>
                      <a:pt x="163" y="341"/>
                    </a:lnTo>
                    <a:lnTo>
                      <a:pt x="163" y="332"/>
                    </a:lnTo>
                    <a:lnTo>
                      <a:pt x="163" y="332"/>
                    </a:lnTo>
                    <a:lnTo>
                      <a:pt x="163" y="323"/>
                    </a:lnTo>
                    <a:lnTo>
                      <a:pt x="163" y="323"/>
                    </a:lnTo>
                    <a:lnTo>
                      <a:pt x="163" y="306"/>
                    </a:lnTo>
                    <a:lnTo>
                      <a:pt x="163" y="303"/>
                    </a:lnTo>
                    <a:lnTo>
                      <a:pt x="163" y="300"/>
                    </a:lnTo>
                    <a:lnTo>
                      <a:pt x="163" y="300"/>
                    </a:lnTo>
                    <a:lnTo>
                      <a:pt x="163" y="300"/>
                    </a:lnTo>
                    <a:lnTo>
                      <a:pt x="163" y="300"/>
                    </a:lnTo>
                    <a:lnTo>
                      <a:pt x="166" y="295"/>
                    </a:lnTo>
                    <a:lnTo>
                      <a:pt x="166" y="292"/>
                    </a:lnTo>
                    <a:lnTo>
                      <a:pt x="166" y="292"/>
                    </a:lnTo>
                    <a:lnTo>
                      <a:pt x="166" y="286"/>
                    </a:lnTo>
                    <a:lnTo>
                      <a:pt x="166" y="286"/>
                    </a:lnTo>
                    <a:lnTo>
                      <a:pt x="172" y="269"/>
                    </a:lnTo>
                    <a:lnTo>
                      <a:pt x="180" y="249"/>
                    </a:lnTo>
                    <a:lnTo>
                      <a:pt x="180" y="249"/>
                    </a:lnTo>
                    <a:lnTo>
                      <a:pt x="192" y="232"/>
                    </a:lnTo>
                    <a:lnTo>
                      <a:pt x="203" y="217"/>
                    </a:lnTo>
                    <a:lnTo>
                      <a:pt x="217" y="203"/>
                    </a:lnTo>
                    <a:lnTo>
                      <a:pt x="235" y="192"/>
                    </a:lnTo>
                    <a:lnTo>
                      <a:pt x="235" y="192"/>
                    </a:lnTo>
                    <a:lnTo>
                      <a:pt x="252" y="183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83" y="171"/>
                    </a:lnTo>
                    <a:lnTo>
                      <a:pt x="283" y="171"/>
                    </a:lnTo>
                    <a:lnTo>
                      <a:pt x="292" y="171"/>
                    </a:lnTo>
                    <a:lnTo>
                      <a:pt x="298" y="171"/>
                    </a:lnTo>
                    <a:lnTo>
                      <a:pt x="301" y="171"/>
                    </a:lnTo>
                    <a:lnTo>
                      <a:pt x="301" y="171"/>
                    </a:lnTo>
                    <a:lnTo>
                      <a:pt x="301" y="171"/>
                    </a:lnTo>
                    <a:lnTo>
                      <a:pt x="304" y="171"/>
                    </a:lnTo>
                    <a:lnTo>
                      <a:pt x="312" y="169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524" name="Group 523"/>
          <p:cNvGrpSpPr/>
          <p:nvPr/>
        </p:nvGrpSpPr>
        <p:grpSpPr>
          <a:xfrm>
            <a:off x="4383617" y="3886103"/>
            <a:ext cx="687603" cy="329984"/>
            <a:chOff x="3267239" y="2911102"/>
            <a:chExt cx="556650" cy="267137"/>
          </a:xfrm>
        </p:grpSpPr>
        <p:grpSp>
          <p:nvGrpSpPr>
            <p:cNvPr id="525" name="Group 524"/>
            <p:cNvGrpSpPr/>
            <p:nvPr/>
          </p:nvGrpSpPr>
          <p:grpSpPr>
            <a:xfrm>
              <a:off x="3267239" y="2911102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38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9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40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41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42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26" name="Group 525"/>
            <p:cNvGrpSpPr/>
            <p:nvPr/>
          </p:nvGrpSpPr>
          <p:grpSpPr>
            <a:xfrm>
              <a:off x="3267239" y="2999667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33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4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5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6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7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27" name="Group 526"/>
            <p:cNvGrpSpPr/>
            <p:nvPr/>
          </p:nvGrpSpPr>
          <p:grpSpPr>
            <a:xfrm>
              <a:off x="3267239" y="3087923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28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29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0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1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32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543" name="Group 542"/>
          <p:cNvGrpSpPr/>
          <p:nvPr/>
        </p:nvGrpSpPr>
        <p:grpSpPr>
          <a:xfrm>
            <a:off x="3815451" y="3692597"/>
            <a:ext cx="221444" cy="197624"/>
            <a:chOff x="3477430" y="2769447"/>
            <a:chExt cx="166083" cy="329227"/>
          </a:xfrm>
        </p:grpSpPr>
        <p:cxnSp>
          <p:nvCxnSpPr>
            <p:cNvPr id="544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132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545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97282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546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4784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7" name="Group 546"/>
          <p:cNvGrpSpPr/>
          <p:nvPr/>
        </p:nvGrpSpPr>
        <p:grpSpPr>
          <a:xfrm>
            <a:off x="3587895" y="3886103"/>
            <a:ext cx="687603" cy="329984"/>
            <a:chOff x="3267239" y="2911102"/>
            <a:chExt cx="556650" cy="267137"/>
          </a:xfrm>
        </p:grpSpPr>
        <p:grpSp>
          <p:nvGrpSpPr>
            <p:cNvPr id="548" name="Group 547"/>
            <p:cNvGrpSpPr/>
            <p:nvPr/>
          </p:nvGrpSpPr>
          <p:grpSpPr>
            <a:xfrm>
              <a:off x="3267239" y="2911102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61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62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63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64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65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3267239" y="2999667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56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57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58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59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60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3267239" y="3087923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51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52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53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54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55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566" name="Group 565"/>
          <p:cNvGrpSpPr/>
          <p:nvPr/>
        </p:nvGrpSpPr>
        <p:grpSpPr>
          <a:xfrm>
            <a:off x="2991431" y="3692597"/>
            <a:ext cx="221444" cy="197624"/>
            <a:chOff x="3477430" y="2769447"/>
            <a:chExt cx="166083" cy="329227"/>
          </a:xfrm>
        </p:grpSpPr>
        <p:cxnSp>
          <p:nvCxnSpPr>
            <p:cNvPr id="567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132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568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97282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569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4784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0" name="Group 569"/>
          <p:cNvGrpSpPr/>
          <p:nvPr/>
        </p:nvGrpSpPr>
        <p:grpSpPr>
          <a:xfrm>
            <a:off x="2763875" y="3886103"/>
            <a:ext cx="687603" cy="329984"/>
            <a:chOff x="3267239" y="2911102"/>
            <a:chExt cx="556650" cy="267137"/>
          </a:xfrm>
        </p:grpSpPr>
        <p:grpSp>
          <p:nvGrpSpPr>
            <p:cNvPr id="571" name="Group 570"/>
            <p:cNvGrpSpPr/>
            <p:nvPr/>
          </p:nvGrpSpPr>
          <p:grpSpPr>
            <a:xfrm>
              <a:off x="3267239" y="2911102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84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5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6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7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8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72" name="Group 571"/>
            <p:cNvGrpSpPr/>
            <p:nvPr/>
          </p:nvGrpSpPr>
          <p:grpSpPr>
            <a:xfrm>
              <a:off x="3267239" y="2999667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79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0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1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2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83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73" name="Group 572"/>
            <p:cNvGrpSpPr/>
            <p:nvPr/>
          </p:nvGrpSpPr>
          <p:grpSpPr>
            <a:xfrm>
              <a:off x="3267239" y="3087923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74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75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76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77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78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grpSp>
        <p:nvGrpSpPr>
          <p:cNvPr id="589" name="Group 588"/>
          <p:cNvGrpSpPr/>
          <p:nvPr/>
        </p:nvGrpSpPr>
        <p:grpSpPr>
          <a:xfrm>
            <a:off x="2165057" y="3692597"/>
            <a:ext cx="221444" cy="197624"/>
            <a:chOff x="3477430" y="2769447"/>
            <a:chExt cx="166083" cy="329227"/>
          </a:xfrm>
        </p:grpSpPr>
        <p:cxnSp>
          <p:nvCxnSpPr>
            <p:cNvPr id="590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132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591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397282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592" name="AutoShape 111"/>
            <p:cNvCxnSpPr>
              <a:cxnSpLocks noChangeShapeType="1"/>
            </p:cNvCxnSpPr>
            <p:nvPr/>
          </p:nvCxnSpPr>
          <p:spPr bwMode="gray">
            <a:xfrm rot="5400000" flipH="1" flipV="1">
              <a:off x="3478458" y="2933619"/>
              <a:ext cx="329227" cy="883"/>
            </a:xfrm>
            <a:prstGeom prst="straightConnector1">
              <a:avLst/>
            </a:prstGeom>
            <a:noFill/>
            <a:ln w="127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roup 592"/>
          <p:cNvGrpSpPr/>
          <p:nvPr/>
        </p:nvGrpSpPr>
        <p:grpSpPr>
          <a:xfrm>
            <a:off x="1937500" y="3886103"/>
            <a:ext cx="687603" cy="329984"/>
            <a:chOff x="3267239" y="2911102"/>
            <a:chExt cx="556650" cy="267137"/>
          </a:xfrm>
        </p:grpSpPr>
        <p:grpSp>
          <p:nvGrpSpPr>
            <p:cNvPr id="594" name="Group 593"/>
            <p:cNvGrpSpPr/>
            <p:nvPr/>
          </p:nvGrpSpPr>
          <p:grpSpPr>
            <a:xfrm>
              <a:off x="3267239" y="2911102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607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8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9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10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11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3267239" y="2999667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602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3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4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5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6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  <p:grpSp>
          <p:nvGrpSpPr>
            <p:cNvPr id="596" name="Group 595"/>
            <p:cNvGrpSpPr/>
            <p:nvPr/>
          </p:nvGrpSpPr>
          <p:grpSpPr>
            <a:xfrm>
              <a:off x="3267239" y="3087923"/>
              <a:ext cx="556650" cy="90316"/>
              <a:chOff x="919163" y="4543425"/>
              <a:chExt cx="1976437" cy="320675"/>
            </a:xfrm>
            <a:solidFill>
              <a:schemeClr val="tx1"/>
            </a:solidFill>
          </p:grpSpPr>
          <p:sp>
            <p:nvSpPr>
              <p:cNvPr id="597" name="Freeform 169"/>
              <p:cNvSpPr>
                <a:spLocks noChangeArrowheads="1"/>
              </p:cNvSpPr>
              <p:nvPr/>
            </p:nvSpPr>
            <p:spPr bwMode="auto">
              <a:xfrm>
                <a:off x="2563813" y="4551363"/>
                <a:ext cx="327025" cy="115887"/>
              </a:xfrm>
              <a:custGeom>
                <a:avLst/>
                <a:gdLst>
                  <a:gd name="T0" fmla="*/ 8 w 909"/>
                  <a:gd name="T1" fmla="*/ 6 h 322"/>
                  <a:gd name="T2" fmla="*/ 8 w 909"/>
                  <a:gd name="T3" fmla="*/ 6 h 322"/>
                  <a:gd name="T4" fmla="*/ 37 w 909"/>
                  <a:gd name="T5" fmla="*/ 20 h 322"/>
                  <a:gd name="T6" fmla="*/ 37 w 909"/>
                  <a:gd name="T7" fmla="*/ 20 h 322"/>
                  <a:gd name="T8" fmla="*/ 137 w 909"/>
                  <a:gd name="T9" fmla="*/ 63 h 322"/>
                  <a:gd name="T10" fmla="*/ 137 w 909"/>
                  <a:gd name="T11" fmla="*/ 63 h 322"/>
                  <a:gd name="T12" fmla="*/ 280 w 909"/>
                  <a:gd name="T13" fmla="*/ 123 h 322"/>
                  <a:gd name="T14" fmla="*/ 280 w 909"/>
                  <a:gd name="T15" fmla="*/ 123 h 322"/>
                  <a:gd name="T16" fmla="*/ 361 w 909"/>
                  <a:gd name="T17" fmla="*/ 155 h 322"/>
                  <a:gd name="T18" fmla="*/ 361 w 909"/>
                  <a:gd name="T19" fmla="*/ 155 h 322"/>
                  <a:gd name="T20" fmla="*/ 444 w 909"/>
                  <a:gd name="T21" fmla="*/ 183 h 322"/>
                  <a:gd name="T22" fmla="*/ 444 w 909"/>
                  <a:gd name="T23" fmla="*/ 183 h 322"/>
                  <a:gd name="T24" fmla="*/ 529 w 909"/>
                  <a:gd name="T25" fmla="*/ 215 h 322"/>
                  <a:gd name="T26" fmla="*/ 529 w 909"/>
                  <a:gd name="T27" fmla="*/ 215 h 322"/>
                  <a:gd name="T28" fmla="*/ 613 w 909"/>
                  <a:gd name="T29" fmla="*/ 241 h 322"/>
                  <a:gd name="T30" fmla="*/ 613 w 909"/>
                  <a:gd name="T31" fmla="*/ 241 h 322"/>
                  <a:gd name="T32" fmla="*/ 762 w 909"/>
                  <a:gd name="T33" fmla="*/ 287 h 322"/>
                  <a:gd name="T34" fmla="*/ 762 w 909"/>
                  <a:gd name="T35" fmla="*/ 287 h 322"/>
                  <a:gd name="T36" fmla="*/ 868 w 909"/>
                  <a:gd name="T37" fmla="*/ 312 h 322"/>
                  <a:gd name="T38" fmla="*/ 868 w 909"/>
                  <a:gd name="T39" fmla="*/ 312 h 322"/>
                  <a:gd name="T40" fmla="*/ 896 w 909"/>
                  <a:gd name="T41" fmla="*/ 321 h 322"/>
                  <a:gd name="T42" fmla="*/ 896 w 909"/>
                  <a:gd name="T43" fmla="*/ 321 h 322"/>
                  <a:gd name="T44" fmla="*/ 908 w 909"/>
                  <a:gd name="T45" fmla="*/ 321 h 322"/>
                  <a:gd name="T46" fmla="*/ 908 w 909"/>
                  <a:gd name="T47" fmla="*/ 321 h 322"/>
                  <a:gd name="T48" fmla="*/ 899 w 909"/>
                  <a:gd name="T49" fmla="*/ 318 h 322"/>
                  <a:gd name="T50" fmla="*/ 899 w 909"/>
                  <a:gd name="T51" fmla="*/ 318 h 322"/>
                  <a:gd name="T52" fmla="*/ 870 w 909"/>
                  <a:gd name="T53" fmla="*/ 304 h 322"/>
                  <a:gd name="T54" fmla="*/ 870 w 909"/>
                  <a:gd name="T55" fmla="*/ 304 h 322"/>
                  <a:gd name="T56" fmla="*/ 770 w 909"/>
                  <a:gd name="T57" fmla="*/ 258 h 322"/>
                  <a:gd name="T58" fmla="*/ 770 w 909"/>
                  <a:gd name="T59" fmla="*/ 258 h 322"/>
                  <a:gd name="T60" fmla="*/ 627 w 909"/>
                  <a:gd name="T61" fmla="*/ 200 h 322"/>
                  <a:gd name="T62" fmla="*/ 627 w 909"/>
                  <a:gd name="T63" fmla="*/ 200 h 322"/>
                  <a:gd name="T64" fmla="*/ 547 w 909"/>
                  <a:gd name="T65" fmla="*/ 169 h 322"/>
                  <a:gd name="T66" fmla="*/ 547 w 909"/>
                  <a:gd name="T67" fmla="*/ 169 h 322"/>
                  <a:gd name="T68" fmla="*/ 461 w 909"/>
                  <a:gd name="T69" fmla="*/ 137 h 322"/>
                  <a:gd name="T70" fmla="*/ 461 w 909"/>
                  <a:gd name="T71" fmla="*/ 137 h 322"/>
                  <a:gd name="T72" fmla="*/ 375 w 909"/>
                  <a:gd name="T73" fmla="*/ 109 h 322"/>
                  <a:gd name="T74" fmla="*/ 375 w 909"/>
                  <a:gd name="T75" fmla="*/ 109 h 322"/>
                  <a:gd name="T76" fmla="*/ 295 w 909"/>
                  <a:gd name="T77" fmla="*/ 83 h 322"/>
                  <a:gd name="T78" fmla="*/ 295 w 909"/>
                  <a:gd name="T79" fmla="*/ 83 h 322"/>
                  <a:gd name="T80" fmla="*/ 146 w 909"/>
                  <a:gd name="T81" fmla="*/ 37 h 322"/>
                  <a:gd name="T82" fmla="*/ 146 w 909"/>
                  <a:gd name="T83" fmla="*/ 37 h 322"/>
                  <a:gd name="T84" fmla="*/ 40 w 909"/>
                  <a:gd name="T85" fmla="*/ 9 h 322"/>
                  <a:gd name="T86" fmla="*/ 40 w 909"/>
                  <a:gd name="T87" fmla="*/ 9 h 322"/>
                  <a:gd name="T88" fmla="*/ 8 w 909"/>
                  <a:gd name="T89" fmla="*/ 3 h 322"/>
                  <a:gd name="T90" fmla="*/ 8 w 909"/>
                  <a:gd name="T91" fmla="*/ 3 h 322"/>
                  <a:gd name="T92" fmla="*/ 0 w 909"/>
                  <a:gd name="T93" fmla="*/ 0 h 322"/>
                  <a:gd name="T94" fmla="*/ 0 w 909"/>
                  <a:gd name="T95" fmla="*/ 0 h 322"/>
                  <a:gd name="T96" fmla="*/ 8 w 909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322">
                    <a:moveTo>
                      <a:pt x="8" y="6"/>
                    </a:moveTo>
                    <a:lnTo>
                      <a:pt x="8" y="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444" y="183"/>
                    </a:lnTo>
                    <a:lnTo>
                      <a:pt x="444" y="183"/>
                    </a:lnTo>
                    <a:lnTo>
                      <a:pt x="529" y="215"/>
                    </a:lnTo>
                    <a:lnTo>
                      <a:pt x="529" y="215"/>
                    </a:lnTo>
                    <a:lnTo>
                      <a:pt x="613" y="241"/>
                    </a:lnTo>
                    <a:lnTo>
                      <a:pt x="613" y="241"/>
                    </a:lnTo>
                    <a:lnTo>
                      <a:pt x="762" y="287"/>
                    </a:lnTo>
                    <a:lnTo>
                      <a:pt x="762" y="287"/>
                    </a:lnTo>
                    <a:lnTo>
                      <a:pt x="868" y="312"/>
                    </a:lnTo>
                    <a:lnTo>
                      <a:pt x="868" y="312"/>
                    </a:lnTo>
                    <a:lnTo>
                      <a:pt x="896" y="321"/>
                    </a:lnTo>
                    <a:lnTo>
                      <a:pt x="896" y="321"/>
                    </a:lnTo>
                    <a:lnTo>
                      <a:pt x="908" y="321"/>
                    </a:lnTo>
                    <a:lnTo>
                      <a:pt x="908" y="321"/>
                    </a:lnTo>
                    <a:lnTo>
                      <a:pt x="899" y="318"/>
                    </a:lnTo>
                    <a:lnTo>
                      <a:pt x="899" y="318"/>
                    </a:lnTo>
                    <a:lnTo>
                      <a:pt x="870" y="304"/>
                    </a:lnTo>
                    <a:lnTo>
                      <a:pt x="870" y="304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627" y="200"/>
                    </a:lnTo>
                    <a:lnTo>
                      <a:pt x="627" y="200"/>
                    </a:lnTo>
                    <a:lnTo>
                      <a:pt x="547" y="169"/>
                    </a:lnTo>
                    <a:lnTo>
                      <a:pt x="547" y="169"/>
                    </a:lnTo>
                    <a:lnTo>
                      <a:pt x="461" y="137"/>
                    </a:lnTo>
                    <a:lnTo>
                      <a:pt x="461" y="137"/>
                    </a:lnTo>
                    <a:lnTo>
                      <a:pt x="375" y="109"/>
                    </a:lnTo>
                    <a:lnTo>
                      <a:pt x="375" y="109"/>
                    </a:lnTo>
                    <a:lnTo>
                      <a:pt x="295" y="83"/>
                    </a:lnTo>
                    <a:lnTo>
                      <a:pt x="295" y="83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98" name="Freeform 170"/>
              <p:cNvSpPr>
                <a:spLocks noChangeArrowheads="1"/>
              </p:cNvSpPr>
              <p:nvPr/>
            </p:nvSpPr>
            <p:spPr bwMode="auto">
              <a:xfrm>
                <a:off x="1282700" y="4543425"/>
                <a:ext cx="1281113" cy="14288"/>
              </a:xfrm>
              <a:custGeom>
                <a:avLst/>
                <a:gdLst>
                  <a:gd name="T0" fmla="*/ 555 w 3558"/>
                  <a:gd name="T1" fmla="*/ 31 h 41"/>
                  <a:gd name="T2" fmla="*/ 555 w 3558"/>
                  <a:gd name="T3" fmla="*/ 31 h 41"/>
                  <a:gd name="T4" fmla="*/ 824 w 3558"/>
                  <a:gd name="T5" fmla="*/ 34 h 41"/>
                  <a:gd name="T6" fmla="*/ 824 w 3558"/>
                  <a:gd name="T7" fmla="*/ 34 h 41"/>
                  <a:gd name="T8" fmla="*/ 1125 w 3558"/>
                  <a:gd name="T9" fmla="*/ 37 h 41"/>
                  <a:gd name="T10" fmla="*/ 1125 w 3558"/>
                  <a:gd name="T11" fmla="*/ 37 h 41"/>
                  <a:gd name="T12" fmla="*/ 1446 w 3558"/>
                  <a:gd name="T13" fmla="*/ 40 h 41"/>
                  <a:gd name="T14" fmla="*/ 1446 w 3558"/>
                  <a:gd name="T15" fmla="*/ 40 h 41"/>
                  <a:gd name="T16" fmla="*/ 1778 w 3558"/>
                  <a:gd name="T17" fmla="*/ 40 h 41"/>
                  <a:gd name="T18" fmla="*/ 1778 w 3558"/>
                  <a:gd name="T19" fmla="*/ 40 h 41"/>
                  <a:gd name="T20" fmla="*/ 2110 w 3558"/>
                  <a:gd name="T21" fmla="*/ 40 h 41"/>
                  <a:gd name="T22" fmla="*/ 2110 w 3558"/>
                  <a:gd name="T23" fmla="*/ 40 h 41"/>
                  <a:gd name="T24" fmla="*/ 2431 w 3558"/>
                  <a:gd name="T25" fmla="*/ 37 h 41"/>
                  <a:gd name="T26" fmla="*/ 2431 w 3558"/>
                  <a:gd name="T27" fmla="*/ 37 h 41"/>
                  <a:gd name="T28" fmla="*/ 2732 w 3558"/>
                  <a:gd name="T29" fmla="*/ 34 h 41"/>
                  <a:gd name="T30" fmla="*/ 2732 w 3558"/>
                  <a:gd name="T31" fmla="*/ 34 h 41"/>
                  <a:gd name="T32" fmla="*/ 3001 w 3558"/>
                  <a:gd name="T33" fmla="*/ 31 h 41"/>
                  <a:gd name="T34" fmla="*/ 3001 w 3558"/>
                  <a:gd name="T35" fmla="*/ 31 h 41"/>
                  <a:gd name="T36" fmla="*/ 3402 w 3558"/>
                  <a:gd name="T37" fmla="*/ 23 h 41"/>
                  <a:gd name="T38" fmla="*/ 3402 w 3558"/>
                  <a:gd name="T39" fmla="*/ 23 h 41"/>
                  <a:gd name="T40" fmla="*/ 3557 w 3558"/>
                  <a:gd name="T41" fmla="*/ 20 h 41"/>
                  <a:gd name="T42" fmla="*/ 3557 w 3558"/>
                  <a:gd name="T43" fmla="*/ 20 h 41"/>
                  <a:gd name="T44" fmla="*/ 3402 w 3558"/>
                  <a:gd name="T45" fmla="*/ 14 h 41"/>
                  <a:gd name="T46" fmla="*/ 3402 w 3558"/>
                  <a:gd name="T47" fmla="*/ 14 h 41"/>
                  <a:gd name="T48" fmla="*/ 3001 w 3558"/>
                  <a:gd name="T49" fmla="*/ 8 h 41"/>
                  <a:gd name="T50" fmla="*/ 3001 w 3558"/>
                  <a:gd name="T51" fmla="*/ 8 h 41"/>
                  <a:gd name="T52" fmla="*/ 2732 w 3558"/>
                  <a:gd name="T53" fmla="*/ 3 h 41"/>
                  <a:gd name="T54" fmla="*/ 2732 w 3558"/>
                  <a:gd name="T55" fmla="*/ 3 h 41"/>
                  <a:gd name="T56" fmla="*/ 2431 w 3558"/>
                  <a:gd name="T57" fmla="*/ 3 h 41"/>
                  <a:gd name="T58" fmla="*/ 2431 w 3558"/>
                  <a:gd name="T59" fmla="*/ 3 h 41"/>
                  <a:gd name="T60" fmla="*/ 2110 w 3558"/>
                  <a:gd name="T61" fmla="*/ 0 h 41"/>
                  <a:gd name="T62" fmla="*/ 2110 w 3558"/>
                  <a:gd name="T63" fmla="*/ 0 h 41"/>
                  <a:gd name="T64" fmla="*/ 1778 w 3558"/>
                  <a:gd name="T65" fmla="*/ 0 h 41"/>
                  <a:gd name="T66" fmla="*/ 1778 w 3558"/>
                  <a:gd name="T67" fmla="*/ 0 h 41"/>
                  <a:gd name="T68" fmla="*/ 1446 w 3558"/>
                  <a:gd name="T69" fmla="*/ 0 h 41"/>
                  <a:gd name="T70" fmla="*/ 1446 w 3558"/>
                  <a:gd name="T71" fmla="*/ 0 h 41"/>
                  <a:gd name="T72" fmla="*/ 1125 w 3558"/>
                  <a:gd name="T73" fmla="*/ 3 h 41"/>
                  <a:gd name="T74" fmla="*/ 1125 w 3558"/>
                  <a:gd name="T75" fmla="*/ 3 h 41"/>
                  <a:gd name="T76" fmla="*/ 824 w 3558"/>
                  <a:gd name="T77" fmla="*/ 3 h 41"/>
                  <a:gd name="T78" fmla="*/ 824 w 3558"/>
                  <a:gd name="T79" fmla="*/ 3 h 41"/>
                  <a:gd name="T80" fmla="*/ 555 w 3558"/>
                  <a:gd name="T81" fmla="*/ 8 h 41"/>
                  <a:gd name="T82" fmla="*/ 555 w 3558"/>
                  <a:gd name="T83" fmla="*/ 8 h 41"/>
                  <a:gd name="T84" fmla="*/ 154 w 3558"/>
                  <a:gd name="T85" fmla="*/ 14 h 41"/>
                  <a:gd name="T86" fmla="*/ 154 w 3558"/>
                  <a:gd name="T87" fmla="*/ 14 h 41"/>
                  <a:gd name="T88" fmla="*/ 0 w 3558"/>
                  <a:gd name="T89" fmla="*/ 20 h 41"/>
                  <a:gd name="T90" fmla="*/ 0 w 3558"/>
                  <a:gd name="T91" fmla="*/ 20 h 41"/>
                  <a:gd name="T92" fmla="*/ 154 w 3558"/>
                  <a:gd name="T93" fmla="*/ 23 h 41"/>
                  <a:gd name="T94" fmla="*/ 154 w 3558"/>
                  <a:gd name="T95" fmla="*/ 23 h 41"/>
                  <a:gd name="T96" fmla="*/ 555 w 3558"/>
                  <a:gd name="T97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8" h="41">
                    <a:moveTo>
                      <a:pt x="555" y="31"/>
                    </a:moveTo>
                    <a:lnTo>
                      <a:pt x="555" y="31"/>
                    </a:lnTo>
                    <a:lnTo>
                      <a:pt x="824" y="34"/>
                    </a:lnTo>
                    <a:lnTo>
                      <a:pt x="824" y="34"/>
                    </a:lnTo>
                    <a:lnTo>
                      <a:pt x="1125" y="37"/>
                    </a:lnTo>
                    <a:lnTo>
                      <a:pt x="1125" y="37"/>
                    </a:lnTo>
                    <a:lnTo>
                      <a:pt x="1446" y="40"/>
                    </a:lnTo>
                    <a:lnTo>
                      <a:pt x="1446" y="40"/>
                    </a:lnTo>
                    <a:lnTo>
                      <a:pt x="1778" y="40"/>
                    </a:lnTo>
                    <a:lnTo>
                      <a:pt x="1778" y="40"/>
                    </a:lnTo>
                    <a:lnTo>
                      <a:pt x="2110" y="40"/>
                    </a:lnTo>
                    <a:lnTo>
                      <a:pt x="2110" y="40"/>
                    </a:lnTo>
                    <a:lnTo>
                      <a:pt x="2431" y="37"/>
                    </a:lnTo>
                    <a:lnTo>
                      <a:pt x="2431" y="37"/>
                    </a:lnTo>
                    <a:lnTo>
                      <a:pt x="2732" y="34"/>
                    </a:lnTo>
                    <a:lnTo>
                      <a:pt x="2732" y="34"/>
                    </a:lnTo>
                    <a:lnTo>
                      <a:pt x="3001" y="31"/>
                    </a:lnTo>
                    <a:lnTo>
                      <a:pt x="3001" y="31"/>
                    </a:lnTo>
                    <a:lnTo>
                      <a:pt x="3402" y="23"/>
                    </a:lnTo>
                    <a:lnTo>
                      <a:pt x="3402" y="23"/>
                    </a:lnTo>
                    <a:lnTo>
                      <a:pt x="3557" y="20"/>
                    </a:lnTo>
                    <a:lnTo>
                      <a:pt x="3557" y="20"/>
                    </a:lnTo>
                    <a:lnTo>
                      <a:pt x="3402" y="14"/>
                    </a:lnTo>
                    <a:lnTo>
                      <a:pt x="3402" y="14"/>
                    </a:lnTo>
                    <a:lnTo>
                      <a:pt x="3001" y="8"/>
                    </a:lnTo>
                    <a:lnTo>
                      <a:pt x="3001" y="8"/>
                    </a:lnTo>
                    <a:lnTo>
                      <a:pt x="2732" y="3"/>
                    </a:lnTo>
                    <a:lnTo>
                      <a:pt x="2732" y="3"/>
                    </a:lnTo>
                    <a:lnTo>
                      <a:pt x="2431" y="3"/>
                    </a:lnTo>
                    <a:lnTo>
                      <a:pt x="2431" y="3"/>
                    </a:lnTo>
                    <a:lnTo>
                      <a:pt x="2110" y="0"/>
                    </a:lnTo>
                    <a:lnTo>
                      <a:pt x="2110" y="0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125" y="3"/>
                    </a:lnTo>
                    <a:lnTo>
                      <a:pt x="1125" y="3"/>
                    </a:lnTo>
                    <a:lnTo>
                      <a:pt x="824" y="3"/>
                    </a:lnTo>
                    <a:lnTo>
                      <a:pt x="824" y="3"/>
                    </a:lnTo>
                    <a:lnTo>
                      <a:pt x="555" y="8"/>
                    </a:lnTo>
                    <a:lnTo>
                      <a:pt x="555" y="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555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599" name="Freeform 171"/>
              <p:cNvSpPr>
                <a:spLocks noChangeArrowheads="1"/>
              </p:cNvSpPr>
              <p:nvPr/>
            </p:nvSpPr>
            <p:spPr bwMode="auto">
              <a:xfrm>
                <a:off x="919163" y="4551363"/>
                <a:ext cx="1976437" cy="312737"/>
              </a:xfrm>
              <a:custGeom>
                <a:avLst/>
                <a:gdLst>
                  <a:gd name="T0" fmla="*/ 4107 w 5492"/>
                  <a:gd name="T1" fmla="*/ 318 h 869"/>
                  <a:gd name="T2" fmla="*/ 1395 w 5492"/>
                  <a:gd name="T3" fmla="*/ 312 h 869"/>
                  <a:gd name="T4" fmla="*/ 496 w 5492"/>
                  <a:gd name="T5" fmla="*/ 186 h 869"/>
                  <a:gd name="T6" fmla="*/ 940 w 5492"/>
                  <a:gd name="T7" fmla="*/ 0 h 869"/>
                  <a:gd name="T8" fmla="*/ 484 w 5492"/>
                  <a:gd name="T9" fmla="*/ 149 h 869"/>
                  <a:gd name="T10" fmla="*/ 26 w 5492"/>
                  <a:gd name="T11" fmla="*/ 312 h 869"/>
                  <a:gd name="T12" fmla="*/ 6 w 5492"/>
                  <a:gd name="T13" fmla="*/ 326 h 869"/>
                  <a:gd name="T14" fmla="*/ 0 w 5492"/>
                  <a:gd name="T15" fmla="*/ 473 h 869"/>
                  <a:gd name="T16" fmla="*/ 0 w 5492"/>
                  <a:gd name="T17" fmla="*/ 593 h 869"/>
                  <a:gd name="T18" fmla="*/ 9 w 5492"/>
                  <a:gd name="T19" fmla="*/ 836 h 869"/>
                  <a:gd name="T20" fmla="*/ 12 w 5492"/>
                  <a:gd name="T21" fmla="*/ 851 h 869"/>
                  <a:gd name="T22" fmla="*/ 40 w 5492"/>
                  <a:gd name="T23" fmla="*/ 868 h 869"/>
                  <a:gd name="T24" fmla="*/ 4013 w 5492"/>
                  <a:gd name="T25" fmla="*/ 848 h 869"/>
                  <a:gd name="T26" fmla="*/ 4675 w 5492"/>
                  <a:gd name="T27" fmla="*/ 831 h 869"/>
                  <a:gd name="T28" fmla="*/ 1363 w 5492"/>
                  <a:gd name="T29" fmla="*/ 808 h 869"/>
                  <a:gd name="T30" fmla="*/ 716 w 5492"/>
                  <a:gd name="T31" fmla="*/ 753 h 869"/>
                  <a:gd name="T32" fmla="*/ 719 w 5492"/>
                  <a:gd name="T33" fmla="*/ 673 h 869"/>
                  <a:gd name="T34" fmla="*/ 728 w 5492"/>
                  <a:gd name="T35" fmla="*/ 510 h 869"/>
                  <a:gd name="T36" fmla="*/ 719 w 5492"/>
                  <a:gd name="T37" fmla="*/ 496 h 869"/>
                  <a:gd name="T38" fmla="*/ 710 w 5492"/>
                  <a:gd name="T39" fmla="*/ 493 h 869"/>
                  <a:gd name="T40" fmla="*/ 444 w 5492"/>
                  <a:gd name="T41" fmla="*/ 487 h 869"/>
                  <a:gd name="T42" fmla="*/ 310 w 5492"/>
                  <a:gd name="T43" fmla="*/ 487 h 869"/>
                  <a:gd name="T44" fmla="*/ 178 w 5492"/>
                  <a:gd name="T45" fmla="*/ 484 h 869"/>
                  <a:gd name="T46" fmla="*/ 161 w 5492"/>
                  <a:gd name="T47" fmla="*/ 493 h 869"/>
                  <a:gd name="T48" fmla="*/ 155 w 5492"/>
                  <a:gd name="T49" fmla="*/ 590 h 869"/>
                  <a:gd name="T50" fmla="*/ 155 w 5492"/>
                  <a:gd name="T51" fmla="*/ 753 h 869"/>
                  <a:gd name="T52" fmla="*/ 72 w 5492"/>
                  <a:gd name="T53" fmla="*/ 805 h 869"/>
                  <a:gd name="T54" fmla="*/ 78 w 5492"/>
                  <a:gd name="T55" fmla="*/ 593 h 869"/>
                  <a:gd name="T56" fmla="*/ 80 w 5492"/>
                  <a:gd name="T57" fmla="*/ 473 h 869"/>
                  <a:gd name="T58" fmla="*/ 2074 w 5492"/>
                  <a:gd name="T59" fmla="*/ 389 h 869"/>
                  <a:gd name="T60" fmla="*/ 5439 w 5492"/>
                  <a:gd name="T61" fmla="*/ 378 h 869"/>
                  <a:gd name="T62" fmla="*/ 5448 w 5492"/>
                  <a:gd name="T63" fmla="*/ 593 h 869"/>
                  <a:gd name="T64" fmla="*/ 5457 w 5492"/>
                  <a:gd name="T65" fmla="*/ 716 h 869"/>
                  <a:gd name="T66" fmla="*/ 5474 w 5492"/>
                  <a:gd name="T67" fmla="*/ 716 h 869"/>
                  <a:gd name="T68" fmla="*/ 5479 w 5492"/>
                  <a:gd name="T69" fmla="*/ 593 h 869"/>
                  <a:gd name="T70" fmla="*/ 5491 w 5492"/>
                  <a:gd name="T71" fmla="*/ 349 h 869"/>
                  <a:gd name="T72" fmla="*/ 5482 w 5492"/>
                  <a:gd name="T73" fmla="*/ 332 h 869"/>
                  <a:gd name="T74" fmla="*/ 198 w 5492"/>
                  <a:gd name="T75" fmla="*/ 753 h 869"/>
                  <a:gd name="T76" fmla="*/ 201 w 5492"/>
                  <a:gd name="T77" fmla="*/ 590 h 869"/>
                  <a:gd name="T78" fmla="*/ 310 w 5492"/>
                  <a:gd name="T79" fmla="*/ 533 h 869"/>
                  <a:gd name="T80" fmla="*/ 444 w 5492"/>
                  <a:gd name="T81" fmla="*/ 533 h 869"/>
                  <a:gd name="T82" fmla="*/ 579 w 5492"/>
                  <a:gd name="T83" fmla="*/ 530 h 869"/>
                  <a:gd name="T84" fmla="*/ 699 w 5492"/>
                  <a:gd name="T85" fmla="*/ 590 h 869"/>
                  <a:gd name="T86" fmla="*/ 705 w 5492"/>
                  <a:gd name="T87" fmla="*/ 753 h 869"/>
                  <a:gd name="T88" fmla="*/ 198 w 5492"/>
                  <a:gd name="T89" fmla="*/ 805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92" h="869">
                    <a:moveTo>
                      <a:pt x="5465" y="326"/>
                    </a:moveTo>
                    <a:lnTo>
                      <a:pt x="5465" y="326"/>
                    </a:lnTo>
                    <a:lnTo>
                      <a:pt x="4107" y="318"/>
                    </a:lnTo>
                    <a:lnTo>
                      <a:pt x="2753" y="315"/>
                    </a:lnTo>
                    <a:lnTo>
                      <a:pt x="2074" y="312"/>
                    </a:lnTo>
                    <a:lnTo>
                      <a:pt x="1395" y="312"/>
                    </a:lnTo>
                    <a:lnTo>
                      <a:pt x="183" y="312"/>
                    </a:lnTo>
                    <a:lnTo>
                      <a:pt x="272" y="275"/>
                    </a:lnTo>
                    <a:lnTo>
                      <a:pt x="496" y="186"/>
                    </a:lnTo>
                    <a:lnTo>
                      <a:pt x="719" y="95"/>
                    </a:lnTo>
                    <a:lnTo>
                      <a:pt x="828" y="49"/>
                    </a:lnTo>
                    <a:lnTo>
                      <a:pt x="940" y="0"/>
                    </a:lnTo>
                    <a:lnTo>
                      <a:pt x="825" y="37"/>
                    </a:lnTo>
                    <a:lnTo>
                      <a:pt x="710" y="74"/>
                    </a:lnTo>
                    <a:lnTo>
                      <a:pt x="484" y="149"/>
                    </a:lnTo>
                    <a:lnTo>
                      <a:pt x="255" y="226"/>
                    </a:lnTo>
                    <a:lnTo>
                      <a:pt x="29" y="30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15" y="318"/>
                    </a:lnTo>
                    <a:lnTo>
                      <a:pt x="6" y="326"/>
                    </a:lnTo>
                    <a:lnTo>
                      <a:pt x="0" y="338"/>
                    </a:lnTo>
                    <a:lnTo>
                      <a:pt x="0" y="352"/>
                    </a:lnTo>
                    <a:lnTo>
                      <a:pt x="0" y="47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93"/>
                    </a:lnTo>
                    <a:lnTo>
                      <a:pt x="3" y="716"/>
                    </a:lnTo>
                    <a:lnTo>
                      <a:pt x="6" y="77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9" y="836"/>
                    </a:lnTo>
                    <a:lnTo>
                      <a:pt x="12" y="851"/>
                    </a:lnTo>
                    <a:lnTo>
                      <a:pt x="17" y="859"/>
                    </a:lnTo>
                    <a:lnTo>
                      <a:pt x="26" y="865"/>
                    </a:lnTo>
                    <a:lnTo>
                      <a:pt x="40" y="868"/>
                    </a:lnTo>
                    <a:lnTo>
                      <a:pt x="1363" y="862"/>
                    </a:lnTo>
                    <a:lnTo>
                      <a:pt x="2690" y="856"/>
                    </a:lnTo>
                    <a:lnTo>
                      <a:pt x="4013" y="848"/>
                    </a:lnTo>
                    <a:lnTo>
                      <a:pt x="4675" y="842"/>
                    </a:lnTo>
                    <a:lnTo>
                      <a:pt x="5336" y="836"/>
                    </a:lnTo>
                    <a:lnTo>
                      <a:pt x="4675" y="831"/>
                    </a:lnTo>
                    <a:lnTo>
                      <a:pt x="4013" y="825"/>
                    </a:lnTo>
                    <a:lnTo>
                      <a:pt x="2690" y="816"/>
                    </a:lnTo>
                    <a:lnTo>
                      <a:pt x="1363" y="808"/>
                    </a:lnTo>
                    <a:lnTo>
                      <a:pt x="713" y="808"/>
                    </a:lnTo>
                    <a:lnTo>
                      <a:pt x="713" y="808"/>
                    </a:lnTo>
                    <a:lnTo>
                      <a:pt x="716" y="753"/>
                    </a:lnTo>
                    <a:lnTo>
                      <a:pt x="716" y="753"/>
                    </a:lnTo>
                    <a:lnTo>
                      <a:pt x="719" y="673"/>
                    </a:lnTo>
                    <a:lnTo>
                      <a:pt x="719" y="673"/>
                    </a:lnTo>
                    <a:lnTo>
                      <a:pt x="725" y="590"/>
                    </a:lnTo>
                    <a:lnTo>
                      <a:pt x="728" y="510"/>
                    </a:lnTo>
                    <a:lnTo>
                      <a:pt x="728" y="510"/>
                    </a:lnTo>
                    <a:lnTo>
                      <a:pt x="725" y="504"/>
                    </a:lnTo>
                    <a:lnTo>
                      <a:pt x="722" y="498"/>
                    </a:lnTo>
                    <a:lnTo>
                      <a:pt x="719" y="496"/>
                    </a:lnTo>
                    <a:lnTo>
                      <a:pt x="713" y="493"/>
                    </a:lnTo>
                    <a:lnTo>
                      <a:pt x="710" y="493"/>
                    </a:lnTo>
                    <a:lnTo>
                      <a:pt x="710" y="493"/>
                    </a:lnTo>
                    <a:lnTo>
                      <a:pt x="579" y="490"/>
                    </a:lnTo>
                    <a:lnTo>
                      <a:pt x="579" y="490"/>
                    </a:lnTo>
                    <a:lnTo>
                      <a:pt x="444" y="487"/>
                    </a:lnTo>
                    <a:lnTo>
                      <a:pt x="444" y="487"/>
                    </a:lnTo>
                    <a:lnTo>
                      <a:pt x="378" y="487"/>
                    </a:lnTo>
                    <a:lnTo>
                      <a:pt x="310" y="487"/>
                    </a:lnTo>
                    <a:lnTo>
                      <a:pt x="310" y="487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78" y="484"/>
                    </a:lnTo>
                    <a:lnTo>
                      <a:pt x="169" y="487"/>
                    </a:lnTo>
                    <a:lnTo>
                      <a:pt x="161" y="493"/>
                    </a:lnTo>
                    <a:lnTo>
                      <a:pt x="155" y="501"/>
                    </a:lnTo>
                    <a:lnTo>
                      <a:pt x="152" y="510"/>
                    </a:lnTo>
                    <a:lnTo>
                      <a:pt x="155" y="590"/>
                    </a:lnTo>
                    <a:lnTo>
                      <a:pt x="155" y="590"/>
                    </a:lnTo>
                    <a:lnTo>
                      <a:pt x="155" y="673"/>
                    </a:lnTo>
                    <a:lnTo>
                      <a:pt x="155" y="753"/>
                    </a:lnTo>
                    <a:lnTo>
                      <a:pt x="155" y="753"/>
                    </a:lnTo>
                    <a:lnTo>
                      <a:pt x="158" y="805"/>
                    </a:lnTo>
                    <a:lnTo>
                      <a:pt x="72" y="805"/>
                    </a:lnTo>
                    <a:lnTo>
                      <a:pt x="75" y="776"/>
                    </a:lnTo>
                    <a:lnTo>
                      <a:pt x="75" y="716"/>
                    </a:lnTo>
                    <a:lnTo>
                      <a:pt x="78" y="593"/>
                    </a:lnTo>
                    <a:lnTo>
                      <a:pt x="78" y="593"/>
                    </a:lnTo>
                    <a:lnTo>
                      <a:pt x="80" y="533"/>
                    </a:lnTo>
                    <a:lnTo>
                      <a:pt x="80" y="473"/>
                    </a:lnTo>
                    <a:lnTo>
                      <a:pt x="80" y="392"/>
                    </a:lnTo>
                    <a:lnTo>
                      <a:pt x="1395" y="392"/>
                    </a:lnTo>
                    <a:lnTo>
                      <a:pt x="2074" y="389"/>
                    </a:lnTo>
                    <a:lnTo>
                      <a:pt x="2753" y="389"/>
                    </a:lnTo>
                    <a:lnTo>
                      <a:pt x="4107" y="384"/>
                    </a:lnTo>
                    <a:lnTo>
                      <a:pt x="5439" y="378"/>
                    </a:lnTo>
                    <a:lnTo>
                      <a:pt x="5442" y="473"/>
                    </a:lnTo>
                    <a:lnTo>
                      <a:pt x="5442" y="473"/>
                    </a:lnTo>
                    <a:lnTo>
                      <a:pt x="5448" y="593"/>
                    </a:lnTo>
                    <a:lnTo>
                      <a:pt x="5454" y="653"/>
                    </a:lnTo>
                    <a:lnTo>
                      <a:pt x="5457" y="716"/>
                    </a:lnTo>
                    <a:lnTo>
                      <a:pt x="5457" y="716"/>
                    </a:lnTo>
                    <a:lnTo>
                      <a:pt x="5465" y="836"/>
                    </a:lnTo>
                    <a:lnTo>
                      <a:pt x="5465" y="836"/>
                    </a:lnTo>
                    <a:lnTo>
                      <a:pt x="5474" y="716"/>
                    </a:lnTo>
                    <a:lnTo>
                      <a:pt x="5476" y="653"/>
                    </a:lnTo>
                    <a:lnTo>
                      <a:pt x="5479" y="593"/>
                    </a:lnTo>
                    <a:lnTo>
                      <a:pt x="5479" y="593"/>
                    </a:lnTo>
                    <a:lnTo>
                      <a:pt x="5485" y="473"/>
                    </a:lnTo>
                    <a:lnTo>
                      <a:pt x="5491" y="352"/>
                    </a:lnTo>
                    <a:lnTo>
                      <a:pt x="5491" y="349"/>
                    </a:lnTo>
                    <a:lnTo>
                      <a:pt x="5491" y="349"/>
                    </a:lnTo>
                    <a:lnTo>
                      <a:pt x="5488" y="341"/>
                    </a:lnTo>
                    <a:lnTo>
                      <a:pt x="5482" y="332"/>
                    </a:lnTo>
                    <a:lnTo>
                      <a:pt x="5476" y="326"/>
                    </a:lnTo>
                    <a:lnTo>
                      <a:pt x="5465" y="326"/>
                    </a:lnTo>
                    <a:close/>
                    <a:moveTo>
                      <a:pt x="198" y="753"/>
                    </a:moveTo>
                    <a:lnTo>
                      <a:pt x="201" y="673"/>
                    </a:lnTo>
                    <a:lnTo>
                      <a:pt x="201" y="673"/>
                    </a:lnTo>
                    <a:lnTo>
                      <a:pt x="201" y="59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310" y="533"/>
                    </a:lnTo>
                    <a:lnTo>
                      <a:pt x="378" y="533"/>
                    </a:lnTo>
                    <a:lnTo>
                      <a:pt x="378" y="533"/>
                    </a:lnTo>
                    <a:lnTo>
                      <a:pt x="444" y="533"/>
                    </a:lnTo>
                    <a:lnTo>
                      <a:pt x="444" y="533"/>
                    </a:lnTo>
                    <a:lnTo>
                      <a:pt x="579" y="530"/>
                    </a:lnTo>
                    <a:lnTo>
                      <a:pt x="579" y="530"/>
                    </a:lnTo>
                    <a:lnTo>
                      <a:pt x="696" y="527"/>
                    </a:lnTo>
                    <a:lnTo>
                      <a:pt x="699" y="590"/>
                    </a:lnTo>
                    <a:lnTo>
                      <a:pt x="699" y="590"/>
                    </a:lnTo>
                    <a:lnTo>
                      <a:pt x="702" y="673"/>
                    </a:lnTo>
                    <a:lnTo>
                      <a:pt x="702" y="673"/>
                    </a:lnTo>
                    <a:lnTo>
                      <a:pt x="705" y="753"/>
                    </a:lnTo>
                    <a:lnTo>
                      <a:pt x="705" y="753"/>
                    </a:lnTo>
                    <a:lnTo>
                      <a:pt x="708" y="808"/>
                    </a:lnTo>
                    <a:lnTo>
                      <a:pt x="198" y="805"/>
                    </a:lnTo>
                    <a:lnTo>
                      <a:pt x="198" y="805"/>
                    </a:lnTo>
                    <a:lnTo>
                      <a:pt x="198" y="75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0" name="Freeform 172"/>
              <p:cNvSpPr>
                <a:spLocks noChangeArrowheads="1"/>
              </p:cNvSpPr>
              <p:nvPr/>
            </p:nvSpPr>
            <p:spPr bwMode="auto">
              <a:xfrm>
                <a:off x="1970088" y="4725988"/>
                <a:ext cx="857250" cy="92075"/>
              </a:xfrm>
              <a:custGeom>
                <a:avLst/>
                <a:gdLst>
                  <a:gd name="T0" fmla="*/ 49 w 2381"/>
                  <a:gd name="T1" fmla="*/ 129 h 256"/>
                  <a:gd name="T2" fmla="*/ 49 w 2381"/>
                  <a:gd name="T3" fmla="*/ 49 h 256"/>
                  <a:gd name="T4" fmla="*/ 902 w 2381"/>
                  <a:gd name="T5" fmla="*/ 49 h 256"/>
                  <a:gd name="T6" fmla="*/ 1779 w 2381"/>
                  <a:gd name="T7" fmla="*/ 46 h 256"/>
                  <a:gd name="T8" fmla="*/ 2352 w 2381"/>
                  <a:gd name="T9" fmla="*/ 78 h 256"/>
                  <a:gd name="T10" fmla="*/ 2354 w 2381"/>
                  <a:gd name="T11" fmla="*/ 129 h 256"/>
                  <a:gd name="T12" fmla="*/ 2357 w 2381"/>
                  <a:gd name="T13" fmla="*/ 183 h 256"/>
                  <a:gd name="T14" fmla="*/ 2363 w 2381"/>
                  <a:gd name="T15" fmla="*/ 235 h 256"/>
                  <a:gd name="T16" fmla="*/ 2371 w 2381"/>
                  <a:gd name="T17" fmla="*/ 129 h 256"/>
                  <a:gd name="T18" fmla="*/ 2377 w 2381"/>
                  <a:gd name="T19" fmla="*/ 78 h 256"/>
                  <a:gd name="T20" fmla="*/ 2380 w 2381"/>
                  <a:gd name="T21" fmla="*/ 26 h 256"/>
                  <a:gd name="T22" fmla="*/ 2377 w 2381"/>
                  <a:gd name="T23" fmla="*/ 20 h 256"/>
                  <a:gd name="T24" fmla="*/ 2369 w 2381"/>
                  <a:gd name="T25" fmla="*/ 12 h 256"/>
                  <a:gd name="T26" fmla="*/ 2363 w 2381"/>
                  <a:gd name="T27" fmla="*/ 9 h 256"/>
                  <a:gd name="T28" fmla="*/ 1194 w 2381"/>
                  <a:gd name="T29" fmla="*/ 3 h 256"/>
                  <a:gd name="T30" fmla="*/ 610 w 2381"/>
                  <a:gd name="T31" fmla="*/ 3 h 256"/>
                  <a:gd name="T32" fmla="*/ 26 w 2381"/>
                  <a:gd name="T33" fmla="*/ 0 h 256"/>
                  <a:gd name="T34" fmla="*/ 23 w 2381"/>
                  <a:gd name="T35" fmla="*/ 0 h 256"/>
                  <a:gd name="T36" fmla="*/ 9 w 2381"/>
                  <a:gd name="T37" fmla="*/ 9 h 256"/>
                  <a:gd name="T38" fmla="*/ 0 w 2381"/>
                  <a:gd name="T39" fmla="*/ 26 h 256"/>
                  <a:gd name="T40" fmla="*/ 0 w 2381"/>
                  <a:gd name="T41" fmla="*/ 78 h 256"/>
                  <a:gd name="T42" fmla="*/ 3 w 2381"/>
                  <a:gd name="T43" fmla="*/ 183 h 256"/>
                  <a:gd name="T44" fmla="*/ 6 w 2381"/>
                  <a:gd name="T45" fmla="*/ 235 h 256"/>
                  <a:gd name="T46" fmla="*/ 6 w 2381"/>
                  <a:gd name="T47" fmla="*/ 235 h 256"/>
                  <a:gd name="T48" fmla="*/ 11 w 2381"/>
                  <a:gd name="T49" fmla="*/ 249 h 256"/>
                  <a:gd name="T50" fmla="*/ 26 w 2381"/>
                  <a:gd name="T51" fmla="*/ 255 h 256"/>
                  <a:gd name="T52" fmla="*/ 1148 w 2381"/>
                  <a:gd name="T53" fmla="*/ 246 h 256"/>
                  <a:gd name="T54" fmla="*/ 1990 w 2381"/>
                  <a:gd name="T55" fmla="*/ 238 h 256"/>
                  <a:gd name="T56" fmla="*/ 1990 w 2381"/>
                  <a:gd name="T57" fmla="*/ 232 h 256"/>
                  <a:gd name="T58" fmla="*/ 1148 w 2381"/>
                  <a:gd name="T59" fmla="*/ 223 h 256"/>
                  <a:gd name="T60" fmla="*/ 46 w 2381"/>
                  <a:gd name="T61" fmla="*/ 215 h 256"/>
                  <a:gd name="T62" fmla="*/ 46 w 2381"/>
                  <a:gd name="T63" fmla="*/ 18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1" h="256">
                    <a:moveTo>
                      <a:pt x="49" y="129"/>
                    </a:moveTo>
                    <a:lnTo>
                      <a:pt x="49" y="129"/>
                    </a:lnTo>
                    <a:lnTo>
                      <a:pt x="49" y="78"/>
                    </a:lnTo>
                    <a:lnTo>
                      <a:pt x="49" y="49"/>
                    </a:lnTo>
                    <a:lnTo>
                      <a:pt x="610" y="49"/>
                    </a:lnTo>
                    <a:lnTo>
                      <a:pt x="902" y="49"/>
                    </a:lnTo>
                    <a:lnTo>
                      <a:pt x="1194" y="49"/>
                    </a:lnTo>
                    <a:lnTo>
                      <a:pt x="1779" y="46"/>
                    </a:lnTo>
                    <a:lnTo>
                      <a:pt x="2349" y="40"/>
                    </a:lnTo>
                    <a:lnTo>
                      <a:pt x="2352" y="78"/>
                    </a:lnTo>
                    <a:lnTo>
                      <a:pt x="2352" y="78"/>
                    </a:lnTo>
                    <a:lnTo>
                      <a:pt x="2354" y="129"/>
                    </a:lnTo>
                    <a:lnTo>
                      <a:pt x="2357" y="183"/>
                    </a:lnTo>
                    <a:lnTo>
                      <a:pt x="2357" y="183"/>
                    </a:lnTo>
                    <a:lnTo>
                      <a:pt x="2363" y="235"/>
                    </a:lnTo>
                    <a:lnTo>
                      <a:pt x="2363" y="235"/>
                    </a:lnTo>
                    <a:lnTo>
                      <a:pt x="2369" y="183"/>
                    </a:lnTo>
                    <a:lnTo>
                      <a:pt x="2371" y="129"/>
                    </a:lnTo>
                    <a:lnTo>
                      <a:pt x="2371" y="129"/>
                    </a:lnTo>
                    <a:lnTo>
                      <a:pt x="2377" y="78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80" y="26"/>
                    </a:lnTo>
                    <a:lnTo>
                      <a:pt x="2377" y="20"/>
                    </a:lnTo>
                    <a:lnTo>
                      <a:pt x="2374" y="14"/>
                    </a:lnTo>
                    <a:lnTo>
                      <a:pt x="2369" y="12"/>
                    </a:lnTo>
                    <a:lnTo>
                      <a:pt x="2363" y="9"/>
                    </a:lnTo>
                    <a:lnTo>
                      <a:pt x="2363" y="9"/>
                    </a:lnTo>
                    <a:lnTo>
                      <a:pt x="1779" y="6"/>
                    </a:lnTo>
                    <a:lnTo>
                      <a:pt x="1194" y="3"/>
                    </a:lnTo>
                    <a:lnTo>
                      <a:pt x="902" y="3"/>
                    </a:lnTo>
                    <a:lnTo>
                      <a:pt x="61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129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43"/>
                    </a:lnTo>
                    <a:lnTo>
                      <a:pt x="11" y="249"/>
                    </a:lnTo>
                    <a:lnTo>
                      <a:pt x="17" y="252"/>
                    </a:lnTo>
                    <a:lnTo>
                      <a:pt x="26" y="255"/>
                    </a:lnTo>
                    <a:lnTo>
                      <a:pt x="587" y="252"/>
                    </a:lnTo>
                    <a:lnTo>
                      <a:pt x="1148" y="246"/>
                    </a:lnTo>
                    <a:lnTo>
                      <a:pt x="1710" y="241"/>
                    </a:lnTo>
                    <a:lnTo>
                      <a:pt x="1990" y="238"/>
                    </a:lnTo>
                    <a:lnTo>
                      <a:pt x="2271" y="235"/>
                    </a:lnTo>
                    <a:lnTo>
                      <a:pt x="1990" y="232"/>
                    </a:lnTo>
                    <a:lnTo>
                      <a:pt x="1710" y="229"/>
                    </a:lnTo>
                    <a:lnTo>
                      <a:pt x="1148" y="223"/>
                    </a:lnTo>
                    <a:lnTo>
                      <a:pt x="587" y="218"/>
                    </a:lnTo>
                    <a:lnTo>
                      <a:pt x="46" y="215"/>
                    </a:lnTo>
                    <a:lnTo>
                      <a:pt x="46" y="215"/>
                    </a:lnTo>
                    <a:lnTo>
                      <a:pt x="46" y="183"/>
                    </a:lnTo>
                    <a:lnTo>
                      <a:pt x="49" y="12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  <p:sp>
            <p:nvSpPr>
              <p:cNvPr id="601" name="Freeform 173"/>
              <p:cNvSpPr>
                <a:spLocks noChangeArrowheads="1"/>
              </p:cNvSpPr>
              <p:nvPr/>
            </p:nvSpPr>
            <p:spPr bwMode="auto">
              <a:xfrm>
                <a:off x="1700213" y="4764088"/>
                <a:ext cx="206375" cy="53975"/>
              </a:xfrm>
              <a:custGeom>
                <a:avLst/>
                <a:gdLst>
                  <a:gd name="T0" fmla="*/ 48 w 573"/>
                  <a:gd name="T1" fmla="*/ 77 h 150"/>
                  <a:gd name="T2" fmla="*/ 48 w 573"/>
                  <a:gd name="T3" fmla="*/ 49 h 150"/>
                  <a:gd name="T4" fmla="*/ 157 w 573"/>
                  <a:gd name="T5" fmla="*/ 49 h 150"/>
                  <a:gd name="T6" fmla="*/ 226 w 573"/>
                  <a:gd name="T7" fmla="*/ 49 h 150"/>
                  <a:gd name="T8" fmla="*/ 292 w 573"/>
                  <a:gd name="T9" fmla="*/ 46 h 150"/>
                  <a:gd name="T10" fmla="*/ 424 w 573"/>
                  <a:gd name="T11" fmla="*/ 43 h 150"/>
                  <a:gd name="T12" fmla="*/ 544 w 573"/>
                  <a:gd name="T13" fmla="*/ 49 h 150"/>
                  <a:gd name="T14" fmla="*/ 550 w 573"/>
                  <a:gd name="T15" fmla="*/ 77 h 150"/>
                  <a:gd name="T16" fmla="*/ 552 w 573"/>
                  <a:gd name="T17" fmla="*/ 103 h 150"/>
                  <a:gd name="T18" fmla="*/ 558 w 573"/>
                  <a:gd name="T19" fmla="*/ 129 h 150"/>
                  <a:gd name="T20" fmla="*/ 564 w 573"/>
                  <a:gd name="T21" fmla="*/ 103 h 150"/>
                  <a:gd name="T22" fmla="*/ 567 w 573"/>
                  <a:gd name="T23" fmla="*/ 77 h 150"/>
                  <a:gd name="T24" fmla="*/ 569 w 573"/>
                  <a:gd name="T25" fmla="*/ 49 h 150"/>
                  <a:gd name="T26" fmla="*/ 572 w 573"/>
                  <a:gd name="T27" fmla="*/ 23 h 150"/>
                  <a:gd name="T28" fmla="*/ 572 w 573"/>
                  <a:gd name="T29" fmla="*/ 17 h 150"/>
                  <a:gd name="T30" fmla="*/ 567 w 573"/>
                  <a:gd name="T31" fmla="*/ 9 h 150"/>
                  <a:gd name="T32" fmla="*/ 558 w 573"/>
                  <a:gd name="T33" fmla="*/ 9 h 150"/>
                  <a:gd name="T34" fmla="*/ 424 w 573"/>
                  <a:gd name="T35" fmla="*/ 3 h 150"/>
                  <a:gd name="T36" fmla="*/ 292 w 573"/>
                  <a:gd name="T37" fmla="*/ 0 h 150"/>
                  <a:gd name="T38" fmla="*/ 226 w 573"/>
                  <a:gd name="T39" fmla="*/ 0 h 150"/>
                  <a:gd name="T40" fmla="*/ 157 w 573"/>
                  <a:gd name="T41" fmla="*/ 0 h 150"/>
                  <a:gd name="T42" fmla="*/ 25 w 573"/>
                  <a:gd name="T43" fmla="*/ 0 h 150"/>
                  <a:gd name="T44" fmla="*/ 23 w 573"/>
                  <a:gd name="T45" fmla="*/ 0 h 150"/>
                  <a:gd name="T46" fmla="*/ 8 w 573"/>
                  <a:gd name="T47" fmla="*/ 6 h 150"/>
                  <a:gd name="T48" fmla="*/ 0 w 573"/>
                  <a:gd name="T49" fmla="*/ 23 h 150"/>
                  <a:gd name="T50" fmla="*/ 0 w 573"/>
                  <a:gd name="T51" fmla="*/ 49 h 150"/>
                  <a:gd name="T52" fmla="*/ 2 w 573"/>
                  <a:gd name="T53" fmla="*/ 77 h 150"/>
                  <a:gd name="T54" fmla="*/ 2 w 573"/>
                  <a:gd name="T55" fmla="*/ 103 h 150"/>
                  <a:gd name="T56" fmla="*/ 5 w 573"/>
                  <a:gd name="T57" fmla="*/ 132 h 150"/>
                  <a:gd name="T58" fmla="*/ 8 w 573"/>
                  <a:gd name="T59" fmla="*/ 137 h 150"/>
                  <a:gd name="T60" fmla="*/ 17 w 573"/>
                  <a:gd name="T61" fmla="*/ 146 h 150"/>
                  <a:gd name="T62" fmla="*/ 149 w 573"/>
                  <a:gd name="T63" fmla="*/ 146 h 150"/>
                  <a:gd name="T64" fmla="*/ 272 w 573"/>
                  <a:gd name="T65" fmla="*/ 140 h 150"/>
                  <a:gd name="T66" fmla="*/ 395 w 573"/>
                  <a:gd name="T67" fmla="*/ 135 h 150"/>
                  <a:gd name="T68" fmla="*/ 518 w 573"/>
                  <a:gd name="T69" fmla="*/ 129 h 150"/>
                  <a:gd name="T70" fmla="*/ 395 w 573"/>
                  <a:gd name="T71" fmla="*/ 120 h 150"/>
                  <a:gd name="T72" fmla="*/ 149 w 573"/>
                  <a:gd name="T73" fmla="*/ 112 h 150"/>
                  <a:gd name="T74" fmla="*/ 45 w 573"/>
                  <a:gd name="T75" fmla="*/ 109 h 150"/>
                  <a:gd name="T76" fmla="*/ 48 w 573"/>
                  <a:gd name="T77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3" h="150">
                    <a:moveTo>
                      <a:pt x="48" y="77"/>
                    </a:moveTo>
                    <a:lnTo>
                      <a:pt x="48" y="77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157" y="49"/>
                    </a:lnTo>
                    <a:lnTo>
                      <a:pt x="226" y="49"/>
                    </a:lnTo>
                    <a:lnTo>
                      <a:pt x="226" y="49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424" y="43"/>
                    </a:lnTo>
                    <a:lnTo>
                      <a:pt x="424" y="43"/>
                    </a:lnTo>
                    <a:lnTo>
                      <a:pt x="544" y="40"/>
                    </a:lnTo>
                    <a:lnTo>
                      <a:pt x="544" y="49"/>
                    </a:lnTo>
                    <a:lnTo>
                      <a:pt x="544" y="49"/>
                    </a:lnTo>
                    <a:lnTo>
                      <a:pt x="550" y="77"/>
                    </a:lnTo>
                    <a:lnTo>
                      <a:pt x="550" y="77"/>
                    </a:lnTo>
                    <a:lnTo>
                      <a:pt x="552" y="103"/>
                    </a:lnTo>
                    <a:lnTo>
                      <a:pt x="552" y="103"/>
                    </a:lnTo>
                    <a:lnTo>
                      <a:pt x="558" y="129"/>
                    </a:lnTo>
                    <a:lnTo>
                      <a:pt x="558" y="129"/>
                    </a:lnTo>
                    <a:lnTo>
                      <a:pt x="564" y="103"/>
                    </a:lnTo>
                    <a:lnTo>
                      <a:pt x="564" y="103"/>
                    </a:lnTo>
                    <a:lnTo>
                      <a:pt x="567" y="77"/>
                    </a:lnTo>
                    <a:lnTo>
                      <a:pt x="567" y="77"/>
                    </a:lnTo>
                    <a:lnTo>
                      <a:pt x="569" y="49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23"/>
                    </a:lnTo>
                    <a:lnTo>
                      <a:pt x="572" y="17"/>
                    </a:lnTo>
                    <a:lnTo>
                      <a:pt x="569" y="11"/>
                    </a:lnTo>
                    <a:lnTo>
                      <a:pt x="567" y="9"/>
                    </a:lnTo>
                    <a:lnTo>
                      <a:pt x="561" y="9"/>
                    </a:lnTo>
                    <a:lnTo>
                      <a:pt x="558" y="9"/>
                    </a:lnTo>
                    <a:lnTo>
                      <a:pt x="558" y="9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2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77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1" y="143"/>
                    </a:lnTo>
                    <a:lnTo>
                      <a:pt x="17" y="146"/>
                    </a:lnTo>
                    <a:lnTo>
                      <a:pt x="25" y="149"/>
                    </a:lnTo>
                    <a:lnTo>
                      <a:pt x="149" y="146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518" y="129"/>
                    </a:lnTo>
                    <a:lnTo>
                      <a:pt x="518" y="129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272" y="117"/>
                    </a:lnTo>
                    <a:lnTo>
                      <a:pt x="149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3"/>
                    </a:lnTo>
                    <a:lnTo>
                      <a:pt x="48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58595D"/>
                  </a:solidFill>
                </a:endParaRPr>
              </a:p>
            </p:txBody>
          </p:sp>
        </p:grpSp>
      </p:grpSp>
      <p:sp>
        <p:nvSpPr>
          <p:cNvPr id="80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2798" y="6526317"/>
            <a:ext cx="342401" cy="155233"/>
          </a:xfrm>
        </p:spPr>
        <p:txBody>
          <a:bodyPr/>
          <a:lstStyle>
            <a:lvl1pPr algn="r">
              <a:defRPr sz="933" spc="53" baseline="0">
                <a:solidFill>
                  <a:schemeClr val="tx1"/>
                </a:solidFill>
                <a:latin typeface="Dual 400" panose="02000603000000020004" pitchFamily="2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58595D"/>
                </a:solidFill>
              </a:rPr>
              <a:pPr/>
              <a:t>6</a:t>
            </a:fld>
            <a:endParaRPr lang="en-US" dirty="0">
              <a:solidFill>
                <a:srgbClr val="58595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9225" y="1343517"/>
            <a:ext cx="5515062" cy="5032232"/>
            <a:chOff x="4746919" y="1007638"/>
            <a:chExt cx="4136297" cy="3774174"/>
          </a:xfrm>
        </p:grpSpPr>
        <p:sp>
          <p:nvSpPr>
            <p:cNvPr id="245" name="TextBox 244"/>
            <p:cNvSpPr txBox="1"/>
            <p:nvPr/>
          </p:nvSpPr>
          <p:spPr>
            <a:xfrm>
              <a:off x="4746919" y="3380742"/>
              <a:ext cx="4136297" cy="14010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28594" indent="-228594" defTabSz="1219170">
                <a:lnSpc>
                  <a:spcPct val="80000"/>
                </a:lnSpc>
                <a:spcBef>
                  <a:spcPts val="533"/>
                </a:spcBef>
                <a:buClr>
                  <a:srgbClr val="AF0007"/>
                </a:buClr>
                <a:buFont typeface="Arial" panose="020B0604020202020204" pitchFamily="34" charset="0"/>
                <a:buChar char="•"/>
              </a:pPr>
              <a:r>
                <a:rPr lang="ru-RU" sz="1867" dirty="0">
                  <a:solidFill>
                    <a:srgbClr val="58595D"/>
                  </a:solidFill>
                </a:rPr>
                <a:t>Независима от топологии, запад-восток оптимизация трафика</a:t>
              </a:r>
            </a:p>
            <a:p>
              <a:pPr marL="228594" indent="-228594" defTabSz="1219170">
                <a:lnSpc>
                  <a:spcPct val="80000"/>
                </a:lnSpc>
                <a:spcBef>
                  <a:spcPts val="533"/>
                </a:spcBef>
                <a:buClr>
                  <a:srgbClr val="AF0007"/>
                </a:buClr>
                <a:buFont typeface="Arial" panose="020B0604020202020204" pitchFamily="34" charset="0"/>
                <a:buChar char="•"/>
              </a:pPr>
              <a:r>
                <a:rPr lang="ru-RU" sz="1867" dirty="0">
                  <a:solidFill>
                    <a:srgbClr val="58595D"/>
                  </a:solidFill>
                </a:rPr>
                <a:t>Все </a:t>
              </a:r>
              <a:r>
                <a:rPr lang="ru-RU" sz="1867" dirty="0" err="1">
                  <a:solidFill>
                    <a:srgbClr val="58595D"/>
                  </a:solidFill>
                </a:rPr>
                <a:t>линки</a:t>
              </a:r>
              <a:r>
                <a:rPr lang="ru-RU" sz="1867" dirty="0">
                  <a:solidFill>
                    <a:srgbClr val="58595D"/>
                  </a:solidFill>
                </a:rPr>
                <a:t> активные, L1/2/3 </a:t>
              </a:r>
              <a:r>
                <a:rPr lang="ru-RU" sz="1867" dirty="0" err="1">
                  <a:solidFill>
                    <a:srgbClr val="58595D"/>
                  </a:solidFill>
                </a:rPr>
                <a:t>multipathing</a:t>
              </a:r>
              <a:endParaRPr lang="ru-RU" sz="1867" dirty="0">
                <a:solidFill>
                  <a:srgbClr val="58595D"/>
                </a:solidFill>
              </a:endParaRPr>
            </a:p>
            <a:p>
              <a:pPr marL="228594" indent="-228594" defTabSz="1219170">
                <a:lnSpc>
                  <a:spcPct val="80000"/>
                </a:lnSpc>
                <a:spcBef>
                  <a:spcPts val="533"/>
                </a:spcBef>
                <a:buClr>
                  <a:srgbClr val="AF0007"/>
                </a:buClr>
                <a:buFont typeface="Arial" panose="020B0604020202020204" pitchFamily="34" charset="0"/>
                <a:buChar char="•"/>
              </a:pPr>
              <a:r>
                <a:rPr lang="ru-RU" sz="1867" dirty="0">
                  <a:solidFill>
                    <a:srgbClr val="58595D"/>
                  </a:solidFill>
                </a:rPr>
                <a:t>Логическое шасси</a:t>
              </a:r>
            </a:p>
            <a:p>
              <a:pPr marL="228594" indent="-228594" defTabSz="1219170">
                <a:lnSpc>
                  <a:spcPct val="80000"/>
                </a:lnSpc>
                <a:spcBef>
                  <a:spcPts val="533"/>
                </a:spcBef>
                <a:buClr>
                  <a:srgbClr val="AF0007"/>
                </a:buClr>
                <a:buFont typeface="Arial" panose="020B0604020202020204" pitchFamily="34" charset="0"/>
                <a:buChar char="•"/>
              </a:pPr>
              <a:r>
                <a:rPr lang="ru-RU" sz="1867" dirty="0">
                  <a:solidFill>
                    <a:srgbClr val="58595D"/>
                  </a:solidFill>
                </a:rPr>
                <a:t>Расширение слева-направо</a:t>
              </a:r>
            </a:p>
            <a:p>
              <a:pPr marL="228594" indent="-228594" defTabSz="1219170">
                <a:lnSpc>
                  <a:spcPct val="80000"/>
                </a:lnSpc>
                <a:spcBef>
                  <a:spcPts val="533"/>
                </a:spcBef>
                <a:buClr>
                  <a:srgbClr val="AF0007"/>
                </a:buClr>
                <a:buFont typeface="Arial" panose="020B0604020202020204" pitchFamily="34" charset="0"/>
                <a:buChar char="•"/>
              </a:pPr>
              <a:r>
                <a:rPr lang="ru-RU" sz="1867" dirty="0">
                  <a:solidFill>
                    <a:srgbClr val="58595D"/>
                  </a:solidFill>
                </a:rPr>
                <a:t>Адаптирована под виртуализацию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812534" y="1007638"/>
              <a:ext cx="3392807" cy="2154427"/>
              <a:chOff x="4812534" y="1007638"/>
              <a:chExt cx="3392807" cy="2154427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 flipH="1">
                <a:off x="6348943" y="1605354"/>
                <a:ext cx="2813" cy="393214"/>
              </a:xfrm>
              <a:prstGeom prst="line">
                <a:avLst/>
              </a:prstGeom>
              <a:noFill/>
              <a:ln w="12700" cmpd="sng">
                <a:solidFill>
                  <a:schemeClr val="accent3"/>
                </a:solidFill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6847051" y="1605354"/>
                <a:ext cx="0" cy="392859"/>
              </a:xfrm>
              <a:prstGeom prst="line">
                <a:avLst/>
              </a:prstGeom>
              <a:noFill/>
              <a:ln w="12700" cmpd="sng">
                <a:solidFill>
                  <a:schemeClr val="accent3"/>
                </a:solidFill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Straight Connector 247"/>
              <p:cNvCxnSpPr/>
              <p:nvPr/>
            </p:nvCxnSpPr>
            <p:spPr>
              <a:xfrm flipH="1">
                <a:off x="6340809" y="1605354"/>
                <a:ext cx="506242" cy="389282"/>
              </a:xfrm>
              <a:prstGeom prst="line">
                <a:avLst/>
              </a:prstGeom>
              <a:noFill/>
              <a:ln w="12700" cmpd="sng">
                <a:solidFill>
                  <a:schemeClr val="accent3"/>
                </a:solidFill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351756" y="1605354"/>
                <a:ext cx="504920" cy="392859"/>
              </a:xfrm>
              <a:prstGeom prst="line">
                <a:avLst/>
              </a:prstGeom>
              <a:noFill/>
              <a:ln w="12700" cmpd="sng">
                <a:solidFill>
                  <a:schemeClr val="accent3"/>
                </a:solidFill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50" name="Group 249"/>
              <p:cNvGrpSpPr/>
              <p:nvPr/>
            </p:nvGrpSpPr>
            <p:grpSpPr>
              <a:xfrm>
                <a:off x="7812340" y="2734978"/>
                <a:ext cx="164842" cy="192069"/>
                <a:chOff x="7812340" y="2734978"/>
                <a:chExt cx="164842" cy="393456"/>
              </a:xfrm>
            </p:grpSpPr>
            <p:cxnSp>
              <p:nvCxnSpPr>
                <p:cNvPr id="251" name="AutoShape 111"/>
                <p:cNvCxnSpPr>
                  <a:cxnSpLocks noChangeShapeType="1"/>
                </p:cNvCxnSpPr>
                <p:nvPr/>
              </p:nvCxnSpPr>
              <p:spPr bwMode="gray">
                <a:xfrm flipV="1">
                  <a:off x="7812340" y="2734978"/>
                  <a:ext cx="1" cy="393456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AutoShape 111"/>
                <p:cNvCxnSpPr>
                  <a:cxnSpLocks noChangeShapeType="1"/>
                </p:cNvCxnSpPr>
                <p:nvPr/>
              </p:nvCxnSpPr>
              <p:spPr bwMode="gray">
                <a:xfrm flipV="1">
                  <a:off x="7896182" y="2734978"/>
                  <a:ext cx="1" cy="384139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AutoShape 111"/>
                <p:cNvCxnSpPr>
                  <a:cxnSpLocks noChangeShapeType="1"/>
                </p:cNvCxnSpPr>
                <p:nvPr/>
              </p:nvCxnSpPr>
              <p:spPr bwMode="gray">
                <a:xfrm flipV="1">
                  <a:off x="7977182" y="2734978"/>
                  <a:ext cx="0" cy="38195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54" name="AutoShape 111"/>
              <p:cNvCxnSpPr>
                <a:cxnSpLocks noChangeShapeType="1"/>
              </p:cNvCxnSpPr>
              <p:nvPr/>
            </p:nvCxnSpPr>
            <p:spPr bwMode="gray">
              <a:xfrm>
                <a:off x="6354031" y="1597809"/>
                <a:ext cx="485546" cy="4226"/>
              </a:xfrm>
              <a:prstGeom prst="straightConnector1">
                <a:avLst/>
              </a:prstGeom>
              <a:noFill/>
              <a:ln w="12700" cmpd="sng">
                <a:solidFill>
                  <a:schemeClr val="accent3"/>
                </a:solidFill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5" name="Rounded Rectangle 254"/>
              <p:cNvSpPr/>
              <p:nvPr/>
            </p:nvSpPr>
            <p:spPr bwMode="auto">
              <a:xfrm>
                <a:off x="5066738" y="1998568"/>
                <a:ext cx="3124507" cy="722569"/>
              </a:xfrm>
              <a:prstGeom prst="roundRect">
                <a:avLst>
                  <a:gd name="adj" fmla="val 11538"/>
                </a:avLst>
              </a:prstGeom>
              <a:gradFill flip="none" rotWithShape="1">
                <a:gsLst>
                  <a:gs pos="26000">
                    <a:schemeClr val="bg1">
                      <a:alpha val="8000"/>
                    </a:schemeClr>
                  </a:gs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15000"/>
                    </a:schemeClr>
                  </a:gs>
                </a:gsLst>
                <a:lin ang="5400000" scaled="0"/>
                <a:tileRect/>
              </a:gradFill>
              <a:ln w="28575" cmpd="sng" algn="ctr">
                <a:solidFill>
                  <a:srgbClr val="86008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1219170"/>
                <a:endParaRPr lang="en-US" sz="2667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TextBox 255"/>
              <p:cNvSpPr txBox="1"/>
              <p:nvPr/>
            </p:nvSpPr>
            <p:spPr bwMode="auto">
              <a:xfrm rot="16200000">
                <a:off x="4501359" y="2290148"/>
                <a:ext cx="791680" cy="16932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219170"/>
                <a:r>
                  <a:rPr lang="en-US" sz="1467" dirty="0">
                    <a:solidFill>
                      <a:srgbClr val="000000"/>
                    </a:solidFill>
                    <a:latin typeface="Dual 600" panose="02000603020000020004" pitchFamily="2" charset="0"/>
                  </a:rPr>
                  <a:t>Leaf / Spine</a:t>
                </a:r>
              </a:p>
            </p:txBody>
          </p:sp>
          <p:sp>
            <p:nvSpPr>
              <p:cNvPr id="257" name="TextBox 256"/>
              <p:cNvSpPr txBox="1"/>
              <p:nvPr/>
            </p:nvSpPr>
            <p:spPr bwMode="auto">
              <a:xfrm rot="16200000">
                <a:off x="4623036" y="1524609"/>
                <a:ext cx="548321" cy="16932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1219170"/>
                <a:r>
                  <a:rPr lang="en-US" sz="1467" dirty="0">
                    <a:solidFill>
                      <a:srgbClr val="000000"/>
                    </a:solidFill>
                    <a:latin typeface="Dual 600" panose="02000603020000020004" pitchFamily="2" charset="0"/>
                  </a:rPr>
                  <a:t>Core</a:t>
                </a:r>
              </a:p>
            </p:txBody>
          </p:sp>
          <p:sp>
            <p:nvSpPr>
              <p:cNvPr id="258" name="Rounded Rectangle 257"/>
              <p:cNvSpPr/>
              <p:nvPr/>
            </p:nvSpPr>
            <p:spPr bwMode="auto">
              <a:xfrm>
                <a:off x="5686311" y="1998568"/>
                <a:ext cx="1860305" cy="722569"/>
              </a:xfrm>
              <a:prstGeom prst="roundRect">
                <a:avLst>
                  <a:gd name="adj" fmla="val 12393"/>
                </a:avLst>
              </a:prstGeom>
              <a:solidFill>
                <a:schemeClr val="bg1">
                  <a:alpha val="65000"/>
                </a:schemeClr>
              </a:solidFill>
              <a:ln w="28575" cmpd="sng" algn="ctr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 defTabSz="1219170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9" name="Straight Arrow Connector 258"/>
              <p:cNvCxnSpPr/>
              <p:nvPr/>
            </p:nvCxnSpPr>
            <p:spPr>
              <a:xfrm>
                <a:off x="7540628" y="2600730"/>
                <a:ext cx="577850" cy="0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prstDash val="solid"/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/>
              <p:cNvSpPr txBox="1"/>
              <p:nvPr/>
            </p:nvSpPr>
            <p:spPr bwMode="auto">
              <a:xfrm>
                <a:off x="7579784" y="2417843"/>
                <a:ext cx="592411" cy="15384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1219170"/>
                <a:r>
                  <a:rPr lang="en-US" sz="1333" dirty="0">
                    <a:solidFill>
                      <a:srgbClr val="860081"/>
                    </a:solidFill>
                  </a:rPr>
                  <a:t>Scale-out</a:t>
                </a:r>
              </a:p>
            </p:txBody>
          </p:sp>
          <p:cxnSp>
            <p:nvCxnSpPr>
              <p:cNvPr id="261" name="Straight Arrow Connector 260"/>
              <p:cNvCxnSpPr/>
              <p:nvPr/>
            </p:nvCxnSpPr>
            <p:spPr>
              <a:xfrm flipH="1">
                <a:off x="5133976" y="2600730"/>
                <a:ext cx="555405" cy="0"/>
              </a:xfrm>
              <a:prstGeom prst="straightConnector1">
                <a:avLst/>
              </a:prstGeom>
              <a:ln w="19050">
                <a:solidFill>
                  <a:srgbClr val="860081"/>
                </a:solidFill>
                <a:prstDash val="solid"/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261"/>
              <p:cNvGrpSpPr/>
              <p:nvPr/>
            </p:nvGrpSpPr>
            <p:grpSpPr>
              <a:xfrm>
                <a:off x="6148384" y="2029840"/>
                <a:ext cx="924841" cy="623699"/>
                <a:chOff x="3325813" y="5203825"/>
                <a:chExt cx="1096962" cy="739775"/>
              </a:xfrm>
              <a:solidFill>
                <a:schemeClr val="tx1"/>
              </a:solidFill>
            </p:grpSpPr>
            <p:sp>
              <p:nvSpPr>
                <p:cNvPr id="263" name="Freeform 61"/>
                <p:cNvSpPr>
                  <a:spLocks noChangeArrowheads="1"/>
                </p:cNvSpPr>
                <p:nvPr/>
              </p:nvSpPr>
              <p:spPr bwMode="auto">
                <a:xfrm>
                  <a:off x="3697288" y="5457825"/>
                  <a:ext cx="26987" cy="19050"/>
                </a:xfrm>
                <a:custGeom>
                  <a:avLst/>
                  <a:gdLst>
                    <a:gd name="T0" fmla="*/ 35 w 76"/>
                    <a:gd name="T1" fmla="*/ 21 h 52"/>
                    <a:gd name="T2" fmla="*/ 35 w 76"/>
                    <a:gd name="T3" fmla="*/ 21 h 52"/>
                    <a:gd name="T4" fmla="*/ 11 w 76"/>
                    <a:gd name="T5" fmla="*/ 40 h 52"/>
                    <a:gd name="T6" fmla="*/ 11 w 76"/>
                    <a:gd name="T7" fmla="*/ 40 h 52"/>
                    <a:gd name="T8" fmla="*/ 0 w 76"/>
                    <a:gd name="T9" fmla="*/ 51 h 52"/>
                    <a:gd name="T10" fmla="*/ 0 w 76"/>
                    <a:gd name="T11" fmla="*/ 51 h 52"/>
                    <a:gd name="T12" fmla="*/ 14 w 76"/>
                    <a:gd name="T13" fmla="*/ 45 h 52"/>
                    <a:gd name="T14" fmla="*/ 14 w 76"/>
                    <a:gd name="T15" fmla="*/ 45 h 52"/>
                    <a:gd name="T16" fmla="*/ 40 w 76"/>
                    <a:gd name="T17" fmla="*/ 32 h 52"/>
                    <a:gd name="T18" fmla="*/ 40 w 76"/>
                    <a:gd name="T19" fmla="*/ 32 h 52"/>
                    <a:gd name="T20" fmla="*/ 64 w 76"/>
                    <a:gd name="T21" fmla="*/ 11 h 52"/>
                    <a:gd name="T22" fmla="*/ 64 w 76"/>
                    <a:gd name="T23" fmla="*/ 11 h 52"/>
                    <a:gd name="T24" fmla="*/ 75 w 76"/>
                    <a:gd name="T25" fmla="*/ 0 h 52"/>
                    <a:gd name="T26" fmla="*/ 75 w 76"/>
                    <a:gd name="T27" fmla="*/ 0 h 52"/>
                    <a:gd name="T28" fmla="*/ 62 w 76"/>
                    <a:gd name="T29" fmla="*/ 5 h 52"/>
                    <a:gd name="T30" fmla="*/ 62 w 76"/>
                    <a:gd name="T31" fmla="*/ 5 h 52"/>
                    <a:gd name="T32" fmla="*/ 35 w 76"/>
                    <a:gd name="T33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52">
                      <a:moveTo>
                        <a:pt x="35" y="21"/>
                      </a:moveTo>
                      <a:lnTo>
                        <a:pt x="35" y="21"/>
                      </a:lnTo>
                      <a:lnTo>
                        <a:pt x="11" y="40"/>
                      </a:lnTo>
                      <a:lnTo>
                        <a:pt x="11" y="40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4" y="45"/>
                      </a:lnTo>
                      <a:lnTo>
                        <a:pt x="14" y="45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35" y="2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64" name="Freeform 62"/>
                <p:cNvSpPr>
                  <a:spLocks noChangeArrowheads="1"/>
                </p:cNvSpPr>
                <p:nvPr/>
              </p:nvSpPr>
              <p:spPr bwMode="auto">
                <a:xfrm>
                  <a:off x="3811588" y="5462588"/>
                  <a:ext cx="22225" cy="15875"/>
                </a:xfrm>
                <a:custGeom>
                  <a:avLst/>
                  <a:gdLst>
                    <a:gd name="T0" fmla="*/ 54 w 60"/>
                    <a:gd name="T1" fmla="*/ 11 h 44"/>
                    <a:gd name="T2" fmla="*/ 54 w 60"/>
                    <a:gd name="T3" fmla="*/ 11 h 44"/>
                    <a:gd name="T4" fmla="*/ 59 w 60"/>
                    <a:gd name="T5" fmla="*/ 0 h 44"/>
                    <a:gd name="T6" fmla="*/ 59 w 60"/>
                    <a:gd name="T7" fmla="*/ 0 h 44"/>
                    <a:gd name="T8" fmla="*/ 49 w 60"/>
                    <a:gd name="T9" fmla="*/ 6 h 44"/>
                    <a:gd name="T10" fmla="*/ 49 w 60"/>
                    <a:gd name="T11" fmla="*/ 6 h 44"/>
                    <a:gd name="T12" fmla="*/ 27 w 60"/>
                    <a:gd name="T13" fmla="*/ 19 h 44"/>
                    <a:gd name="T14" fmla="*/ 27 w 60"/>
                    <a:gd name="T15" fmla="*/ 19 h 44"/>
                    <a:gd name="T16" fmla="*/ 9 w 60"/>
                    <a:gd name="T17" fmla="*/ 35 h 44"/>
                    <a:gd name="T18" fmla="*/ 9 w 60"/>
                    <a:gd name="T19" fmla="*/ 35 h 44"/>
                    <a:gd name="T20" fmla="*/ 0 w 60"/>
                    <a:gd name="T21" fmla="*/ 43 h 44"/>
                    <a:gd name="T22" fmla="*/ 0 w 60"/>
                    <a:gd name="T23" fmla="*/ 43 h 44"/>
                    <a:gd name="T24" fmla="*/ 11 w 60"/>
                    <a:gd name="T25" fmla="*/ 40 h 44"/>
                    <a:gd name="T26" fmla="*/ 11 w 60"/>
                    <a:gd name="T27" fmla="*/ 40 h 44"/>
                    <a:gd name="T28" fmla="*/ 33 w 60"/>
                    <a:gd name="T29" fmla="*/ 27 h 44"/>
                    <a:gd name="T30" fmla="*/ 33 w 60"/>
                    <a:gd name="T31" fmla="*/ 27 h 44"/>
                    <a:gd name="T32" fmla="*/ 54 w 60"/>
                    <a:gd name="T33" fmla="*/ 1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44">
                      <a:moveTo>
                        <a:pt x="54" y="11"/>
                      </a:moveTo>
                      <a:lnTo>
                        <a:pt x="54" y="11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49" y="6"/>
                      </a:lnTo>
                      <a:lnTo>
                        <a:pt x="49" y="6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9" y="35"/>
                      </a:lnTo>
                      <a:lnTo>
                        <a:pt x="9" y="3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1" y="40"/>
                      </a:lnTo>
                      <a:lnTo>
                        <a:pt x="11" y="40"/>
                      </a:lnTo>
                      <a:lnTo>
                        <a:pt x="33" y="27"/>
                      </a:lnTo>
                      <a:lnTo>
                        <a:pt x="33" y="27"/>
                      </a:lnTo>
                      <a:lnTo>
                        <a:pt x="54" y="1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65" name="Freeform 63"/>
                <p:cNvSpPr>
                  <a:spLocks noChangeArrowheads="1"/>
                </p:cNvSpPr>
                <p:nvPr/>
              </p:nvSpPr>
              <p:spPr bwMode="auto">
                <a:xfrm>
                  <a:off x="3922713" y="5462588"/>
                  <a:ext cx="26987" cy="19050"/>
                </a:xfrm>
                <a:custGeom>
                  <a:avLst/>
                  <a:gdLst>
                    <a:gd name="T0" fmla="*/ 8 w 76"/>
                    <a:gd name="T1" fmla="*/ 43 h 55"/>
                    <a:gd name="T2" fmla="*/ 8 w 76"/>
                    <a:gd name="T3" fmla="*/ 43 h 55"/>
                    <a:gd name="T4" fmla="*/ 0 w 76"/>
                    <a:gd name="T5" fmla="*/ 54 h 55"/>
                    <a:gd name="T6" fmla="*/ 0 w 76"/>
                    <a:gd name="T7" fmla="*/ 54 h 55"/>
                    <a:gd name="T8" fmla="*/ 13 w 76"/>
                    <a:gd name="T9" fmla="*/ 49 h 55"/>
                    <a:gd name="T10" fmla="*/ 13 w 76"/>
                    <a:gd name="T11" fmla="*/ 49 h 55"/>
                    <a:gd name="T12" fmla="*/ 40 w 76"/>
                    <a:gd name="T13" fmla="*/ 32 h 55"/>
                    <a:gd name="T14" fmla="*/ 40 w 76"/>
                    <a:gd name="T15" fmla="*/ 32 h 55"/>
                    <a:gd name="T16" fmla="*/ 64 w 76"/>
                    <a:gd name="T17" fmla="*/ 11 h 55"/>
                    <a:gd name="T18" fmla="*/ 64 w 76"/>
                    <a:gd name="T19" fmla="*/ 11 h 55"/>
                    <a:gd name="T20" fmla="*/ 75 w 76"/>
                    <a:gd name="T21" fmla="*/ 0 h 55"/>
                    <a:gd name="T22" fmla="*/ 75 w 76"/>
                    <a:gd name="T23" fmla="*/ 0 h 55"/>
                    <a:gd name="T24" fmla="*/ 61 w 76"/>
                    <a:gd name="T25" fmla="*/ 6 h 55"/>
                    <a:gd name="T26" fmla="*/ 61 w 76"/>
                    <a:gd name="T27" fmla="*/ 6 h 55"/>
                    <a:gd name="T28" fmla="*/ 32 w 76"/>
                    <a:gd name="T29" fmla="*/ 22 h 55"/>
                    <a:gd name="T30" fmla="*/ 32 w 76"/>
                    <a:gd name="T31" fmla="*/ 22 h 55"/>
                    <a:gd name="T32" fmla="*/ 8 w 76"/>
                    <a:gd name="T33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55">
                      <a:moveTo>
                        <a:pt x="8" y="43"/>
                      </a:moveTo>
                      <a:lnTo>
                        <a:pt x="8" y="43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40" y="32"/>
                      </a:lnTo>
                      <a:lnTo>
                        <a:pt x="40" y="32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61" y="6"/>
                      </a:lnTo>
                      <a:lnTo>
                        <a:pt x="61" y="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8" y="4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66" name="Freeform 64"/>
                <p:cNvSpPr>
                  <a:spLocks noChangeArrowheads="1"/>
                </p:cNvSpPr>
                <p:nvPr/>
              </p:nvSpPr>
              <p:spPr bwMode="auto">
                <a:xfrm>
                  <a:off x="4041775" y="5464175"/>
                  <a:ext cx="22225" cy="14288"/>
                </a:xfrm>
                <a:custGeom>
                  <a:avLst/>
                  <a:gdLst>
                    <a:gd name="T0" fmla="*/ 9 w 60"/>
                    <a:gd name="T1" fmla="*/ 29 h 41"/>
                    <a:gd name="T2" fmla="*/ 9 w 60"/>
                    <a:gd name="T3" fmla="*/ 29 h 41"/>
                    <a:gd name="T4" fmla="*/ 0 w 60"/>
                    <a:gd name="T5" fmla="*/ 40 h 41"/>
                    <a:gd name="T6" fmla="*/ 0 w 60"/>
                    <a:gd name="T7" fmla="*/ 40 h 41"/>
                    <a:gd name="T8" fmla="*/ 11 w 60"/>
                    <a:gd name="T9" fmla="*/ 34 h 41"/>
                    <a:gd name="T10" fmla="*/ 11 w 60"/>
                    <a:gd name="T11" fmla="*/ 34 h 41"/>
                    <a:gd name="T12" fmla="*/ 33 w 60"/>
                    <a:gd name="T13" fmla="*/ 24 h 41"/>
                    <a:gd name="T14" fmla="*/ 33 w 60"/>
                    <a:gd name="T15" fmla="*/ 24 h 41"/>
                    <a:gd name="T16" fmla="*/ 51 w 60"/>
                    <a:gd name="T17" fmla="*/ 8 h 41"/>
                    <a:gd name="T18" fmla="*/ 51 w 60"/>
                    <a:gd name="T19" fmla="*/ 8 h 41"/>
                    <a:gd name="T20" fmla="*/ 59 w 60"/>
                    <a:gd name="T21" fmla="*/ 0 h 41"/>
                    <a:gd name="T22" fmla="*/ 59 w 60"/>
                    <a:gd name="T23" fmla="*/ 0 h 41"/>
                    <a:gd name="T24" fmla="*/ 49 w 60"/>
                    <a:gd name="T25" fmla="*/ 2 h 41"/>
                    <a:gd name="T26" fmla="*/ 49 w 60"/>
                    <a:gd name="T27" fmla="*/ 2 h 41"/>
                    <a:gd name="T28" fmla="*/ 27 w 60"/>
                    <a:gd name="T29" fmla="*/ 16 h 41"/>
                    <a:gd name="T30" fmla="*/ 27 w 60"/>
                    <a:gd name="T31" fmla="*/ 16 h 41"/>
                    <a:gd name="T32" fmla="*/ 9 w 60"/>
                    <a:gd name="T33" fmla="*/ 2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41">
                      <a:moveTo>
                        <a:pt x="9" y="29"/>
                      </a:moveTo>
                      <a:lnTo>
                        <a:pt x="9" y="29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33" y="24"/>
                      </a:lnTo>
                      <a:lnTo>
                        <a:pt x="33" y="24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49" y="2"/>
                      </a:lnTo>
                      <a:lnTo>
                        <a:pt x="49" y="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9" y="2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67" name="Freeform 65"/>
                <p:cNvSpPr>
                  <a:spLocks noChangeArrowheads="1"/>
                </p:cNvSpPr>
                <p:nvPr/>
              </p:nvSpPr>
              <p:spPr bwMode="auto">
                <a:xfrm>
                  <a:off x="3867150" y="5551488"/>
                  <a:ext cx="53975" cy="49212"/>
                </a:xfrm>
                <a:custGeom>
                  <a:avLst/>
                  <a:gdLst>
                    <a:gd name="T0" fmla="*/ 43 w 149"/>
                    <a:gd name="T1" fmla="*/ 99 h 135"/>
                    <a:gd name="T2" fmla="*/ 43 w 149"/>
                    <a:gd name="T3" fmla="*/ 99 h 135"/>
                    <a:gd name="T4" fmla="*/ 22 w 149"/>
                    <a:gd name="T5" fmla="*/ 115 h 135"/>
                    <a:gd name="T6" fmla="*/ 22 w 149"/>
                    <a:gd name="T7" fmla="*/ 115 h 135"/>
                    <a:gd name="T8" fmla="*/ 0 w 149"/>
                    <a:gd name="T9" fmla="*/ 134 h 135"/>
                    <a:gd name="T10" fmla="*/ 0 w 149"/>
                    <a:gd name="T11" fmla="*/ 134 h 135"/>
                    <a:gd name="T12" fmla="*/ 24 w 149"/>
                    <a:gd name="T13" fmla="*/ 120 h 135"/>
                    <a:gd name="T14" fmla="*/ 24 w 149"/>
                    <a:gd name="T15" fmla="*/ 120 h 135"/>
                    <a:gd name="T16" fmla="*/ 49 w 149"/>
                    <a:gd name="T17" fmla="*/ 107 h 135"/>
                    <a:gd name="T18" fmla="*/ 49 w 149"/>
                    <a:gd name="T19" fmla="*/ 107 h 135"/>
                    <a:gd name="T20" fmla="*/ 75 w 149"/>
                    <a:gd name="T21" fmla="*/ 88 h 135"/>
                    <a:gd name="T22" fmla="*/ 75 w 149"/>
                    <a:gd name="T23" fmla="*/ 88 h 135"/>
                    <a:gd name="T24" fmla="*/ 97 w 149"/>
                    <a:gd name="T25" fmla="*/ 72 h 135"/>
                    <a:gd name="T26" fmla="*/ 97 w 149"/>
                    <a:gd name="T27" fmla="*/ 72 h 135"/>
                    <a:gd name="T28" fmla="*/ 99 w 149"/>
                    <a:gd name="T29" fmla="*/ 75 h 135"/>
                    <a:gd name="T30" fmla="*/ 99 w 149"/>
                    <a:gd name="T31" fmla="*/ 75 h 135"/>
                    <a:gd name="T32" fmla="*/ 124 w 149"/>
                    <a:gd name="T33" fmla="*/ 91 h 135"/>
                    <a:gd name="T34" fmla="*/ 124 w 149"/>
                    <a:gd name="T35" fmla="*/ 91 h 135"/>
                    <a:gd name="T36" fmla="*/ 148 w 149"/>
                    <a:gd name="T37" fmla="*/ 104 h 135"/>
                    <a:gd name="T38" fmla="*/ 148 w 149"/>
                    <a:gd name="T39" fmla="*/ 104 h 135"/>
                    <a:gd name="T40" fmla="*/ 129 w 149"/>
                    <a:gd name="T41" fmla="*/ 86 h 135"/>
                    <a:gd name="T42" fmla="*/ 129 w 149"/>
                    <a:gd name="T43" fmla="*/ 86 h 135"/>
                    <a:gd name="T44" fmla="*/ 108 w 149"/>
                    <a:gd name="T45" fmla="*/ 69 h 135"/>
                    <a:gd name="T46" fmla="*/ 105 w 149"/>
                    <a:gd name="T47" fmla="*/ 67 h 135"/>
                    <a:gd name="T48" fmla="*/ 105 w 149"/>
                    <a:gd name="T49" fmla="*/ 67 h 135"/>
                    <a:gd name="T50" fmla="*/ 121 w 149"/>
                    <a:gd name="T51" fmla="*/ 53 h 135"/>
                    <a:gd name="T52" fmla="*/ 121 w 149"/>
                    <a:gd name="T53" fmla="*/ 53 h 135"/>
                    <a:gd name="T54" fmla="*/ 142 w 149"/>
                    <a:gd name="T55" fmla="*/ 35 h 135"/>
                    <a:gd name="T56" fmla="*/ 142 w 149"/>
                    <a:gd name="T57" fmla="*/ 35 h 135"/>
                    <a:gd name="T58" fmla="*/ 118 w 149"/>
                    <a:gd name="T59" fmla="*/ 48 h 135"/>
                    <a:gd name="T60" fmla="*/ 118 w 149"/>
                    <a:gd name="T61" fmla="*/ 48 h 135"/>
                    <a:gd name="T62" fmla="*/ 97 w 149"/>
                    <a:gd name="T63" fmla="*/ 61 h 135"/>
                    <a:gd name="T64" fmla="*/ 97 w 149"/>
                    <a:gd name="T65" fmla="*/ 61 h 135"/>
                    <a:gd name="T66" fmla="*/ 81 w 149"/>
                    <a:gd name="T67" fmla="*/ 48 h 135"/>
                    <a:gd name="T68" fmla="*/ 81 w 149"/>
                    <a:gd name="T69" fmla="*/ 48 h 135"/>
                    <a:gd name="T70" fmla="*/ 54 w 149"/>
                    <a:gd name="T71" fmla="*/ 29 h 135"/>
                    <a:gd name="T72" fmla="*/ 54 w 149"/>
                    <a:gd name="T73" fmla="*/ 29 h 135"/>
                    <a:gd name="T74" fmla="*/ 30 w 149"/>
                    <a:gd name="T75" fmla="*/ 13 h 135"/>
                    <a:gd name="T76" fmla="*/ 30 w 149"/>
                    <a:gd name="T77" fmla="*/ 13 h 135"/>
                    <a:gd name="T78" fmla="*/ 6 w 149"/>
                    <a:gd name="T79" fmla="*/ 0 h 135"/>
                    <a:gd name="T80" fmla="*/ 6 w 149"/>
                    <a:gd name="T81" fmla="*/ 0 h 135"/>
                    <a:gd name="T82" fmla="*/ 27 w 149"/>
                    <a:gd name="T83" fmla="*/ 18 h 135"/>
                    <a:gd name="T84" fmla="*/ 27 w 149"/>
                    <a:gd name="T85" fmla="*/ 18 h 135"/>
                    <a:gd name="T86" fmla="*/ 49 w 149"/>
                    <a:gd name="T87" fmla="*/ 37 h 135"/>
                    <a:gd name="T88" fmla="*/ 49 w 149"/>
                    <a:gd name="T89" fmla="*/ 37 h 135"/>
                    <a:gd name="T90" fmla="*/ 75 w 149"/>
                    <a:gd name="T91" fmla="*/ 56 h 135"/>
                    <a:gd name="T92" fmla="*/ 75 w 149"/>
                    <a:gd name="T93" fmla="*/ 56 h 135"/>
                    <a:gd name="T94" fmla="*/ 89 w 149"/>
                    <a:gd name="T95" fmla="*/ 67 h 135"/>
                    <a:gd name="T96" fmla="*/ 89 w 149"/>
                    <a:gd name="T97" fmla="*/ 67 h 135"/>
                    <a:gd name="T98" fmla="*/ 67 w 149"/>
                    <a:gd name="T99" fmla="*/ 80 h 135"/>
                    <a:gd name="T100" fmla="*/ 67 w 149"/>
                    <a:gd name="T101" fmla="*/ 80 h 135"/>
                    <a:gd name="T102" fmla="*/ 43 w 149"/>
                    <a:gd name="T103" fmla="*/ 9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9" h="135">
                      <a:moveTo>
                        <a:pt x="43" y="99"/>
                      </a:moveTo>
                      <a:lnTo>
                        <a:pt x="43" y="99"/>
                      </a:lnTo>
                      <a:lnTo>
                        <a:pt x="22" y="115"/>
                      </a:lnTo>
                      <a:lnTo>
                        <a:pt x="22" y="115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4" y="120"/>
                      </a:lnTo>
                      <a:lnTo>
                        <a:pt x="24" y="120"/>
                      </a:lnTo>
                      <a:lnTo>
                        <a:pt x="49" y="107"/>
                      </a:lnTo>
                      <a:lnTo>
                        <a:pt x="49" y="107"/>
                      </a:lnTo>
                      <a:lnTo>
                        <a:pt x="75" y="88"/>
                      </a:lnTo>
                      <a:lnTo>
                        <a:pt x="75" y="88"/>
                      </a:lnTo>
                      <a:lnTo>
                        <a:pt x="97" y="72"/>
                      </a:lnTo>
                      <a:lnTo>
                        <a:pt x="97" y="72"/>
                      </a:lnTo>
                      <a:lnTo>
                        <a:pt x="99" y="75"/>
                      </a:lnTo>
                      <a:lnTo>
                        <a:pt x="99" y="75"/>
                      </a:lnTo>
                      <a:lnTo>
                        <a:pt x="124" y="91"/>
                      </a:lnTo>
                      <a:lnTo>
                        <a:pt x="124" y="91"/>
                      </a:lnTo>
                      <a:lnTo>
                        <a:pt x="148" y="104"/>
                      </a:lnTo>
                      <a:lnTo>
                        <a:pt x="148" y="104"/>
                      </a:lnTo>
                      <a:lnTo>
                        <a:pt x="129" y="86"/>
                      </a:lnTo>
                      <a:lnTo>
                        <a:pt x="129" y="86"/>
                      </a:lnTo>
                      <a:lnTo>
                        <a:pt x="108" y="69"/>
                      </a:lnTo>
                      <a:lnTo>
                        <a:pt x="105" y="67"/>
                      </a:lnTo>
                      <a:lnTo>
                        <a:pt x="105" y="67"/>
                      </a:lnTo>
                      <a:lnTo>
                        <a:pt x="121" y="53"/>
                      </a:lnTo>
                      <a:lnTo>
                        <a:pt x="121" y="53"/>
                      </a:lnTo>
                      <a:lnTo>
                        <a:pt x="142" y="35"/>
                      </a:lnTo>
                      <a:lnTo>
                        <a:pt x="142" y="35"/>
                      </a:lnTo>
                      <a:lnTo>
                        <a:pt x="118" y="48"/>
                      </a:lnTo>
                      <a:lnTo>
                        <a:pt x="118" y="48"/>
                      </a:lnTo>
                      <a:lnTo>
                        <a:pt x="97" y="61"/>
                      </a:lnTo>
                      <a:lnTo>
                        <a:pt x="97" y="61"/>
                      </a:lnTo>
                      <a:lnTo>
                        <a:pt x="81" y="48"/>
                      </a:lnTo>
                      <a:lnTo>
                        <a:pt x="81" y="48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30" y="13"/>
                      </a:lnTo>
                      <a:lnTo>
                        <a:pt x="30" y="1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7" y="18"/>
                      </a:lnTo>
                      <a:lnTo>
                        <a:pt x="27" y="18"/>
                      </a:lnTo>
                      <a:lnTo>
                        <a:pt x="49" y="37"/>
                      </a:lnTo>
                      <a:lnTo>
                        <a:pt x="49" y="37"/>
                      </a:lnTo>
                      <a:lnTo>
                        <a:pt x="75" y="56"/>
                      </a:lnTo>
                      <a:lnTo>
                        <a:pt x="75" y="56"/>
                      </a:lnTo>
                      <a:lnTo>
                        <a:pt x="89" y="67"/>
                      </a:lnTo>
                      <a:lnTo>
                        <a:pt x="89" y="67"/>
                      </a:lnTo>
                      <a:lnTo>
                        <a:pt x="67" y="80"/>
                      </a:lnTo>
                      <a:lnTo>
                        <a:pt x="67" y="80"/>
                      </a:lnTo>
                      <a:lnTo>
                        <a:pt x="43" y="9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68" name="Freeform 66"/>
                <p:cNvSpPr>
                  <a:spLocks noChangeArrowheads="1"/>
                </p:cNvSpPr>
                <p:nvPr/>
              </p:nvSpPr>
              <p:spPr bwMode="auto">
                <a:xfrm>
                  <a:off x="3760788" y="5637213"/>
                  <a:ext cx="63500" cy="44450"/>
                </a:xfrm>
                <a:custGeom>
                  <a:avLst/>
                  <a:gdLst>
                    <a:gd name="T0" fmla="*/ 19 w 176"/>
                    <a:gd name="T1" fmla="*/ 83 h 125"/>
                    <a:gd name="T2" fmla="*/ 19 w 176"/>
                    <a:gd name="T3" fmla="*/ 83 h 125"/>
                    <a:gd name="T4" fmla="*/ 0 w 176"/>
                    <a:gd name="T5" fmla="*/ 102 h 125"/>
                    <a:gd name="T6" fmla="*/ 0 w 176"/>
                    <a:gd name="T7" fmla="*/ 102 h 125"/>
                    <a:gd name="T8" fmla="*/ 24 w 176"/>
                    <a:gd name="T9" fmla="*/ 89 h 125"/>
                    <a:gd name="T10" fmla="*/ 24 w 176"/>
                    <a:gd name="T11" fmla="*/ 89 h 125"/>
                    <a:gd name="T12" fmla="*/ 49 w 176"/>
                    <a:gd name="T13" fmla="*/ 73 h 125"/>
                    <a:gd name="T14" fmla="*/ 49 w 176"/>
                    <a:gd name="T15" fmla="*/ 73 h 125"/>
                    <a:gd name="T16" fmla="*/ 76 w 176"/>
                    <a:gd name="T17" fmla="*/ 57 h 125"/>
                    <a:gd name="T18" fmla="*/ 78 w 176"/>
                    <a:gd name="T19" fmla="*/ 57 h 125"/>
                    <a:gd name="T20" fmla="*/ 78 w 176"/>
                    <a:gd name="T21" fmla="*/ 57 h 125"/>
                    <a:gd name="T22" fmla="*/ 102 w 176"/>
                    <a:gd name="T23" fmla="*/ 75 h 125"/>
                    <a:gd name="T24" fmla="*/ 102 w 176"/>
                    <a:gd name="T25" fmla="*/ 75 h 125"/>
                    <a:gd name="T26" fmla="*/ 126 w 176"/>
                    <a:gd name="T27" fmla="*/ 94 h 125"/>
                    <a:gd name="T28" fmla="*/ 126 w 176"/>
                    <a:gd name="T29" fmla="*/ 94 h 125"/>
                    <a:gd name="T30" fmla="*/ 151 w 176"/>
                    <a:gd name="T31" fmla="*/ 110 h 125"/>
                    <a:gd name="T32" fmla="*/ 151 w 176"/>
                    <a:gd name="T33" fmla="*/ 110 h 125"/>
                    <a:gd name="T34" fmla="*/ 175 w 176"/>
                    <a:gd name="T35" fmla="*/ 124 h 125"/>
                    <a:gd name="T36" fmla="*/ 175 w 176"/>
                    <a:gd name="T37" fmla="*/ 124 h 125"/>
                    <a:gd name="T38" fmla="*/ 153 w 176"/>
                    <a:gd name="T39" fmla="*/ 105 h 125"/>
                    <a:gd name="T40" fmla="*/ 153 w 176"/>
                    <a:gd name="T41" fmla="*/ 105 h 125"/>
                    <a:gd name="T42" fmla="*/ 132 w 176"/>
                    <a:gd name="T43" fmla="*/ 86 h 125"/>
                    <a:gd name="T44" fmla="*/ 132 w 176"/>
                    <a:gd name="T45" fmla="*/ 86 h 125"/>
                    <a:gd name="T46" fmla="*/ 108 w 176"/>
                    <a:gd name="T47" fmla="*/ 67 h 125"/>
                    <a:gd name="T48" fmla="*/ 108 w 176"/>
                    <a:gd name="T49" fmla="*/ 67 h 125"/>
                    <a:gd name="T50" fmla="*/ 83 w 176"/>
                    <a:gd name="T51" fmla="*/ 51 h 125"/>
                    <a:gd name="T52" fmla="*/ 83 w 176"/>
                    <a:gd name="T53" fmla="*/ 51 h 125"/>
                    <a:gd name="T54" fmla="*/ 102 w 176"/>
                    <a:gd name="T55" fmla="*/ 38 h 125"/>
                    <a:gd name="T56" fmla="*/ 102 w 176"/>
                    <a:gd name="T57" fmla="*/ 38 h 125"/>
                    <a:gd name="T58" fmla="*/ 124 w 176"/>
                    <a:gd name="T59" fmla="*/ 19 h 125"/>
                    <a:gd name="T60" fmla="*/ 124 w 176"/>
                    <a:gd name="T61" fmla="*/ 19 h 125"/>
                    <a:gd name="T62" fmla="*/ 145 w 176"/>
                    <a:gd name="T63" fmla="*/ 0 h 125"/>
                    <a:gd name="T64" fmla="*/ 145 w 176"/>
                    <a:gd name="T65" fmla="*/ 0 h 125"/>
                    <a:gd name="T66" fmla="*/ 121 w 176"/>
                    <a:gd name="T67" fmla="*/ 14 h 125"/>
                    <a:gd name="T68" fmla="*/ 121 w 176"/>
                    <a:gd name="T69" fmla="*/ 14 h 125"/>
                    <a:gd name="T70" fmla="*/ 97 w 176"/>
                    <a:gd name="T71" fmla="*/ 30 h 125"/>
                    <a:gd name="T72" fmla="*/ 97 w 176"/>
                    <a:gd name="T73" fmla="*/ 30 h 125"/>
                    <a:gd name="T74" fmla="*/ 73 w 176"/>
                    <a:gd name="T75" fmla="*/ 43 h 125"/>
                    <a:gd name="T76" fmla="*/ 73 w 176"/>
                    <a:gd name="T77" fmla="*/ 43 h 125"/>
                    <a:gd name="T78" fmla="*/ 59 w 176"/>
                    <a:gd name="T79" fmla="*/ 35 h 125"/>
                    <a:gd name="T80" fmla="*/ 59 w 176"/>
                    <a:gd name="T81" fmla="*/ 35 h 125"/>
                    <a:gd name="T82" fmla="*/ 35 w 176"/>
                    <a:gd name="T83" fmla="*/ 22 h 125"/>
                    <a:gd name="T84" fmla="*/ 35 w 176"/>
                    <a:gd name="T85" fmla="*/ 22 h 125"/>
                    <a:gd name="T86" fmla="*/ 57 w 176"/>
                    <a:gd name="T87" fmla="*/ 41 h 125"/>
                    <a:gd name="T88" fmla="*/ 57 w 176"/>
                    <a:gd name="T89" fmla="*/ 41 h 125"/>
                    <a:gd name="T90" fmla="*/ 67 w 176"/>
                    <a:gd name="T91" fmla="*/ 49 h 125"/>
                    <a:gd name="T92" fmla="*/ 67 w 176"/>
                    <a:gd name="T93" fmla="*/ 49 h 125"/>
                    <a:gd name="T94" fmla="*/ 43 w 176"/>
                    <a:gd name="T95" fmla="*/ 67 h 125"/>
                    <a:gd name="T96" fmla="*/ 43 w 176"/>
                    <a:gd name="T97" fmla="*/ 67 h 125"/>
                    <a:gd name="T98" fmla="*/ 19 w 176"/>
                    <a:gd name="T99" fmla="*/ 8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125">
                      <a:moveTo>
                        <a:pt x="19" y="83"/>
                      </a:moveTo>
                      <a:lnTo>
                        <a:pt x="19" y="83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24" y="89"/>
                      </a:lnTo>
                      <a:lnTo>
                        <a:pt x="24" y="89"/>
                      </a:lnTo>
                      <a:lnTo>
                        <a:pt x="49" y="73"/>
                      </a:lnTo>
                      <a:lnTo>
                        <a:pt x="49" y="73"/>
                      </a:lnTo>
                      <a:lnTo>
                        <a:pt x="76" y="57"/>
                      </a:lnTo>
                      <a:lnTo>
                        <a:pt x="78" y="57"/>
                      </a:lnTo>
                      <a:lnTo>
                        <a:pt x="78" y="57"/>
                      </a:lnTo>
                      <a:lnTo>
                        <a:pt x="102" y="75"/>
                      </a:lnTo>
                      <a:lnTo>
                        <a:pt x="102" y="75"/>
                      </a:lnTo>
                      <a:lnTo>
                        <a:pt x="126" y="94"/>
                      </a:lnTo>
                      <a:lnTo>
                        <a:pt x="126" y="94"/>
                      </a:lnTo>
                      <a:lnTo>
                        <a:pt x="151" y="110"/>
                      </a:lnTo>
                      <a:lnTo>
                        <a:pt x="151" y="110"/>
                      </a:lnTo>
                      <a:lnTo>
                        <a:pt x="175" y="124"/>
                      </a:lnTo>
                      <a:lnTo>
                        <a:pt x="175" y="124"/>
                      </a:lnTo>
                      <a:lnTo>
                        <a:pt x="153" y="105"/>
                      </a:lnTo>
                      <a:lnTo>
                        <a:pt x="153" y="105"/>
                      </a:lnTo>
                      <a:lnTo>
                        <a:pt x="132" y="86"/>
                      </a:lnTo>
                      <a:lnTo>
                        <a:pt x="132" y="86"/>
                      </a:lnTo>
                      <a:lnTo>
                        <a:pt x="108" y="67"/>
                      </a:lnTo>
                      <a:lnTo>
                        <a:pt x="108" y="67"/>
                      </a:lnTo>
                      <a:lnTo>
                        <a:pt x="83" y="51"/>
                      </a:lnTo>
                      <a:lnTo>
                        <a:pt x="83" y="51"/>
                      </a:lnTo>
                      <a:lnTo>
                        <a:pt x="102" y="38"/>
                      </a:lnTo>
                      <a:lnTo>
                        <a:pt x="102" y="38"/>
                      </a:lnTo>
                      <a:lnTo>
                        <a:pt x="124" y="19"/>
                      </a:lnTo>
                      <a:lnTo>
                        <a:pt x="124" y="19"/>
                      </a:lnTo>
                      <a:lnTo>
                        <a:pt x="145" y="0"/>
                      </a:lnTo>
                      <a:lnTo>
                        <a:pt x="145" y="0"/>
                      </a:lnTo>
                      <a:lnTo>
                        <a:pt x="121" y="14"/>
                      </a:lnTo>
                      <a:lnTo>
                        <a:pt x="121" y="14"/>
                      </a:lnTo>
                      <a:lnTo>
                        <a:pt x="97" y="30"/>
                      </a:lnTo>
                      <a:lnTo>
                        <a:pt x="97" y="30"/>
                      </a:lnTo>
                      <a:lnTo>
                        <a:pt x="73" y="43"/>
                      </a:lnTo>
                      <a:lnTo>
                        <a:pt x="73" y="43"/>
                      </a:lnTo>
                      <a:lnTo>
                        <a:pt x="59" y="35"/>
                      </a:lnTo>
                      <a:lnTo>
                        <a:pt x="59" y="35"/>
                      </a:lnTo>
                      <a:lnTo>
                        <a:pt x="35" y="22"/>
                      </a:lnTo>
                      <a:lnTo>
                        <a:pt x="35" y="22"/>
                      </a:lnTo>
                      <a:lnTo>
                        <a:pt x="57" y="41"/>
                      </a:lnTo>
                      <a:lnTo>
                        <a:pt x="57" y="41"/>
                      </a:lnTo>
                      <a:lnTo>
                        <a:pt x="67" y="49"/>
                      </a:lnTo>
                      <a:lnTo>
                        <a:pt x="67" y="49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19" y="8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69" name="Freeform 67"/>
                <p:cNvSpPr>
                  <a:spLocks noChangeArrowheads="1"/>
                </p:cNvSpPr>
                <p:nvPr/>
              </p:nvSpPr>
              <p:spPr bwMode="auto">
                <a:xfrm>
                  <a:off x="3975100" y="5594350"/>
                  <a:ext cx="17463" cy="11113"/>
                </a:xfrm>
                <a:custGeom>
                  <a:avLst/>
                  <a:gdLst>
                    <a:gd name="T0" fmla="*/ 43 w 49"/>
                    <a:gd name="T1" fmla="*/ 8 h 33"/>
                    <a:gd name="T2" fmla="*/ 43 w 49"/>
                    <a:gd name="T3" fmla="*/ 8 h 33"/>
                    <a:gd name="T4" fmla="*/ 48 w 49"/>
                    <a:gd name="T5" fmla="*/ 0 h 33"/>
                    <a:gd name="T6" fmla="*/ 48 w 49"/>
                    <a:gd name="T7" fmla="*/ 0 h 33"/>
                    <a:gd name="T8" fmla="*/ 38 w 49"/>
                    <a:gd name="T9" fmla="*/ 3 h 33"/>
                    <a:gd name="T10" fmla="*/ 38 w 49"/>
                    <a:gd name="T11" fmla="*/ 3 h 33"/>
                    <a:gd name="T12" fmla="*/ 22 w 49"/>
                    <a:gd name="T13" fmla="*/ 11 h 33"/>
                    <a:gd name="T14" fmla="*/ 22 w 49"/>
                    <a:gd name="T15" fmla="*/ 11 h 33"/>
                    <a:gd name="T16" fmla="*/ 6 w 49"/>
                    <a:gd name="T17" fmla="*/ 27 h 33"/>
                    <a:gd name="T18" fmla="*/ 6 w 49"/>
                    <a:gd name="T19" fmla="*/ 27 h 33"/>
                    <a:gd name="T20" fmla="*/ 0 w 49"/>
                    <a:gd name="T21" fmla="*/ 32 h 33"/>
                    <a:gd name="T22" fmla="*/ 0 w 49"/>
                    <a:gd name="T23" fmla="*/ 32 h 33"/>
                    <a:gd name="T24" fmla="*/ 8 w 49"/>
                    <a:gd name="T25" fmla="*/ 30 h 33"/>
                    <a:gd name="T26" fmla="*/ 8 w 49"/>
                    <a:gd name="T27" fmla="*/ 30 h 33"/>
                    <a:gd name="T28" fmla="*/ 27 w 49"/>
                    <a:gd name="T29" fmla="*/ 21 h 33"/>
                    <a:gd name="T30" fmla="*/ 27 w 49"/>
                    <a:gd name="T31" fmla="*/ 21 h 33"/>
                    <a:gd name="T32" fmla="*/ 43 w 49"/>
                    <a:gd name="T33" fmla="*/ 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33">
                      <a:moveTo>
                        <a:pt x="43" y="8"/>
                      </a:moveTo>
                      <a:lnTo>
                        <a:pt x="43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27" y="21"/>
                      </a:lnTo>
                      <a:lnTo>
                        <a:pt x="27" y="21"/>
                      </a:lnTo>
                      <a:lnTo>
                        <a:pt x="43" y="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0" name="Freeform 68"/>
                <p:cNvSpPr>
                  <a:spLocks noChangeArrowheads="1"/>
                </p:cNvSpPr>
                <p:nvPr/>
              </p:nvSpPr>
              <p:spPr bwMode="auto">
                <a:xfrm>
                  <a:off x="3862388" y="5670550"/>
                  <a:ext cx="19050" cy="14288"/>
                </a:xfrm>
                <a:custGeom>
                  <a:avLst/>
                  <a:gdLst>
                    <a:gd name="T0" fmla="*/ 48 w 54"/>
                    <a:gd name="T1" fmla="*/ 9 h 39"/>
                    <a:gd name="T2" fmla="*/ 48 w 54"/>
                    <a:gd name="T3" fmla="*/ 9 h 39"/>
                    <a:gd name="T4" fmla="*/ 53 w 54"/>
                    <a:gd name="T5" fmla="*/ 0 h 39"/>
                    <a:gd name="T6" fmla="*/ 53 w 54"/>
                    <a:gd name="T7" fmla="*/ 0 h 39"/>
                    <a:gd name="T8" fmla="*/ 43 w 54"/>
                    <a:gd name="T9" fmla="*/ 3 h 39"/>
                    <a:gd name="T10" fmla="*/ 43 w 54"/>
                    <a:gd name="T11" fmla="*/ 3 h 39"/>
                    <a:gd name="T12" fmla="*/ 24 w 54"/>
                    <a:gd name="T13" fmla="*/ 14 h 39"/>
                    <a:gd name="T14" fmla="*/ 24 w 54"/>
                    <a:gd name="T15" fmla="*/ 14 h 39"/>
                    <a:gd name="T16" fmla="*/ 8 w 54"/>
                    <a:gd name="T17" fmla="*/ 30 h 39"/>
                    <a:gd name="T18" fmla="*/ 8 w 54"/>
                    <a:gd name="T19" fmla="*/ 30 h 39"/>
                    <a:gd name="T20" fmla="*/ 0 w 54"/>
                    <a:gd name="T21" fmla="*/ 38 h 39"/>
                    <a:gd name="T22" fmla="*/ 0 w 54"/>
                    <a:gd name="T23" fmla="*/ 38 h 39"/>
                    <a:gd name="T24" fmla="*/ 11 w 54"/>
                    <a:gd name="T25" fmla="*/ 35 h 39"/>
                    <a:gd name="T26" fmla="*/ 11 w 54"/>
                    <a:gd name="T27" fmla="*/ 35 h 39"/>
                    <a:gd name="T28" fmla="*/ 29 w 54"/>
                    <a:gd name="T29" fmla="*/ 25 h 39"/>
                    <a:gd name="T30" fmla="*/ 29 w 54"/>
                    <a:gd name="T31" fmla="*/ 25 h 39"/>
                    <a:gd name="T32" fmla="*/ 48 w 54"/>
                    <a:gd name="T33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9">
                      <a:moveTo>
                        <a:pt x="48" y="9"/>
                      </a:moveTo>
                      <a:lnTo>
                        <a:pt x="48" y="9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1" y="35"/>
                      </a:lnTo>
                      <a:lnTo>
                        <a:pt x="11" y="3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48" y="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1" name="Freeform 69"/>
                <p:cNvSpPr>
                  <a:spLocks noChangeArrowheads="1"/>
                </p:cNvSpPr>
                <p:nvPr/>
              </p:nvSpPr>
              <p:spPr bwMode="auto">
                <a:xfrm>
                  <a:off x="3670300" y="5784850"/>
                  <a:ext cx="46038" cy="33338"/>
                </a:xfrm>
                <a:custGeom>
                  <a:avLst/>
                  <a:gdLst>
                    <a:gd name="T0" fmla="*/ 43 w 130"/>
                    <a:gd name="T1" fmla="*/ 67 h 92"/>
                    <a:gd name="T2" fmla="*/ 43 w 130"/>
                    <a:gd name="T3" fmla="*/ 67 h 92"/>
                    <a:gd name="T4" fmla="*/ 67 w 130"/>
                    <a:gd name="T5" fmla="*/ 51 h 92"/>
                    <a:gd name="T6" fmla="*/ 67 w 130"/>
                    <a:gd name="T7" fmla="*/ 51 h 92"/>
                    <a:gd name="T8" fmla="*/ 91 w 130"/>
                    <a:gd name="T9" fmla="*/ 32 h 92"/>
                    <a:gd name="T10" fmla="*/ 91 w 130"/>
                    <a:gd name="T11" fmla="*/ 32 h 92"/>
                    <a:gd name="T12" fmla="*/ 110 w 130"/>
                    <a:gd name="T13" fmla="*/ 16 h 92"/>
                    <a:gd name="T14" fmla="*/ 110 w 130"/>
                    <a:gd name="T15" fmla="*/ 16 h 92"/>
                    <a:gd name="T16" fmla="*/ 129 w 130"/>
                    <a:gd name="T17" fmla="*/ 0 h 92"/>
                    <a:gd name="T18" fmla="*/ 129 w 130"/>
                    <a:gd name="T19" fmla="*/ 0 h 92"/>
                    <a:gd name="T20" fmla="*/ 107 w 130"/>
                    <a:gd name="T21" fmla="*/ 13 h 92"/>
                    <a:gd name="T22" fmla="*/ 107 w 130"/>
                    <a:gd name="T23" fmla="*/ 13 h 92"/>
                    <a:gd name="T24" fmla="*/ 86 w 130"/>
                    <a:gd name="T25" fmla="*/ 24 h 92"/>
                    <a:gd name="T26" fmla="*/ 86 w 130"/>
                    <a:gd name="T27" fmla="*/ 24 h 92"/>
                    <a:gd name="T28" fmla="*/ 62 w 130"/>
                    <a:gd name="T29" fmla="*/ 40 h 92"/>
                    <a:gd name="T30" fmla="*/ 62 w 130"/>
                    <a:gd name="T31" fmla="*/ 40 h 92"/>
                    <a:gd name="T32" fmla="*/ 38 w 130"/>
                    <a:gd name="T33" fmla="*/ 59 h 92"/>
                    <a:gd name="T34" fmla="*/ 38 w 130"/>
                    <a:gd name="T35" fmla="*/ 59 h 92"/>
                    <a:gd name="T36" fmla="*/ 19 w 130"/>
                    <a:gd name="T37" fmla="*/ 75 h 92"/>
                    <a:gd name="T38" fmla="*/ 19 w 130"/>
                    <a:gd name="T39" fmla="*/ 75 h 92"/>
                    <a:gd name="T40" fmla="*/ 0 w 130"/>
                    <a:gd name="T41" fmla="*/ 91 h 92"/>
                    <a:gd name="T42" fmla="*/ 0 w 130"/>
                    <a:gd name="T43" fmla="*/ 91 h 92"/>
                    <a:gd name="T44" fmla="*/ 21 w 130"/>
                    <a:gd name="T45" fmla="*/ 80 h 92"/>
                    <a:gd name="T46" fmla="*/ 21 w 130"/>
                    <a:gd name="T47" fmla="*/ 80 h 92"/>
                    <a:gd name="T48" fmla="*/ 43 w 130"/>
                    <a:gd name="T49" fmla="*/ 6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0" h="92">
                      <a:moveTo>
                        <a:pt x="43" y="67"/>
                      </a:moveTo>
                      <a:lnTo>
                        <a:pt x="43" y="67"/>
                      </a:lnTo>
                      <a:lnTo>
                        <a:pt x="67" y="51"/>
                      </a:lnTo>
                      <a:lnTo>
                        <a:pt x="67" y="51"/>
                      </a:lnTo>
                      <a:lnTo>
                        <a:pt x="91" y="32"/>
                      </a:lnTo>
                      <a:lnTo>
                        <a:pt x="91" y="32"/>
                      </a:lnTo>
                      <a:lnTo>
                        <a:pt x="110" y="16"/>
                      </a:lnTo>
                      <a:lnTo>
                        <a:pt x="110" y="16"/>
                      </a:lnTo>
                      <a:lnTo>
                        <a:pt x="129" y="0"/>
                      </a:lnTo>
                      <a:lnTo>
                        <a:pt x="129" y="0"/>
                      </a:lnTo>
                      <a:lnTo>
                        <a:pt x="107" y="13"/>
                      </a:lnTo>
                      <a:lnTo>
                        <a:pt x="107" y="13"/>
                      </a:lnTo>
                      <a:lnTo>
                        <a:pt x="86" y="24"/>
                      </a:lnTo>
                      <a:lnTo>
                        <a:pt x="86" y="24"/>
                      </a:lnTo>
                      <a:lnTo>
                        <a:pt x="62" y="40"/>
                      </a:lnTo>
                      <a:lnTo>
                        <a:pt x="62" y="40"/>
                      </a:lnTo>
                      <a:lnTo>
                        <a:pt x="38" y="59"/>
                      </a:lnTo>
                      <a:lnTo>
                        <a:pt x="38" y="59"/>
                      </a:lnTo>
                      <a:lnTo>
                        <a:pt x="19" y="75"/>
                      </a:lnTo>
                      <a:lnTo>
                        <a:pt x="19" y="75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21" y="80"/>
                      </a:lnTo>
                      <a:lnTo>
                        <a:pt x="21" y="80"/>
                      </a:lnTo>
                      <a:lnTo>
                        <a:pt x="43" y="6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2" name="Freeform 70"/>
                <p:cNvSpPr>
                  <a:spLocks noChangeArrowheads="1"/>
                </p:cNvSpPr>
                <p:nvPr/>
              </p:nvSpPr>
              <p:spPr bwMode="auto">
                <a:xfrm>
                  <a:off x="3975100" y="5670550"/>
                  <a:ext cx="22225" cy="15875"/>
                </a:xfrm>
                <a:custGeom>
                  <a:avLst/>
                  <a:gdLst>
                    <a:gd name="T0" fmla="*/ 59 w 60"/>
                    <a:gd name="T1" fmla="*/ 0 h 44"/>
                    <a:gd name="T2" fmla="*/ 59 w 60"/>
                    <a:gd name="T3" fmla="*/ 0 h 44"/>
                    <a:gd name="T4" fmla="*/ 48 w 60"/>
                    <a:gd name="T5" fmla="*/ 6 h 44"/>
                    <a:gd name="T6" fmla="*/ 48 w 60"/>
                    <a:gd name="T7" fmla="*/ 6 h 44"/>
                    <a:gd name="T8" fmla="*/ 27 w 60"/>
                    <a:gd name="T9" fmla="*/ 17 h 44"/>
                    <a:gd name="T10" fmla="*/ 27 w 60"/>
                    <a:gd name="T11" fmla="*/ 17 h 44"/>
                    <a:gd name="T12" fmla="*/ 8 w 60"/>
                    <a:gd name="T13" fmla="*/ 33 h 44"/>
                    <a:gd name="T14" fmla="*/ 8 w 60"/>
                    <a:gd name="T15" fmla="*/ 33 h 44"/>
                    <a:gd name="T16" fmla="*/ 0 w 60"/>
                    <a:gd name="T17" fmla="*/ 43 h 44"/>
                    <a:gd name="T18" fmla="*/ 0 w 60"/>
                    <a:gd name="T19" fmla="*/ 43 h 44"/>
                    <a:gd name="T20" fmla="*/ 11 w 60"/>
                    <a:gd name="T21" fmla="*/ 38 h 44"/>
                    <a:gd name="T22" fmla="*/ 11 w 60"/>
                    <a:gd name="T23" fmla="*/ 38 h 44"/>
                    <a:gd name="T24" fmla="*/ 32 w 60"/>
                    <a:gd name="T25" fmla="*/ 27 h 44"/>
                    <a:gd name="T26" fmla="*/ 32 w 60"/>
                    <a:gd name="T27" fmla="*/ 27 h 44"/>
                    <a:gd name="T28" fmla="*/ 51 w 60"/>
                    <a:gd name="T29" fmla="*/ 11 h 44"/>
                    <a:gd name="T30" fmla="*/ 51 w 60"/>
                    <a:gd name="T31" fmla="*/ 11 h 44"/>
                    <a:gd name="T32" fmla="*/ 59 w 60"/>
                    <a:gd name="T3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44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8" y="33"/>
                      </a:lnTo>
                      <a:lnTo>
                        <a:pt x="8" y="3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32" y="27"/>
                      </a:lnTo>
                      <a:lnTo>
                        <a:pt x="32" y="27"/>
                      </a:lnTo>
                      <a:lnTo>
                        <a:pt x="51" y="11"/>
                      </a:lnTo>
                      <a:lnTo>
                        <a:pt x="51" y="11"/>
                      </a:lnTo>
                      <a:lnTo>
                        <a:pt x="59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3" name="Freeform 71"/>
                <p:cNvSpPr>
                  <a:spLocks noChangeArrowheads="1"/>
                </p:cNvSpPr>
                <p:nvPr/>
              </p:nvSpPr>
              <p:spPr bwMode="auto">
                <a:xfrm>
                  <a:off x="3698875" y="5289550"/>
                  <a:ext cx="703263" cy="636588"/>
                </a:xfrm>
                <a:custGeom>
                  <a:avLst/>
                  <a:gdLst>
                    <a:gd name="T0" fmla="*/ 1708 w 1953"/>
                    <a:gd name="T1" fmla="*/ 1421 h 1768"/>
                    <a:gd name="T2" fmla="*/ 1834 w 1953"/>
                    <a:gd name="T3" fmla="*/ 1285 h 1768"/>
                    <a:gd name="T4" fmla="*/ 1665 w 1953"/>
                    <a:gd name="T5" fmla="*/ 1156 h 1768"/>
                    <a:gd name="T6" fmla="*/ 1823 w 1953"/>
                    <a:gd name="T7" fmla="*/ 1043 h 1768"/>
                    <a:gd name="T8" fmla="*/ 1818 w 1953"/>
                    <a:gd name="T9" fmla="*/ 821 h 1768"/>
                    <a:gd name="T10" fmla="*/ 1684 w 1953"/>
                    <a:gd name="T11" fmla="*/ 711 h 1768"/>
                    <a:gd name="T12" fmla="*/ 1668 w 1953"/>
                    <a:gd name="T13" fmla="*/ 480 h 1768"/>
                    <a:gd name="T14" fmla="*/ 1767 w 1953"/>
                    <a:gd name="T15" fmla="*/ 408 h 1768"/>
                    <a:gd name="T16" fmla="*/ 1794 w 1953"/>
                    <a:gd name="T17" fmla="*/ 343 h 1768"/>
                    <a:gd name="T18" fmla="*/ 1673 w 1953"/>
                    <a:gd name="T19" fmla="*/ 247 h 1768"/>
                    <a:gd name="T20" fmla="*/ 1517 w 1953"/>
                    <a:gd name="T21" fmla="*/ 129 h 1768"/>
                    <a:gd name="T22" fmla="*/ 1357 w 1953"/>
                    <a:gd name="T23" fmla="*/ 16 h 1768"/>
                    <a:gd name="T24" fmla="*/ 1110 w 1953"/>
                    <a:gd name="T25" fmla="*/ 62 h 1768"/>
                    <a:gd name="T26" fmla="*/ 1177 w 1953"/>
                    <a:gd name="T27" fmla="*/ 153 h 1768"/>
                    <a:gd name="T28" fmla="*/ 1185 w 1953"/>
                    <a:gd name="T29" fmla="*/ 343 h 1768"/>
                    <a:gd name="T30" fmla="*/ 1349 w 1953"/>
                    <a:gd name="T31" fmla="*/ 472 h 1768"/>
                    <a:gd name="T32" fmla="*/ 1349 w 1953"/>
                    <a:gd name="T33" fmla="*/ 695 h 1768"/>
                    <a:gd name="T34" fmla="*/ 1075 w 1953"/>
                    <a:gd name="T35" fmla="*/ 719 h 1768"/>
                    <a:gd name="T36" fmla="*/ 1338 w 1953"/>
                    <a:gd name="T37" fmla="*/ 923 h 1768"/>
                    <a:gd name="T38" fmla="*/ 1083 w 1953"/>
                    <a:gd name="T39" fmla="*/ 1108 h 1768"/>
                    <a:gd name="T40" fmla="*/ 1185 w 1953"/>
                    <a:gd name="T41" fmla="*/ 1258 h 1768"/>
                    <a:gd name="T42" fmla="*/ 1204 w 1953"/>
                    <a:gd name="T43" fmla="*/ 1277 h 1768"/>
                    <a:gd name="T44" fmla="*/ 1075 w 1953"/>
                    <a:gd name="T45" fmla="*/ 1405 h 1768"/>
                    <a:gd name="T46" fmla="*/ 952 w 1953"/>
                    <a:gd name="T47" fmla="*/ 1537 h 1768"/>
                    <a:gd name="T48" fmla="*/ 869 w 1953"/>
                    <a:gd name="T49" fmla="*/ 1475 h 1768"/>
                    <a:gd name="T50" fmla="*/ 820 w 1953"/>
                    <a:gd name="T51" fmla="*/ 1507 h 1768"/>
                    <a:gd name="T52" fmla="*/ 652 w 1953"/>
                    <a:gd name="T53" fmla="*/ 1408 h 1768"/>
                    <a:gd name="T54" fmla="*/ 434 w 1953"/>
                    <a:gd name="T55" fmla="*/ 1387 h 1768"/>
                    <a:gd name="T56" fmla="*/ 289 w 1953"/>
                    <a:gd name="T57" fmla="*/ 1499 h 1768"/>
                    <a:gd name="T58" fmla="*/ 238 w 1953"/>
                    <a:gd name="T59" fmla="*/ 1464 h 1768"/>
                    <a:gd name="T60" fmla="*/ 158 w 1953"/>
                    <a:gd name="T61" fmla="*/ 1521 h 1768"/>
                    <a:gd name="T62" fmla="*/ 75 w 1953"/>
                    <a:gd name="T63" fmla="*/ 1582 h 1768"/>
                    <a:gd name="T64" fmla="*/ 206 w 1953"/>
                    <a:gd name="T65" fmla="*/ 1716 h 1768"/>
                    <a:gd name="T66" fmla="*/ 281 w 1953"/>
                    <a:gd name="T67" fmla="*/ 1668 h 1768"/>
                    <a:gd name="T68" fmla="*/ 453 w 1953"/>
                    <a:gd name="T69" fmla="*/ 1767 h 1768"/>
                    <a:gd name="T70" fmla="*/ 713 w 1953"/>
                    <a:gd name="T71" fmla="*/ 1596 h 1768"/>
                    <a:gd name="T72" fmla="*/ 893 w 1953"/>
                    <a:gd name="T73" fmla="*/ 1505 h 1768"/>
                    <a:gd name="T74" fmla="*/ 1024 w 1953"/>
                    <a:gd name="T75" fmla="*/ 1596 h 1768"/>
                    <a:gd name="T76" fmla="*/ 1338 w 1953"/>
                    <a:gd name="T77" fmla="*/ 1601 h 1768"/>
                    <a:gd name="T78" fmla="*/ 230 w 1953"/>
                    <a:gd name="T79" fmla="*/ 1684 h 1768"/>
                    <a:gd name="T80" fmla="*/ 284 w 1953"/>
                    <a:gd name="T81" fmla="*/ 1507 h 1768"/>
                    <a:gd name="T82" fmla="*/ 442 w 1953"/>
                    <a:gd name="T83" fmla="*/ 1561 h 1768"/>
                    <a:gd name="T84" fmla="*/ 1509 w 1953"/>
                    <a:gd name="T85" fmla="*/ 1475 h 1768"/>
                    <a:gd name="T86" fmla="*/ 1649 w 1953"/>
                    <a:gd name="T87" fmla="*/ 1379 h 1768"/>
                    <a:gd name="T88" fmla="*/ 1641 w 1953"/>
                    <a:gd name="T89" fmla="*/ 1172 h 1768"/>
                    <a:gd name="T90" fmla="*/ 1651 w 1953"/>
                    <a:gd name="T91" fmla="*/ 1153 h 1768"/>
                    <a:gd name="T92" fmla="*/ 1617 w 1953"/>
                    <a:gd name="T93" fmla="*/ 966 h 1768"/>
                    <a:gd name="T94" fmla="*/ 1357 w 1953"/>
                    <a:gd name="T95" fmla="*/ 923 h 1768"/>
                    <a:gd name="T96" fmla="*/ 1662 w 1953"/>
                    <a:gd name="T97" fmla="*/ 923 h 1768"/>
                    <a:gd name="T98" fmla="*/ 1660 w 1953"/>
                    <a:gd name="T99" fmla="*/ 250 h 1768"/>
                    <a:gd name="T100" fmla="*/ 1571 w 1953"/>
                    <a:gd name="T101" fmla="*/ 185 h 1768"/>
                    <a:gd name="T102" fmla="*/ 1485 w 1953"/>
                    <a:gd name="T103" fmla="*/ 118 h 1768"/>
                    <a:gd name="T104" fmla="*/ 1357 w 1953"/>
                    <a:gd name="T105" fmla="*/ 252 h 1768"/>
                    <a:gd name="T106" fmla="*/ 1429 w 1953"/>
                    <a:gd name="T107" fmla="*/ 426 h 1768"/>
                    <a:gd name="T108" fmla="*/ 1509 w 1953"/>
                    <a:gd name="T109" fmla="*/ 593 h 1768"/>
                    <a:gd name="T110" fmla="*/ 1327 w 1953"/>
                    <a:gd name="T111" fmla="*/ 904 h 1768"/>
                    <a:gd name="T112" fmla="*/ 1327 w 1953"/>
                    <a:gd name="T113" fmla="*/ 904 h 1768"/>
                    <a:gd name="T114" fmla="*/ 1346 w 1953"/>
                    <a:gd name="T115" fmla="*/ 1143 h 1768"/>
                    <a:gd name="T116" fmla="*/ 1491 w 1953"/>
                    <a:gd name="T117" fmla="*/ 1263 h 1768"/>
                    <a:gd name="T118" fmla="*/ 1306 w 1953"/>
                    <a:gd name="T119" fmla="*/ 1405 h 1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53" h="1768">
                      <a:moveTo>
                        <a:pt x="1499" y="1497"/>
                      </a:moveTo>
                      <a:lnTo>
                        <a:pt x="1499" y="1497"/>
                      </a:lnTo>
                      <a:lnTo>
                        <a:pt x="1544" y="1526"/>
                      </a:lnTo>
                      <a:lnTo>
                        <a:pt x="1544" y="1526"/>
                      </a:lnTo>
                      <a:lnTo>
                        <a:pt x="1563" y="1539"/>
                      </a:lnTo>
                      <a:lnTo>
                        <a:pt x="1563" y="1539"/>
                      </a:lnTo>
                      <a:lnTo>
                        <a:pt x="1544" y="1526"/>
                      </a:lnTo>
                      <a:lnTo>
                        <a:pt x="1544" y="1526"/>
                      </a:lnTo>
                      <a:lnTo>
                        <a:pt x="1504" y="1491"/>
                      </a:lnTo>
                      <a:lnTo>
                        <a:pt x="1504" y="1491"/>
                      </a:lnTo>
                      <a:lnTo>
                        <a:pt x="1515" y="1483"/>
                      </a:lnTo>
                      <a:lnTo>
                        <a:pt x="1515" y="1483"/>
                      </a:lnTo>
                      <a:lnTo>
                        <a:pt x="1633" y="1403"/>
                      </a:lnTo>
                      <a:lnTo>
                        <a:pt x="1633" y="1403"/>
                      </a:lnTo>
                      <a:lnTo>
                        <a:pt x="1657" y="1387"/>
                      </a:lnTo>
                      <a:lnTo>
                        <a:pt x="1657" y="1387"/>
                      </a:lnTo>
                      <a:lnTo>
                        <a:pt x="1708" y="1421"/>
                      </a:lnTo>
                      <a:lnTo>
                        <a:pt x="1708" y="1421"/>
                      </a:lnTo>
                      <a:lnTo>
                        <a:pt x="1735" y="1440"/>
                      </a:lnTo>
                      <a:lnTo>
                        <a:pt x="1735" y="1440"/>
                      </a:lnTo>
                      <a:lnTo>
                        <a:pt x="1708" y="1419"/>
                      </a:lnTo>
                      <a:lnTo>
                        <a:pt x="1708" y="1419"/>
                      </a:lnTo>
                      <a:lnTo>
                        <a:pt x="1662" y="1381"/>
                      </a:lnTo>
                      <a:lnTo>
                        <a:pt x="1662" y="1381"/>
                      </a:lnTo>
                      <a:lnTo>
                        <a:pt x="1748" y="1322"/>
                      </a:lnTo>
                      <a:lnTo>
                        <a:pt x="1748" y="1322"/>
                      </a:lnTo>
                      <a:lnTo>
                        <a:pt x="1815" y="1274"/>
                      </a:lnTo>
                      <a:lnTo>
                        <a:pt x="1815" y="1274"/>
                      </a:lnTo>
                      <a:lnTo>
                        <a:pt x="1834" y="1285"/>
                      </a:lnTo>
                      <a:lnTo>
                        <a:pt x="1834" y="1285"/>
                      </a:lnTo>
                      <a:lnTo>
                        <a:pt x="1869" y="1311"/>
                      </a:lnTo>
                      <a:lnTo>
                        <a:pt x="1869" y="1311"/>
                      </a:lnTo>
                      <a:lnTo>
                        <a:pt x="1834" y="1285"/>
                      </a:lnTo>
                      <a:lnTo>
                        <a:pt x="1834" y="1285"/>
                      </a:lnTo>
                      <a:lnTo>
                        <a:pt x="1818" y="1271"/>
                      </a:lnTo>
                      <a:lnTo>
                        <a:pt x="1818" y="1271"/>
                      </a:lnTo>
                      <a:lnTo>
                        <a:pt x="1847" y="1250"/>
                      </a:lnTo>
                      <a:lnTo>
                        <a:pt x="1847" y="1250"/>
                      </a:lnTo>
                      <a:lnTo>
                        <a:pt x="1920" y="1199"/>
                      </a:lnTo>
                      <a:lnTo>
                        <a:pt x="1920" y="1199"/>
                      </a:lnTo>
                      <a:lnTo>
                        <a:pt x="1947" y="1177"/>
                      </a:lnTo>
                      <a:lnTo>
                        <a:pt x="1947" y="1177"/>
                      </a:lnTo>
                      <a:lnTo>
                        <a:pt x="1917" y="1196"/>
                      </a:lnTo>
                      <a:lnTo>
                        <a:pt x="1917" y="1196"/>
                      </a:lnTo>
                      <a:lnTo>
                        <a:pt x="1845" y="1245"/>
                      </a:lnTo>
                      <a:lnTo>
                        <a:pt x="1845" y="1245"/>
                      </a:lnTo>
                      <a:lnTo>
                        <a:pt x="1813" y="1266"/>
                      </a:lnTo>
                      <a:lnTo>
                        <a:pt x="1813" y="1266"/>
                      </a:lnTo>
                      <a:lnTo>
                        <a:pt x="1745" y="1215"/>
                      </a:lnTo>
                      <a:lnTo>
                        <a:pt x="1745" y="1215"/>
                      </a:lnTo>
                      <a:lnTo>
                        <a:pt x="1665" y="1156"/>
                      </a:lnTo>
                      <a:lnTo>
                        <a:pt x="1665" y="1156"/>
                      </a:lnTo>
                      <a:lnTo>
                        <a:pt x="1786" y="1070"/>
                      </a:lnTo>
                      <a:lnTo>
                        <a:pt x="1786" y="1070"/>
                      </a:lnTo>
                      <a:lnTo>
                        <a:pt x="1815" y="1049"/>
                      </a:lnTo>
                      <a:lnTo>
                        <a:pt x="1815" y="1049"/>
                      </a:lnTo>
                      <a:lnTo>
                        <a:pt x="1850" y="1073"/>
                      </a:lnTo>
                      <a:lnTo>
                        <a:pt x="1850" y="1073"/>
                      </a:lnTo>
                      <a:lnTo>
                        <a:pt x="1922" y="1124"/>
                      </a:lnTo>
                      <a:lnTo>
                        <a:pt x="1922" y="1124"/>
                      </a:lnTo>
                      <a:lnTo>
                        <a:pt x="1952" y="1143"/>
                      </a:lnTo>
                      <a:lnTo>
                        <a:pt x="1952" y="1143"/>
                      </a:lnTo>
                      <a:lnTo>
                        <a:pt x="1925" y="1124"/>
                      </a:lnTo>
                      <a:lnTo>
                        <a:pt x="1925" y="1124"/>
                      </a:lnTo>
                      <a:lnTo>
                        <a:pt x="1853" y="1068"/>
                      </a:lnTo>
                      <a:lnTo>
                        <a:pt x="1853" y="1068"/>
                      </a:lnTo>
                      <a:lnTo>
                        <a:pt x="1823" y="1043"/>
                      </a:lnTo>
                      <a:lnTo>
                        <a:pt x="1823" y="1043"/>
                      </a:lnTo>
                      <a:lnTo>
                        <a:pt x="1888" y="998"/>
                      </a:lnTo>
                      <a:lnTo>
                        <a:pt x="1888" y="998"/>
                      </a:lnTo>
                      <a:lnTo>
                        <a:pt x="1925" y="968"/>
                      </a:lnTo>
                      <a:lnTo>
                        <a:pt x="1925" y="968"/>
                      </a:lnTo>
                      <a:lnTo>
                        <a:pt x="1888" y="995"/>
                      </a:lnTo>
                      <a:lnTo>
                        <a:pt x="1888" y="995"/>
                      </a:lnTo>
                      <a:lnTo>
                        <a:pt x="1818" y="1041"/>
                      </a:lnTo>
                      <a:lnTo>
                        <a:pt x="1818" y="1041"/>
                      </a:lnTo>
                      <a:lnTo>
                        <a:pt x="1751" y="990"/>
                      </a:lnTo>
                      <a:lnTo>
                        <a:pt x="1751" y="990"/>
                      </a:lnTo>
                      <a:lnTo>
                        <a:pt x="1670" y="928"/>
                      </a:lnTo>
                      <a:lnTo>
                        <a:pt x="1670" y="928"/>
                      </a:lnTo>
                      <a:lnTo>
                        <a:pt x="1729" y="885"/>
                      </a:lnTo>
                      <a:lnTo>
                        <a:pt x="1729" y="885"/>
                      </a:lnTo>
                      <a:lnTo>
                        <a:pt x="1810" y="826"/>
                      </a:lnTo>
                      <a:lnTo>
                        <a:pt x="1810" y="826"/>
                      </a:lnTo>
                      <a:lnTo>
                        <a:pt x="1818" y="821"/>
                      </a:lnTo>
                      <a:lnTo>
                        <a:pt x="1818" y="821"/>
                      </a:lnTo>
                      <a:lnTo>
                        <a:pt x="1893" y="875"/>
                      </a:lnTo>
                      <a:lnTo>
                        <a:pt x="1893" y="875"/>
                      </a:lnTo>
                      <a:lnTo>
                        <a:pt x="1925" y="896"/>
                      </a:lnTo>
                      <a:lnTo>
                        <a:pt x="1925" y="896"/>
                      </a:lnTo>
                      <a:lnTo>
                        <a:pt x="1893" y="872"/>
                      </a:lnTo>
                      <a:lnTo>
                        <a:pt x="1893" y="872"/>
                      </a:lnTo>
                      <a:lnTo>
                        <a:pt x="1823" y="818"/>
                      </a:lnTo>
                      <a:lnTo>
                        <a:pt x="1823" y="818"/>
                      </a:lnTo>
                      <a:lnTo>
                        <a:pt x="1842" y="805"/>
                      </a:lnTo>
                      <a:lnTo>
                        <a:pt x="1842" y="805"/>
                      </a:lnTo>
                      <a:lnTo>
                        <a:pt x="1823" y="816"/>
                      </a:lnTo>
                      <a:lnTo>
                        <a:pt x="1823" y="816"/>
                      </a:lnTo>
                      <a:lnTo>
                        <a:pt x="1807" y="805"/>
                      </a:lnTo>
                      <a:lnTo>
                        <a:pt x="1807" y="805"/>
                      </a:lnTo>
                      <a:lnTo>
                        <a:pt x="1684" y="711"/>
                      </a:lnTo>
                      <a:lnTo>
                        <a:pt x="1684" y="711"/>
                      </a:lnTo>
                      <a:lnTo>
                        <a:pt x="1670" y="700"/>
                      </a:lnTo>
                      <a:lnTo>
                        <a:pt x="1670" y="700"/>
                      </a:lnTo>
                      <a:lnTo>
                        <a:pt x="1700" y="679"/>
                      </a:lnTo>
                      <a:lnTo>
                        <a:pt x="1700" y="679"/>
                      </a:lnTo>
                      <a:lnTo>
                        <a:pt x="1726" y="660"/>
                      </a:lnTo>
                      <a:lnTo>
                        <a:pt x="1726" y="660"/>
                      </a:lnTo>
                      <a:lnTo>
                        <a:pt x="1700" y="679"/>
                      </a:lnTo>
                      <a:lnTo>
                        <a:pt x="1700" y="679"/>
                      </a:lnTo>
                      <a:lnTo>
                        <a:pt x="1668" y="697"/>
                      </a:lnTo>
                      <a:lnTo>
                        <a:pt x="1668" y="697"/>
                      </a:lnTo>
                      <a:lnTo>
                        <a:pt x="1542" y="604"/>
                      </a:lnTo>
                      <a:lnTo>
                        <a:pt x="1542" y="604"/>
                      </a:lnTo>
                      <a:lnTo>
                        <a:pt x="1517" y="588"/>
                      </a:lnTo>
                      <a:lnTo>
                        <a:pt x="1517" y="588"/>
                      </a:lnTo>
                      <a:lnTo>
                        <a:pt x="1592" y="534"/>
                      </a:lnTo>
                      <a:lnTo>
                        <a:pt x="1592" y="534"/>
                      </a:lnTo>
                      <a:lnTo>
                        <a:pt x="1668" y="480"/>
                      </a:lnTo>
                      <a:lnTo>
                        <a:pt x="1668" y="480"/>
                      </a:lnTo>
                      <a:lnTo>
                        <a:pt x="1737" y="531"/>
                      </a:lnTo>
                      <a:lnTo>
                        <a:pt x="1737" y="531"/>
                      </a:lnTo>
                      <a:lnTo>
                        <a:pt x="1767" y="550"/>
                      </a:lnTo>
                      <a:lnTo>
                        <a:pt x="1767" y="550"/>
                      </a:lnTo>
                      <a:lnTo>
                        <a:pt x="1740" y="529"/>
                      </a:lnTo>
                      <a:lnTo>
                        <a:pt x="1740" y="529"/>
                      </a:lnTo>
                      <a:lnTo>
                        <a:pt x="1673" y="478"/>
                      </a:lnTo>
                      <a:lnTo>
                        <a:pt x="1673" y="478"/>
                      </a:lnTo>
                      <a:lnTo>
                        <a:pt x="1695" y="461"/>
                      </a:lnTo>
                      <a:lnTo>
                        <a:pt x="1695" y="461"/>
                      </a:lnTo>
                      <a:lnTo>
                        <a:pt x="1767" y="408"/>
                      </a:lnTo>
                      <a:lnTo>
                        <a:pt x="1767" y="408"/>
                      </a:lnTo>
                      <a:lnTo>
                        <a:pt x="1794" y="389"/>
                      </a:lnTo>
                      <a:lnTo>
                        <a:pt x="1794" y="389"/>
                      </a:lnTo>
                      <a:lnTo>
                        <a:pt x="1767" y="408"/>
                      </a:lnTo>
                      <a:lnTo>
                        <a:pt x="1767" y="408"/>
                      </a:lnTo>
                      <a:lnTo>
                        <a:pt x="1692" y="456"/>
                      </a:lnTo>
                      <a:lnTo>
                        <a:pt x="1692" y="456"/>
                      </a:lnTo>
                      <a:lnTo>
                        <a:pt x="1668" y="472"/>
                      </a:lnTo>
                      <a:lnTo>
                        <a:pt x="1665" y="472"/>
                      </a:lnTo>
                      <a:lnTo>
                        <a:pt x="1665" y="472"/>
                      </a:lnTo>
                      <a:lnTo>
                        <a:pt x="1563" y="392"/>
                      </a:lnTo>
                      <a:lnTo>
                        <a:pt x="1563" y="392"/>
                      </a:lnTo>
                      <a:lnTo>
                        <a:pt x="1520" y="362"/>
                      </a:lnTo>
                      <a:lnTo>
                        <a:pt x="1520" y="362"/>
                      </a:lnTo>
                      <a:lnTo>
                        <a:pt x="1598" y="308"/>
                      </a:lnTo>
                      <a:lnTo>
                        <a:pt x="1598" y="308"/>
                      </a:lnTo>
                      <a:lnTo>
                        <a:pt x="1670" y="255"/>
                      </a:lnTo>
                      <a:lnTo>
                        <a:pt x="1670" y="255"/>
                      </a:lnTo>
                      <a:lnTo>
                        <a:pt x="1670" y="255"/>
                      </a:lnTo>
                      <a:lnTo>
                        <a:pt x="1740" y="306"/>
                      </a:lnTo>
                      <a:lnTo>
                        <a:pt x="1740" y="306"/>
                      </a:lnTo>
                      <a:lnTo>
                        <a:pt x="1794" y="343"/>
                      </a:lnTo>
                      <a:lnTo>
                        <a:pt x="1794" y="343"/>
                      </a:lnTo>
                      <a:lnTo>
                        <a:pt x="1815" y="360"/>
                      </a:lnTo>
                      <a:lnTo>
                        <a:pt x="1815" y="360"/>
                      </a:lnTo>
                      <a:lnTo>
                        <a:pt x="1796" y="343"/>
                      </a:lnTo>
                      <a:lnTo>
                        <a:pt x="1796" y="343"/>
                      </a:lnTo>
                      <a:lnTo>
                        <a:pt x="1743" y="301"/>
                      </a:lnTo>
                      <a:lnTo>
                        <a:pt x="1743" y="301"/>
                      </a:lnTo>
                      <a:lnTo>
                        <a:pt x="1678" y="250"/>
                      </a:lnTo>
                      <a:lnTo>
                        <a:pt x="1678" y="250"/>
                      </a:lnTo>
                      <a:lnTo>
                        <a:pt x="1721" y="217"/>
                      </a:lnTo>
                      <a:lnTo>
                        <a:pt x="1721" y="217"/>
                      </a:lnTo>
                      <a:lnTo>
                        <a:pt x="1740" y="204"/>
                      </a:lnTo>
                      <a:lnTo>
                        <a:pt x="1740" y="204"/>
                      </a:lnTo>
                      <a:lnTo>
                        <a:pt x="1719" y="217"/>
                      </a:lnTo>
                      <a:lnTo>
                        <a:pt x="1719" y="217"/>
                      </a:lnTo>
                      <a:lnTo>
                        <a:pt x="1673" y="247"/>
                      </a:lnTo>
                      <a:lnTo>
                        <a:pt x="1673" y="247"/>
                      </a:lnTo>
                      <a:lnTo>
                        <a:pt x="1668" y="242"/>
                      </a:lnTo>
                      <a:lnTo>
                        <a:pt x="1668" y="242"/>
                      </a:lnTo>
                      <a:lnTo>
                        <a:pt x="1579" y="174"/>
                      </a:lnTo>
                      <a:lnTo>
                        <a:pt x="1579" y="174"/>
                      </a:lnTo>
                      <a:lnTo>
                        <a:pt x="1523" y="134"/>
                      </a:lnTo>
                      <a:lnTo>
                        <a:pt x="1523" y="134"/>
                      </a:lnTo>
                      <a:lnTo>
                        <a:pt x="1533" y="126"/>
                      </a:lnTo>
                      <a:lnTo>
                        <a:pt x="1533" y="126"/>
                      </a:lnTo>
                      <a:lnTo>
                        <a:pt x="1585" y="89"/>
                      </a:lnTo>
                      <a:lnTo>
                        <a:pt x="1585" y="89"/>
                      </a:lnTo>
                      <a:lnTo>
                        <a:pt x="1603" y="75"/>
                      </a:lnTo>
                      <a:lnTo>
                        <a:pt x="1603" y="75"/>
                      </a:lnTo>
                      <a:lnTo>
                        <a:pt x="1582" y="89"/>
                      </a:lnTo>
                      <a:lnTo>
                        <a:pt x="1582" y="89"/>
                      </a:lnTo>
                      <a:lnTo>
                        <a:pt x="1531" y="121"/>
                      </a:lnTo>
                      <a:lnTo>
                        <a:pt x="1531" y="121"/>
                      </a:lnTo>
                      <a:lnTo>
                        <a:pt x="1517" y="129"/>
                      </a:lnTo>
                      <a:lnTo>
                        <a:pt x="1517" y="129"/>
                      </a:lnTo>
                      <a:lnTo>
                        <a:pt x="1491" y="110"/>
                      </a:lnTo>
                      <a:lnTo>
                        <a:pt x="1491" y="110"/>
                      </a:lnTo>
                      <a:lnTo>
                        <a:pt x="1413" y="54"/>
                      </a:lnTo>
                      <a:lnTo>
                        <a:pt x="1413" y="54"/>
                      </a:lnTo>
                      <a:lnTo>
                        <a:pt x="1362" y="19"/>
                      </a:lnTo>
                      <a:lnTo>
                        <a:pt x="1362" y="19"/>
                      </a:lnTo>
                      <a:lnTo>
                        <a:pt x="1367" y="16"/>
                      </a:lnTo>
                      <a:lnTo>
                        <a:pt x="1367" y="16"/>
                      </a:lnTo>
                      <a:lnTo>
                        <a:pt x="1381" y="6"/>
                      </a:lnTo>
                      <a:lnTo>
                        <a:pt x="1381" y="6"/>
                      </a:lnTo>
                      <a:lnTo>
                        <a:pt x="1367" y="14"/>
                      </a:lnTo>
                      <a:lnTo>
                        <a:pt x="1367" y="14"/>
                      </a:lnTo>
                      <a:lnTo>
                        <a:pt x="1359" y="19"/>
                      </a:lnTo>
                      <a:lnTo>
                        <a:pt x="1359" y="19"/>
                      </a:lnTo>
                      <a:lnTo>
                        <a:pt x="1357" y="16"/>
                      </a:lnTo>
                      <a:lnTo>
                        <a:pt x="1357" y="16"/>
                      </a:lnTo>
                      <a:lnTo>
                        <a:pt x="1335" y="0"/>
                      </a:lnTo>
                      <a:lnTo>
                        <a:pt x="1335" y="0"/>
                      </a:lnTo>
                      <a:lnTo>
                        <a:pt x="1354" y="16"/>
                      </a:lnTo>
                      <a:lnTo>
                        <a:pt x="1357" y="19"/>
                      </a:lnTo>
                      <a:lnTo>
                        <a:pt x="1357" y="19"/>
                      </a:lnTo>
                      <a:lnTo>
                        <a:pt x="1332" y="35"/>
                      </a:lnTo>
                      <a:lnTo>
                        <a:pt x="1332" y="35"/>
                      </a:lnTo>
                      <a:lnTo>
                        <a:pt x="1281" y="67"/>
                      </a:lnTo>
                      <a:lnTo>
                        <a:pt x="1281" y="67"/>
                      </a:lnTo>
                      <a:lnTo>
                        <a:pt x="1228" y="105"/>
                      </a:lnTo>
                      <a:lnTo>
                        <a:pt x="1228" y="105"/>
                      </a:lnTo>
                      <a:lnTo>
                        <a:pt x="1198" y="126"/>
                      </a:lnTo>
                      <a:lnTo>
                        <a:pt x="1198" y="126"/>
                      </a:lnTo>
                      <a:lnTo>
                        <a:pt x="1139" y="83"/>
                      </a:lnTo>
                      <a:lnTo>
                        <a:pt x="1139" y="83"/>
                      </a:lnTo>
                      <a:lnTo>
                        <a:pt x="1110" y="62"/>
                      </a:lnTo>
                      <a:lnTo>
                        <a:pt x="1110" y="62"/>
                      </a:lnTo>
                      <a:lnTo>
                        <a:pt x="1137" y="83"/>
                      </a:lnTo>
                      <a:lnTo>
                        <a:pt x="1137" y="83"/>
                      </a:lnTo>
                      <a:lnTo>
                        <a:pt x="1196" y="129"/>
                      </a:lnTo>
                      <a:lnTo>
                        <a:pt x="1196" y="129"/>
                      </a:lnTo>
                      <a:lnTo>
                        <a:pt x="1172" y="145"/>
                      </a:lnTo>
                      <a:lnTo>
                        <a:pt x="1172" y="145"/>
                      </a:lnTo>
                      <a:lnTo>
                        <a:pt x="1126" y="180"/>
                      </a:lnTo>
                      <a:lnTo>
                        <a:pt x="1126" y="180"/>
                      </a:lnTo>
                      <a:lnTo>
                        <a:pt x="1091" y="204"/>
                      </a:lnTo>
                      <a:lnTo>
                        <a:pt x="1091" y="204"/>
                      </a:lnTo>
                      <a:lnTo>
                        <a:pt x="1080" y="215"/>
                      </a:lnTo>
                      <a:lnTo>
                        <a:pt x="1080" y="215"/>
                      </a:lnTo>
                      <a:lnTo>
                        <a:pt x="1094" y="207"/>
                      </a:lnTo>
                      <a:lnTo>
                        <a:pt x="1094" y="207"/>
                      </a:lnTo>
                      <a:lnTo>
                        <a:pt x="1129" y="185"/>
                      </a:lnTo>
                      <a:lnTo>
                        <a:pt x="1129" y="185"/>
                      </a:lnTo>
                      <a:lnTo>
                        <a:pt x="1177" y="153"/>
                      </a:lnTo>
                      <a:lnTo>
                        <a:pt x="1177" y="153"/>
                      </a:lnTo>
                      <a:lnTo>
                        <a:pt x="1204" y="134"/>
                      </a:lnTo>
                      <a:lnTo>
                        <a:pt x="1204" y="134"/>
                      </a:lnTo>
                      <a:lnTo>
                        <a:pt x="1212" y="142"/>
                      </a:lnTo>
                      <a:lnTo>
                        <a:pt x="1212" y="142"/>
                      </a:lnTo>
                      <a:lnTo>
                        <a:pt x="1316" y="220"/>
                      </a:lnTo>
                      <a:lnTo>
                        <a:pt x="1316" y="220"/>
                      </a:lnTo>
                      <a:lnTo>
                        <a:pt x="1349" y="244"/>
                      </a:lnTo>
                      <a:lnTo>
                        <a:pt x="1349" y="244"/>
                      </a:lnTo>
                      <a:lnTo>
                        <a:pt x="1292" y="284"/>
                      </a:lnTo>
                      <a:lnTo>
                        <a:pt x="1292" y="284"/>
                      </a:lnTo>
                      <a:lnTo>
                        <a:pt x="1220" y="338"/>
                      </a:lnTo>
                      <a:lnTo>
                        <a:pt x="1220" y="338"/>
                      </a:lnTo>
                      <a:lnTo>
                        <a:pt x="1198" y="354"/>
                      </a:lnTo>
                      <a:lnTo>
                        <a:pt x="1198" y="354"/>
                      </a:lnTo>
                      <a:lnTo>
                        <a:pt x="1185" y="343"/>
                      </a:lnTo>
                      <a:lnTo>
                        <a:pt x="1185" y="343"/>
                      </a:lnTo>
                      <a:lnTo>
                        <a:pt x="1150" y="322"/>
                      </a:lnTo>
                      <a:lnTo>
                        <a:pt x="1150" y="322"/>
                      </a:lnTo>
                      <a:lnTo>
                        <a:pt x="1182" y="346"/>
                      </a:lnTo>
                      <a:lnTo>
                        <a:pt x="1182" y="346"/>
                      </a:lnTo>
                      <a:lnTo>
                        <a:pt x="1196" y="354"/>
                      </a:lnTo>
                      <a:lnTo>
                        <a:pt x="1196" y="354"/>
                      </a:lnTo>
                      <a:lnTo>
                        <a:pt x="1169" y="376"/>
                      </a:lnTo>
                      <a:lnTo>
                        <a:pt x="1169" y="376"/>
                      </a:lnTo>
                      <a:lnTo>
                        <a:pt x="1150" y="389"/>
                      </a:lnTo>
                      <a:lnTo>
                        <a:pt x="1150" y="389"/>
                      </a:lnTo>
                      <a:lnTo>
                        <a:pt x="1172" y="376"/>
                      </a:lnTo>
                      <a:lnTo>
                        <a:pt x="1172" y="376"/>
                      </a:lnTo>
                      <a:lnTo>
                        <a:pt x="1198" y="360"/>
                      </a:lnTo>
                      <a:lnTo>
                        <a:pt x="1198" y="360"/>
                      </a:lnTo>
                      <a:lnTo>
                        <a:pt x="1271" y="413"/>
                      </a:lnTo>
                      <a:lnTo>
                        <a:pt x="1271" y="413"/>
                      </a:lnTo>
                      <a:lnTo>
                        <a:pt x="1349" y="472"/>
                      </a:lnTo>
                      <a:lnTo>
                        <a:pt x="1349" y="472"/>
                      </a:lnTo>
                      <a:lnTo>
                        <a:pt x="1298" y="510"/>
                      </a:lnTo>
                      <a:lnTo>
                        <a:pt x="1298" y="510"/>
                      </a:lnTo>
                      <a:lnTo>
                        <a:pt x="1279" y="523"/>
                      </a:lnTo>
                      <a:lnTo>
                        <a:pt x="1279" y="523"/>
                      </a:lnTo>
                      <a:lnTo>
                        <a:pt x="1300" y="510"/>
                      </a:lnTo>
                      <a:lnTo>
                        <a:pt x="1300" y="510"/>
                      </a:lnTo>
                      <a:lnTo>
                        <a:pt x="1351" y="475"/>
                      </a:lnTo>
                      <a:lnTo>
                        <a:pt x="1351" y="475"/>
                      </a:lnTo>
                      <a:lnTo>
                        <a:pt x="1394" y="507"/>
                      </a:lnTo>
                      <a:lnTo>
                        <a:pt x="1394" y="507"/>
                      </a:lnTo>
                      <a:lnTo>
                        <a:pt x="1502" y="588"/>
                      </a:lnTo>
                      <a:lnTo>
                        <a:pt x="1502" y="588"/>
                      </a:lnTo>
                      <a:lnTo>
                        <a:pt x="1467" y="609"/>
                      </a:lnTo>
                      <a:lnTo>
                        <a:pt x="1467" y="609"/>
                      </a:lnTo>
                      <a:lnTo>
                        <a:pt x="1349" y="692"/>
                      </a:lnTo>
                      <a:lnTo>
                        <a:pt x="1349" y="695"/>
                      </a:lnTo>
                      <a:lnTo>
                        <a:pt x="1349" y="695"/>
                      </a:lnTo>
                      <a:lnTo>
                        <a:pt x="1340" y="687"/>
                      </a:lnTo>
                      <a:lnTo>
                        <a:pt x="1340" y="687"/>
                      </a:lnTo>
                      <a:lnTo>
                        <a:pt x="1311" y="668"/>
                      </a:lnTo>
                      <a:lnTo>
                        <a:pt x="1311" y="668"/>
                      </a:lnTo>
                      <a:lnTo>
                        <a:pt x="1338" y="689"/>
                      </a:lnTo>
                      <a:lnTo>
                        <a:pt x="1338" y="689"/>
                      </a:lnTo>
                      <a:lnTo>
                        <a:pt x="1346" y="695"/>
                      </a:lnTo>
                      <a:lnTo>
                        <a:pt x="1346" y="695"/>
                      </a:lnTo>
                      <a:lnTo>
                        <a:pt x="1247" y="767"/>
                      </a:lnTo>
                      <a:lnTo>
                        <a:pt x="1247" y="767"/>
                      </a:lnTo>
                      <a:lnTo>
                        <a:pt x="1193" y="805"/>
                      </a:lnTo>
                      <a:lnTo>
                        <a:pt x="1193" y="805"/>
                      </a:lnTo>
                      <a:lnTo>
                        <a:pt x="1110" y="746"/>
                      </a:lnTo>
                      <a:lnTo>
                        <a:pt x="1110" y="746"/>
                      </a:lnTo>
                      <a:lnTo>
                        <a:pt x="1075" y="719"/>
                      </a:lnTo>
                      <a:lnTo>
                        <a:pt x="1075" y="719"/>
                      </a:lnTo>
                      <a:lnTo>
                        <a:pt x="1107" y="746"/>
                      </a:lnTo>
                      <a:lnTo>
                        <a:pt x="1107" y="746"/>
                      </a:lnTo>
                      <a:lnTo>
                        <a:pt x="1188" y="807"/>
                      </a:lnTo>
                      <a:lnTo>
                        <a:pt x="1188" y="807"/>
                      </a:lnTo>
                      <a:lnTo>
                        <a:pt x="1174" y="818"/>
                      </a:lnTo>
                      <a:lnTo>
                        <a:pt x="1174" y="818"/>
                      </a:lnTo>
                      <a:lnTo>
                        <a:pt x="1147" y="840"/>
                      </a:lnTo>
                      <a:lnTo>
                        <a:pt x="1147" y="840"/>
                      </a:lnTo>
                      <a:lnTo>
                        <a:pt x="1174" y="821"/>
                      </a:lnTo>
                      <a:lnTo>
                        <a:pt x="1174" y="821"/>
                      </a:lnTo>
                      <a:lnTo>
                        <a:pt x="1190" y="810"/>
                      </a:lnTo>
                      <a:lnTo>
                        <a:pt x="1190" y="810"/>
                      </a:lnTo>
                      <a:lnTo>
                        <a:pt x="1196" y="816"/>
                      </a:lnTo>
                      <a:lnTo>
                        <a:pt x="1196" y="816"/>
                      </a:lnTo>
                      <a:lnTo>
                        <a:pt x="1322" y="912"/>
                      </a:lnTo>
                      <a:lnTo>
                        <a:pt x="1322" y="912"/>
                      </a:lnTo>
                      <a:lnTo>
                        <a:pt x="1338" y="923"/>
                      </a:lnTo>
                      <a:lnTo>
                        <a:pt x="1338" y="923"/>
                      </a:lnTo>
                      <a:lnTo>
                        <a:pt x="1284" y="963"/>
                      </a:lnTo>
                      <a:lnTo>
                        <a:pt x="1284" y="963"/>
                      </a:lnTo>
                      <a:lnTo>
                        <a:pt x="1188" y="1030"/>
                      </a:lnTo>
                      <a:lnTo>
                        <a:pt x="1188" y="1030"/>
                      </a:lnTo>
                      <a:lnTo>
                        <a:pt x="1158" y="1009"/>
                      </a:lnTo>
                      <a:lnTo>
                        <a:pt x="1158" y="1009"/>
                      </a:lnTo>
                      <a:lnTo>
                        <a:pt x="1131" y="990"/>
                      </a:lnTo>
                      <a:lnTo>
                        <a:pt x="1131" y="990"/>
                      </a:lnTo>
                      <a:lnTo>
                        <a:pt x="1156" y="1011"/>
                      </a:lnTo>
                      <a:lnTo>
                        <a:pt x="1156" y="1011"/>
                      </a:lnTo>
                      <a:lnTo>
                        <a:pt x="1185" y="1033"/>
                      </a:lnTo>
                      <a:lnTo>
                        <a:pt x="1182" y="1035"/>
                      </a:lnTo>
                      <a:lnTo>
                        <a:pt x="1182" y="1035"/>
                      </a:lnTo>
                      <a:lnTo>
                        <a:pt x="1110" y="1086"/>
                      </a:lnTo>
                      <a:lnTo>
                        <a:pt x="1110" y="1086"/>
                      </a:lnTo>
                      <a:lnTo>
                        <a:pt x="1083" y="1108"/>
                      </a:lnTo>
                      <a:lnTo>
                        <a:pt x="1083" y="1108"/>
                      </a:lnTo>
                      <a:lnTo>
                        <a:pt x="1110" y="1089"/>
                      </a:lnTo>
                      <a:lnTo>
                        <a:pt x="1110" y="1089"/>
                      </a:lnTo>
                      <a:lnTo>
                        <a:pt x="1185" y="1041"/>
                      </a:lnTo>
                      <a:lnTo>
                        <a:pt x="1185" y="1041"/>
                      </a:lnTo>
                      <a:lnTo>
                        <a:pt x="1190" y="1038"/>
                      </a:lnTo>
                      <a:lnTo>
                        <a:pt x="1190" y="1038"/>
                      </a:lnTo>
                      <a:lnTo>
                        <a:pt x="1222" y="1062"/>
                      </a:lnTo>
                      <a:lnTo>
                        <a:pt x="1222" y="1062"/>
                      </a:lnTo>
                      <a:lnTo>
                        <a:pt x="1319" y="1137"/>
                      </a:lnTo>
                      <a:lnTo>
                        <a:pt x="1319" y="1137"/>
                      </a:lnTo>
                      <a:lnTo>
                        <a:pt x="1335" y="1148"/>
                      </a:lnTo>
                      <a:lnTo>
                        <a:pt x="1335" y="1148"/>
                      </a:lnTo>
                      <a:lnTo>
                        <a:pt x="1233" y="1223"/>
                      </a:lnTo>
                      <a:lnTo>
                        <a:pt x="1233" y="1223"/>
                      </a:lnTo>
                      <a:lnTo>
                        <a:pt x="1185" y="1258"/>
                      </a:lnTo>
                      <a:lnTo>
                        <a:pt x="1185" y="1258"/>
                      </a:lnTo>
                      <a:lnTo>
                        <a:pt x="1158" y="1239"/>
                      </a:lnTo>
                      <a:lnTo>
                        <a:pt x="1158" y="1239"/>
                      </a:lnTo>
                      <a:lnTo>
                        <a:pt x="1139" y="1226"/>
                      </a:lnTo>
                      <a:lnTo>
                        <a:pt x="1139" y="1226"/>
                      </a:lnTo>
                      <a:lnTo>
                        <a:pt x="1158" y="1239"/>
                      </a:lnTo>
                      <a:lnTo>
                        <a:pt x="1158" y="1239"/>
                      </a:lnTo>
                      <a:lnTo>
                        <a:pt x="1182" y="1261"/>
                      </a:lnTo>
                      <a:lnTo>
                        <a:pt x="1182" y="1261"/>
                      </a:lnTo>
                      <a:lnTo>
                        <a:pt x="1153" y="1282"/>
                      </a:lnTo>
                      <a:lnTo>
                        <a:pt x="1153" y="1282"/>
                      </a:lnTo>
                      <a:lnTo>
                        <a:pt x="1121" y="1304"/>
                      </a:lnTo>
                      <a:lnTo>
                        <a:pt x="1121" y="1304"/>
                      </a:lnTo>
                      <a:lnTo>
                        <a:pt x="1153" y="1282"/>
                      </a:lnTo>
                      <a:lnTo>
                        <a:pt x="1153" y="1282"/>
                      </a:lnTo>
                      <a:lnTo>
                        <a:pt x="1185" y="1263"/>
                      </a:lnTo>
                      <a:lnTo>
                        <a:pt x="1185" y="1263"/>
                      </a:lnTo>
                      <a:lnTo>
                        <a:pt x="1204" y="1277"/>
                      </a:lnTo>
                      <a:lnTo>
                        <a:pt x="1204" y="1277"/>
                      </a:lnTo>
                      <a:lnTo>
                        <a:pt x="1271" y="1328"/>
                      </a:lnTo>
                      <a:lnTo>
                        <a:pt x="1271" y="1328"/>
                      </a:lnTo>
                      <a:lnTo>
                        <a:pt x="1332" y="1376"/>
                      </a:lnTo>
                      <a:lnTo>
                        <a:pt x="1332" y="1376"/>
                      </a:lnTo>
                      <a:lnTo>
                        <a:pt x="1300" y="1397"/>
                      </a:lnTo>
                      <a:lnTo>
                        <a:pt x="1300" y="1397"/>
                      </a:lnTo>
                      <a:lnTo>
                        <a:pt x="1185" y="1480"/>
                      </a:lnTo>
                      <a:lnTo>
                        <a:pt x="1185" y="1480"/>
                      </a:lnTo>
                      <a:lnTo>
                        <a:pt x="1163" y="1467"/>
                      </a:lnTo>
                      <a:lnTo>
                        <a:pt x="1163" y="1467"/>
                      </a:lnTo>
                      <a:lnTo>
                        <a:pt x="1118" y="1435"/>
                      </a:lnTo>
                      <a:lnTo>
                        <a:pt x="1118" y="1435"/>
                      </a:lnTo>
                      <a:lnTo>
                        <a:pt x="1086" y="1414"/>
                      </a:lnTo>
                      <a:lnTo>
                        <a:pt x="1086" y="1414"/>
                      </a:lnTo>
                      <a:lnTo>
                        <a:pt x="1075" y="1405"/>
                      </a:lnTo>
                      <a:lnTo>
                        <a:pt x="1075" y="1405"/>
                      </a:lnTo>
                      <a:lnTo>
                        <a:pt x="1086" y="1414"/>
                      </a:lnTo>
                      <a:lnTo>
                        <a:pt x="1086" y="1414"/>
                      </a:lnTo>
                      <a:lnTo>
                        <a:pt x="1115" y="1440"/>
                      </a:lnTo>
                      <a:lnTo>
                        <a:pt x="1115" y="1440"/>
                      </a:lnTo>
                      <a:lnTo>
                        <a:pt x="1158" y="1475"/>
                      </a:lnTo>
                      <a:lnTo>
                        <a:pt x="1158" y="1475"/>
                      </a:lnTo>
                      <a:lnTo>
                        <a:pt x="1174" y="1486"/>
                      </a:lnTo>
                      <a:lnTo>
                        <a:pt x="1174" y="1486"/>
                      </a:lnTo>
                      <a:lnTo>
                        <a:pt x="1153" y="1502"/>
                      </a:lnTo>
                      <a:lnTo>
                        <a:pt x="1153" y="1502"/>
                      </a:lnTo>
                      <a:lnTo>
                        <a:pt x="1051" y="1574"/>
                      </a:lnTo>
                      <a:lnTo>
                        <a:pt x="1051" y="1574"/>
                      </a:lnTo>
                      <a:lnTo>
                        <a:pt x="1024" y="1596"/>
                      </a:lnTo>
                      <a:lnTo>
                        <a:pt x="1024" y="1596"/>
                      </a:lnTo>
                      <a:lnTo>
                        <a:pt x="997" y="1572"/>
                      </a:lnTo>
                      <a:lnTo>
                        <a:pt x="997" y="1572"/>
                      </a:lnTo>
                      <a:lnTo>
                        <a:pt x="952" y="1537"/>
                      </a:lnTo>
                      <a:lnTo>
                        <a:pt x="952" y="1537"/>
                      </a:lnTo>
                      <a:lnTo>
                        <a:pt x="898" y="1497"/>
                      </a:lnTo>
                      <a:lnTo>
                        <a:pt x="898" y="1497"/>
                      </a:lnTo>
                      <a:lnTo>
                        <a:pt x="876" y="1480"/>
                      </a:lnTo>
                      <a:lnTo>
                        <a:pt x="876" y="1480"/>
                      </a:lnTo>
                      <a:lnTo>
                        <a:pt x="911" y="1454"/>
                      </a:lnTo>
                      <a:lnTo>
                        <a:pt x="911" y="1454"/>
                      </a:lnTo>
                      <a:lnTo>
                        <a:pt x="973" y="1408"/>
                      </a:lnTo>
                      <a:lnTo>
                        <a:pt x="973" y="1408"/>
                      </a:lnTo>
                      <a:lnTo>
                        <a:pt x="995" y="1392"/>
                      </a:lnTo>
                      <a:lnTo>
                        <a:pt x="995" y="1392"/>
                      </a:lnTo>
                      <a:lnTo>
                        <a:pt x="970" y="1408"/>
                      </a:lnTo>
                      <a:lnTo>
                        <a:pt x="970" y="1408"/>
                      </a:lnTo>
                      <a:lnTo>
                        <a:pt x="909" y="1448"/>
                      </a:lnTo>
                      <a:lnTo>
                        <a:pt x="909" y="1448"/>
                      </a:lnTo>
                      <a:lnTo>
                        <a:pt x="869" y="1475"/>
                      </a:lnTo>
                      <a:lnTo>
                        <a:pt x="869" y="1475"/>
                      </a:lnTo>
                      <a:lnTo>
                        <a:pt x="845" y="1456"/>
                      </a:lnTo>
                      <a:lnTo>
                        <a:pt x="845" y="1456"/>
                      </a:lnTo>
                      <a:lnTo>
                        <a:pt x="799" y="1424"/>
                      </a:lnTo>
                      <a:lnTo>
                        <a:pt x="799" y="1424"/>
                      </a:lnTo>
                      <a:lnTo>
                        <a:pt x="764" y="1403"/>
                      </a:lnTo>
                      <a:lnTo>
                        <a:pt x="764" y="1403"/>
                      </a:lnTo>
                      <a:lnTo>
                        <a:pt x="753" y="1395"/>
                      </a:lnTo>
                      <a:lnTo>
                        <a:pt x="753" y="1395"/>
                      </a:lnTo>
                      <a:lnTo>
                        <a:pt x="764" y="1403"/>
                      </a:lnTo>
                      <a:lnTo>
                        <a:pt x="764" y="1403"/>
                      </a:lnTo>
                      <a:lnTo>
                        <a:pt x="796" y="1430"/>
                      </a:lnTo>
                      <a:lnTo>
                        <a:pt x="796" y="1430"/>
                      </a:lnTo>
                      <a:lnTo>
                        <a:pt x="839" y="1464"/>
                      </a:lnTo>
                      <a:lnTo>
                        <a:pt x="839" y="1464"/>
                      </a:lnTo>
                      <a:lnTo>
                        <a:pt x="861" y="1480"/>
                      </a:lnTo>
                      <a:lnTo>
                        <a:pt x="861" y="1480"/>
                      </a:lnTo>
                      <a:lnTo>
                        <a:pt x="820" y="1507"/>
                      </a:lnTo>
                      <a:lnTo>
                        <a:pt x="820" y="1507"/>
                      </a:lnTo>
                      <a:lnTo>
                        <a:pt x="721" y="1574"/>
                      </a:lnTo>
                      <a:lnTo>
                        <a:pt x="721" y="1574"/>
                      </a:lnTo>
                      <a:lnTo>
                        <a:pt x="708" y="1585"/>
                      </a:lnTo>
                      <a:lnTo>
                        <a:pt x="708" y="1585"/>
                      </a:lnTo>
                      <a:lnTo>
                        <a:pt x="686" y="1569"/>
                      </a:lnTo>
                      <a:lnTo>
                        <a:pt x="686" y="1569"/>
                      </a:lnTo>
                      <a:lnTo>
                        <a:pt x="638" y="1532"/>
                      </a:lnTo>
                      <a:lnTo>
                        <a:pt x="638" y="1532"/>
                      </a:lnTo>
                      <a:lnTo>
                        <a:pt x="579" y="1489"/>
                      </a:lnTo>
                      <a:lnTo>
                        <a:pt x="579" y="1489"/>
                      </a:lnTo>
                      <a:lnTo>
                        <a:pt x="563" y="1475"/>
                      </a:lnTo>
                      <a:lnTo>
                        <a:pt x="563" y="1475"/>
                      </a:lnTo>
                      <a:lnTo>
                        <a:pt x="600" y="1446"/>
                      </a:lnTo>
                      <a:lnTo>
                        <a:pt x="600" y="1446"/>
                      </a:lnTo>
                      <a:lnTo>
                        <a:pt x="652" y="1408"/>
                      </a:lnTo>
                      <a:lnTo>
                        <a:pt x="652" y="1408"/>
                      </a:lnTo>
                      <a:lnTo>
                        <a:pt x="670" y="1395"/>
                      </a:lnTo>
                      <a:lnTo>
                        <a:pt x="670" y="1395"/>
                      </a:lnTo>
                      <a:lnTo>
                        <a:pt x="649" y="1408"/>
                      </a:lnTo>
                      <a:lnTo>
                        <a:pt x="649" y="1408"/>
                      </a:lnTo>
                      <a:lnTo>
                        <a:pt x="595" y="1443"/>
                      </a:lnTo>
                      <a:lnTo>
                        <a:pt x="595" y="1443"/>
                      </a:lnTo>
                      <a:lnTo>
                        <a:pt x="555" y="1470"/>
                      </a:lnTo>
                      <a:lnTo>
                        <a:pt x="555" y="1470"/>
                      </a:lnTo>
                      <a:lnTo>
                        <a:pt x="523" y="1446"/>
                      </a:lnTo>
                      <a:lnTo>
                        <a:pt x="523" y="1446"/>
                      </a:lnTo>
                      <a:lnTo>
                        <a:pt x="472" y="1411"/>
                      </a:lnTo>
                      <a:lnTo>
                        <a:pt x="472" y="1411"/>
                      </a:lnTo>
                      <a:lnTo>
                        <a:pt x="437" y="1387"/>
                      </a:lnTo>
                      <a:lnTo>
                        <a:pt x="437" y="1387"/>
                      </a:lnTo>
                      <a:lnTo>
                        <a:pt x="421" y="1376"/>
                      </a:lnTo>
                      <a:lnTo>
                        <a:pt x="421" y="1376"/>
                      </a:lnTo>
                      <a:lnTo>
                        <a:pt x="434" y="1387"/>
                      </a:lnTo>
                      <a:lnTo>
                        <a:pt x="434" y="1387"/>
                      </a:lnTo>
                      <a:lnTo>
                        <a:pt x="469" y="1416"/>
                      </a:lnTo>
                      <a:lnTo>
                        <a:pt x="469" y="1416"/>
                      </a:lnTo>
                      <a:lnTo>
                        <a:pt x="517" y="1454"/>
                      </a:lnTo>
                      <a:lnTo>
                        <a:pt x="517" y="1454"/>
                      </a:lnTo>
                      <a:lnTo>
                        <a:pt x="547" y="1475"/>
                      </a:lnTo>
                      <a:lnTo>
                        <a:pt x="547" y="1475"/>
                      </a:lnTo>
                      <a:lnTo>
                        <a:pt x="520" y="1491"/>
                      </a:lnTo>
                      <a:lnTo>
                        <a:pt x="520" y="1491"/>
                      </a:lnTo>
                      <a:lnTo>
                        <a:pt x="434" y="1550"/>
                      </a:lnTo>
                      <a:lnTo>
                        <a:pt x="434" y="1550"/>
                      </a:lnTo>
                      <a:lnTo>
                        <a:pt x="394" y="1580"/>
                      </a:lnTo>
                      <a:lnTo>
                        <a:pt x="394" y="1580"/>
                      </a:lnTo>
                      <a:lnTo>
                        <a:pt x="367" y="1558"/>
                      </a:lnTo>
                      <a:lnTo>
                        <a:pt x="367" y="1558"/>
                      </a:lnTo>
                      <a:lnTo>
                        <a:pt x="289" y="1499"/>
                      </a:lnTo>
                      <a:lnTo>
                        <a:pt x="289" y="1499"/>
                      </a:lnTo>
                      <a:lnTo>
                        <a:pt x="247" y="1470"/>
                      </a:lnTo>
                      <a:lnTo>
                        <a:pt x="247" y="1470"/>
                      </a:lnTo>
                      <a:lnTo>
                        <a:pt x="276" y="1448"/>
                      </a:lnTo>
                      <a:lnTo>
                        <a:pt x="276" y="1448"/>
                      </a:lnTo>
                      <a:lnTo>
                        <a:pt x="327" y="1414"/>
                      </a:lnTo>
                      <a:lnTo>
                        <a:pt x="327" y="1414"/>
                      </a:lnTo>
                      <a:lnTo>
                        <a:pt x="359" y="1387"/>
                      </a:lnTo>
                      <a:lnTo>
                        <a:pt x="359" y="1387"/>
                      </a:lnTo>
                      <a:lnTo>
                        <a:pt x="372" y="1376"/>
                      </a:lnTo>
                      <a:lnTo>
                        <a:pt x="372" y="1376"/>
                      </a:lnTo>
                      <a:lnTo>
                        <a:pt x="359" y="1387"/>
                      </a:lnTo>
                      <a:lnTo>
                        <a:pt x="359" y="1387"/>
                      </a:lnTo>
                      <a:lnTo>
                        <a:pt x="322" y="1408"/>
                      </a:lnTo>
                      <a:lnTo>
                        <a:pt x="322" y="1408"/>
                      </a:lnTo>
                      <a:lnTo>
                        <a:pt x="271" y="1440"/>
                      </a:lnTo>
                      <a:lnTo>
                        <a:pt x="271" y="1440"/>
                      </a:lnTo>
                      <a:lnTo>
                        <a:pt x="238" y="1464"/>
                      </a:lnTo>
                      <a:lnTo>
                        <a:pt x="238" y="1464"/>
                      </a:lnTo>
                      <a:lnTo>
                        <a:pt x="220" y="1451"/>
                      </a:lnTo>
                      <a:lnTo>
                        <a:pt x="220" y="1451"/>
                      </a:lnTo>
                      <a:lnTo>
                        <a:pt x="169" y="1416"/>
                      </a:lnTo>
                      <a:lnTo>
                        <a:pt x="169" y="1416"/>
                      </a:lnTo>
                      <a:lnTo>
                        <a:pt x="150" y="1403"/>
                      </a:lnTo>
                      <a:lnTo>
                        <a:pt x="150" y="1403"/>
                      </a:lnTo>
                      <a:lnTo>
                        <a:pt x="169" y="1419"/>
                      </a:lnTo>
                      <a:lnTo>
                        <a:pt x="169" y="1419"/>
                      </a:lnTo>
                      <a:lnTo>
                        <a:pt x="214" y="1456"/>
                      </a:lnTo>
                      <a:lnTo>
                        <a:pt x="214" y="1456"/>
                      </a:lnTo>
                      <a:lnTo>
                        <a:pt x="233" y="1467"/>
                      </a:lnTo>
                      <a:lnTo>
                        <a:pt x="233" y="1467"/>
                      </a:lnTo>
                      <a:lnTo>
                        <a:pt x="214" y="1480"/>
                      </a:lnTo>
                      <a:lnTo>
                        <a:pt x="214" y="1480"/>
                      </a:lnTo>
                      <a:lnTo>
                        <a:pt x="158" y="1521"/>
                      </a:lnTo>
                      <a:lnTo>
                        <a:pt x="158" y="1521"/>
                      </a:lnTo>
                      <a:lnTo>
                        <a:pt x="110" y="1556"/>
                      </a:lnTo>
                      <a:lnTo>
                        <a:pt x="110" y="1556"/>
                      </a:lnTo>
                      <a:lnTo>
                        <a:pt x="83" y="1577"/>
                      </a:lnTo>
                      <a:lnTo>
                        <a:pt x="83" y="1577"/>
                      </a:lnTo>
                      <a:lnTo>
                        <a:pt x="54" y="1556"/>
                      </a:lnTo>
                      <a:lnTo>
                        <a:pt x="54" y="1556"/>
                      </a:lnTo>
                      <a:lnTo>
                        <a:pt x="13" y="1529"/>
                      </a:lnTo>
                      <a:lnTo>
                        <a:pt x="13" y="1529"/>
                      </a:lnTo>
                      <a:lnTo>
                        <a:pt x="0" y="1518"/>
                      </a:lnTo>
                      <a:lnTo>
                        <a:pt x="0" y="1518"/>
                      </a:lnTo>
                      <a:lnTo>
                        <a:pt x="13" y="1532"/>
                      </a:lnTo>
                      <a:lnTo>
                        <a:pt x="13" y="1532"/>
                      </a:lnTo>
                      <a:lnTo>
                        <a:pt x="48" y="1561"/>
                      </a:lnTo>
                      <a:lnTo>
                        <a:pt x="48" y="1561"/>
                      </a:lnTo>
                      <a:lnTo>
                        <a:pt x="75" y="1582"/>
                      </a:lnTo>
                      <a:lnTo>
                        <a:pt x="75" y="1582"/>
                      </a:lnTo>
                      <a:lnTo>
                        <a:pt x="75" y="1582"/>
                      </a:lnTo>
                      <a:lnTo>
                        <a:pt x="61" y="1593"/>
                      </a:lnTo>
                      <a:lnTo>
                        <a:pt x="61" y="1593"/>
                      </a:lnTo>
                      <a:lnTo>
                        <a:pt x="75" y="1585"/>
                      </a:lnTo>
                      <a:lnTo>
                        <a:pt x="78" y="1582"/>
                      </a:lnTo>
                      <a:lnTo>
                        <a:pt x="78" y="1582"/>
                      </a:lnTo>
                      <a:lnTo>
                        <a:pt x="102" y="1601"/>
                      </a:lnTo>
                      <a:lnTo>
                        <a:pt x="102" y="1601"/>
                      </a:lnTo>
                      <a:lnTo>
                        <a:pt x="163" y="1647"/>
                      </a:lnTo>
                      <a:lnTo>
                        <a:pt x="163" y="1647"/>
                      </a:lnTo>
                      <a:lnTo>
                        <a:pt x="225" y="1692"/>
                      </a:lnTo>
                      <a:lnTo>
                        <a:pt x="225" y="1692"/>
                      </a:lnTo>
                      <a:lnTo>
                        <a:pt x="230" y="1698"/>
                      </a:lnTo>
                      <a:lnTo>
                        <a:pt x="230" y="1698"/>
                      </a:lnTo>
                      <a:lnTo>
                        <a:pt x="225" y="1703"/>
                      </a:lnTo>
                      <a:lnTo>
                        <a:pt x="225" y="1703"/>
                      </a:lnTo>
                      <a:lnTo>
                        <a:pt x="206" y="1716"/>
                      </a:lnTo>
                      <a:lnTo>
                        <a:pt x="206" y="1716"/>
                      </a:lnTo>
                      <a:lnTo>
                        <a:pt x="228" y="1703"/>
                      </a:lnTo>
                      <a:lnTo>
                        <a:pt x="228" y="1703"/>
                      </a:lnTo>
                      <a:lnTo>
                        <a:pt x="233" y="1701"/>
                      </a:lnTo>
                      <a:lnTo>
                        <a:pt x="233" y="1701"/>
                      </a:lnTo>
                      <a:lnTo>
                        <a:pt x="281" y="1732"/>
                      </a:lnTo>
                      <a:lnTo>
                        <a:pt x="281" y="1732"/>
                      </a:lnTo>
                      <a:lnTo>
                        <a:pt x="319" y="1760"/>
                      </a:lnTo>
                      <a:lnTo>
                        <a:pt x="319" y="1760"/>
                      </a:lnTo>
                      <a:lnTo>
                        <a:pt x="335" y="1767"/>
                      </a:lnTo>
                      <a:lnTo>
                        <a:pt x="335" y="1767"/>
                      </a:lnTo>
                      <a:lnTo>
                        <a:pt x="322" y="1757"/>
                      </a:lnTo>
                      <a:lnTo>
                        <a:pt x="322" y="1757"/>
                      </a:lnTo>
                      <a:lnTo>
                        <a:pt x="284" y="1727"/>
                      </a:lnTo>
                      <a:lnTo>
                        <a:pt x="284" y="1727"/>
                      </a:lnTo>
                      <a:lnTo>
                        <a:pt x="241" y="1695"/>
                      </a:lnTo>
                      <a:lnTo>
                        <a:pt x="241" y="1695"/>
                      </a:lnTo>
                      <a:lnTo>
                        <a:pt x="281" y="1668"/>
                      </a:lnTo>
                      <a:lnTo>
                        <a:pt x="281" y="1668"/>
                      </a:lnTo>
                      <a:lnTo>
                        <a:pt x="356" y="1617"/>
                      </a:lnTo>
                      <a:lnTo>
                        <a:pt x="356" y="1617"/>
                      </a:lnTo>
                      <a:lnTo>
                        <a:pt x="394" y="1591"/>
                      </a:lnTo>
                      <a:lnTo>
                        <a:pt x="394" y="1591"/>
                      </a:lnTo>
                      <a:lnTo>
                        <a:pt x="440" y="1625"/>
                      </a:lnTo>
                      <a:lnTo>
                        <a:pt x="440" y="1625"/>
                      </a:lnTo>
                      <a:lnTo>
                        <a:pt x="509" y="1673"/>
                      </a:lnTo>
                      <a:lnTo>
                        <a:pt x="509" y="1673"/>
                      </a:lnTo>
                      <a:lnTo>
                        <a:pt x="547" y="1701"/>
                      </a:lnTo>
                      <a:lnTo>
                        <a:pt x="547" y="1701"/>
                      </a:lnTo>
                      <a:lnTo>
                        <a:pt x="536" y="1706"/>
                      </a:lnTo>
                      <a:lnTo>
                        <a:pt x="536" y="1706"/>
                      </a:lnTo>
                      <a:lnTo>
                        <a:pt x="477" y="1751"/>
                      </a:lnTo>
                      <a:lnTo>
                        <a:pt x="477" y="1751"/>
                      </a:lnTo>
                      <a:lnTo>
                        <a:pt x="453" y="1767"/>
                      </a:lnTo>
                      <a:lnTo>
                        <a:pt x="453" y="1767"/>
                      </a:lnTo>
                      <a:lnTo>
                        <a:pt x="477" y="1754"/>
                      </a:lnTo>
                      <a:lnTo>
                        <a:pt x="477" y="1754"/>
                      </a:lnTo>
                      <a:lnTo>
                        <a:pt x="539" y="1711"/>
                      </a:lnTo>
                      <a:lnTo>
                        <a:pt x="539" y="1711"/>
                      </a:lnTo>
                      <a:lnTo>
                        <a:pt x="552" y="1703"/>
                      </a:lnTo>
                      <a:lnTo>
                        <a:pt x="552" y="1703"/>
                      </a:lnTo>
                      <a:lnTo>
                        <a:pt x="558" y="1708"/>
                      </a:lnTo>
                      <a:lnTo>
                        <a:pt x="558" y="1708"/>
                      </a:lnTo>
                      <a:lnTo>
                        <a:pt x="579" y="1722"/>
                      </a:lnTo>
                      <a:lnTo>
                        <a:pt x="579" y="1722"/>
                      </a:lnTo>
                      <a:lnTo>
                        <a:pt x="560" y="1706"/>
                      </a:lnTo>
                      <a:lnTo>
                        <a:pt x="560" y="1706"/>
                      </a:lnTo>
                      <a:lnTo>
                        <a:pt x="555" y="1703"/>
                      </a:lnTo>
                      <a:lnTo>
                        <a:pt x="555" y="1703"/>
                      </a:lnTo>
                      <a:lnTo>
                        <a:pt x="627" y="1652"/>
                      </a:lnTo>
                      <a:lnTo>
                        <a:pt x="627" y="1652"/>
                      </a:lnTo>
                      <a:lnTo>
                        <a:pt x="713" y="1596"/>
                      </a:lnTo>
                      <a:lnTo>
                        <a:pt x="713" y="1596"/>
                      </a:lnTo>
                      <a:lnTo>
                        <a:pt x="718" y="1598"/>
                      </a:lnTo>
                      <a:lnTo>
                        <a:pt x="718" y="1598"/>
                      </a:lnTo>
                      <a:lnTo>
                        <a:pt x="732" y="1607"/>
                      </a:lnTo>
                      <a:lnTo>
                        <a:pt x="732" y="1607"/>
                      </a:lnTo>
                      <a:lnTo>
                        <a:pt x="718" y="1596"/>
                      </a:lnTo>
                      <a:lnTo>
                        <a:pt x="718" y="1596"/>
                      </a:lnTo>
                      <a:lnTo>
                        <a:pt x="716" y="1593"/>
                      </a:lnTo>
                      <a:lnTo>
                        <a:pt x="716" y="1593"/>
                      </a:lnTo>
                      <a:lnTo>
                        <a:pt x="727" y="1585"/>
                      </a:lnTo>
                      <a:lnTo>
                        <a:pt x="727" y="1585"/>
                      </a:lnTo>
                      <a:lnTo>
                        <a:pt x="826" y="1515"/>
                      </a:lnTo>
                      <a:lnTo>
                        <a:pt x="826" y="1515"/>
                      </a:lnTo>
                      <a:lnTo>
                        <a:pt x="866" y="1486"/>
                      </a:lnTo>
                      <a:lnTo>
                        <a:pt x="866" y="1486"/>
                      </a:lnTo>
                      <a:lnTo>
                        <a:pt x="893" y="1505"/>
                      </a:lnTo>
                      <a:lnTo>
                        <a:pt x="893" y="1505"/>
                      </a:lnTo>
                      <a:lnTo>
                        <a:pt x="946" y="1545"/>
                      </a:lnTo>
                      <a:lnTo>
                        <a:pt x="946" y="1545"/>
                      </a:lnTo>
                      <a:lnTo>
                        <a:pt x="992" y="1577"/>
                      </a:lnTo>
                      <a:lnTo>
                        <a:pt x="992" y="1577"/>
                      </a:lnTo>
                      <a:lnTo>
                        <a:pt x="1021" y="1596"/>
                      </a:lnTo>
                      <a:lnTo>
                        <a:pt x="1021" y="1596"/>
                      </a:lnTo>
                      <a:lnTo>
                        <a:pt x="1013" y="1604"/>
                      </a:lnTo>
                      <a:lnTo>
                        <a:pt x="1013" y="1604"/>
                      </a:lnTo>
                      <a:lnTo>
                        <a:pt x="1021" y="1596"/>
                      </a:lnTo>
                      <a:lnTo>
                        <a:pt x="1021" y="1596"/>
                      </a:lnTo>
                      <a:lnTo>
                        <a:pt x="1027" y="1598"/>
                      </a:lnTo>
                      <a:lnTo>
                        <a:pt x="1027" y="1598"/>
                      </a:lnTo>
                      <a:lnTo>
                        <a:pt x="1040" y="1607"/>
                      </a:lnTo>
                      <a:lnTo>
                        <a:pt x="1040" y="1607"/>
                      </a:lnTo>
                      <a:lnTo>
                        <a:pt x="1027" y="1598"/>
                      </a:lnTo>
                      <a:lnTo>
                        <a:pt x="1024" y="1596"/>
                      </a:lnTo>
                      <a:lnTo>
                        <a:pt x="1024" y="1596"/>
                      </a:lnTo>
                      <a:lnTo>
                        <a:pt x="1054" y="1577"/>
                      </a:lnTo>
                      <a:lnTo>
                        <a:pt x="1054" y="1577"/>
                      </a:lnTo>
                      <a:lnTo>
                        <a:pt x="1158" y="1507"/>
                      </a:lnTo>
                      <a:lnTo>
                        <a:pt x="1158" y="1507"/>
                      </a:lnTo>
                      <a:lnTo>
                        <a:pt x="1180" y="1491"/>
                      </a:lnTo>
                      <a:lnTo>
                        <a:pt x="1180" y="1491"/>
                      </a:lnTo>
                      <a:lnTo>
                        <a:pt x="1209" y="1513"/>
                      </a:lnTo>
                      <a:lnTo>
                        <a:pt x="1209" y="1513"/>
                      </a:lnTo>
                      <a:lnTo>
                        <a:pt x="1260" y="1550"/>
                      </a:lnTo>
                      <a:lnTo>
                        <a:pt x="1260" y="1550"/>
                      </a:lnTo>
                      <a:lnTo>
                        <a:pt x="1306" y="1582"/>
                      </a:lnTo>
                      <a:lnTo>
                        <a:pt x="1306" y="1582"/>
                      </a:lnTo>
                      <a:lnTo>
                        <a:pt x="1335" y="1601"/>
                      </a:lnTo>
                      <a:lnTo>
                        <a:pt x="1335" y="1601"/>
                      </a:lnTo>
                      <a:lnTo>
                        <a:pt x="1311" y="1620"/>
                      </a:lnTo>
                      <a:lnTo>
                        <a:pt x="1311" y="1620"/>
                      </a:lnTo>
                      <a:lnTo>
                        <a:pt x="1338" y="1601"/>
                      </a:lnTo>
                      <a:lnTo>
                        <a:pt x="1340" y="1604"/>
                      </a:lnTo>
                      <a:lnTo>
                        <a:pt x="1340" y="1604"/>
                      </a:lnTo>
                      <a:lnTo>
                        <a:pt x="1351" y="1612"/>
                      </a:lnTo>
                      <a:lnTo>
                        <a:pt x="1351" y="1612"/>
                      </a:lnTo>
                      <a:lnTo>
                        <a:pt x="1340" y="1601"/>
                      </a:lnTo>
                      <a:lnTo>
                        <a:pt x="1340" y="1601"/>
                      </a:lnTo>
                      <a:lnTo>
                        <a:pt x="1340" y="1601"/>
                      </a:lnTo>
                      <a:lnTo>
                        <a:pt x="1413" y="1553"/>
                      </a:lnTo>
                      <a:lnTo>
                        <a:pt x="1413" y="1553"/>
                      </a:lnTo>
                      <a:lnTo>
                        <a:pt x="1499" y="1497"/>
                      </a:lnTo>
                      <a:close/>
                      <a:moveTo>
                        <a:pt x="351" y="1609"/>
                      </a:moveTo>
                      <a:lnTo>
                        <a:pt x="351" y="1609"/>
                      </a:lnTo>
                      <a:lnTo>
                        <a:pt x="276" y="1663"/>
                      </a:lnTo>
                      <a:lnTo>
                        <a:pt x="276" y="1663"/>
                      </a:lnTo>
                      <a:lnTo>
                        <a:pt x="238" y="1692"/>
                      </a:lnTo>
                      <a:lnTo>
                        <a:pt x="238" y="1692"/>
                      </a:lnTo>
                      <a:lnTo>
                        <a:pt x="230" y="1684"/>
                      </a:lnTo>
                      <a:lnTo>
                        <a:pt x="230" y="1684"/>
                      </a:lnTo>
                      <a:lnTo>
                        <a:pt x="169" y="1639"/>
                      </a:lnTo>
                      <a:lnTo>
                        <a:pt x="169" y="1639"/>
                      </a:lnTo>
                      <a:lnTo>
                        <a:pt x="107" y="1593"/>
                      </a:lnTo>
                      <a:lnTo>
                        <a:pt x="107" y="1593"/>
                      </a:lnTo>
                      <a:lnTo>
                        <a:pt x="85" y="1577"/>
                      </a:lnTo>
                      <a:lnTo>
                        <a:pt x="85" y="1577"/>
                      </a:lnTo>
                      <a:lnTo>
                        <a:pt x="112" y="1561"/>
                      </a:lnTo>
                      <a:lnTo>
                        <a:pt x="112" y="1561"/>
                      </a:lnTo>
                      <a:lnTo>
                        <a:pt x="163" y="1529"/>
                      </a:lnTo>
                      <a:lnTo>
                        <a:pt x="163" y="1529"/>
                      </a:lnTo>
                      <a:lnTo>
                        <a:pt x="220" y="1489"/>
                      </a:lnTo>
                      <a:lnTo>
                        <a:pt x="220" y="1489"/>
                      </a:lnTo>
                      <a:lnTo>
                        <a:pt x="241" y="1475"/>
                      </a:lnTo>
                      <a:lnTo>
                        <a:pt x="241" y="1475"/>
                      </a:lnTo>
                      <a:lnTo>
                        <a:pt x="284" y="1507"/>
                      </a:lnTo>
                      <a:lnTo>
                        <a:pt x="284" y="1507"/>
                      </a:lnTo>
                      <a:lnTo>
                        <a:pt x="362" y="1566"/>
                      </a:lnTo>
                      <a:lnTo>
                        <a:pt x="362" y="1566"/>
                      </a:lnTo>
                      <a:lnTo>
                        <a:pt x="386" y="1585"/>
                      </a:lnTo>
                      <a:lnTo>
                        <a:pt x="386" y="1585"/>
                      </a:lnTo>
                      <a:lnTo>
                        <a:pt x="351" y="1609"/>
                      </a:lnTo>
                      <a:close/>
                      <a:moveTo>
                        <a:pt x="622" y="1644"/>
                      </a:moveTo>
                      <a:lnTo>
                        <a:pt x="622" y="1644"/>
                      </a:lnTo>
                      <a:lnTo>
                        <a:pt x="549" y="1698"/>
                      </a:lnTo>
                      <a:lnTo>
                        <a:pt x="549" y="1698"/>
                      </a:lnTo>
                      <a:lnTo>
                        <a:pt x="512" y="1668"/>
                      </a:lnTo>
                      <a:lnTo>
                        <a:pt x="512" y="1668"/>
                      </a:lnTo>
                      <a:lnTo>
                        <a:pt x="445" y="1617"/>
                      </a:lnTo>
                      <a:lnTo>
                        <a:pt x="445" y="1617"/>
                      </a:lnTo>
                      <a:lnTo>
                        <a:pt x="405" y="1585"/>
                      </a:lnTo>
                      <a:lnTo>
                        <a:pt x="405" y="1585"/>
                      </a:lnTo>
                      <a:lnTo>
                        <a:pt x="442" y="1561"/>
                      </a:lnTo>
                      <a:lnTo>
                        <a:pt x="442" y="1561"/>
                      </a:lnTo>
                      <a:lnTo>
                        <a:pt x="525" y="1499"/>
                      </a:lnTo>
                      <a:lnTo>
                        <a:pt x="525" y="1499"/>
                      </a:lnTo>
                      <a:lnTo>
                        <a:pt x="552" y="1480"/>
                      </a:lnTo>
                      <a:lnTo>
                        <a:pt x="552" y="1480"/>
                      </a:lnTo>
                      <a:lnTo>
                        <a:pt x="574" y="1497"/>
                      </a:lnTo>
                      <a:lnTo>
                        <a:pt x="574" y="1497"/>
                      </a:lnTo>
                      <a:lnTo>
                        <a:pt x="630" y="1539"/>
                      </a:lnTo>
                      <a:lnTo>
                        <a:pt x="630" y="1539"/>
                      </a:lnTo>
                      <a:lnTo>
                        <a:pt x="681" y="1574"/>
                      </a:lnTo>
                      <a:lnTo>
                        <a:pt x="681" y="1574"/>
                      </a:lnTo>
                      <a:lnTo>
                        <a:pt x="702" y="1588"/>
                      </a:lnTo>
                      <a:lnTo>
                        <a:pt x="702" y="1588"/>
                      </a:lnTo>
                      <a:lnTo>
                        <a:pt x="622" y="1644"/>
                      </a:lnTo>
                      <a:close/>
                      <a:moveTo>
                        <a:pt x="1625" y="1395"/>
                      </a:moveTo>
                      <a:lnTo>
                        <a:pt x="1625" y="1395"/>
                      </a:lnTo>
                      <a:lnTo>
                        <a:pt x="1509" y="1475"/>
                      </a:lnTo>
                      <a:lnTo>
                        <a:pt x="1509" y="1475"/>
                      </a:lnTo>
                      <a:lnTo>
                        <a:pt x="1496" y="1486"/>
                      </a:lnTo>
                      <a:lnTo>
                        <a:pt x="1496" y="1486"/>
                      </a:lnTo>
                      <a:lnTo>
                        <a:pt x="1432" y="1435"/>
                      </a:lnTo>
                      <a:lnTo>
                        <a:pt x="1432" y="1435"/>
                      </a:lnTo>
                      <a:lnTo>
                        <a:pt x="1354" y="1379"/>
                      </a:lnTo>
                      <a:lnTo>
                        <a:pt x="1354" y="1379"/>
                      </a:lnTo>
                      <a:lnTo>
                        <a:pt x="1351" y="1376"/>
                      </a:lnTo>
                      <a:lnTo>
                        <a:pt x="1351" y="1376"/>
                      </a:lnTo>
                      <a:lnTo>
                        <a:pt x="1472" y="1290"/>
                      </a:lnTo>
                      <a:lnTo>
                        <a:pt x="1472" y="1290"/>
                      </a:lnTo>
                      <a:lnTo>
                        <a:pt x="1499" y="1271"/>
                      </a:lnTo>
                      <a:lnTo>
                        <a:pt x="1499" y="1271"/>
                      </a:lnTo>
                      <a:lnTo>
                        <a:pt x="1542" y="1301"/>
                      </a:lnTo>
                      <a:lnTo>
                        <a:pt x="1542" y="1301"/>
                      </a:lnTo>
                      <a:lnTo>
                        <a:pt x="1638" y="1371"/>
                      </a:lnTo>
                      <a:lnTo>
                        <a:pt x="1638" y="1371"/>
                      </a:lnTo>
                      <a:lnTo>
                        <a:pt x="1649" y="1379"/>
                      </a:lnTo>
                      <a:lnTo>
                        <a:pt x="1649" y="1379"/>
                      </a:lnTo>
                      <a:lnTo>
                        <a:pt x="1625" y="1395"/>
                      </a:lnTo>
                      <a:close/>
                      <a:moveTo>
                        <a:pt x="1743" y="1221"/>
                      </a:moveTo>
                      <a:lnTo>
                        <a:pt x="1743" y="1221"/>
                      </a:lnTo>
                      <a:lnTo>
                        <a:pt x="1810" y="1269"/>
                      </a:lnTo>
                      <a:lnTo>
                        <a:pt x="1810" y="1269"/>
                      </a:lnTo>
                      <a:lnTo>
                        <a:pt x="1743" y="1314"/>
                      </a:lnTo>
                      <a:lnTo>
                        <a:pt x="1743" y="1314"/>
                      </a:lnTo>
                      <a:lnTo>
                        <a:pt x="1654" y="1376"/>
                      </a:lnTo>
                      <a:lnTo>
                        <a:pt x="1654" y="1376"/>
                      </a:lnTo>
                      <a:lnTo>
                        <a:pt x="1641" y="1365"/>
                      </a:lnTo>
                      <a:lnTo>
                        <a:pt x="1641" y="1365"/>
                      </a:lnTo>
                      <a:lnTo>
                        <a:pt x="1547" y="1293"/>
                      </a:lnTo>
                      <a:lnTo>
                        <a:pt x="1547" y="1293"/>
                      </a:lnTo>
                      <a:lnTo>
                        <a:pt x="1509" y="1266"/>
                      </a:lnTo>
                      <a:lnTo>
                        <a:pt x="1509" y="1266"/>
                      </a:lnTo>
                      <a:lnTo>
                        <a:pt x="1641" y="1172"/>
                      </a:lnTo>
                      <a:lnTo>
                        <a:pt x="1641" y="1172"/>
                      </a:lnTo>
                      <a:lnTo>
                        <a:pt x="1660" y="1161"/>
                      </a:lnTo>
                      <a:lnTo>
                        <a:pt x="1660" y="1161"/>
                      </a:lnTo>
                      <a:lnTo>
                        <a:pt x="1743" y="1221"/>
                      </a:lnTo>
                      <a:close/>
                      <a:moveTo>
                        <a:pt x="1499" y="1258"/>
                      </a:moveTo>
                      <a:lnTo>
                        <a:pt x="1499" y="1258"/>
                      </a:lnTo>
                      <a:lnTo>
                        <a:pt x="1437" y="1210"/>
                      </a:lnTo>
                      <a:lnTo>
                        <a:pt x="1437" y="1210"/>
                      </a:lnTo>
                      <a:lnTo>
                        <a:pt x="1351" y="1151"/>
                      </a:lnTo>
                      <a:lnTo>
                        <a:pt x="1351" y="1151"/>
                      </a:lnTo>
                      <a:lnTo>
                        <a:pt x="1485" y="1059"/>
                      </a:lnTo>
                      <a:lnTo>
                        <a:pt x="1485" y="1059"/>
                      </a:lnTo>
                      <a:lnTo>
                        <a:pt x="1504" y="1046"/>
                      </a:lnTo>
                      <a:lnTo>
                        <a:pt x="1504" y="1046"/>
                      </a:lnTo>
                      <a:lnTo>
                        <a:pt x="1614" y="1127"/>
                      </a:lnTo>
                      <a:lnTo>
                        <a:pt x="1614" y="1127"/>
                      </a:lnTo>
                      <a:lnTo>
                        <a:pt x="1651" y="1153"/>
                      </a:lnTo>
                      <a:lnTo>
                        <a:pt x="1651" y="1153"/>
                      </a:lnTo>
                      <a:lnTo>
                        <a:pt x="1636" y="1167"/>
                      </a:lnTo>
                      <a:lnTo>
                        <a:pt x="1636" y="1167"/>
                      </a:lnTo>
                      <a:lnTo>
                        <a:pt x="1499" y="1258"/>
                      </a:lnTo>
                      <a:close/>
                      <a:moveTo>
                        <a:pt x="1745" y="998"/>
                      </a:moveTo>
                      <a:lnTo>
                        <a:pt x="1745" y="998"/>
                      </a:lnTo>
                      <a:lnTo>
                        <a:pt x="1813" y="1046"/>
                      </a:lnTo>
                      <a:lnTo>
                        <a:pt x="1813" y="1046"/>
                      </a:lnTo>
                      <a:lnTo>
                        <a:pt x="1783" y="1065"/>
                      </a:lnTo>
                      <a:lnTo>
                        <a:pt x="1783" y="1065"/>
                      </a:lnTo>
                      <a:lnTo>
                        <a:pt x="1660" y="1148"/>
                      </a:lnTo>
                      <a:lnTo>
                        <a:pt x="1660" y="1148"/>
                      </a:lnTo>
                      <a:lnTo>
                        <a:pt x="1619" y="1118"/>
                      </a:lnTo>
                      <a:lnTo>
                        <a:pt x="1619" y="1118"/>
                      </a:lnTo>
                      <a:lnTo>
                        <a:pt x="1512" y="1038"/>
                      </a:lnTo>
                      <a:lnTo>
                        <a:pt x="1512" y="1038"/>
                      </a:lnTo>
                      <a:lnTo>
                        <a:pt x="1617" y="966"/>
                      </a:lnTo>
                      <a:lnTo>
                        <a:pt x="1617" y="966"/>
                      </a:lnTo>
                      <a:lnTo>
                        <a:pt x="1660" y="934"/>
                      </a:lnTo>
                      <a:lnTo>
                        <a:pt x="1660" y="934"/>
                      </a:lnTo>
                      <a:lnTo>
                        <a:pt x="1745" y="998"/>
                      </a:lnTo>
                      <a:close/>
                      <a:moveTo>
                        <a:pt x="1512" y="823"/>
                      </a:moveTo>
                      <a:lnTo>
                        <a:pt x="1512" y="823"/>
                      </a:lnTo>
                      <a:lnTo>
                        <a:pt x="1627" y="909"/>
                      </a:lnTo>
                      <a:lnTo>
                        <a:pt x="1627" y="909"/>
                      </a:lnTo>
                      <a:lnTo>
                        <a:pt x="1654" y="928"/>
                      </a:lnTo>
                      <a:lnTo>
                        <a:pt x="1654" y="928"/>
                      </a:lnTo>
                      <a:lnTo>
                        <a:pt x="1611" y="958"/>
                      </a:lnTo>
                      <a:lnTo>
                        <a:pt x="1611" y="958"/>
                      </a:lnTo>
                      <a:lnTo>
                        <a:pt x="1504" y="1033"/>
                      </a:lnTo>
                      <a:lnTo>
                        <a:pt x="1504" y="1033"/>
                      </a:lnTo>
                      <a:lnTo>
                        <a:pt x="1474" y="1011"/>
                      </a:lnTo>
                      <a:lnTo>
                        <a:pt x="1474" y="1011"/>
                      </a:lnTo>
                      <a:lnTo>
                        <a:pt x="1357" y="923"/>
                      </a:lnTo>
                      <a:lnTo>
                        <a:pt x="1357" y="923"/>
                      </a:lnTo>
                      <a:lnTo>
                        <a:pt x="1408" y="888"/>
                      </a:lnTo>
                      <a:lnTo>
                        <a:pt x="1408" y="888"/>
                      </a:lnTo>
                      <a:lnTo>
                        <a:pt x="1507" y="818"/>
                      </a:lnTo>
                      <a:lnTo>
                        <a:pt x="1507" y="818"/>
                      </a:lnTo>
                      <a:lnTo>
                        <a:pt x="1512" y="823"/>
                      </a:lnTo>
                      <a:close/>
                      <a:moveTo>
                        <a:pt x="1678" y="719"/>
                      </a:moveTo>
                      <a:lnTo>
                        <a:pt x="1678" y="719"/>
                      </a:lnTo>
                      <a:lnTo>
                        <a:pt x="1804" y="810"/>
                      </a:lnTo>
                      <a:lnTo>
                        <a:pt x="1804" y="810"/>
                      </a:lnTo>
                      <a:lnTo>
                        <a:pt x="1818" y="821"/>
                      </a:lnTo>
                      <a:lnTo>
                        <a:pt x="1818" y="821"/>
                      </a:lnTo>
                      <a:lnTo>
                        <a:pt x="1810" y="826"/>
                      </a:lnTo>
                      <a:lnTo>
                        <a:pt x="1810" y="826"/>
                      </a:lnTo>
                      <a:lnTo>
                        <a:pt x="1726" y="880"/>
                      </a:lnTo>
                      <a:lnTo>
                        <a:pt x="1726" y="880"/>
                      </a:lnTo>
                      <a:lnTo>
                        <a:pt x="1662" y="923"/>
                      </a:lnTo>
                      <a:lnTo>
                        <a:pt x="1662" y="923"/>
                      </a:lnTo>
                      <a:lnTo>
                        <a:pt x="1636" y="901"/>
                      </a:lnTo>
                      <a:lnTo>
                        <a:pt x="1636" y="901"/>
                      </a:lnTo>
                      <a:lnTo>
                        <a:pt x="1517" y="816"/>
                      </a:lnTo>
                      <a:lnTo>
                        <a:pt x="1515" y="813"/>
                      </a:lnTo>
                      <a:lnTo>
                        <a:pt x="1515" y="813"/>
                      </a:lnTo>
                      <a:lnTo>
                        <a:pt x="1526" y="805"/>
                      </a:lnTo>
                      <a:lnTo>
                        <a:pt x="1526" y="805"/>
                      </a:lnTo>
                      <a:lnTo>
                        <a:pt x="1627" y="732"/>
                      </a:lnTo>
                      <a:lnTo>
                        <a:pt x="1627" y="732"/>
                      </a:lnTo>
                      <a:lnTo>
                        <a:pt x="1662" y="708"/>
                      </a:lnTo>
                      <a:lnTo>
                        <a:pt x="1662" y="708"/>
                      </a:lnTo>
                      <a:lnTo>
                        <a:pt x="1678" y="719"/>
                      </a:lnTo>
                      <a:close/>
                      <a:moveTo>
                        <a:pt x="1571" y="185"/>
                      </a:moveTo>
                      <a:lnTo>
                        <a:pt x="1571" y="185"/>
                      </a:lnTo>
                      <a:lnTo>
                        <a:pt x="1660" y="250"/>
                      </a:lnTo>
                      <a:lnTo>
                        <a:pt x="1660" y="250"/>
                      </a:lnTo>
                      <a:lnTo>
                        <a:pt x="1665" y="252"/>
                      </a:lnTo>
                      <a:lnTo>
                        <a:pt x="1665" y="252"/>
                      </a:lnTo>
                      <a:lnTo>
                        <a:pt x="1592" y="301"/>
                      </a:lnTo>
                      <a:lnTo>
                        <a:pt x="1592" y="301"/>
                      </a:lnTo>
                      <a:lnTo>
                        <a:pt x="1512" y="354"/>
                      </a:lnTo>
                      <a:lnTo>
                        <a:pt x="1512" y="354"/>
                      </a:lnTo>
                      <a:lnTo>
                        <a:pt x="1443" y="303"/>
                      </a:lnTo>
                      <a:lnTo>
                        <a:pt x="1443" y="303"/>
                      </a:lnTo>
                      <a:lnTo>
                        <a:pt x="1365" y="247"/>
                      </a:lnTo>
                      <a:lnTo>
                        <a:pt x="1365" y="247"/>
                      </a:lnTo>
                      <a:lnTo>
                        <a:pt x="1381" y="236"/>
                      </a:lnTo>
                      <a:lnTo>
                        <a:pt x="1381" y="236"/>
                      </a:lnTo>
                      <a:lnTo>
                        <a:pt x="1464" y="177"/>
                      </a:lnTo>
                      <a:lnTo>
                        <a:pt x="1464" y="177"/>
                      </a:lnTo>
                      <a:lnTo>
                        <a:pt x="1515" y="140"/>
                      </a:lnTo>
                      <a:lnTo>
                        <a:pt x="1515" y="140"/>
                      </a:lnTo>
                      <a:lnTo>
                        <a:pt x="1571" y="185"/>
                      </a:lnTo>
                      <a:close/>
                      <a:moveTo>
                        <a:pt x="1322" y="212"/>
                      </a:moveTo>
                      <a:lnTo>
                        <a:pt x="1322" y="212"/>
                      </a:lnTo>
                      <a:lnTo>
                        <a:pt x="1215" y="137"/>
                      </a:lnTo>
                      <a:lnTo>
                        <a:pt x="1215" y="137"/>
                      </a:lnTo>
                      <a:lnTo>
                        <a:pt x="1209" y="132"/>
                      </a:lnTo>
                      <a:lnTo>
                        <a:pt x="1209" y="132"/>
                      </a:lnTo>
                      <a:lnTo>
                        <a:pt x="1233" y="115"/>
                      </a:lnTo>
                      <a:lnTo>
                        <a:pt x="1233" y="115"/>
                      </a:lnTo>
                      <a:lnTo>
                        <a:pt x="1287" y="75"/>
                      </a:lnTo>
                      <a:lnTo>
                        <a:pt x="1287" y="75"/>
                      </a:lnTo>
                      <a:lnTo>
                        <a:pt x="1335" y="40"/>
                      </a:lnTo>
                      <a:lnTo>
                        <a:pt x="1335" y="40"/>
                      </a:lnTo>
                      <a:lnTo>
                        <a:pt x="1359" y="22"/>
                      </a:lnTo>
                      <a:lnTo>
                        <a:pt x="1359" y="22"/>
                      </a:lnTo>
                      <a:lnTo>
                        <a:pt x="1408" y="59"/>
                      </a:lnTo>
                      <a:lnTo>
                        <a:pt x="1408" y="59"/>
                      </a:lnTo>
                      <a:lnTo>
                        <a:pt x="1485" y="118"/>
                      </a:lnTo>
                      <a:lnTo>
                        <a:pt x="1485" y="118"/>
                      </a:lnTo>
                      <a:lnTo>
                        <a:pt x="1507" y="137"/>
                      </a:lnTo>
                      <a:lnTo>
                        <a:pt x="1507" y="137"/>
                      </a:lnTo>
                      <a:lnTo>
                        <a:pt x="1456" y="169"/>
                      </a:lnTo>
                      <a:lnTo>
                        <a:pt x="1456" y="169"/>
                      </a:lnTo>
                      <a:lnTo>
                        <a:pt x="1373" y="228"/>
                      </a:lnTo>
                      <a:lnTo>
                        <a:pt x="1373" y="228"/>
                      </a:lnTo>
                      <a:lnTo>
                        <a:pt x="1357" y="239"/>
                      </a:lnTo>
                      <a:lnTo>
                        <a:pt x="1357" y="239"/>
                      </a:lnTo>
                      <a:lnTo>
                        <a:pt x="1322" y="212"/>
                      </a:lnTo>
                      <a:close/>
                      <a:moveTo>
                        <a:pt x="1201" y="357"/>
                      </a:moveTo>
                      <a:lnTo>
                        <a:pt x="1201" y="357"/>
                      </a:lnTo>
                      <a:lnTo>
                        <a:pt x="1222" y="343"/>
                      </a:lnTo>
                      <a:lnTo>
                        <a:pt x="1222" y="343"/>
                      </a:lnTo>
                      <a:lnTo>
                        <a:pt x="1298" y="292"/>
                      </a:lnTo>
                      <a:lnTo>
                        <a:pt x="1298" y="292"/>
                      </a:lnTo>
                      <a:lnTo>
                        <a:pt x="1357" y="252"/>
                      </a:lnTo>
                      <a:lnTo>
                        <a:pt x="1357" y="252"/>
                      </a:lnTo>
                      <a:lnTo>
                        <a:pt x="1434" y="311"/>
                      </a:lnTo>
                      <a:lnTo>
                        <a:pt x="1434" y="311"/>
                      </a:lnTo>
                      <a:lnTo>
                        <a:pt x="1504" y="362"/>
                      </a:lnTo>
                      <a:lnTo>
                        <a:pt x="1504" y="362"/>
                      </a:lnTo>
                      <a:lnTo>
                        <a:pt x="1421" y="419"/>
                      </a:lnTo>
                      <a:lnTo>
                        <a:pt x="1421" y="419"/>
                      </a:lnTo>
                      <a:lnTo>
                        <a:pt x="1354" y="467"/>
                      </a:lnTo>
                      <a:lnTo>
                        <a:pt x="1354" y="467"/>
                      </a:lnTo>
                      <a:lnTo>
                        <a:pt x="1274" y="408"/>
                      </a:lnTo>
                      <a:lnTo>
                        <a:pt x="1274" y="408"/>
                      </a:lnTo>
                      <a:lnTo>
                        <a:pt x="1201" y="357"/>
                      </a:lnTo>
                      <a:close/>
                      <a:moveTo>
                        <a:pt x="1399" y="499"/>
                      </a:moveTo>
                      <a:lnTo>
                        <a:pt x="1399" y="499"/>
                      </a:lnTo>
                      <a:lnTo>
                        <a:pt x="1359" y="472"/>
                      </a:lnTo>
                      <a:lnTo>
                        <a:pt x="1359" y="472"/>
                      </a:lnTo>
                      <a:lnTo>
                        <a:pt x="1429" y="426"/>
                      </a:lnTo>
                      <a:lnTo>
                        <a:pt x="1429" y="426"/>
                      </a:lnTo>
                      <a:lnTo>
                        <a:pt x="1512" y="367"/>
                      </a:lnTo>
                      <a:lnTo>
                        <a:pt x="1512" y="367"/>
                      </a:lnTo>
                      <a:lnTo>
                        <a:pt x="1512" y="367"/>
                      </a:lnTo>
                      <a:lnTo>
                        <a:pt x="1555" y="400"/>
                      </a:lnTo>
                      <a:lnTo>
                        <a:pt x="1555" y="400"/>
                      </a:lnTo>
                      <a:lnTo>
                        <a:pt x="1662" y="478"/>
                      </a:lnTo>
                      <a:lnTo>
                        <a:pt x="1662" y="478"/>
                      </a:lnTo>
                      <a:lnTo>
                        <a:pt x="1587" y="529"/>
                      </a:lnTo>
                      <a:lnTo>
                        <a:pt x="1587" y="529"/>
                      </a:lnTo>
                      <a:lnTo>
                        <a:pt x="1509" y="579"/>
                      </a:lnTo>
                      <a:lnTo>
                        <a:pt x="1509" y="579"/>
                      </a:lnTo>
                      <a:lnTo>
                        <a:pt x="1399" y="499"/>
                      </a:lnTo>
                      <a:close/>
                      <a:moveTo>
                        <a:pt x="1474" y="617"/>
                      </a:moveTo>
                      <a:lnTo>
                        <a:pt x="1474" y="617"/>
                      </a:lnTo>
                      <a:lnTo>
                        <a:pt x="1509" y="593"/>
                      </a:lnTo>
                      <a:lnTo>
                        <a:pt x="1509" y="593"/>
                      </a:lnTo>
                      <a:lnTo>
                        <a:pt x="1536" y="614"/>
                      </a:lnTo>
                      <a:lnTo>
                        <a:pt x="1536" y="614"/>
                      </a:lnTo>
                      <a:lnTo>
                        <a:pt x="1660" y="706"/>
                      </a:lnTo>
                      <a:lnTo>
                        <a:pt x="1660" y="706"/>
                      </a:lnTo>
                      <a:lnTo>
                        <a:pt x="1625" y="727"/>
                      </a:lnTo>
                      <a:lnTo>
                        <a:pt x="1625" y="727"/>
                      </a:lnTo>
                      <a:lnTo>
                        <a:pt x="1520" y="797"/>
                      </a:lnTo>
                      <a:lnTo>
                        <a:pt x="1520" y="797"/>
                      </a:lnTo>
                      <a:lnTo>
                        <a:pt x="1507" y="807"/>
                      </a:lnTo>
                      <a:lnTo>
                        <a:pt x="1507" y="807"/>
                      </a:lnTo>
                      <a:lnTo>
                        <a:pt x="1413" y="740"/>
                      </a:lnTo>
                      <a:lnTo>
                        <a:pt x="1413" y="740"/>
                      </a:lnTo>
                      <a:lnTo>
                        <a:pt x="1357" y="700"/>
                      </a:lnTo>
                      <a:lnTo>
                        <a:pt x="1357" y="700"/>
                      </a:lnTo>
                      <a:lnTo>
                        <a:pt x="1474" y="617"/>
                      </a:lnTo>
                      <a:close/>
                      <a:moveTo>
                        <a:pt x="1327" y="904"/>
                      </a:moveTo>
                      <a:lnTo>
                        <a:pt x="1327" y="904"/>
                      </a:lnTo>
                      <a:lnTo>
                        <a:pt x="1201" y="810"/>
                      </a:lnTo>
                      <a:lnTo>
                        <a:pt x="1201" y="810"/>
                      </a:lnTo>
                      <a:lnTo>
                        <a:pt x="1196" y="807"/>
                      </a:lnTo>
                      <a:lnTo>
                        <a:pt x="1196" y="807"/>
                      </a:lnTo>
                      <a:lnTo>
                        <a:pt x="1249" y="770"/>
                      </a:lnTo>
                      <a:lnTo>
                        <a:pt x="1249" y="770"/>
                      </a:lnTo>
                      <a:lnTo>
                        <a:pt x="1354" y="700"/>
                      </a:lnTo>
                      <a:lnTo>
                        <a:pt x="1354" y="700"/>
                      </a:lnTo>
                      <a:lnTo>
                        <a:pt x="1410" y="746"/>
                      </a:lnTo>
                      <a:lnTo>
                        <a:pt x="1410" y="746"/>
                      </a:lnTo>
                      <a:lnTo>
                        <a:pt x="1499" y="813"/>
                      </a:lnTo>
                      <a:lnTo>
                        <a:pt x="1499" y="813"/>
                      </a:lnTo>
                      <a:lnTo>
                        <a:pt x="1402" y="880"/>
                      </a:lnTo>
                      <a:lnTo>
                        <a:pt x="1402" y="880"/>
                      </a:lnTo>
                      <a:lnTo>
                        <a:pt x="1349" y="917"/>
                      </a:lnTo>
                      <a:lnTo>
                        <a:pt x="1349" y="917"/>
                      </a:lnTo>
                      <a:lnTo>
                        <a:pt x="1327" y="904"/>
                      </a:lnTo>
                      <a:close/>
                      <a:moveTo>
                        <a:pt x="1324" y="1129"/>
                      </a:moveTo>
                      <a:lnTo>
                        <a:pt x="1324" y="1129"/>
                      </a:lnTo>
                      <a:lnTo>
                        <a:pt x="1228" y="1059"/>
                      </a:lnTo>
                      <a:lnTo>
                        <a:pt x="1228" y="1059"/>
                      </a:lnTo>
                      <a:lnTo>
                        <a:pt x="1193" y="1035"/>
                      </a:lnTo>
                      <a:lnTo>
                        <a:pt x="1193" y="1035"/>
                      </a:lnTo>
                      <a:lnTo>
                        <a:pt x="1290" y="968"/>
                      </a:lnTo>
                      <a:lnTo>
                        <a:pt x="1290" y="968"/>
                      </a:lnTo>
                      <a:lnTo>
                        <a:pt x="1349" y="931"/>
                      </a:lnTo>
                      <a:lnTo>
                        <a:pt x="1349" y="931"/>
                      </a:lnTo>
                      <a:lnTo>
                        <a:pt x="1467" y="1019"/>
                      </a:lnTo>
                      <a:lnTo>
                        <a:pt x="1467" y="1019"/>
                      </a:lnTo>
                      <a:lnTo>
                        <a:pt x="1493" y="1038"/>
                      </a:lnTo>
                      <a:lnTo>
                        <a:pt x="1493" y="1038"/>
                      </a:lnTo>
                      <a:lnTo>
                        <a:pt x="1477" y="1049"/>
                      </a:lnTo>
                      <a:lnTo>
                        <a:pt x="1477" y="1049"/>
                      </a:lnTo>
                      <a:lnTo>
                        <a:pt x="1346" y="1143"/>
                      </a:lnTo>
                      <a:lnTo>
                        <a:pt x="1343" y="1143"/>
                      </a:lnTo>
                      <a:lnTo>
                        <a:pt x="1343" y="1143"/>
                      </a:lnTo>
                      <a:lnTo>
                        <a:pt x="1324" y="1129"/>
                      </a:lnTo>
                      <a:close/>
                      <a:moveTo>
                        <a:pt x="1276" y="1322"/>
                      </a:moveTo>
                      <a:lnTo>
                        <a:pt x="1276" y="1322"/>
                      </a:lnTo>
                      <a:lnTo>
                        <a:pt x="1209" y="1271"/>
                      </a:lnTo>
                      <a:lnTo>
                        <a:pt x="1209" y="1271"/>
                      </a:lnTo>
                      <a:lnTo>
                        <a:pt x="1190" y="1261"/>
                      </a:lnTo>
                      <a:lnTo>
                        <a:pt x="1190" y="1261"/>
                      </a:lnTo>
                      <a:lnTo>
                        <a:pt x="1236" y="1228"/>
                      </a:lnTo>
                      <a:lnTo>
                        <a:pt x="1236" y="1228"/>
                      </a:lnTo>
                      <a:lnTo>
                        <a:pt x="1343" y="1156"/>
                      </a:lnTo>
                      <a:lnTo>
                        <a:pt x="1343" y="1156"/>
                      </a:lnTo>
                      <a:lnTo>
                        <a:pt x="1429" y="1221"/>
                      </a:lnTo>
                      <a:lnTo>
                        <a:pt x="1429" y="1221"/>
                      </a:lnTo>
                      <a:lnTo>
                        <a:pt x="1491" y="1263"/>
                      </a:lnTo>
                      <a:lnTo>
                        <a:pt x="1491" y="1263"/>
                      </a:lnTo>
                      <a:lnTo>
                        <a:pt x="1467" y="1282"/>
                      </a:lnTo>
                      <a:lnTo>
                        <a:pt x="1467" y="1282"/>
                      </a:lnTo>
                      <a:lnTo>
                        <a:pt x="1340" y="1368"/>
                      </a:lnTo>
                      <a:lnTo>
                        <a:pt x="1340" y="1368"/>
                      </a:lnTo>
                      <a:lnTo>
                        <a:pt x="1276" y="1322"/>
                      </a:lnTo>
                      <a:close/>
                      <a:moveTo>
                        <a:pt x="1338" y="1598"/>
                      </a:moveTo>
                      <a:lnTo>
                        <a:pt x="1338" y="1598"/>
                      </a:lnTo>
                      <a:lnTo>
                        <a:pt x="1311" y="1577"/>
                      </a:lnTo>
                      <a:lnTo>
                        <a:pt x="1311" y="1577"/>
                      </a:lnTo>
                      <a:lnTo>
                        <a:pt x="1268" y="1542"/>
                      </a:lnTo>
                      <a:lnTo>
                        <a:pt x="1268" y="1542"/>
                      </a:lnTo>
                      <a:lnTo>
                        <a:pt x="1217" y="1505"/>
                      </a:lnTo>
                      <a:lnTo>
                        <a:pt x="1217" y="1505"/>
                      </a:lnTo>
                      <a:lnTo>
                        <a:pt x="1190" y="1483"/>
                      </a:lnTo>
                      <a:lnTo>
                        <a:pt x="1190" y="1483"/>
                      </a:lnTo>
                      <a:lnTo>
                        <a:pt x="1306" y="1405"/>
                      </a:lnTo>
                      <a:lnTo>
                        <a:pt x="1306" y="1405"/>
                      </a:lnTo>
                      <a:lnTo>
                        <a:pt x="1340" y="1381"/>
                      </a:lnTo>
                      <a:lnTo>
                        <a:pt x="1340" y="1381"/>
                      </a:lnTo>
                      <a:lnTo>
                        <a:pt x="1349" y="1387"/>
                      </a:lnTo>
                      <a:lnTo>
                        <a:pt x="1349" y="1387"/>
                      </a:lnTo>
                      <a:lnTo>
                        <a:pt x="1426" y="1443"/>
                      </a:lnTo>
                      <a:lnTo>
                        <a:pt x="1426" y="1443"/>
                      </a:lnTo>
                      <a:lnTo>
                        <a:pt x="1491" y="1489"/>
                      </a:lnTo>
                      <a:lnTo>
                        <a:pt x="1491" y="1489"/>
                      </a:lnTo>
                      <a:lnTo>
                        <a:pt x="1408" y="1548"/>
                      </a:lnTo>
                      <a:lnTo>
                        <a:pt x="1408" y="1548"/>
                      </a:lnTo>
                      <a:lnTo>
                        <a:pt x="1338" y="15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4" name="Freeform 72"/>
                <p:cNvSpPr>
                  <a:spLocks noChangeArrowheads="1"/>
                </p:cNvSpPr>
                <p:nvPr/>
              </p:nvSpPr>
              <p:spPr bwMode="auto">
                <a:xfrm>
                  <a:off x="3913188" y="5667375"/>
                  <a:ext cx="26987" cy="20638"/>
                </a:xfrm>
                <a:custGeom>
                  <a:avLst/>
                  <a:gdLst>
                    <a:gd name="T0" fmla="*/ 61 w 76"/>
                    <a:gd name="T1" fmla="*/ 49 h 58"/>
                    <a:gd name="T2" fmla="*/ 61 w 76"/>
                    <a:gd name="T3" fmla="*/ 49 h 58"/>
                    <a:gd name="T4" fmla="*/ 75 w 76"/>
                    <a:gd name="T5" fmla="*/ 57 h 58"/>
                    <a:gd name="T6" fmla="*/ 75 w 76"/>
                    <a:gd name="T7" fmla="*/ 57 h 58"/>
                    <a:gd name="T8" fmla="*/ 64 w 76"/>
                    <a:gd name="T9" fmla="*/ 43 h 58"/>
                    <a:gd name="T10" fmla="*/ 64 w 76"/>
                    <a:gd name="T11" fmla="*/ 43 h 58"/>
                    <a:gd name="T12" fmla="*/ 40 w 76"/>
                    <a:gd name="T13" fmla="*/ 25 h 58"/>
                    <a:gd name="T14" fmla="*/ 40 w 76"/>
                    <a:gd name="T15" fmla="*/ 25 h 58"/>
                    <a:gd name="T16" fmla="*/ 13 w 76"/>
                    <a:gd name="T17" fmla="*/ 6 h 58"/>
                    <a:gd name="T18" fmla="*/ 13 w 76"/>
                    <a:gd name="T19" fmla="*/ 6 h 58"/>
                    <a:gd name="T20" fmla="*/ 0 w 76"/>
                    <a:gd name="T21" fmla="*/ 0 h 58"/>
                    <a:gd name="T22" fmla="*/ 0 w 76"/>
                    <a:gd name="T23" fmla="*/ 0 h 58"/>
                    <a:gd name="T24" fmla="*/ 10 w 76"/>
                    <a:gd name="T25" fmla="*/ 11 h 58"/>
                    <a:gd name="T26" fmla="*/ 10 w 76"/>
                    <a:gd name="T27" fmla="*/ 11 h 58"/>
                    <a:gd name="T28" fmla="*/ 35 w 76"/>
                    <a:gd name="T29" fmla="*/ 33 h 58"/>
                    <a:gd name="T30" fmla="*/ 35 w 76"/>
                    <a:gd name="T31" fmla="*/ 33 h 58"/>
                    <a:gd name="T32" fmla="*/ 61 w 76"/>
                    <a:gd name="T33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58">
                      <a:moveTo>
                        <a:pt x="61" y="49"/>
                      </a:moveTo>
                      <a:lnTo>
                        <a:pt x="61" y="49"/>
                      </a:lnTo>
                      <a:lnTo>
                        <a:pt x="75" y="57"/>
                      </a:lnTo>
                      <a:lnTo>
                        <a:pt x="75" y="57"/>
                      </a:lnTo>
                      <a:lnTo>
                        <a:pt x="64" y="43"/>
                      </a:lnTo>
                      <a:lnTo>
                        <a:pt x="64" y="43"/>
                      </a:lnTo>
                      <a:lnTo>
                        <a:pt x="40" y="25"/>
                      </a:lnTo>
                      <a:lnTo>
                        <a:pt x="40" y="2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35" y="33"/>
                      </a:lnTo>
                      <a:lnTo>
                        <a:pt x="35" y="33"/>
                      </a:lnTo>
                      <a:lnTo>
                        <a:pt x="61" y="4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5" name="Freeform 73"/>
                <p:cNvSpPr>
                  <a:spLocks noChangeArrowheads="1"/>
                </p:cNvSpPr>
                <p:nvPr/>
              </p:nvSpPr>
              <p:spPr bwMode="auto">
                <a:xfrm>
                  <a:off x="4032250" y="5673725"/>
                  <a:ext cx="14288" cy="11113"/>
                </a:xfrm>
                <a:custGeom>
                  <a:avLst/>
                  <a:gdLst>
                    <a:gd name="T0" fmla="*/ 16 w 41"/>
                    <a:gd name="T1" fmla="*/ 18 h 30"/>
                    <a:gd name="T2" fmla="*/ 16 w 41"/>
                    <a:gd name="T3" fmla="*/ 18 h 30"/>
                    <a:gd name="T4" fmla="*/ 32 w 41"/>
                    <a:gd name="T5" fmla="*/ 26 h 30"/>
                    <a:gd name="T6" fmla="*/ 32 w 41"/>
                    <a:gd name="T7" fmla="*/ 26 h 30"/>
                    <a:gd name="T8" fmla="*/ 40 w 41"/>
                    <a:gd name="T9" fmla="*/ 29 h 30"/>
                    <a:gd name="T10" fmla="*/ 40 w 41"/>
                    <a:gd name="T11" fmla="*/ 29 h 30"/>
                    <a:gd name="T12" fmla="*/ 35 w 41"/>
                    <a:gd name="T13" fmla="*/ 21 h 30"/>
                    <a:gd name="T14" fmla="*/ 35 w 41"/>
                    <a:gd name="T15" fmla="*/ 21 h 30"/>
                    <a:gd name="T16" fmla="*/ 24 w 41"/>
                    <a:gd name="T17" fmla="*/ 10 h 30"/>
                    <a:gd name="T18" fmla="*/ 24 w 41"/>
                    <a:gd name="T19" fmla="*/ 10 h 30"/>
                    <a:gd name="T20" fmla="*/ 7 w 41"/>
                    <a:gd name="T21" fmla="*/ 2 h 30"/>
                    <a:gd name="T22" fmla="*/ 7 w 41"/>
                    <a:gd name="T23" fmla="*/ 2 h 30"/>
                    <a:gd name="T24" fmla="*/ 0 w 41"/>
                    <a:gd name="T25" fmla="*/ 0 h 30"/>
                    <a:gd name="T26" fmla="*/ 0 w 41"/>
                    <a:gd name="T27" fmla="*/ 0 h 30"/>
                    <a:gd name="T28" fmla="*/ 5 w 41"/>
                    <a:gd name="T29" fmla="*/ 8 h 30"/>
                    <a:gd name="T30" fmla="*/ 5 w 41"/>
                    <a:gd name="T31" fmla="*/ 8 h 30"/>
                    <a:gd name="T32" fmla="*/ 16 w 41"/>
                    <a:gd name="T33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1" h="30">
                      <a:moveTo>
                        <a:pt x="16" y="18"/>
                      </a:moveTo>
                      <a:lnTo>
                        <a:pt x="16" y="1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40" y="29"/>
                      </a:lnTo>
                      <a:lnTo>
                        <a:pt x="40" y="29"/>
                      </a:lnTo>
                      <a:lnTo>
                        <a:pt x="35" y="21"/>
                      </a:lnTo>
                      <a:lnTo>
                        <a:pt x="35" y="21"/>
                      </a:lnTo>
                      <a:lnTo>
                        <a:pt x="24" y="10"/>
                      </a:lnTo>
                      <a:lnTo>
                        <a:pt x="24" y="1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16" y="1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6" name="Freeform 74"/>
                <p:cNvSpPr>
                  <a:spLocks noChangeArrowheads="1"/>
                </p:cNvSpPr>
                <p:nvPr/>
              </p:nvSpPr>
              <p:spPr bwMode="auto">
                <a:xfrm>
                  <a:off x="3856038" y="5461000"/>
                  <a:ext cx="22225" cy="15875"/>
                </a:xfrm>
                <a:custGeom>
                  <a:avLst/>
                  <a:gdLst>
                    <a:gd name="T0" fmla="*/ 8 w 60"/>
                    <a:gd name="T1" fmla="*/ 11 h 44"/>
                    <a:gd name="T2" fmla="*/ 8 w 60"/>
                    <a:gd name="T3" fmla="*/ 11 h 44"/>
                    <a:gd name="T4" fmla="*/ 27 w 60"/>
                    <a:gd name="T5" fmla="*/ 27 h 44"/>
                    <a:gd name="T6" fmla="*/ 27 w 60"/>
                    <a:gd name="T7" fmla="*/ 27 h 44"/>
                    <a:gd name="T8" fmla="*/ 48 w 60"/>
                    <a:gd name="T9" fmla="*/ 40 h 44"/>
                    <a:gd name="T10" fmla="*/ 48 w 60"/>
                    <a:gd name="T11" fmla="*/ 40 h 44"/>
                    <a:gd name="T12" fmla="*/ 59 w 60"/>
                    <a:gd name="T13" fmla="*/ 43 h 44"/>
                    <a:gd name="T14" fmla="*/ 59 w 60"/>
                    <a:gd name="T15" fmla="*/ 43 h 44"/>
                    <a:gd name="T16" fmla="*/ 51 w 60"/>
                    <a:gd name="T17" fmla="*/ 35 h 44"/>
                    <a:gd name="T18" fmla="*/ 51 w 60"/>
                    <a:gd name="T19" fmla="*/ 35 h 44"/>
                    <a:gd name="T20" fmla="*/ 32 w 60"/>
                    <a:gd name="T21" fmla="*/ 19 h 44"/>
                    <a:gd name="T22" fmla="*/ 32 w 60"/>
                    <a:gd name="T23" fmla="*/ 19 h 44"/>
                    <a:gd name="T24" fmla="*/ 11 w 60"/>
                    <a:gd name="T25" fmla="*/ 5 h 44"/>
                    <a:gd name="T26" fmla="*/ 11 w 60"/>
                    <a:gd name="T27" fmla="*/ 5 h 44"/>
                    <a:gd name="T28" fmla="*/ 0 w 60"/>
                    <a:gd name="T29" fmla="*/ 0 h 44"/>
                    <a:gd name="T30" fmla="*/ 0 w 60"/>
                    <a:gd name="T31" fmla="*/ 0 h 44"/>
                    <a:gd name="T32" fmla="*/ 8 w 60"/>
                    <a:gd name="T33" fmla="*/ 1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44">
                      <a:moveTo>
                        <a:pt x="8" y="11"/>
                      </a:moveTo>
                      <a:lnTo>
                        <a:pt x="8" y="11"/>
                      </a:lnTo>
                      <a:lnTo>
                        <a:pt x="27" y="27"/>
                      </a:lnTo>
                      <a:lnTo>
                        <a:pt x="27" y="27"/>
                      </a:lnTo>
                      <a:lnTo>
                        <a:pt x="48" y="40"/>
                      </a:lnTo>
                      <a:lnTo>
                        <a:pt x="48" y="40"/>
                      </a:lnTo>
                      <a:lnTo>
                        <a:pt x="59" y="43"/>
                      </a:lnTo>
                      <a:lnTo>
                        <a:pt x="59" y="43"/>
                      </a:lnTo>
                      <a:lnTo>
                        <a:pt x="51" y="35"/>
                      </a:lnTo>
                      <a:lnTo>
                        <a:pt x="51" y="35"/>
                      </a:lnTo>
                      <a:lnTo>
                        <a:pt x="32" y="19"/>
                      </a:lnTo>
                      <a:lnTo>
                        <a:pt x="32" y="19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1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7" name="Freeform 75"/>
                <p:cNvSpPr>
                  <a:spLocks noChangeArrowheads="1"/>
                </p:cNvSpPr>
                <p:nvPr/>
              </p:nvSpPr>
              <p:spPr bwMode="auto">
                <a:xfrm>
                  <a:off x="3970338" y="5462588"/>
                  <a:ext cx="20637" cy="15875"/>
                </a:xfrm>
                <a:custGeom>
                  <a:avLst/>
                  <a:gdLst>
                    <a:gd name="T0" fmla="*/ 33 w 58"/>
                    <a:gd name="T1" fmla="*/ 19 h 44"/>
                    <a:gd name="T2" fmla="*/ 33 w 58"/>
                    <a:gd name="T3" fmla="*/ 19 h 44"/>
                    <a:gd name="T4" fmla="*/ 11 w 58"/>
                    <a:gd name="T5" fmla="*/ 6 h 44"/>
                    <a:gd name="T6" fmla="*/ 11 w 58"/>
                    <a:gd name="T7" fmla="*/ 6 h 44"/>
                    <a:gd name="T8" fmla="*/ 0 w 58"/>
                    <a:gd name="T9" fmla="*/ 0 h 44"/>
                    <a:gd name="T10" fmla="*/ 0 w 58"/>
                    <a:gd name="T11" fmla="*/ 0 h 44"/>
                    <a:gd name="T12" fmla="*/ 6 w 58"/>
                    <a:gd name="T13" fmla="*/ 11 h 44"/>
                    <a:gd name="T14" fmla="*/ 6 w 58"/>
                    <a:gd name="T15" fmla="*/ 11 h 44"/>
                    <a:gd name="T16" fmla="*/ 24 w 58"/>
                    <a:gd name="T17" fmla="*/ 27 h 44"/>
                    <a:gd name="T18" fmla="*/ 24 w 58"/>
                    <a:gd name="T19" fmla="*/ 27 h 44"/>
                    <a:gd name="T20" fmla="*/ 46 w 58"/>
                    <a:gd name="T21" fmla="*/ 40 h 44"/>
                    <a:gd name="T22" fmla="*/ 46 w 58"/>
                    <a:gd name="T23" fmla="*/ 40 h 44"/>
                    <a:gd name="T24" fmla="*/ 57 w 58"/>
                    <a:gd name="T25" fmla="*/ 43 h 44"/>
                    <a:gd name="T26" fmla="*/ 57 w 58"/>
                    <a:gd name="T27" fmla="*/ 43 h 44"/>
                    <a:gd name="T28" fmla="*/ 48 w 58"/>
                    <a:gd name="T29" fmla="*/ 35 h 44"/>
                    <a:gd name="T30" fmla="*/ 48 w 58"/>
                    <a:gd name="T31" fmla="*/ 35 h 44"/>
                    <a:gd name="T32" fmla="*/ 33 w 58"/>
                    <a:gd name="T3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44">
                      <a:moveTo>
                        <a:pt x="33" y="19"/>
                      </a:moveTo>
                      <a:lnTo>
                        <a:pt x="33" y="19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24" y="27"/>
                      </a:lnTo>
                      <a:lnTo>
                        <a:pt x="24" y="27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48" y="35"/>
                      </a:lnTo>
                      <a:lnTo>
                        <a:pt x="48" y="35"/>
                      </a:lnTo>
                      <a:lnTo>
                        <a:pt x="33" y="1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8" name="Freeform 76"/>
                <p:cNvSpPr>
                  <a:spLocks noChangeArrowheads="1"/>
                </p:cNvSpPr>
                <p:nvPr/>
              </p:nvSpPr>
              <p:spPr bwMode="auto">
                <a:xfrm>
                  <a:off x="4079875" y="5462588"/>
                  <a:ext cx="34925" cy="25400"/>
                </a:xfrm>
                <a:custGeom>
                  <a:avLst/>
                  <a:gdLst>
                    <a:gd name="T0" fmla="*/ 78 w 95"/>
                    <a:gd name="T1" fmla="*/ 62 h 71"/>
                    <a:gd name="T2" fmla="*/ 78 w 95"/>
                    <a:gd name="T3" fmla="*/ 62 h 71"/>
                    <a:gd name="T4" fmla="*/ 94 w 95"/>
                    <a:gd name="T5" fmla="*/ 70 h 71"/>
                    <a:gd name="T6" fmla="*/ 94 w 95"/>
                    <a:gd name="T7" fmla="*/ 70 h 71"/>
                    <a:gd name="T8" fmla="*/ 80 w 95"/>
                    <a:gd name="T9" fmla="*/ 57 h 71"/>
                    <a:gd name="T10" fmla="*/ 80 w 95"/>
                    <a:gd name="T11" fmla="*/ 57 h 71"/>
                    <a:gd name="T12" fmla="*/ 67 w 95"/>
                    <a:gd name="T13" fmla="*/ 46 h 71"/>
                    <a:gd name="T14" fmla="*/ 67 w 95"/>
                    <a:gd name="T15" fmla="*/ 46 h 71"/>
                    <a:gd name="T16" fmla="*/ 51 w 95"/>
                    <a:gd name="T17" fmla="*/ 32 h 71"/>
                    <a:gd name="T18" fmla="*/ 51 w 95"/>
                    <a:gd name="T19" fmla="*/ 32 h 71"/>
                    <a:gd name="T20" fmla="*/ 32 w 95"/>
                    <a:gd name="T21" fmla="*/ 19 h 71"/>
                    <a:gd name="T22" fmla="*/ 32 w 95"/>
                    <a:gd name="T23" fmla="*/ 19 h 71"/>
                    <a:gd name="T24" fmla="*/ 16 w 95"/>
                    <a:gd name="T25" fmla="*/ 11 h 71"/>
                    <a:gd name="T26" fmla="*/ 16 w 95"/>
                    <a:gd name="T27" fmla="*/ 11 h 71"/>
                    <a:gd name="T28" fmla="*/ 0 w 95"/>
                    <a:gd name="T29" fmla="*/ 0 h 71"/>
                    <a:gd name="T30" fmla="*/ 0 w 95"/>
                    <a:gd name="T31" fmla="*/ 0 h 71"/>
                    <a:gd name="T32" fmla="*/ 13 w 95"/>
                    <a:gd name="T33" fmla="*/ 14 h 71"/>
                    <a:gd name="T34" fmla="*/ 13 w 95"/>
                    <a:gd name="T35" fmla="*/ 14 h 71"/>
                    <a:gd name="T36" fmla="*/ 27 w 95"/>
                    <a:gd name="T37" fmla="*/ 27 h 71"/>
                    <a:gd name="T38" fmla="*/ 27 w 95"/>
                    <a:gd name="T39" fmla="*/ 27 h 71"/>
                    <a:gd name="T40" fmla="*/ 43 w 95"/>
                    <a:gd name="T41" fmla="*/ 40 h 71"/>
                    <a:gd name="T42" fmla="*/ 43 w 95"/>
                    <a:gd name="T43" fmla="*/ 40 h 71"/>
                    <a:gd name="T44" fmla="*/ 62 w 95"/>
                    <a:gd name="T45" fmla="*/ 51 h 71"/>
                    <a:gd name="T46" fmla="*/ 62 w 95"/>
                    <a:gd name="T47" fmla="*/ 51 h 71"/>
                    <a:gd name="T48" fmla="*/ 78 w 95"/>
                    <a:gd name="T49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" h="71">
                      <a:moveTo>
                        <a:pt x="78" y="62"/>
                      </a:moveTo>
                      <a:lnTo>
                        <a:pt x="78" y="62"/>
                      </a:lnTo>
                      <a:lnTo>
                        <a:pt x="94" y="70"/>
                      </a:lnTo>
                      <a:lnTo>
                        <a:pt x="94" y="70"/>
                      </a:lnTo>
                      <a:lnTo>
                        <a:pt x="80" y="57"/>
                      </a:lnTo>
                      <a:lnTo>
                        <a:pt x="80" y="57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32" y="19"/>
                      </a:lnTo>
                      <a:lnTo>
                        <a:pt x="32" y="19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27" y="27"/>
                      </a:lnTo>
                      <a:lnTo>
                        <a:pt x="27" y="27"/>
                      </a:lnTo>
                      <a:lnTo>
                        <a:pt x="43" y="40"/>
                      </a:lnTo>
                      <a:lnTo>
                        <a:pt x="43" y="40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78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79" name="Freeform 77"/>
                <p:cNvSpPr>
                  <a:spLocks noChangeArrowheads="1"/>
                </p:cNvSpPr>
                <p:nvPr/>
              </p:nvSpPr>
              <p:spPr bwMode="auto">
                <a:xfrm>
                  <a:off x="3325813" y="5203825"/>
                  <a:ext cx="1096962" cy="739775"/>
                </a:xfrm>
                <a:custGeom>
                  <a:avLst/>
                  <a:gdLst>
                    <a:gd name="T0" fmla="*/ 2839 w 3049"/>
                    <a:gd name="T1" fmla="*/ 882 h 2055"/>
                    <a:gd name="T2" fmla="*/ 2622 w 3049"/>
                    <a:gd name="T3" fmla="*/ 225 h 2055"/>
                    <a:gd name="T4" fmla="*/ 1772 w 3049"/>
                    <a:gd name="T5" fmla="*/ 50 h 2055"/>
                    <a:gd name="T6" fmla="*/ 1228 w 3049"/>
                    <a:gd name="T7" fmla="*/ 42 h 2055"/>
                    <a:gd name="T8" fmla="*/ 836 w 3049"/>
                    <a:gd name="T9" fmla="*/ 300 h 2055"/>
                    <a:gd name="T10" fmla="*/ 72 w 3049"/>
                    <a:gd name="T11" fmla="*/ 544 h 2055"/>
                    <a:gd name="T12" fmla="*/ 276 w 3049"/>
                    <a:gd name="T13" fmla="*/ 1260 h 2055"/>
                    <a:gd name="T14" fmla="*/ 531 w 3049"/>
                    <a:gd name="T15" fmla="*/ 1713 h 2055"/>
                    <a:gd name="T16" fmla="*/ 1198 w 3049"/>
                    <a:gd name="T17" fmla="*/ 1998 h 2055"/>
                    <a:gd name="T18" fmla="*/ 1939 w 3049"/>
                    <a:gd name="T19" fmla="*/ 1839 h 2055"/>
                    <a:gd name="T20" fmla="*/ 2284 w 3049"/>
                    <a:gd name="T21" fmla="*/ 1890 h 2055"/>
                    <a:gd name="T22" fmla="*/ 1880 w 3049"/>
                    <a:gd name="T23" fmla="*/ 1799 h 2055"/>
                    <a:gd name="T24" fmla="*/ 1214 w 3049"/>
                    <a:gd name="T25" fmla="*/ 1970 h 2055"/>
                    <a:gd name="T26" fmla="*/ 724 w 3049"/>
                    <a:gd name="T27" fmla="*/ 1713 h 2055"/>
                    <a:gd name="T28" fmla="*/ 536 w 3049"/>
                    <a:gd name="T29" fmla="*/ 1391 h 2055"/>
                    <a:gd name="T30" fmla="*/ 466 w 3049"/>
                    <a:gd name="T31" fmla="*/ 1598 h 2055"/>
                    <a:gd name="T32" fmla="*/ 496 w 3049"/>
                    <a:gd name="T33" fmla="*/ 1579 h 2055"/>
                    <a:gd name="T34" fmla="*/ 793 w 3049"/>
                    <a:gd name="T35" fmla="*/ 1600 h 2055"/>
                    <a:gd name="T36" fmla="*/ 868 w 3049"/>
                    <a:gd name="T37" fmla="*/ 1536 h 2055"/>
                    <a:gd name="T38" fmla="*/ 1064 w 3049"/>
                    <a:gd name="T39" fmla="*/ 1324 h 2055"/>
                    <a:gd name="T40" fmla="*/ 906 w 3049"/>
                    <a:gd name="T41" fmla="*/ 1067 h 2055"/>
                    <a:gd name="T42" fmla="*/ 860 w 3049"/>
                    <a:gd name="T43" fmla="*/ 879 h 2055"/>
                    <a:gd name="T44" fmla="*/ 911 w 3049"/>
                    <a:gd name="T45" fmla="*/ 624 h 2055"/>
                    <a:gd name="T46" fmla="*/ 1169 w 3049"/>
                    <a:gd name="T47" fmla="*/ 692 h 2055"/>
                    <a:gd name="T48" fmla="*/ 1094 w 3049"/>
                    <a:gd name="T49" fmla="*/ 624 h 2055"/>
                    <a:gd name="T50" fmla="*/ 1429 w 3049"/>
                    <a:gd name="T51" fmla="*/ 453 h 2055"/>
                    <a:gd name="T52" fmla="*/ 1453 w 3049"/>
                    <a:gd name="T53" fmla="*/ 466 h 2055"/>
                    <a:gd name="T54" fmla="*/ 1791 w 3049"/>
                    <a:gd name="T55" fmla="*/ 273 h 2055"/>
                    <a:gd name="T56" fmla="*/ 1968 w 3049"/>
                    <a:gd name="T57" fmla="*/ 399 h 2055"/>
                    <a:gd name="T58" fmla="*/ 1890 w 3049"/>
                    <a:gd name="T59" fmla="*/ 335 h 2055"/>
                    <a:gd name="T60" fmla="*/ 1611 w 3049"/>
                    <a:gd name="T61" fmla="*/ 128 h 2055"/>
                    <a:gd name="T62" fmla="*/ 1289 w 3049"/>
                    <a:gd name="T63" fmla="*/ 123 h 2055"/>
                    <a:gd name="T64" fmla="*/ 783 w 3049"/>
                    <a:gd name="T65" fmla="*/ 426 h 2055"/>
                    <a:gd name="T66" fmla="*/ 630 w 3049"/>
                    <a:gd name="T67" fmla="*/ 364 h 2055"/>
                    <a:gd name="T68" fmla="*/ 185 w 3049"/>
                    <a:gd name="T69" fmla="*/ 670 h 2055"/>
                    <a:gd name="T70" fmla="*/ 324 w 3049"/>
                    <a:gd name="T71" fmla="*/ 399 h 2055"/>
                    <a:gd name="T72" fmla="*/ 933 w 3049"/>
                    <a:gd name="T73" fmla="*/ 321 h 2055"/>
                    <a:gd name="T74" fmla="*/ 1346 w 3049"/>
                    <a:gd name="T75" fmla="*/ 69 h 2055"/>
                    <a:gd name="T76" fmla="*/ 1906 w 3049"/>
                    <a:gd name="T77" fmla="*/ 169 h 2055"/>
                    <a:gd name="T78" fmla="*/ 2641 w 3049"/>
                    <a:gd name="T79" fmla="*/ 284 h 2055"/>
                    <a:gd name="T80" fmla="*/ 2805 w 3049"/>
                    <a:gd name="T81" fmla="*/ 892 h 2055"/>
                    <a:gd name="T82" fmla="*/ 3022 w 3049"/>
                    <a:gd name="T83" fmla="*/ 1295 h 2055"/>
                    <a:gd name="T84" fmla="*/ 2893 w 3049"/>
                    <a:gd name="T85" fmla="*/ 1635 h 2055"/>
                    <a:gd name="T86" fmla="*/ 2614 w 3049"/>
                    <a:gd name="T87" fmla="*/ 1826 h 2055"/>
                    <a:gd name="T88" fmla="*/ 3022 w 3049"/>
                    <a:gd name="T89" fmla="*/ 1464 h 2055"/>
                    <a:gd name="T90" fmla="*/ 1228 w 3049"/>
                    <a:gd name="T91" fmla="*/ 571 h 2055"/>
                    <a:gd name="T92" fmla="*/ 152 w 3049"/>
                    <a:gd name="T93" fmla="*/ 1113 h 2055"/>
                    <a:gd name="T94" fmla="*/ 504 w 3049"/>
                    <a:gd name="T95" fmla="*/ 683 h 2055"/>
                    <a:gd name="T96" fmla="*/ 496 w 3049"/>
                    <a:gd name="T97" fmla="*/ 1123 h 2055"/>
                    <a:gd name="T98" fmla="*/ 244 w 3049"/>
                    <a:gd name="T99" fmla="*/ 1190 h 2055"/>
                    <a:gd name="T100" fmla="*/ 488 w 3049"/>
                    <a:gd name="T101" fmla="*/ 1142 h 2055"/>
                    <a:gd name="T102" fmla="*/ 716 w 3049"/>
                    <a:gd name="T103" fmla="*/ 1418 h 2055"/>
                    <a:gd name="T104" fmla="*/ 818 w 3049"/>
                    <a:gd name="T105" fmla="*/ 1348 h 2055"/>
                    <a:gd name="T106" fmla="*/ 654 w 3049"/>
                    <a:gd name="T107" fmla="*/ 1027 h 2055"/>
                    <a:gd name="T108" fmla="*/ 662 w 3049"/>
                    <a:gd name="T109" fmla="*/ 574 h 2055"/>
                    <a:gd name="T110" fmla="*/ 1043 w 3049"/>
                    <a:gd name="T111" fmla="*/ 541 h 2055"/>
                    <a:gd name="T112" fmla="*/ 1609 w 3049"/>
                    <a:gd name="T113" fmla="*/ 134 h 2055"/>
                    <a:gd name="T114" fmla="*/ 1341 w 3049"/>
                    <a:gd name="T115" fmla="*/ 163 h 2055"/>
                    <a:gd name="T116" fmla="*/ 1056 w 3049"/>
                    <a:gd name="T117" fmla="*/ 410 h 2055"/>
                    <a:gd name="T118" fmla="*/ 1180 w 3049"/>
                    <a:gd name="T119" fmla="*/ 426 h 2055"/>
                    <a:gd name="T120" fmla="*/ 767 w 3049"/>
                    <a:gd name="T121" fmla="*/ 640 h 2055"/>
                    <a:gd name="T122" fmla="*/ 348 w 3049"/>
                    <a:gd name="T123" fmla="*/ 568 h 2055"/>
                    <a:gd name="T124" fmla="*/ 255 w 3049"/>
                    <a:gd name="T125" fmla="*/ 847 h 2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49" h="2055">
                      <a:moveTo>
                        <a:pt x="3046" y="1292"/>
                      </a:moveTo>
                      <a:lnTo>
                        <a:pt x="3046" y="1271"/>
                      </a:lnTo>
                      <a:lnTo>
                        <a:pt x="3046" y="1271"/>
                      </a:lnTo>
                      <a:lnTo>
                        <a:pt x="3043" y="1249"/>
                      </a:lnTo>
                      <a:lnTo>
                        <a:pt x="3038" y="1225"/>
                      </a:lnTo>
                      <a:lnTo>
                        <a:pt x="3032" y="1206"/>
                      </a:lnTo>
                      <a:lnTo>
                        <a:pt x="3027" y="1185"/>
                      </a:lnTo>
                      <a:lnTo>
                        <a:pt x="3022" y="1163"/>
                      </a:lnTo>
                      <a:lnTo>
                        <a:pt x="3014" y="1142"/>
                      </a:lnTo>
                      <a:lnTo>
                        <a:pt x="3014" y="1142"/>
                      </a:lnTo>
                      <a:lnTo>
                        <a:pt x="3006" y="1123"/>
                      </a:lnTo>
                      <a:lnTo>
                        <a:pt x="2998" y="1102"/>
                      </a:lnTo>
                      <a:lnTo>
                        <a:pt x="2998" y="1102"/>
                      </a:lnTo>
                      <a:lnTo>
                        <a:pt x="2987" y="1083"/>
                      </a:lnTo>
                      <a:lnTo>
                        <a:pt x="2976" y="1064"/>
                      </a:lnTo>
                      <a:lnTo>
                        <a:pt x="2971" y="1054"/>
                      </a:lnTo>
                      <a:lnTo>
                        <a:pt x="2965" y="1045"/>
                      </a:lnTo>
                      <a:lnTo>
                        <a:pt x="2965" y="1045"/>
                      </a:lnTo>
                      <a:lnTo>
                        <a:pt x="2941" y="1008"/>
                      </a:lnTo>
                      <a:lnTo>
                        <a:pt x="2917" y="973"/>
                      </a:lnTo>
                      <a:lnTo>
                        <a:pt x="2917" y="973"/>
                      </a:lnTo>
                      <a:lnTo>
                        <a:pt x="2904" y="954"/>
                      </a:lnTo>
                      <a:lnTo>
                        <a:pt x="2890" y="938"/>
                      </a:lnTo>
                      <a:lnTo>
                        <a:pt x="2877" y="922"/>
                      </a:lnTo>
                      <a:lnTo>
                        <a:pt x="2877" y="922"/>
                      </a:lnTo>
                      <a:lnTo>
                        <a:pt x="2861" y="906"/>
                      </a:lnTo>
                      <a:lnTo>
                        <a:pt x="2839" y="882"/>
                      </a:lnTo>
                      <a:lnTo>
                        <a:pt x="2839" y="882"/>
                      </a:lnTo>
                      <a:lnTo>
                        <a:pt x="2855" y="850"/>
                      </a:lnTo>
                      <a:lnTo>
                        <a:pt x="2869" y="817"/>
                      </a:lnTo>
                      <a:lnTo>
                        <a:pt x="2869" y="817"/>
                      </a:lnTo>
                      <a:lnTo>
                        <a:pt x="2882" y="777"/>
                      </a:lnTo>
                      <a:lnTo>
                        <a:pt x="2893" y="737"/>
                      </a:lnTo>
                      <a:lnTo>
                        <a:pt x="2893" y="737"/>
                      </a:lnTo>
                      <a:lnTo>
                        <a:pt x="2901" y="697"/>
                      </a:lnTo>
                      <a:lnTo>
                        <a:pt x="2904" y="654"/>
                      </a:lnTo>
                      <a:lnTo>
                        <a:pt x="2904" y="654"/>
                      </a:lnTo>
                      <a:lnTo>
                        <a:pt x="2907" y="611"/>
                      </a:lnTo>
                      <a:lnTo>
                        <a:pt x="2904" y="568"/>
                      </a:lnTo>
                      <a:lnTo>
                        <a:pt x="2904" y="568"/>
                      </a:lnTo>
                      <a:lnTo>
                        <a:pt x="2896" y="528"/>
                      </a:lnTo>
                      <a:lnTo>
                        <a:pt x="2885" y="485"/>
                      </a:lnTo>
                      <a:lnTo>
                        <a:pt x="2885" y="485"/>
                      </a:lnTo>
                      <a:lnTo>
                        <a:pt x="2869" y="447"/>
                      </a:lnTo>
                      <a:lnTo>
                        <a:pt x="2850" y="410"/>
                      </a:lnTo>
                      <a:lnTo>
                        <a:pt x="2850" y="410"/>
                      </a:lnTo>
                      <a:lnTo>
                        <a:pt x="2826" y="372"/>
                      </a:lnTo>
                      <a:lnTo>
                        <a:pt x="2796" y="340"/>
                      </a:lnTo>
                      <a:lnTo>
                        <a:pt x="2767" y="311"/>
                      </a:lnTo>
                      <a:lnTo>
                        <a:pt x="2732" y="287"/>
                      </a:lnTo>
                      <a:lnTo>
                        <a:pt x="2732" y="287"/>
                      </a:lnTo>
                      <a:lnTo>
                        <a:pt x="2697" y="262"/>
                      </a:lnTo>
                      <a:lnTo>
                        <a:pt x="2660" y="241"/>
                      </a:lnTo>
                      <a:lnTo>
                        <a:pt x="2622" y="225"/>
                      </a:lnTo>
                      <a:lnTo>
                        <a:pt x="2582" y="209"/>
                      </a:lnTo>
                      <a:lnTo>
                        <a:pt x="2582" y="209"/>
                      </a:lnTo>
                      <a:lnTo>
                        <a:pt x="2542" y="198"/>
                      </a:lnTo>
                      <a:lnTo>
                        <a:pt x="2502" y="187"/>
                      </a:lnTo>
                      <a:lnTo>
                        <a:pt x="2461" y="182"/>
                      </a:lnTo>
                      <a:lnTo>
                        <a:pt x="2418" y="177"/>
                      </a:lnTo>
                      <a:lnTo>
                        <a:pt x="2418" y="177"/>
                      </a:lnTo>
                      <a:lnTo>
                        <a:pt x="2378" y="174"/>
                      </a:lnTo>
                      <a:lnTo>
                        <a:pt x="2335" y="174"/>
                      </a:lnTo>
                      <a:lnTo>
                        <a:pt x="2292" y="177"/>
                      </a:lnTo>
                      <a:lnTo>
                        <a:pt x="2252" y="182"/>
                      </a:lnTo>
                      <a:lnTo>
                        <a:pt x="2252" y="182"/>
                      </a:lnTo>
                      <a:lnTo>
                        <a:pt x="2215" y="190"/>
                      </a:lnTo>
                      <a:lnTo>
                        <a:pt x="2177" y="198"/>
                      </a:lnTo>
                      <a:lnTo>
                        <a:pt x="2139" y="211"/>
                      </a:lnTo>
                      <a:lnTo>
                        <a:pt x="2105" y="225"/>
                      </a:lnTo>
                      <a:lnTo>
                        <a:pt x="2046" y="184"/>
                      </a:lnTo>
                      <a:lnTo>
                        <a:pt x="2046" y="184"/>
                      </a:lnTo>
                      <a:lnTo>
                        <a:pt x="1970" y="142"/>
                      </a:lnTo>
                      <a:lnTo>
                        <a:pt x="1933" y="120"/>
                      </a:lnTo>
                      <a:lnTo>
                        <a:pt x="1911" y="109"/>
                      </a:lnTo>
                      <a:lnTo>
                        <a:pt x="1911" y="109"/>
                      </a:lnTo>
                      <a:lnTo>
                        <a:pt x="1893" y="101"/>
                      </a:lnTo>
                      <a:lnTo>
                        <a:pt x="1852" y="83"/>
                      </a:lnTo>
                      <a:lnTo>
                        <a:pt x="1834" y="75"/>
                      </a:lnTo>
                      <a:lnTo>
                        <a:pt x="1812" y="66"/>
                      </a:lnTo>
                      <a:lnTo>
                        <a:pt x="1772" y="50"/>
                      </a:lnTo>
                      <a:lnTo>
                        <a:pt x="1772" y="50"/>
                      </a:lnTo>
                      <a:lnTo>
                        <a:pt x="1729" y="37"/>
                      </a:lnTo>
                      <a:lnTo>
                        <a:pt x="1729" y="37"/>
                      </a:lnTo>
                      <a:lnTo>
                        <a:pt x="1687" y="24"/>
                      </a:lnTo>
                      <a:lnTo>
                        <a:pt x="1643" y="16"/>
                      </a:lnTo>
                      <a:lnTo>
                        <a:pt x="1643" y="16"/>
                      </a:lnTo>
                      <a:lnTo>
                        <a:pt x="1600" y="7"/>
                      </a:lnTo>
                      <a:lnTo>
                        <a:pt x="1600" y="7"/>
                      </a:lnTo>
                      <a:lnTo>
                        <a:pt x="1579" y="5"/>
                      </a:lnTo>
                      <a:lnTo>
                        <a:pt x="1558" y="2"/>
                      </a:lnTo>
                      <a:lnTo>
                        <a:pt x="1534" y="0"/>
                      </a:lnTo>
                      <a:lnTo>
                        <a:pt x="1523" y="0"/>
                      </a:lnTo>
                      <a:lnTo>
                        <a:pt x="1512" y="0"/>
                      </a:lnTo>
                      <a:lnTo>
                        <a:pt x="1469" y="0"/>
                      </a:lnTo>
                      <a:lnTo>
                        <a:pt x="1424" y="2"/>
                      </a:lnTo>
                      <a:lnTo>
                        <a:pt x="1424" y="2"/>
                      </a:lnTo>
                      <a:lnTo>
                        <a:pt x="1402" y="2"/>
                      </a:lnTo>
                      <a:lnTo>
                        <a:pt x="1381" y="5"/>
                      </a:lnTo>
                      <a:lnTo>
                        <a:pt x="1381" y="5"/>
                      </a:lnTo>
                      <a:lnTo>
                        <a:pt x="1357" y="10"/>
                      </a:lnTo>
                      <a:lnTo>
                        <a:pt x="1335" y="13"/>
                      </a:lnTo>
                      <a:lnTo>
                        <a:pt x="1335" y="13"/>
                      </a:lnTo>
                      <a:lnTo>
                        <a:pt x="1314" y="18"/>
                      </a:lnTo>
                      <a:lnTo>
                        <a:pt x="1292" y="24"/>
                      </a:lnTo>
                      <a:lnTo>
                        <a:pt x="1271" y="29"/>
                      </a:lnTo>
                      <a:lnTo>
                        <a:pt x="1249" y="37"/>
                      </a:lnTo>
                      <a:lnTo>
                        <a:pt x="1228" y="42"/>
                      </a:lnTo>
                      <a:lnTo>
                        <a:pt x="1228" y="42"/>
                      </a:lnTo>
                      <a:lnTo>
                        <a:pt x="1209" y="53"/>
                      </a:lnTo>
                      <a:lnTo>
                        <a:pt x="1188" y="61"/>
                      </a:lnTo>
                      <a:lnTo>
                        <a:pt x="1188" y="61"/>
                      </a:lnTo>
                      <a:lnTo>
                        <a:pt x="1166" y="69"/>
                      </a:lnTo>
                      <a:lnTo>
                        <a:pt x="1147" y="80"/>
                      </a:lnTo>
                      <a:lnTo>
                        <a:pt x="1129" y="91"/>
                      </a:lnTo>
                      <a:lnTo>
                        <a:pt x="1129" y="91"/>
                      </a:lnTo>
                      <a:lnTo>
                        <a:pt x="1107" y="101"/>
                      </a:lnTo>
                      <a:lnTo>
                        <a:pt x="1089" y="112"/>
                      </a:lnTo>
                      <a:lnTo>
                        <a:pt x="1089" y="112"/>
                      </a:lnTo>
                      <a:lnTo>
                        <a:pt x="1051" y="136"/>
                      </a:lnTo>
                      <a:lnTo>
                        <a:pt x="1051" y="136"/>
                      </a:lnTo>
                      <a:lnTo>
                        <a:pt x="1016" y="163"/>
                      </a:lnTo>
                      <a:lnTo>
                        <a:pt x="1016" y="163"/>
                      </a:lnTo>
                      <a:lnTo>
                        <a:pt x="981" y="190"/>
                      </a:lnTo>
                      <a:lnTo>
                        <a:pt x="981" y="190"/>
                      </a:lnTo>
                      <a:lnTo>
                        <a:pt x="949" y="219"/>
                      </a:lnTo>
                      <a:lnTo>
                        <a:pt x="917" y="252"/>
                      </a:lnTo>
                      <a:lnTo>
                        <a:pt x="917" y="252"/>
                      </a:lnTo>
                      <a:lnTo>
                        <a:pt x="890" y="287"/>
                      </a:lnTo>
                      <a:lnTo>
                        <a:pt x="890" y="287"/>
                      </a:lnTo>
                      <a:lnTo>
                        <a:pt x="874" y="303"/>
                      </a:lnTo>
                      <a:lnTo>
                        <a:pt x="874" y="303"/>
                      </a:lnTo>
                      <a:lnTo>
                        <a:pt x="871" y="305"/>
                      </a:lnTo>
                      <a:lnTo>
                        <a:pt x="836" y="300"/>
                      </a:lnTo>
                      <a:lnTo>
                        <a:pt x="836" y="300"/>
                      </a:lnTo>
                      <a:lnTo>
                        <a:pt x="783" y="294"/>
                      </a:lnTo>
                      <a:lnTo>
                        <a:pt x="783" y="294"/>
                      </a:lnTo>
                      <a:lnTo>
                        <a:pt x="729" y="289"/>
                      </a:lnTo>
                      <a:lnTo>
                        <a:pt x="702" y="287"/>
                      </a:lnTo>
                      <a:lnTo>
                        <a:pt x="702" y="287"/>
                      </a:lnTo>
                      <a:lnTo>
                        <a:pt x="675" y="287"/>
                      </a:lnTo>
                      <a:lnTo>
                        <a:pt x="675" y="287"/>
                      </a:lnTo>
                      <a:lnTo>
                        <a:pt x="622" y="284"/>
                      </a:lnTo>
                      <a:lnTo>
                        <a:pt x="568" y="287"/>
                      </a:lnTo>
                      <a:lnTo>
                        <a:pt x="568" y="287"/>
                      </a:lnTo>
                      <a:lnTo>
                        <a:pt x="515" y="292"/>
                      </a:lnTo>
                      <a:lnTo>
                        <a:pt x="458" y="300"/>
                      </a:lnTo>
                      <a:lnTo>
                        <a:pt x="458" y="300"/>
                      </a:lnTo>
                      <a:lnTo>
                        <a:pt x="407" y="311"/>
                      </a:lnTo>
                      <a:lnTo>
                        <a:pt x="354" y="327"/>
                      </a:lnTo>
                      <a:lnTo>
                        <a:pt x="354" y="327"/>
                      </a:lnTo>
                      <a:lnTo>
                        <a:pt x="303" y="348"/>
                      </a:lnTo>
                      <a:lnTo>
                        <a:pt x="252" y="372"/>
                      </a:lnTo>
                      <a:lnTo>
                        <a:pt x="252" y="372"/>
                      </a:lnTo>
                      <a:lnTo>
                        <a:pt x="206" y="402"/>
                      </a:lnTo>
                      <a:lnTo>
                        <a:pt x="161" y="437"/>
                      </a:lnTo>
                      <a:lnTo>
                        <a:pt x="142" y="455"/>
                      </a:lnTo>
                      <a:lnTo>
                        <a:pt x="123" y="477"/>
                      </a:lnTo>
                      <a:lnTo>
                        <a:pt x="104" y="498"/>
                      </a:lnTo>
                      <a:lnTo>
                        <a:pt x="88" y="520"/>
                      </a:lnTo>
                      <a:lnTo>
                        <a:pt x="88" y="520"/>
                      </a:lnTo>
                      <a:lnTo>
                        <a:pt x="72" y="544"/>
                      </a:lnTo>
                      <a:lnTo>
                        <a:pt x="59" y="568"/>
                      </a:lnTo>
                      <a:lnTo>
                        <a:pt x="34" y="619"/>
                      </a:lnTo>
                      <a:lnTo>
                        <a:pt x="16" y="673"/>
                      </a:lnTo>
                      <a:lnTo>
                        <a:pt x="5" y="726"/>
                      </a:lnTo>
                      <a:lnTo>
                        <a:pt x="5" y="726"/>
                      </a:lnTo>
                      <a:lnTo>
                        <a:pt x="0" y="783"/>
                      </a:lnTo>
                      <a:lnTo>
                        <a:pt x="0" y="839"/>
                      </a:lnTo>
                      <a:lnTo>
                        <a:pt x="0" y="839"/>
                      </a:lnTo>
                      <a:lnTo>
                        <a:pt x="5" y="892"/>
                      </a:lnTo>
                      <a:lnTo>
                        <a:pt x="16" y="946"/>
                      </a:lnTo>
                      <a:lnTo>
                        <a:pt x="16" y="946"/>
                      </a:lnTo>
                      <a:lnTo>
                        <a:pt x="32" y="1000"/>
                      </a:lnTo>
                      <a:lnTo>
                        <a:pt x="51" y="1051"/>
                      </a:lnTo>
                      <a:lnTo>
                        <a:pt x="51" y="1051"/>
                      </a:lnTo>
                      <a:lnTo>
                        <a:pt x="80" y="1102"/>
                      </a:lnTo>
                      <a:lnTo>
                        <a:pt x="93" y="1123"/>
                      </a:lnTo>
                      <a:lnTo>
                        <a:pt x="112" y="1147"/>
                      </a:lnTo>
                      <a:lnTo>
                        <a:pt x="112" y="1147"/>
                      </a:lnTo>
                      <a:lnTo>
                        <a:pt x="131" y="1166"/>
                      </a:lnTo>
                      <a:lnTo>
                        <a:pt x="150" y="1188"/>
                      </a:lnTo>
                      <a:lnTo>
                        <a:pt x="171" y="1206"/>
                      </a:lnTo>
                      <a:lnTo>
                        <a:pt x="195" y="1222"/>
                      </a:lnTo>
                      <a:lnTo>
                        <a:pt x="195" y="1222"/>
                      </a:lnTo>
                      <a:lnTo>
                        <a:pt x="214" y="1233"/>
                      </a:lnTo>
                      <a:lnTo>
                        <a:pt x="236" y="1244"/>
                      </a:lnTo>
                      <a:lnTo>
                        <a:pt x="255" y="1252"/>
                      </a:lnTo>
                      <a:lnTo>
                        <a:pt x="276" y="1260"/>
                      </a:lnTo>
                      <a:lnTo>
                        <a:pt x="276" y="1260"/>
                      </a:lnTo>
                      <a:lnTo>
                        <a:pt x="276" y="1268"/>
                      </a:lnTo>
                      <a:lnTo>
                        <a:pt x="276" y="1268"/>
                      </a:lnTo>
                      <a:lnTo>
                        <a:pt x="270" y="1300"/>
                      </a:lnTo>
                      <a:lnTo>
                        <a:pt x="268" y="1316"/>
                      </a:lnTo>
                      <a:lnTo>
                        <a:pt x="268" y="1332"/>
                      </a:lnTo>
                      <a:lnTo>
                        <a:pt x="268" y="1332"/>
                      </a:lnTo>
                      <a:lnTo>
                        <a:pt x="268" y="1365"/>
                      </a:lnTo>
                      <a:lnTo>
                        <a:pt x="268" y="1365"/>
                      </a:lnTo>
                      <a:lnTo>
                        <a:pt x="268" y="1399"/>
                      </a:lnTo>
                      <a:lnTo>
                        <a:pt x="273" y="1431"/>
                      </a:lnTo>
                      <a:lnTo>
                        <a:pt x="273" y="1431"/>
                      </a:lnTo>
                      <a:lnTo>
                        <a:pt x="279" y="1464"/>
                      </a:lnTo>
                      <a:lnTo>
                        <a:pt x="289" y="1496"/>
                      </a:lnTo>
                      <a:lnTo>
                        <a:pt x="289" y="1496"/>
                      </a:lnTo>
                      <a:lnTo>
                        <a:pt x="303" y="1528"/>
                      </a:lnTo>
                      <a:lnTo>
                        <a:pt x="319" y="1558"/>
                      </a:lnTo>
                      <a:lnTo>
                        <a:pt x="340" y="1584"/>
                      </a:lnTo>
                      <a:lnTo>
                        <a:pt x="362" y="1611"/>
                      </a:lnTo>
                      <a:lnTo>
                        <a:pt x="362" y="1611"/>
                      </a:lnTo>
                      <a:lnTo>
                        <a:pt x="386" y="1633"/>
                      </a:lnTo>
                      <a:lnTo>
                        <a:pt x="413" y="1654"/>
                      </a:lnTo>
                      <a:lnTo>
                        <a:pt x="439" y="1670"/>
                      </a:lnTo>
                      <a:lnTo>
                        <a:pt x="469" y="1686"/>
                      </a:lnTo>
                      <a:lnTo>
                        <a:pt x="469" y="1686"/>
                      </a:lnTo>
                      <a:lnTo>
                        <a:pt x="498" y="1702"/>
                      </a:lnTo>
                      <a:lnTo>
                        <a:pt x="531" y="1713"/>
                      </a:lnTo>
                      <a:lnTo>
                        <a:pt x="592" y="1732"/>
                      </a:lnTo>
                      <a:lnTo>
                        <a:pt x="592" y="1732"/>
                      </a:lnTo>
                      <a:lnTo>
                        <a:pt x="654" y="1745"/>
                      </a:lnTo>
                      <a:lnTo>
                        <a:pt x="718" y="1756"/>
                      </a:lnTo>
                      <a:lnTo>
                        <a:pt x="718" y="1756"/>
                      </a:lnTo>
                      <a:lnTo>
                        <a:pt x="783" y="1761"/>
                      </a:lnTo>
                      <a:lnTo>
                        <a:pt x="844" y="1761"/>
                      </a:lnTo>
                      <a:lnTo>
                        <a:pt x="844" y="1761"/>
                      </a:lnTo>
                      <a:lnTo>
                        <a:pt x="909" y="1761"/>
                      </a:lnTo>
                      <a:lnTo>
                        <a:pt x="909" y="1761"/>
                      </a:lnTo>
                      <a:lnTo>
                        <a:pt x="962" y="1759"/>
                      </a:lnTo>
                      <a:lnTo>
                        <a:pt x="973" y="1777"/>
                      </a:lnTo>
                      <a:lnTo>
                        <a:pt x="995" y="1807"/>
                      </a:lnTo>
                      <a:lnTo>
                        <a:pt x="995" y="1807"/>
                      </a:lnTo>
                      <a:lnTo>
                        <a:pt x="1037" y="1861"/>
                      </a:lnTo>
                      <a:lnTo>
                        <a:pt x="1037" y="1861"/>
                      </a:lnTo>
                      <a:lnTo>
                        <a:pt x="1059" y="1887"/>
                      </a:lnTo>
                      <a:lnTo>
                        <a:pt x="1059" y="1887"/>
                      </a:lnTo>
                      <a:lnTo>
                        <a:pt x="1086" y="1914"/>
                      </a:lnTo>
                      <a:lnTo>
                        <a:pt x="1086" y="1914"/>
                      </a:lnTo>
                      <a:lnTo>
                        <a:pt x="1110" y="1939"/>
                      </a:lnTo>
                      <a:lnTo>
                        <a:pt x="1110" y="1939"/>
                      </a:lnTo>
                      <a:lnTo>
                        <a:pt x="1139" y="1960"/>
                      </a:lnTo>
                      <a:lnTo>
                        <a:pt x="1139" y="1960"/>
                      </a:lnTo>
                      <a:lnTo>
                        <a:pt x="1166" y="1981"/>
                      </a:lnTo>
                      <a:lnTo>
                        <a:pt x="1198" y="1998"/>
                      </a:lnTo>
                      <a:lnTo>
                        <a:pt x="1198" y="1998"/>
                      </a:lnTo>
                      <a:lnTo>
                        <a:pt x="1230" y="2014"/>
                      </a:lnTo>
                      <a:lnTo>
                        <a:pt x="1263" y="2027"/>
                      </a:lnTo>
                      <a:lnTo>
                        <a:pt x="1263" y="2027"/>
                      </a:lnTo>
                      <a:lnTo>
                        <a:pt x="1298" y="2038"/>
                      </a:lnTo>
                      <a:lnTo>
                        <a:pt x="1332" y="2046"/>
                      </a:lnTo>
                      <a:lnTo>
                        <a:pt x="1332" y="2046"/>
                      </a:lnTo>
                      <a:lnTo>
                        <a:pt x="1367" y="2051"/>
                      </a:lnTo>
                      <a:lnTo>
                        <a:pt x="1402" y="2054"/>
                      </a:lnTo>
                      <a:lnTo>
                        <a:pt x="1402" y="2054"/>
                      </a:lnTo>
                      <a:lnTo>
                        <a:pt x="1437" y="2051"/>
                      </a:lnTo>
                      <a:lnTo>
                        <a:pt x="1472" y="2048"/>
                      </a:lnTo>
                      <a:lnTo>
                        <a:pt x="1507" y="2040"/>
                      </a:lnTo>
                      <a:lnTo>
                        <a:pt x="1541" y="2032"/>
                      </a:lnTo>
                      <a:lnTo>
                        <a:pt x="1541" y="2032"/>
                      </a:lnTo>
                      <a:lnTo>
                        <a:pt x="1576" y="2022"/>
                      </a:lnTo>
                      <a:lnTo>
                        <a:pt x="1609" y="2008"/>
                      </a:lnTo>
                      <a:lnTo>
                        <a:pt x="1641" y="1995"/>
                      </a:lnTo>
                      <a:lnTo>
                        <a:pt x="1670" y="1979"/>
                      </a:lnTo>
                      <a:lnTo>
                        <a:pt x="1670" y="1979"/>
                      </a:lnTo>
                      <a:lnTo>
                        <a:pt x="1732" y="1941"/>
                      </a:lnTo>
                      <a:lnTo>
                        <a:pt x="1788" y="1901"/>
                      </a:lnTo>
                      <a:lnTo>
                        <a:pt x="1788" y="1901"/>
                      </a:lnTo>
                      <a:lnTo>
                        <a:pt x="1842" y="1858"/>
                      </a:lnTo>
                      <a:lnTo>
                        <a:pt x="1842" y="1858"/>
                      </a:lnTo>
                      <a:lnTo>
                        <a:pt x="1887" y="1812"/>
                      </a:lnTo>
                      <a:lnTo>
                        <a:pt x="1909" y="1826"/>
                      </a:lnTo>
                      <a:lnTo>
                        <a:pt x="1939" y="1839"/>
                      </a:lnTo>
                      <a:lnTo>
                        <a:pt x="1939" y="1839"/>
                      </a:lnTo>
                      <a:lnTo>
                        <a:pt x="1970" y="1850"/>
                      </a:lnTo>
                      <a:lnTo>
                        <a:pt x="1970" y="1850"/>
                      </a:lnTo>
                      <a:lnTo>
                        <a:pt x="2000" y="1861"/>
                      </a:lnTo>
                      <a:lnTo>
                        <a:pt x="2000" y="1861"/>
                      </a:lnTo>
                      <a:lnTo>
                        <a:pt x="2032" y="1869"/>
                      </a:lnTo>
                      <a:lnTo>
                        <a:pt x="2032" y="1869"/>
                      </a:lnTo>
                      <a:lnTo>
                        <a:pt x="2062" y="1877"/>
                      </a:lnTo>
                      <a:lnTo>
                        <a:pt x="2062" y="1877"/>
                      </a:lnTo>
                      <a:lnTo>
                        <a:pt x="2094" y="1882"/>
                      </a:lnTo>
                      <a:lnTo>
                        <a:pt x="2094" y="1882"/>
                      </a:lnTo>
                      <a:lnTo>
                        <a:pt x="2126" y="1887"/>
                      </a:lnTo>
                      <a:lnTo>
                        <a:pt x="2126" y="1887"/>
                      </a:lnTo>
                      <a:lnTo>
                        <a:pt x="2156" y="1890"/>
                      </a:lnTo>
                      <a:lnTo>
                        <a:pt x="2156" y="1890"/>
                      </a:lnTo>
                      <a:lnTo>
                        <a:pt x="2188" y="1893"/>
                      </a:lnTo>
                      <a:lnTo>
                        <a:pt x="2188" y="1893"/>
                      </a:lnTo>
                      <a:lnTo>
                        <a:pt x="2220" y="1893"/>
                      </a:lnTo>
                      <a:lnTo>
                        <a:pt x="2220" y="1893"/>
                      </a:lnTo>
                      <a:lnTo>
                        <a:pt x="2252" y="1893"/>
                      </a:lnTo>
                      <a:lnTo>
                        <a:pt x="2284" y="1893"/>
                      </a:lnTo>
                      <a:lnTo>
                        <a:pt x="2316" y="1890"/>
                      </a:lnTo>
                      <a:lnTo>
                        <a:pt x="2349" y="1887"/>
                      </a:lnTo>
                      <a:lnTo>
                        <a:pt x="2378" y="1885"/>
                      </a:lnTo>
                      <a:lnTo>
                        <a:pt x="2349" y="1887"/>
                      </a:lnTo>
                      <a:lnTo>
                        <a:pt x="2316" y="1890"/>
                      </a:lnTo>
                      <a:lnTo>
                        <a:pt x="2284" y="1890"/>
                      </a:lnTo>
                      <a:lnTo>
                        <a:pt x="2252" y="1890"/>
                      </a:lnTo>
                      <a:lnTo>
                        <a:pt x="2252" y="1890"/>
                      </a:lnTo>
                      <a:lnTo>
                        <a:pt x="2220" y="1887"/>
                      </a:lnTo>
                      <a:lnTo>
                        <a:pt x="2220" y="1887"/>
                      </a:lnTo>
                      <a:lnTo>
                        <a:pt x="2191" y="1887"/>
                      </a:lnTo>
                      <a:lnTo>
                        <a:pt x="2191" y="1887"/>
                      </a:lnTo>
                      <a:lnTo>
                        <a:pt x="2158" y="1882"/>
                      </a:lnTo>
                      <a:lnTo>
                        <a:pt x="2158" y="1882"/>
                      </a:lnTo>
                      <a:lnTo>
                        <a:pt x="2126" y="1879"/>
                      </a:lnTo>
                      <a:lnTo>
                        <a:pt x="2126" y="1879"/>
                      </a:lnTo>
                      <a:lnTo>
                        <a:pt x="2097" y="1874"/>
                      </a:lnTo>
                      <a:lnTo>
                        <a:pt x="2097" y="1874"/>
                      </a:lnTo>
                      <a:lnTo>
                        <a:pt x="2064" y="1866"/>
                      </a:lnTo>
                      <a:lnTo>
                        <a:pt x="2064" y="1866"/>
                      </a:lnTo>
                      <a:lnTo>
                        <a:pt x="2035" y="1858"/>
                      </a:lnTo>
                      <a:lnTo>
                        <a:pt x="2035" y="1858"/>
                      </a:lnTo>
                      <a:lnTo>
                        <a:pt x="2003" y="1847"/>
                      </a:lnTo>
                      <a:lnTo>
                        <a:pt x="2003" y="1847"/>
                      </a:lnTo>
                      <a:lnTo>
                        <a:pt x="1973" y="1836"/>
                      </a:lnTo>
                      <a:lnTo>
                        <a:pt x="1973" y="1836"/>
                      </a:lnTo>
                      <a:lnTo>
                        <a:pt x="1946" y="1826"/>
                      </a:lnTo>
                      <a:lnTo>
                        <a:pt x="1917" y="1812"/>
                      </a:lnTo>
                      <a:lnTo>
                        <a:pt x="1890" y="1796"/>
                      </a:lnTo>
                      <a:lnTo>
                        <a:pt x="1890" y="1796"/>
                      </a:lnTo>
                      <a:lnTo>
                        <a:pt x="1885" y="1796"/>
                      </a:lnTo>
                      <a:lnTo>
                        <a:pt x="1880" y="1799"/>
                      </a:lnTo>
                      <a:lnTo>
                        <a:pt x="1880" y="1799"/>
                      </a:lnTo>
                      <a:lnTo>
                        <a:pt x="1880" y="1799"/>
                      </a:lnTo>
                      <a:lnTo>
                        <a:pt x="1855" y="1823"/>
                      </a:lnTo>
                      <a:lnTo>
                        <a:pt x="1828" y="1845"/>
                      </a:lnTo>
                      <a:lnTo>
                        <a:pt x="1828" y="1845"/>
                      </a:lnTo>
                      <a:lnTo>
                        <a:pt x="1775" y="1887"/>
                      </a:lnTo>
                      <a:lnTo>
                        <a:pt x="1775" y="1887"/>
                      </a:lnTo>
                      <a:lnTo>
                        <a:pt x="1718" y="1925"/>
                      </a:lnTo>
                      <a:lnTo>
                        <a:pt x="1659" y="1957"/>
                      </a:lnTo>
                      <a:lnTo>
                        <a:pt x="1659" y="1957"/>
                      </a:lnTo>
                      <a:lnTo>
                        <a:pt x="1630" y="1973"/>
                      </a:lnTo>
                      <a:lnTo>
                        <a:pt x="1598" y="1987"/>
                      </a:lnTo>
                      <a:lnTo>
                        <a:pt x="1568" y="1998"/>
                      </a:lnTo>
                      <a:lnTo>
                        <a:pt x="1536" y="2008"/>
                      </a:lnTo>
                      <a:lnTo>
                        <a:pt x="1536" y="2008"/>
                      </a:lnTo>
                      <a:lnTo>
                        <a:pt x="1501" y="2016"/>
                      </a:lnTo>
                      <a:lnTo>
                        <a:pt x="1469" y="2022"/>
                      </a:lnTo>
                      <a:lnTo>
                        <a:pt x="1437" y="2024"/>
                      </a:lnTo>
                      <a:lnTo>
                        <a:pt x="1402" y="2024"/>
                      </a:lnTo>
                      <a:lnTo>
                        <a:pt x="1402" y="2024"/>
                      </a:lnTo>
                      <a:lnTo>
                        <a:pt x="1370" y="2022"/>
                      </a:lnTo>
                      <a:lnTo>
                        <a:pt x="1338" y="2016"/>
                      </a:lnTo>
                      <a:lnTo>
                        <a:pt x="1338" y="2016"/>
                      </a:lnTo>
                      <a:lnTo>
                        <a:pt x="1306" y="2008"/>
                      </a:lnTo>
                      <a:lnTo>
                        <a:pt x="1273" y="2000"/>
                      </a:lnTo>
                      <a:lnTo>
                        <a:pt x="1273" y="2000"/>
                      </a:lnTo>
                      <a:lnTo>
                        <a:pt x="1244" y="1987"/>
                      </a:lnTo>
                      <a:lnTo>
                        <a:pt x="1214" y="1970"/>
                      </a:lnTo>
                      <a:lnTo>
                        <a:pt x="1214" y="1970"/>
                      </a:lnTo>
                      <a:lnTo>
                        <a:pt x="1185" y="1952"/>
                      </a:lnTo>
                      <a:lnTo>
                        <a:pt x="1158" y="1933"/>
                      </a:lnTo>
                      <a:lnTo>
                        <a:pt x="1158" y="1933"/>
                      </a:lnTo>
                      <a:lnTo>
                        <a:pt x="1134" y="1911"/>
                      </a:lnTo>
                      <a:lnTo>
                        <a:pt x="1134" y="1911"/>
                      </a:lnTo>
                      <a:lnTo>
                        <a:pt x="1110" y="1887"/>
                      </a:lnTo>
                      <a:lnTo>
                        <a:pt x="1110" y="1887"/>
                      </a:lnTo>
                      <a:lnTo>
                        <a:pt x="1086" y="1863"/>
                      </a:lnTo>
                      <a:lnTo>
                        <a:pt x="1086" y="1863"/>
                      </a:lnTo>
                      <a:lnTo>
                        <a:pt x="1064" y="1839"/>
                      </a:lnTo>
                      <a:lnTo>
                        <a:pt x="1064" y="1839"/>
                      </a:lnTo>
                      <a:lnTo>
                        <a:pt x="1024" y="1786"/>
                      </a:lnTo>
                      <a:lnTo>
                        <a:pt x="1005" y="1756"/>
                      </a:lnTo>
                      <a:lnTo>
                        <a:pt x="989" y="1727"/>
                      </a:lnTo>
                      <a:lnTo>
                        <a:pt x="989" y="1727"/>
                      </a:lnTo>
                      <a:lnTo>
                        <a:pt x="981" y="1721"/>
                      </a:lnTo>
                      <a:lnTo>
                        <a:pt x="976" y="1718"/>
                      </a:lnTo>
                      <a:lnTo>
                        <a:pt x="971" y="1718"/>
                      </a:lnTo>
                      <a:lnTo>
                        <a:pt x="968" y="1718"/>
                      </a:lnTo>
                      <a:lnTo>
                        <a:pt x="968" y="1718"/>
                      </a:lnTo>
                      <a:lnTo>
                        <a:pt x="909" y="1721"/>
                      </a:lnTo>
                      <a:lnTo>
                        <a:pt x="909" y="1721"/>
                      </a:lnTo>
                      <a:lnTo>
                        <a:pt x="847" y="1721"/>
                      </a:lnTo>
                      <a:lnTo>
                        <a:pt x="847" y="1721"/>
                      </a:lnTo>
                      <a:lnTo>
                        <a:pt x="785" y="1718"/>
                      </a:lnTo>
                      <a:lnTo>
                        <a:pt x="724" y="1713"/>
                      </a:lnTo>
                      <a:lnTo>
                        <a:pt x="724" y="1713"/>
                      </a:lnTo>
                      <a:lnTo>
                        <a:pt x="662" y="1702"/>
                      </a:lnTo>
                      <a:lnTo>
                        <a:pt x="603" y="1689"/>
                      </a:lnTo>
                      <a:lnTo>
                        <a:pt x="603" y="1689"/>
                      </a:lnTo>
                      <a:lnTo>
                        <a:pt x="544" y="1670"/>
                      </a:lnTo>
                      <a:lnTo>
                        <a:pt x="517" y="1659"/>
                      </a:lnTo>
                      <a:lnTo>
                        <a:pt x="491" y="1646"/>
                      </a:lnTo>
                      <a:lnTo>
                        <a:pt x="491" y="1646"/>
                      </a:lnTo>
                      <a:lnTo>
                        <a:pt x="464" y="1633"/>
                      </a:lnTo>
                      <a:lnTo>
                        <a:pt x="439" y="1617"/>
                      </a:lnTo>
                      <a:lnTo>
                        <a:pt x="418" y="1598"/>
                      </a:lnTo>
                      <a:lnTo>
                        <a:pt x="397" y="1576"/>
                      </a:lnTo>
                      <a:lnTo>
                        <a:pt x="397" y="1576"/>
                      </a:lnTo>
                      <a:lnTo>
                        <a:pt x="378" y="1555"/>
                      </a:lnTo>
                      <a:lnTo>
                        <a:pt x="359" y="1531"/>
                      </a:lnTo>
                      <a:lnTo>
                        <a:pt x="345" y="1507"/>
                      </a:lnTo>
                      <a:lnTo>
                        <a:pt x="335" y="1480"/>
                      </a:lnTo>
                      <a:lnTo>
                        <a:pt x="335" y="1480"/>
                      </a:lnTo>
                      <a:lnTo>
                        <a:pt x="332" y="1469"/>
                      </a:lnTo>
                      <a:lnTo>
                        <a:pt x="332" y="1469"/>
                      </a:lnTo>
                      <a:lnTo>
                        <a:pt x="338" y="1464"/>
                      </a:lnTo>
                      <a:lnTo>
                        <a:pt x="338" y="1464"/>
                      </a:lnTo>
                      <a:lnTo>
                        <a:pt x="410" y="1418"/>
                      </a:lnTo>
                      <a:lnTo>
                        <a:pt x="410" y="1418"/>
                      </a:lnTo>
                      <a:lnTo>
                        <a:pt x="493" y="1362"/>
                      </a:lnTo>
                      <a:lnTo>
                        <a:pt x="493" y="1362"/>
                      </a:lnTo>
                      <a:lnTo>
                        <a:pt x="536" y="1391"/>
                      </a:lnTo>
                      <a:lnTo>
                        <a:pt x="536" y="1391"/>
                      </a:lnTo>
                      <a:lnTo>
                        <a:pt x="638" y="1469"/>
                      </a:lnTo>
                      <a:lnTo>
                        <a:pt x="641" y="1472"/>
                      </a:lnTo>
                      <a:lnTo>
                        <a:pt x="641" y="1472"/>
                      </a:lnTo>
                      <a:lnTo>
                        <a:pt x="614" y="1488"/>
                      </a:lnTo>
                      <a:lnTo>
                        <a:pt x="614" y="1488"/>
                      </a:lnTo>
                      <a:lnTo>
                        <a:pt x="528" y="1552"/>
                      </a:lnTo>
                      <a:lnTo>
                        <a:pt x="528" y="1552"/>
                      </a:lnTo>
                      <a:lnTo>
                        <a:pt x="493" y="1576"/>
                      </a:lnTo>
                      <a:lnTo>
                        <a:pt x="493" y="1576"/>
                      </a:lnTo>
                      <a:lnTo>
                        <a:pt x="456" y="1549"/>
                      </a:lnTo>
                      <a:lnTo>
                        <a:pt x="456" y="1549"/>
                      </a:lnTo>
                      <a:lnTo>
                        <a:pt x="415" y="1520"/>
                      </a:lnTo>
                      <a:lnTo>
                        <a:pt x="415" y="1520"/>
                      </a:lnTo>
                      <a:lnTo>
                        <a:pt x="386" y="1501"/>
                      </a:lnTo>
                      <a:lnTo>
                        <a:pt x="386" y="1501"/>
                      </a:lnTo>
                      <a:lnTo>
                        <a:pt x="373" y="1493"/>
                      </a:lnTo>
                      <a:lnTo>
                        <a:pt x="373" y="1493"/>
                      </a:lnTo>
                      <a:lnTo>
                        <a:pt x="383" y="1504"/>
                      </a:lnTo>
                      <a:lnTo>
                        <a:pt x="383" y="1504"/>
                      </a:lnTo>
                      <a:lnTo>
                        <a:pt x="410" y="1525"/>
                      </a:lnTo>
                      <a:lnTo>
                        <a:pt x="410" y="1525"/>
                      </a:lnTo>
                      <a:lnTo>
                        <a:pt x="450" y="1558"/>
                      </a:lnTo>
                      <a:lnTo>
                        <a:pt x="450" y="1558"/>
                      </a:lnTo>
                      <a:lnTo>
                        <a:pt x="485" y="1584"/>
                      </a:lnTo>
                      <a:lnTo>
                        <a:pt x="485" y="1584"/>
                      </a:lnTo>
                      <a:lnTo>
                        <a:pt x="466" y="1598"/>
                      </a:lnTo>
                      <a:lnTo>
                        <a:pt x="466" y="1598"/>
                      </a:lnTo>
                      <a:lnTo>
                        <a:pt x="442" y="1614"/>
                      </a:lnTo>
                      <a:lnTo>
                        <a:pt x="442" y="1614"/>
                      </a:lnTo>
                      <a:lnTo>
                        <a:pt x="466" y="1600"/>
                      </a:lnTo>
                      <a:lnTo>
                        <a:pt x="466" y="1600"/>
                      </a:lnTo>
                      <a:lnTo>
                        <a:pt x="488" y="1584"/>
                      </a:lnTo>
                      <a:lnTo>
                        <a:pt x="488" y="1584"/>
                      </a:lnTo>
                      <a:lnTo>
                        <a:pt x="498" y="1593"/>
                      </a:lnTo>
                      <a:lnTo>
                        <a:pt x="498" y="1593"/>
                      </a:lnTo>
                      <a:lnTo>
                        <a:pt x="544" y="1627"/>
                      </a:lnTo>
                      <a:lnTo>
                        <a:pt x="544" y="1627"/>
                      </a:lnTo>
                      <a:lnTo>
                        <a:pt x="587" y="1657"/>
                      </a:lnTo>
                      <a:lnTo>
                        <a:pt x="587" y="1657"/>
                      </a:lnTo>
                      <a:lnTo>
                        <a:pt x="616" y="1676"/>
                      </a:lnTo>
                      <a:lnTo>
                        <a:pt x="616" y="1676"/>
                      </a:lnTo>
                      <a:lnTo>
                        <a:pt x="627" y="1684"/>
                      </a:lnTo>
                      <a:lnTo>
                        <a:pt x="627" y="1684"/>
                      </a:lnTo>
                      <a:lnTo>
                        <a:pt x="619" y="1676"/>
                      </a:lnTo>
                      <a:lnTo>
                        <a:pt x="619" y="1676"/>
                      </a:lnTo>
                      <a:lnTo>
                        <a:pt x="590" y="1652"/>
                      </a:lnTo>
                      <a:lnTo>
                        <a:pt x="590" y="1652"/>
                      </a:lnTo>
                      <a:lnTo>
                        <a:pt x="549" y="1619"/>
                      </a:lnTo>
                      <a:lnTo>
                        <a:pt x="549" y="1619"/>
                      </a:lnTo>
                      <a:lnTo>
                        <a:pt x="504" y="1584"/>
                      </a:lnTo>
                      <a:lnTo>
                        <a:pt x="504" y="1584"/>
                      </a:lnTo>
                      <a:lnTo>
                        <a:pt x="496" y="1579"/>
                      </a:lnTo>
                      <a:lnTo>
                        <a:pt x="496" y="1579"/>
                      </a:lnTo>
                      <a:lnTo>
                        <a:pt x="531" y="1558"/>
                      </a:lnTo>
                      <a:lnTo>
                        <a:pt x="531" y="1558"/>
                      </a:lnTo>
                      <a:lnTo>
                        <a:pt x="619" y="1496"/>
                      </a:lnTo>
                      <a:lnTo>
                        <a:pt x="619" y="1496"/>
                      </a:lnTo>
                      <a:lnTo>
                        <a:pt x="649" y="1477"/>
                      </a:lnTo>
                      <a:lnTo>
                        <a:pt x="649" y="1477"/>
                      </a:lnTo>
                      <a:lnTo>
                        <a:pt x="740" y="1544"/>
                      </a:lnTo>
                      <a:lnTo>
                        <a:pt x="740" y="1544"/>
                      </a:lnTo>
                      <a:lnTo>
                        <a:pt x="796" y="1584"/>
                      </a:lnTo>
                      <a:lnTo>
                        <a:pt x="796" y="1584"/>
                      </a:lnTo>
                      <a:lnTo>
                        <a:pt x="788" y="1593"/>
                      </a:lnTo>
                      <a:lnTo>
                        <a:pt x="788" y="1593"/>
                      </a:lnTo>
                      <a:lnTo>
                        <a:pt x="745" y="1622"/>
                      </a:lnTo>
                      <a:lnTo>
                        <a:pt x="745" y="1622"/>
                      </a:lnTo>
                      <a:lnTo>
                        <a:pt x="710" y="1649"/>
                      </a:lnTo>
                      <a:lnTo>
                        <a:pt x="710" y="1649"/>
                      </a:lnTo>
                      <a:lnTo>
                        <a:pt x="684" y="1670"/>
                      </a:lnTo>
                      <a:lnTo>
                        <a:pt x="684" y="1670"/>
                      </a:lnTo>
                      <a:lnTo>
                        <a:pt x="675" y="1678"/>
                      </a:lnTo>
                      <a:lnTo>
                        <a:pt x="675" y="1678"/>
                      </a:lnTo>
                      <a:lnTo>
                        <a:pt x="686" y="1670"/>
                      </a:lnTo>
                      <a:lnTo>
                        <a:pt x="686" y="1670"/>
                      </a:lnTo>
                      <a:lnTo>
                        <a:pt x="713" y="1654"/>
                      </a:lnTo>
                      <a:lnTo>
                        <a:pt x="713" y="1654"/>
                      </a:lnTo>
                      <a:lnTo>
                        <a:pt x="750" y="1630"/>
                      </a:lnTo>
                      <a:lnTo>
                        <a:pt x="750" y="1630"/>
                      </a:lnTo>
                      <a:lnTo>
                        <a:pt x="793" y="1600"/>
                      </a:lnTo>
                      <a:lnTo>
                        <a:pt x="793" y="1600"/>
                      </a:lnTo>
                      <a:lnTo>
                        <a:pt x="807" y="1593"/>
                      </a:lnTo>
                      <a:lnTo>
                        <a:pt x="807" y="1593"/>
                      </a:lnTo>
                      <a:lnTo>
                        <a:pt x="831" y="1609"/>
                      </a:lnTo>
                      <a:lnTo>
                        <a:pt x="831" y="1609"/>
                      </a:lnTo>
                      <a:lnTo>
                        <a:pt x="895" y="1654"/>
                      </a:lnTo>
                      <a:lnTo>
                        <a:pt x="895" y="1654"/>
                      </a:lnTo>
                      <a:lnTo>
                        <a:pt x="919" y="1673"/>
                      </a:lnTo>
                      <a:lnTo>
                        <a:pt x="919" y="1673"/>
                      </a:lnTo>
                      <a:lnTo>
                        <a:pt x="895" y="1654"/>
                      </a:lnTo>
                      <a:lnTo>
                        <a:pt x="895" y="1654"/>
                      </a:lnTo>
                      <a:lnTo>
                        <a:pt x="834" y="1606"/>
                      </a:lnTo>
                      <a:lnTo>
                        <a:pt x="834" y="1606"/>
                      </a:lnTo>
                      <a:lnTo>
                        <a:pt x="812" y="1587"/>
                      </a:lnTo>
                      <a:lnTo>
                        <a:pt x="812" y="1587"/>
                      </a:lnTo>
                      <a:lnTo>
                        <a:pt x="836" y="1571"/>
                      </a:lnTo>
                      <a:lnTo>
                        <a:pt x="836" y="1571"/>
                      </a:lnTo>
                      <a:lnTo>
                        <a:pt x="874" y="1542"/>
                      </a:lnTo>
                      <a:lnTo>
                        <a:pt x="874" y="1542"/>
                      </a:lnTo>
                      <a:lnTo>
                        <a:pt x="898" y="1523"/>
                      </a:lnTo>
                      <a:lnTo>
                        <a:pt x="898" y="1523"/>
                      </a:lnTo>
                      <a:lnTo>
                        <a:pt x="909" y="1515"/>
                      </a:lnTo>
                      <a:lnTo>
                        <a:pt x="909" y="1515"/>
                      </a:lnTo>
                      <a:lnTo>
                        <a:pt x="898" y="1520"/>
                      </a:lnTo>
                      <a:lnTo>
                        <a:pt x="898" y="1520"/>
                      </a:lnTo>
                      <a:lnTo>
                        <a:pt x="868" y="1536"/>
                      </a:lnTo>
                      <a:lnTo>
                        <a:pt x="868" y="1536"/>
                      </a:lnTo>
                      <a:lnTo>
                        <a:pt x="831" y="1563"/>
                      </a:lnTo>
                      <a:lnTo>
                        <a:pt x="831" y="1563"/>
                      </a:lnTo>
                      <a:lnTo>
                        <a:pt x="804" y="1582"/>
                      </a:lnTo>
                      <a:lnTo>
                        <a:pt x="804" y="1582"/>
                      </a:lnTo>
                      <a:lnTo>
                        <a:pt x="745" y="1536"/>
                      </a:lnTo>
                      <a:lnTo>
                        <a:pt x="745" y="1536"/>
                      </a:lnTo>
                      <a:lnTo>
                        <a:pt x="657" y="1472"/>
                      </a:lnTo>
                      <a:lnTo>
                        <a:pt x="657" y="1472"/>
                      </a:lnTo>
                      <a:lnTo>
                        <a:pt x="724" y="1426"/>
                      </a:lnTo>
                      <a:lnTo>
                        <a:pt x="724" y="1426"/>
                      </a:lnTo>
                      <a:lnTo>
                        <a:pt x="809" y="1365"/>
                      </a:lnTo>
                      <a:lnTo>
                        <a:pt x="809" y="1365"/>
                      </a:lnTo>
                      <a:lnTo>
                        <a:pt x="871" y="1410"/>
                      </a:lnTo>
                      <a:lnTo>
                        <a:pt x="871" y="1410"/>
                      </a:lnTo>
                      <a:lnTo>
                        <a:pt x="909" y="1434"/>
                      </a:lnTo>
                      <a:lnTo>
                        <a:pt x="909" y="1434"/>
                      </a:lnTo>
                      <a:lnTo>
                        <a:pt x="871" y="1407"/>
                      </a:lnTo>
                      <a:lnTo>
                        <a:pt x="871" y="1407"/>
                      </a:lnTo>
                      <a:lnTo>
                        <a:pt x="815" y="1362"/>
                      </a:lnTo>
                      <a:lnTo>
                        <a:pt x="815" y="1362"/>
                      </a:lnTo>
                      <a:lnTo>
                        <a:pt x="826" y="1354"/>
                      </a:lnTo>
                      <a:lnTo>
                        <a:pt x="826" y="1354"/>
                      </a:lnTo>
                      <a:lnTo>
                        <a:pt x="911" y="1292"/>
                      </a:lnTo>
                      <a:lnTo>
                        <a:pt x="911" y="1292"/>
                      </a:lnTo>
                      <a:lnTo>
                        <a:pt x="965" y="1252"/>
                      </a:lnTo>
                      <a:lnTo>
                        <a:pt x="965" y="1252"/>
                      </a:lnTo>
                      <a:lnTo>
                        <a:pt x="1064" y="1324"/>
                      </a:lnTo>
                      <a:lnTo>
                        <a:pt x="1064" y="1324"/>
                      </a:lnTo>
                      <a:lnTo>
                        <a:pt x="1107" y="1354"/>
                      </a:lnTo>
                      <a:lnTo>
                        <a:pt x="1107" y="1354"/>
                      </a:lnTo>
                      <a:lnTo>
                        <a:pt x="1064" y="1322"/>
                      </a:lnTo>
                      <a:lnTo>
                        <a:pt x="1064" y="1322"/>
                      </a:lnTo>
                      <a:lnTo>
                        <a:pt x="971" y="1249"/>
                      </a:lnTo>
                      <a:lnTo>
                        <a:pt x="971" y="1249"/>
                      </a:lnTo>
                      <a:lnTo>
                        <a:pt x="973" y="1247"/>
                      </a:lnTo>
                      <a:lnTo>
                        <a:pt x="973" y="1247"/>
                      </a:lnTo>
                      <a:lnTo>
                        <a:pt x="997" y="1228"/>
                      </a:lnTo>
                      <a:lnTo>
                        <a:pt x="997" y="1228"/>
                      </a:lnTo>
                      <a:lnTo>
                        <a:pt x="973" y="1244"/>
                      </a:lnTo>
                      <a:lnTo>
                        <a:pt x="973" y="1244"/>
                      </a:lnTo>
                      <a:lnTo>
                        <a:pt x="968" y="1249"/>
                      </a:lnTo>
                      <a:lnTo>
                        <a:pt x="968" y="1249"/>
                      </a:lnTo>
                      <a:lnTo>
                        <a:pt x="954" y="1238"/>
                      </a:lnTo>
                      <a:lnTo>
                        <a:pt x="954" y="1238"/>
                      </a:lnTo>
                      <a:lnTo>
                        <a:pt x="818" y="1134"/>
                      </a:lnTo>
                      <a:lnTo>
                        <a:pt x="818" y="1134"/>
                      </a:lnTo>
                      <a:lnTo>
                        <a:pt x="836" y="1120"/>
                      </a:lnTo>
                      <a:lnTo>
                        <a:pt x="836" y="1120"/>
                      </a:lnTo>
                      <a:lnTo>
                        <a:pt x="906" y="1069"/>
                      </a:lnTo>
                      <a:lnTo>
                        <a:pt x="906" y="1069"/>
                      </a:lnTo>
                      <a:lnTo>
                        <a:pt x="933" y="1051"/>
                      </a:lnTo>
                      <a:lnTo>
                        <a:pt x="933" y="1051"/>
                      </a:lnTo>
                      <a:lnTo>
                        <a:pt x="906" y="1067"/>
                      </a:lnTo>
                      <a:lnTo>
                        <a:pt x="906" y="1067"/>
                      </a:lnTo>
                      <a:lnTo>
                        <a:pt x="834" y="1115"/>
                      </a:lnTo>
                      <a:lnTo>
                        <a:pt x="834" y="1115"/>
                      </a:lnTo>
                      <a:lnTo>
                        <a:pt x="812" y="1131"/>
                      </a:lnTo>
                      <a:lnTo>
                        <a:pt x="812" y="1131"/>
                      </a:lnTo>
                      <a:lnTo>
                        <a:pt x="799" y="1120"/>
                      </a:lnTo>
                      <a:lnTo>
                        <a:pt x="799" y="1120"/>
                      </a:lnTo>
                      <a:lnTo>
                        <a:pt x="665" y="1019"/>
                      </a:lnTo>
                      <a:lnTo>
                        <a:pt x="665" y="1019"/>
                      </a:lnTo>
                      <a:lnTo>
                        <a:pt x="702" y="992"/>
                      </a:lnTo>
                      <a:lnTo>
                        <a:pt x="702" y="992"/>
                      </a:lnTo>
                      <a:lnTo>
                        <a:pt x="793" y="927"/>
                      </a:lnTo>
                      <a:lnTo>
                        <a:pt x="793" y="927"/>
                      </a:lnTo>
                      <a:lnTo>
                        <a:pt x="812" y="911"/>
                      </a:lnTo>
                      <a:lnTo>
                        <a:pt x="812" y="911"/>
                      </a:lnTo>
                      <a:lnTo>
                        <a:pt x="820" y="919"/>
                      </a:lnTo>
                      <a:lnTo>
                        <a:pt x="820" y="919"/>
                      </a:lnTo>
                      <a:lnTo>
                        <a:pt x="898" y="973"/>
                      </a:lnTo>
                      <a:lnTo>
                        <a:pt x="898" y="973"/>
                      </a:lnTo>
                      <a:lnTo>
                        <a:pt x="927" y="992"/>
                      </a:lnTo>
                      <a:lnTo>
                        <a:pt x="927" y="992"/>
                      </a:lnTo>
                      <a:lnTo>
                        <a:pt x="898" y="970"/>
                      </a:lnTo>
                      <a:lnTo>
                        <a:pt x="898" y="970"/>
                      </a:lnTo>
                      <a:lnTo>
                        <a:pt x="826" y="914"/>
                      </a:lnTo>
                      <a:lnTo>
                        <a:pt x="826" y="914"/>
                      </a:lnTo>
                      <a:lnTo>
                        <a:pt x="818" y="909"/>
                      </a:lnTo>
                      <a:lnTo>
                        <a:pt x="818" y="909"/>
                      </a:lnTo>
                      <a:lnTo>
                        <a:pt x="860" y="879"/>
                      </a:lnTo>
                      <a:lnTo>
                        <a:pt x="860" y="879"/>
                      </a:lnTo>
                      <a:lnTo>
                        <a:pt x="885" y="860"/>
                      </a:lnTo>
                      <a:lnTo>
                        <a:pt x="885" y="860"/>
                      </a:lnTo>
                      <a:lnTo>
                        <a:pt x="858" y="876"/>
                      </a:lnTo>
                      <a:lnTo>
                        <a:pt x="858" y="876"/>
                      </a:lnTo>
                      <a:lnTo>
                        <a:pt x="815" y="906"/>
                      </a:lnTo>
                      <a:lnTo>
                        <a:pt x="815" y="906"/>
                      </a:lnTo>
                      <a:lnTo>
                        <a:pt x="718" y="833"/>
                      </a:lnTo>
                      <a:lnTo>
                        <a:pt x="718" y="833"/>
                      </a:lnTo>
                      <a:lnTo>
                        <a:pt x="667" y="793"/>
                      </a:lnTo>
                      <a:lnTo>
                        <a:pt x="667" y="793"/>
                      </a:lnTo>
                      <a:lnTo>
                        <a:pt x="818" y="689"/>
                      </a:lnTo>
                      <a:lnTo>
                        <a:pt x="818" y="689"/>
                      </a:lnTo>
                      <a:lnTo>
                        <a:pt x="842" y="705"/>
                      </a:lnTo>
                      <a:lnTo>
                        <a:pt x="842" y="705"/>
                      </a:lnTo>
                      <a:lnTo>
                        <a:pt x="898" y="745"/>
                      </a:lnTo>
                      <a:lnTo>
                        <a:pt x="898" y="745"/>
                      </a:lnTo>
                      <a:lnTo>
                        <a:pt x="919" y="758"/>
                      </a:lnTo>
                      <a:lnTo>
                        <a:pt x="919" y="758"/>
                      </a:lnTo>
                      <a:lnTo>
                        <a:pt x="898" y="742"/>
                      </a:lnTo>
                      <a:lnTo>
                        <a:pt x="898" y="742"/>
                      </a:lnTo>
                      <a:lnTo>
                        <a:pt x="844" y="699"/>
                      </a:lnTo>
                      <a:lnTo>
                        <a:pt x="844" y="699"/>
                      </a:lnTo>
                      <a:lnTo>
                        <a:pt x="826" y="683"/>
                      </a:lnTo>
                      <a:lnTo>
                        <a:pt x="826" y="683"/>
                      </a:lnTo>
                      <a:lnTo>
                        <a:pt x="911" y="624"/>
                      </a:lnTo>
                      <a:lnTo>
                        <a:pt x="911" y="624"/>
                      </a:lnTo>
                      <a:lnTo>
                        <a:pt x="938" y="605"/>
                      </a:lnTo>
                      <a:lnTo>
                        <a:pt x="938" y="692"/>
                      </a:lnTo>
                      <a:lnTo>
                        <a:pt x="1027" y="692"/>
                      </a:lnTo>
                      <a:lnTo>
                        <a:pt x="1027" y="692"/>
                      </a:lnTo>
                      <a:lnTo>
                        <a:pt x="1046" y="692"/>
                      </a:lnTo>
                      <a:lnTo>
                        <a:pt x="1059" y="689"/>
                      </a:lnTo>
                      <a:lnTo>
                        <a:pt x="1072" y="683"/>
                      </a:lnTo>
                      <a:lnTo>
                        <a:pt x="1080" y="675"/>
                      </a:lnTo>
                      <a:lnTo>
                        <a:pt x="1080" y="675"/>
                      </a:lnTo>
                      <a:lnTo>
                        <a:pt x="1091" y="664"/>
                      </a:lnTo>
                      <a:lnTo>
                        <a:pt x="1091" y="664"/>
                      </a:lnTo>
                      <a:lnTo>
                        <a:pt x="1123" y="686"/>
                      </a:lnTo>
                      <a:lnTo>
                        <a:pt x="1123" y="692"/>
                      </a:lnTo>
                      <a:lnTo>
                        <a:pt x="1129" y="692"/>
                      </a:lnTo>
                      <a:lnTo>
                        <a:pt x="1129" y="692"/>
                      </a:lnTo>
                      <a:lnTo>
                        <a:pt x="1145" y="702"/>
                      </a:lnTo>
                      <a:lnTo>
                        <a:pt x="1145" y="702"/>
                      </a:lnTo>
                      <a:lnTo>
                        <a:pt x="1206" y="745"/>
                      </a:lnTo>
                      <a:lnTo>
                        <a:pt x="1206" y="745"/>
                      </a:lnTo>
                      <a:lnTo>
                        <a:pt x="1228" y="761"/>
                      </a:lnTo>
                      <a:lnTo>
                        <a:pt x="1228" y="761"/>
                      </a:lnTo>
                      <a:lnTo>
                        <a:pt x="1206" y="742"/>
                      </a:lnTo>
                      <a:lnTo>
                        <a:pt x="1206" y="742"/>
                      </a:lnTo>
                      <a:lnTo>
                        <a:pt x="1147" y="697"/>
                      </a:lnTo>
                      <a:lnTo>
                        <a:pt x="1147" y="697"/>
                      </a:lnTo>
                      <a:lnTo>
                        <a:pt x="1142" y="692"/>
                      </a:lnTo>
                      <a:lnTo>
                        <a:pt x="1169" y="692"/>
                      </a:lnTo>
                      <a:lnTo>
                        <a:pt x="1169" y="616"/>
                      </a:lnTo>
                      <a:lnTo>
                        <a:pt x="1201" y="616"/>
                      </a:lnTo>
                      <a:lnTo>
                        <a:pt x="1230" y="692"/>
                      </a:lnTo>
                      <a:lnTo>
                        <a:pt x="1282" y="692"/>
                      </a:lnTo>
                      <a:lnTo>
                        <a:pt x="1244" y="605"/>
                      </a:lnTo>
                      <a:lnTo>
                        <a:pt x="1244" y="605"/>
                      </a:lnTo>
                      <a:lnTo>
                        <a:pt x="1260" y="598"/>
                      </a:lnTo>
                      <a:lnTo>
                        <a:pt x="1271" y="587"/>
                      </a:lnTo>
                      <a:lnTo>
                        <a:pt x="1276" y="574"/>
                      </a:lnTo>
                      <a:lnTo>
                        <a:pt x="1279" y="557"/>
                      </a:lnTo>
                      <a:lnTo>
                        <a:pt x="1279" y="557"/>
                      </a:lnTo>
                      <a:lnTo>
                        <a:pt x="1276" y="539"/>
                      </a:lnTo>
                      <a:lnTo>
                        <a:pt x="1268" y="525"/>
                      </a:lnTo>
                      <a:lnTo>
                        <a:pt x="1268" y="525"/>
                      </a:lnTo>
                      <a:lnTo>
                        <a:pt x="1257" y="512"/>
                      </a:lnTo>
                      <a:lnTo>
                        <a:pt x="1247" y="504"/>
                      </a:lnTo>
                      <a:lnTo>
                        <a:pt x="1247" y="504"/>
                      </a:lnTo>
                      <a:lnTo>
                        <a:pt x="1228" y="501"/>
                      </a:lnTo>
                      <a:lnTo>
                        <a:pt x="1209" y="498"/>
                      </a:lnTo>
                      <a:lnTo>
                        <a:pt x="1123" y="498"/>
                      </a:lnTo>
                      <a:lnTo>
                        <a:pt x="1123" y="678"/>
                      </a:lnTo>
                      <a:lnTo>
                        <a:pt x="1123" y="678"/>
                      </a:lnTo>
                      <a:lnTo>
                        <a:pt x="1094" y="657"/>
                      </a:lnTo>
                      <a:lnTo>
                        <a:pt x="1094" y="657"/>
                      </a:lnTo>
                      <a:lnTo>
                        <a:pt x="1096" y="638"/>
                      </a:lnTo>
                      <a:lnTo>
                        <a:pt x="1096" y="638"/>
                      </a:lnTo>
                      <a:lnTo>
                        <a:pt x="1094" y="624"/>
                      </a:lnTo>
                      <a:lnTo>
                        <a:pt x="1089" y="608"/>
                      </a:lnTo>
                      <a:lnTo>
                        <a:pt x="1089" y="608"/>
                      </a:lnTo>
                      <a:lnTo>
                        <a:pt x="1083" y="603"/>
                      </a:lnTo>
                      <a:lnTo>
                        <a:pt x="1075" y="598"/>
                      </a:lnTo>
                      <a:lnTo>
                        <a:pt x="1056" y="592"/>
                      </a:lnTo>
                      <a:lnTo>
                        <a:pt x="1056" y="592"/>
                      </a:lnTo>
                      <a:lnTo>
                        <a:pt x="1072" y="584"/>
                      </a:lnTo>
                      <a:lnTo>
                        <a:pt x="1083" y="576"/>
                      </a:lnTo>
                      <a:lnTo>
                        <a:pt x="1091" y="563"/>
                      </a:lnTo>
                      <a:lnTo>
                        <a:pt x="1091" y="549"/>
                      </a:lnTo>
                      <a:lnTo>
                        <a:pt x="1091" y="549"/>
                      </a:lnTo>
                      <a:lnTo>
                        <a:pt x="1091" y="533"/>
                      </a:lnTo>
                      <a:lnTo>
                        <a:pt x="1083" y="522"/>
                      </a:lnTo>
                      <a:lnTo>
                        <a:pt x="1083" y="522"/>
                      </a:lnTo>
                      <a:lnTo>
                        <a:pt x="1072" y="512"/>
                      </a:lnTo>
                      <a:lnTo>
                        <a:pt x="1072" y="512"/>
                      </a:lnTo>
                      <a:lnTo>
                        <a:pt x="1185" y="434"/>
                      </a:lnTo>
                      <a:lnTo>
                        <a:pt x="1185" y="434"/>
                      </a:lnTo>
                      <a:lnTo>
                        <a:pt x="1292" y="359"/>
                      </a:lnTo>
                      <a:lnTo>
                        <a:pt x="1292" y="359"/>
                      </a:lnTo>
                      <a:lnTo>
                        <a:pt x="1322" y="378"/>
                      </a:lnTo>
                      <a:lnTo>
                        <a:pt x="1322" y="378"/>
                      </a:lnTo>
                      <a:lnTo>
                        <a:pt x="1375" y="418"/>
                      </a:lnTo>
                      <a:lnTo>
                        <a:pt x="1375" y="418"/>
                      </a:lnTo>
                      <a:lnTo>
                        <a:pt x="1413" y="442"/>
                      </a:lnTo>
                      <a:lnTo>
                        <a:pt x="1413" y="442"/>
                      </a:lnTo>
                      <a:lnTo>
                        <a:pt x="1429" y="453"/>
                      </a:lnTo>
                      <a:lnTo>
                        <a:pt x="1429" y="453"/>
                      </a:lnTo>
                      <a:lnTo>
                        <a:pt x="1416" y="442"/>
                      </a:lnTo>
                      <a:lnTo>
                        <a:pt x="1416" y="442"/>
                      </a:lnTo>
                      <a:lnTo>
                        <a:pt x="1378" y="412"/>
                      </a:lnTo>
                      <a:lnTo>
                        <a:pt x="1378" y="412"/>
                      </a:lnTo>
                      <a:lnTo>
                        <a:pt x="1327" y="370"/>
                      </a:lnTo>
                      <a:lnTo>
                        <a:pt x="1327" y="370"/>
                      </a:lnTo>
                      <a:lnTo>
                        <a:pt x="1300" y="351"/>
                      </a:lnTo>
                      <a:lnTo>
                        <a:pt x="1300" y="351"/>
                      </a:lnTo>
                      <a:lnTo>
                        <a:pt x="1424" y="265"/>
                      </a:lnTo>
                      <a:lnTo>
                        <a:pt x="1424" y="265"/>
                      </a:lnTo>
                      <a:lnTo>
                        <a:pt x="1450" y="246"/>
                      </a:lnTo>
                      <a:lnTo>
                        <a:pt x="1450" y="246"/>
                      </a:lnTo>
                      <a:lnTo>
                        <a:pt x="1499" y="284"/>
                      </a:lnTo>
                      <a:lnTo>
                        <a:pt x="1499" y="284"/>
                      </a:lnTo>
                      <a:lnTo>
                        <a:pt x="1584" y="346"/>
                      </a:lnTo>
                      <a:lnTo>
                        <a:pt x="1584" y="346"/>
                      </a:lnTo>
                      <a:lnTo>
                        <a:pt x="1600" y="356"/>
                      </a:lnTo>
                      <a:lnTo>
                        <a:pt x="1600" y="356"/>
                      </a:lnTo>
                      <a:lnTo>
                        <a:pt x="1582" y="370"/>
                      </a:lnTo>
                      <a:lnTo>
                        <a:pt x="1582" y="370"/>
                      </a:lnTo>
                      <a:lnTo>
                        <a:pt x="1517" y="418"/>
                      </a:lnTo>
                      <a:lnTo>
                        <a:pt x="1517" y="418"/>
                      </a:lnTo>
                      <a:lnTo>
                        <a:pt x="1469" y="453"/>
                      </a:lnTo>
                      <a:lnTo>
                        <a:pt x="1469" y="453"/>
                      </a:lnTo>
                      <a:lnTo>
                        <a:pt x="1453" y="466"/>
                      </a:lnTo>
                      <a:lnTo>
                        <a:pt x="1453" y="466"/>
                      </a:lnTo>
                      <a:lnTo>
                        <a:pt x="1472" y="453"/>
                      </a:lnTo>
                      <a:lnTo>
                        <a:pt x="1472" y="453"/>
                      </a:lnTo>
                      <a:lnTo>
                        <a:pt x="1520" y="423"/>
                      </a:lnTo>
                      <a:lnTo>
                        <a:pt x="1520" y="423"/>
                      </a:lnTo>
                      <a:lnTo>
                        <a:pt x="1587" y="378"/>
                      </a:lnTo>
                      <a:lnTo>
                        <a:pt x="1587" y="378"/>
                      </a:lnTo>
                      <a:lnTo>
                        <a:pt x="1609" y="364"/>
                      </a:lnTo>
                      <a:lnTo>
                        <a:pt x="1609" y="364"/>
                      </a:lnTo>
                      <a:lnTo>
                        <a:pt x="1659" y="402"/>
                      </a:lnTo>
                      <a:lnTo>
                        <a:pt x="1659" y="402"/>
                      </a:lnTo>
                      <a:lnTo>
                        <a:pt x="1713" y="439"/>
                      </a:lnTo>
                      <a:lnTo>
                        <a:pt x="1713" y="439"/>
                      </a:lnTo>
                      <a:lnTo>
                        <a:pt x="1735" y="453"/>
                      </a:lnTo>
                      <a:lnTo>
                        <a:pt x="1735" y="453"/>
                      </a:lnTo>
                      <a:lnTo>
                        <a:pt x="1716" y="437"/>
                      </a:lnTo>
                      <a:lnTo>
                        <a:pt x="1716" y="437"/>
                      </a:lnTo>
                      <a:lnTo>
                        <a:pt x="1665" y="396"/>
                      </a:lnTo>
                      <a:lnTo>
                        <a:pt x="1665" y="396"/>
                      </a:lnTo>
                      <a:lnTo>
                        <a:pt x="1617" y="359"/>
                      </a:lnTo>
                      <a:lnTo>
                        <a:pt x="1617" y="359"/>
                      </a:lnTo>
                      <a:lnTo>
                        <a:pt x="1665" y="324"/>
                      </a:lnTo>
                      <a:lnTo>
                        <a:pt x="1665" y="324"/>
                      </a:lnTo>
                      <a:lnTo>
                        <a:pt x="1743" y="270"/>
                      </a:lnTo>
                      <a:lnTo>
                        <a:pt x="1743" y="270"/>
                      </a:lnTo>
                      <a:lnTo>
                        <a:pt x="1764" y="254"/>
                      </a:lnTo>
                      <a:lnTo>
                        <a:pt x="1764" y="254"/>
                      </a:lnTo>
                      <a:lnTo>
                        <a:pt x="1791" y="273"/>
                      </a:lnTo>
                      <a:lnTo>
                        <a:pt x="1791" y="273"/>
                      </a:lnTo>
                      <a:lnTo>
                        <a:pt x="1885" y="343"/>
                      </a:lnTo>
                      <a:lnTo>
                        <a:pt x="1885" y="343"/>
                      </a:lnTo>
                      <a:lnTo>
                        <a:pt x="1914" y="362"/>
                      </a:lnTo>
                      <a:lnTo>
                        <a:pt x="1914" y="362"/>
                      </a:lnTo>
                      <a:lnTo>
                        <a:pt x="1909" y="364"/>
                      </a:lnTo>
                      <a:lnTo>
                        <a:pt x="1909" y="364"/>
                      </a:lnTo>
                      <a:lnTo>
                        <a:pt x="1866" y="396"/>
                      </a:lnTo>
                      <a:lnTo>
                        <a:pt x="1866" y="396"/>
                      </a:lnTo>
                      <a:lnTo>
                        <a:pt x="1828" y="423"/>
                      </a:lnTo>
                      <a:lnTo>
                        <a:pt x="1828" y="423"/>
                      </a:lnTo>
                      <a:lnTo>
                        <a:pt x="1802" y="445"/>
                      </a:lnTo>
                      <a:lnTo>
                        <a:pt x="1802" y="445"/>
                      </a:lnTo>
                      <a:lnTo>
                        <a:pt x="1794" y="453"/>
                      </a:lnTo>
                      <a:lnTo>
                        <a:pt x="1794" y="453"/>
                      </a:lnTo>
                      <a:lnTo>
                        <a:pt x="1804" y="447"/>
                      </a:lnTo>
                      <a:lnTo>
                        <a:pt x="1804" y="447"/>
                      </a:lnTo>
                      <a:lnTo>
                        <a:pt x="1831" y="429"/>
                      </a:lnTo>
                      <a:lnTo>
                        <a:pt x="1831" y="429"/>
                      </a:lnTo>
                      <a:lnTo>
                        <a:pt x="1871" y="405"/>
                      </a:lnTo>
                      <a:lnTo>
                        <a:pt x="1871" y="405"/>
                      </a:lnTo>
                      <a:lnTo>
                        <a:pt x="1914" y="375"/>
                      </a:lnTo>
                      <a:lnTo>
                        <a:pt x="1914" y="375"/>
                      </a:lnTo>
                      <a:lnTo>
                        <a:pt x="1922" y="370"/>
                      </a:lnTo>
                      <a:lnTo>
                        <a:pt x="1922" y="370"/>
                      </a:lnTo>
                      <a:lnTo>
                        <a:pt x="1968" y="399"/>
                      </a:lnTo>
                      <a:lnTo>
                        <a:pt x="1968" y="399"/>
                      </a:lnTo>
                      <a:lnTo>
                        <a:pt x="2027" y="442"/>
                      </a:lnTo>
                      <a:lnTo>
                        <a:pt x="2027" y="442"/>
                      </a:lnTo>
                      <a:lnTo>
                        <a:pt x="2048" y="455"/>
                      </a:lnTo>
                      <a:lnTo>
                        <a:pt x="2048" y="455"/>
                      </a:lnTo>
                      <a:lnTo>
                        <a:pt x="2027" y="439"/>
                      </a:lnTo>
                      <a:lnTo>
                        <a:pt x="2027" y="439"/>
                      </a:lnTo>
                      <a:lnTo>
                        <a:pt x="1970" y="396"/>
                      </a:lnTo>
                      <a:lnTo>
                        <a:pt x="1970" y="396"/>
                      </a:lnTo>
                      <a:lnTo>
                        <a:pt x="1930" y="364"/>
                      </a:lnTo>
                      <a:lnTo>
                        <a:pt x="1930" y="364"/>
                      </a:lnTo>
                      <a:lnTo>
                        <a:pt x="1960" y="343"/>
                      </a:lnTo>
                      <a:lnTo>
                        <a:pt x="1960" y="343"/>
                      </a:lnTo>
                      <a:lnTo>
                        <a:pt x="1998" y="316"/>
                      </a:lnTo>
                      <a:lnTo>
                        <a:pt x="1998" y="316"/>
                      </a:lnTo>
                      <a:lnTo>
                        <a:pt x="2022" y="294"/>
                      </a:lnTo>
                      <a:lnTo>
                        <a:pt x="2022" y="294"/>
                      </a:lnTo>
                      <a:lnTo>
                        <a:pt x="2032" y="287"/>
                      </a:lnTo>
                      <a:lnTo>
                        <a:pt x="2032" y="287"/>
                      </a:lnTo>
                      <a:lnTo>
                        <a:pt x="2022" y="292"/>
                      </a:lnTo>
                      <a:lnTo>
                        <a:pt x="2022" y="292"/>
                      </a:lnTo>
                      <a:lnTo>
                        <a:pt x="1992" y="311"/>
                      </a:lnTo>
                      <a:lnTo>
                        <a:pt x="1992" y="311"/>
                      </a:lnTo>
                      <a:lnTo>
                        <a:pt x="1955" y="335"/>
                      </a:lnTo>
                      <a:lnTo>
                        <a:pt x="1955" y="335"/>
                      </a:lnTo>
                      <a:lnTo>
                        <a:pt x="1922" y="356"/>
                      </a:lnTo>
                      <a:lnTo>
                        <a:pt x="1922" y="356"/>
                      </a:lnTo>
                      <a:lnTo>
                        <a:pt x="1890" y="335"/>
                      </a:lnTo>
                      <a:lnTo>
                        <a:pt x="1890" y="335"/>
                      </a:lnTo>
                      <a:lnTo>
                        <a:pt x="1799" y="265"/>
                      </a:lnTo>
                      <a:lnTo>
                        <a:pt x="1799" y="265"/>
                      </a:lnTo>
                      <a:lnTo>
                        <a:pt x="1775" y="246"/>
                      </a:lnTo>
                      <a:lnTo>
                        <a:pt x="1775" y="246"/>
                      </a:lnTo>
                      <a:lnTo>
                        <a:pt x="1807" y="222"/>
                      </a:lnTo>
                      <a:lnTo>
                        <a:pt x="1807" y="222"/>
                      </a:lnTo>
                      <a:lnTo>
                        <a:pt x="1855" y="187"/>
                      </a:lnTo>
                      <a:lnTo>
                        <a:pt x="1855" y="187"/>
                      </a:lnTo>
                      <a:lnTo>
                        <a:pt x="1871" y="174"/>
                      </a:lnTo>
                      <a:lnTo>
                        <a:pt x="1871" y="174"/>
                      </a:lnTo>
                      <a:lnTo>
                        <a:pt x="1852" y="184"/>
                      </a:lnTo>
                      <a:lnTo>
                        <a:pt x="1852" y="184"/>
                      </a:lnTo>
                      <a:lnTo>
                        <a:pt x="1804" y="217"/>
                      </a:lnTo>
                      <a:lnTo>
                        <a:pt x="1804" y="217"/>
                      </a:lnTo>
                      <a:lnTo>
                        <a:pt x="1767" y="241"/>
                      </a:lnTo>
                      <a:lnTo>
                        <a:pt x="1767" y="241"/>
                      </a:lnTo>
                      <a:lnTo>
                        <a:pt x="1705" y="195"/>
                      </a:lnTo>
                      <a:lnTo>
                        <a:pt x="1705" y="195"/>
                      </a:lnTo>
                      <a:lnTo>
                        <a:pt x="1622" y="136"/>
                      </a:lnTo>
                      <a:lnTo>
                        <a:pt x="1622" y="136"/>
                      </a:lnTo>
                      <a:lnTo>
                        <a:pt x="1614" y="131"/>
                      </a:lnTo>
                      <a:lnTo>
                        <a:pt x="1614" y="131"/>
                      </a:lnTo>
                      <a:lnTo>
                        <a:pt x="1657" y="99"/>
                      </a:lnTo>
                      <a:lnTo>
                        <a:pt x="1657" y="99"/>
                      </a:lnTo>
                      <a:lnTo>
                        <a:pt x="1611" y="128"/>
                      </a:lnTo>
                      <a:lnTo>
                        <a:pt x="1611" y="128"/>
                      </a:lnTo>
                      <a:lnTo>
                        <a:pt x="1566" y="96"/>
                      </a:lnTo>
                      <a:lnTo>
                        <a:pt x="1566" y="96"/>
                      </a:lnTo>
                      <a:lnTo>
                        <a:pt x="1541" y="80"/>
                      </a:lnTo>
                      <a:lnTo>
                        <a:pt x="1541" y="80"/>
                      </a:lnTo>
                      <a:lnTo>
                        <a:pt x="1563" y="99"/>
                      </a:lnTo>
                      <a:lnTo>
                        <a:pt x="1563" y="99"/>
                      </a:lnTo>
                      <a:lnTo>
                        <a:pt x="1609" y="134"/>
                      </a:lnTo>
                      <a:lnTo>
                        <a:pt x="1609" y="134"/>
                      </a:lnTo>
                      <a:lnTo>
                        <a:pt x="1593" y="144"/>
                      </a:lnTo>
                      <a:lnTo>
                        <a:pt x="1593" y="144"/>
                      </a:lnTo>
                      <a:lnTo>
                        <a:pt x="1453" y="238"/>
                      </a:lnTo>
                      <a:lnTo>
                        <a:pt x="1453" y="238"/>
                      </a:lnTo>
                      <a:lnTo>
                        <a:pt x="1421" y="211"/>
                      </a:lnTo>
                      <a:lnTo>
                        <a:pt x="1421" y="211"/>
                      </a:lnTo>
                      <a:lnTo>
                        <a:pt x="1346" y="158"/>
                      </a:lnTo>
                      <a:lnTo>
                        <a:pt x="1346" y="158"/>
                      </a:lnTo>
                      <a:lnTo>
                        <a:pt x="1298" y="125"/>
                      </a:lnTo>
                      <a:lnTo>
                        <a:pt x="1298" y="125"/>
                      </a:lnTo>
                      <a:lnTo>
                        <a:pt x="1348" y="91"/>
                      </a:lnTo>
                      <a:lnTo>
                        <a:pt x="1348" y="91"/>
                      </a:lnTo>
                      <a:lnTo>
                        <a:pt x="1298" y="125"/>
                      </a:lnTo>
                      <a:lnTo>
                        <a:pt x="1298" y="125"/>
                      </a:lnTo>
                      <a:lnTo>
                        <a:pt x="1292" y="120"/>
                      </a:lnTo>
                      <a:lnTo>
                        <a:pt x="1292" y="120"/>
                      </a:lnTo>
                      <a:lnTo>
                        <a:pt x="1271" y="107"/>
                      </a:lnTo>
                      <a:lnTo>
                        <a:pt x="1271" y="107"/>
                      </a:lnTo>
                      <a:lnTo>
                        <a:pt x="1289" y="123"/>
                      </a:lnTo>
                      <a:lnTo>
                        <a:pt x="1289" y="123"/>
                      </a:lnTo>
                      <a:lnTo>
                        <a:pt x="1295" y="125"/>
                      </a:lnTo>
                      <a:lnTo>
                        <a:pt x="1292" y="128"/>
                      </a:lnTo>
                      <a:lnTo>
                        <a:pt x="1292" y="128"/>
                      </a:lnTo>
                      <a:lnTo>
                        <a:pt x="1145" y="228"/>
                      </a:lnTo>
                      <a:lnTo>
                        <a:pt x="1145" y="228"/>
                      </a:lnTo>
                      <a:lnTo>
                        <a:pt x="1137" y="233"/>
                      </a:lnTo>
                      <a:lnTo>
                        <a:pt x="1137" y="233"/>
                      </a:lnTo>
                      <a:lnTo>
                        <a:pt x="1113" y="217"/>
                      </a:lnTo>
                      <a:lnTo>
                        <a:pt x="1113" y="217"/>
                      </a:lnTo>
                      <a:lnTo>
                        <a:pt x="1096" y="206"/>
                      </a:lnTo>
                      <a:lnTo>
                        <a:pt x="1096" y="206"/>
                      </a:lnTo>
                      <a:lnTo>
                        <a:pt x="1110" y="217"/>
                      </a:lnTo>
                      <a:lnTo>
                        <a:pt x="1110" y="217"/>
                      </a:lnTo>
                      <a:lnTo>
                        <a:pt x="1134" y="235"/>
                      </a:lnTo>
                      <a:lnTo>
                        <a:pt x="1134" y="235"/>
                      </a:lnTo>
                      <a:lnTo>
                        <a:pt x="978" y="343"/>
                      </a:lnTo>
                      <a:lnTo>
                        <a:pt x="978" y="343"/>
                      </a:lnTo>
                      <a:lnTo>
                        <a:pt x="957" y="329"/>
                      </a:lnTo>
                      <a:lnTo>
                        <a:pt x="957" y="329"/>
                      </a:lnTo>
                      <a:lnTo>
                        <a:pt x="973" y="346"/>
                      </a:lnTo>
                      <a:lnTo>
                        <a:pt x="973" y="346"/>
                      </a:lnTo>
                      <a:lnTo>
                        <a:pt x="936" y="370"/>
                      </a:lnTo>
                      <a:lnTo>
                        <a:pt x="936" y="370"/>
                      </a:lnTo>
                      <a:lnTo>
                        <a:pt x="820" y="453"/>
                      </a:lnTo>
                      <a:lnTo>
                        <a:pt x="820" y="453"/>
                      </a:lnTo>
                      <a:lnTo>
                        <a:pt x="783" y="426"/>
                      </a:lnTo>
                      <a:lnTo>
                        <a:pt x="783" y="426"/>
                      </a:lnTo>
                      <a:lnTo>
                        <a:pt x="721" y="383"/>
                      </a:lnTo>
                      <a:lnTo>
                        <a:pt x="721" y="383"/>
                      </a:lnTo>
                      <a:lnTo>
                        <a:pt x="700" y="367"/>
                      </a:lnTo>
                      <a:lnTo>
                        <a:pt x="700" y="367"/>
                      </a:lnTo>
                      <a:lnTo>
                        <a:pt x="721" y="386"/>
                      </a:lnTo>
                      <a:lnTo>
                        <a:pt x="721" y="386"/>
                      </a:lnTo>
                      <a:lnTo>
                        <a:pt x="780" y="431"/>
                      </a:lnTo>
                      <a:lnTo>
                        <a:pt x="780" y="431"/>
                      </a:lnTo>
                      <a:lnTo>
                        <a:pt x="812" y="455"/>
                      </a:lnTo>
                      <a:lnTo>
                        <a:pt x="812" y="455"/>
                      </a:lnTo>
                      <a:lnTo>
                        <a:pt x="700" y="536"/>
                      </a:lnTo>
                      <a:lnTo>
                        <a:pt x="700" y="536"/>
                      </a:lnTo>
                      <a:lnTo>
                        <a:pt x="662" y="560"/>
                      </a:lnTo>
                      <a:lnTo>
                        <a:pt x="662" y="560"/>
                      </a:lnTo>
                      <a:lnTo>
                        <a:pt x="587" y="506"/>
                      </a:lnTo>
                      <a:lnTo>
                        <a:pt x="587" y="506"/>
                      </a:lnTo>
                      <a:lnTo>
                        <a:pt x="512" y="453"/>
                      </a:lnTo>
                      <a:lnTo>
                        <a:pt x="512" y="453"/>
                      </a:lnTo>
                      <a:lnTo>
                        <a:pt x="563" y="418"/>
                      </a:lnTo>
                      <a:lnTo>
                        <a:pt x="563" y="418"/>
                      </a:lnTo>
                      <a:lnTo>
                        <a:pt x="632" y="367"/>
                      </a:lnTo>
                      <a:lnTo>
                        <a:pt x="632" y="367"/>
                      </a:lnTo>
                      <a:lnTo>
                        <a:pt x="659" y="346"/>
                      </a:lnTo>
                      <a:lnTo>
                        <a:pt x="659" y="346"/>
                      </a:lnTo>
                      <a:lnTo>
                        <a:pt x="630" y="364"/>
                      </a:lnTo>
                      <a:lnTo>
                        <a:pt x="630" y="364"/>
                      </a:lnTo>
                      <a:lnTo>
                        <a:pt x="557" y="412"/>
                      </a:lnTo>
                      <a:lnTo>
                        <a:pt x="557" y="412"/>
                      </a:lnTo>
                      <a:lnTo>
                        <a:pt x="504" y="447"/>
                      </a:lnTo>
                      <a:lnTo>
                        <a:pt x="504" y="447"/>
                      </a:lnTo>
                      <a:lnTo>
                        <a:pt x="450" y="410"/>
                      </a:lnTo>
                      <a:lnTo>
                        <a:pt x="450" y="410"/>
                      </a:lnTo>
                      <a:lnTo>
                        <a:pt x="429" y="394"/>
                      </a:lnTo>
                      <a:lnTo>
                        <a:pt x="429" y="394"/>
                      </a:lnTo>
                      <a:lnTo>
                        <a:pt x="448" y="410"/>
                      </a:lnTo>
                      <a:lnTo>
                        <a:pt x="448" y="410"/>
                      </a:lnTo>
                      <a:lnTo>
                        <a:pt x="498" y="450"/>
                      </a:lnTo>
                      <a:lnTo>
                        <a:pt x="498" y="450"/>
                      </a:lnTo>
                      <a:lnTo>
                        <a:pt x="458" y="480"/>
                      </a:lnTo>
                      <a:lnTo>
                        <a:pt x="458" y="480"/>
                      </a:lnTo>
                      <a:lnTo>
                        <a:pt x="345" y="557"/>
                      </a:lnTo>
                      <a:lnTo>
                        <a:pt x="345" y="557"/>
                      </a:lnTo>
                      <a:lnTo>
                        <a:pt x="292" y="520"/>
                      </a:lnTo>
                      <a:lnTo>
                        <a:pt x="292" y="520"/>
                      </a:lnTo>
                      <a:lnTo>
                        <a:pt x="263" y="498"/>
                      </a:lnTo>
                      <a:lnTo>
                        <a:pt x="263" y="498"/>
                      </a:lnTo>
                      <a:lnTo>
                        <a:pt x="289" y="522"/>
                      </a:lnTo>
                      <a:lnTo>
                        <a:pt x="289" y="522"/>
                      </a:lnTo>
                      <a:lnTo>
                        <a:pt x="340" y="560"/>
                      </a:lnTo>
                      <a:lnTo>
                        <a:pt x="340" y="560"/>
                      </a:lnTo>
                      <a:lnTo>
                        <a:pt x="228" y="640"/>
                      </a:lnTo>
                      <a:lnTo>
                        <a:pt x="228" y="640"/>
                      </a:lnTo>
                      <a:lnTo>
                        <a:pt x="185" y="670"/>
                      </a:lnTo>
                      <a:lnTo>
                        <a:pt x="185" y="670"/>
                      </a:lnTo>
                      <a:lnTo>
                        <a:pt x="169" y="657"/>
                      </a:lnTo>
                      <a:lnTo>
                        <a:pt x="169" y="657"/>
                      </a:lnTo>
                      <a:lnTo>
                        <a:pt x="126" y="627"/>
                      </a:lnTo>
                      <a:lnTo>
                        <a:pt x="126" y="627"/>
                      </a:lnTo>
                      <a:lnTo>
                        <a:pt x="169" y="659"/>
                      </a:lnTo>
                      <a:lnTo>
                        <a:pt x="169" y="659"/>
                      </a:lnTo>
                      <a:lnTo>
                        <a:pt x="185" y="670"/>
                      </a:lnTo>
                      <a:lnTo>
                        <a:pt x="185" y="670"/>
                      </a:lnTo>
                      <a:lnTo>
                        <a:pt x="128" y="710"/>
                      </a:lnTo>
                      <a:lnTo>
                        <a:pt x="128" y="710"/>
                      </a:lnTo>
                      <a:lnTo>
                        <a:pt x="59" y="761"/>
                      </a:lnTo>
                      <a:lnTo>
                        <a:pt x="56" y="764"/>
                      </a:lnTo>
                      <a:lnTo>
                        <a:pt x="56" y="764"/>
                      </a:lnTo>
                      <a:lnTo>
                        <a:pt x="59" y="734"/>
                      </a:lnTo>
                      <a:lnTo>
                        <a:pt x="59" y="734"/>
                      </a:lnTo>
                      <a:lnTo>
                        <a:pt x="69" y="686"/>
                      </a:lnTo>
                      <a:lnTo>
                        <a:pt x="86" y="640"/>
                      </a:lnTo>
                      <a:lnTo>
                        <a:pt x="107" y="595"/>
                      </a:lnTo>
                      <a:lnTo>
                        <a:pt x="134" y="552"/>
                      </a:lnTo>
                      <a:lnTo>
                        <a:pt x="134" y="552"/>
                      </a:lnTo>
                      <a:lnTo>
                        <a:pt x="163" y="514"/>
                      </a:lnTo>
                      <a:lnTo>
                        <a:pt x="198" y="480"/>
                      </a:lnTo>
                      <a:lnTo>
                        <a:pt x="238" y="447"/>
                      </a:lnTo>
                      <a:lnTo>
                        <a:pt x="281" y="421"/>
                      </a:lnTo>
                      <a:lnTo>
                        <a:pt x="281" y="421"/>
                      </a:lnTo>
                      <a:lnTo>
                        <a:pt x="324" y="399"/>
                      </a:lnTo>
                      <a:lnTo>
                        <a:pt x="373" y="380"/>
                      </a:lnTo>
                      <a:lnTo>
                        <a:pt x="373" y="380"/>
                      </a:lnTo>
                      <a:lnTo>
                        <a:pt x="421" y="367"/>
                      </a:lnTo>
                      <a:lnTo>
                        <a:pt x="469" y="356"/>
                      </a:lnTo>
                      <a:lnTo>
                        <a:pt x="469" y="356"/>
                      </a:lnTo>
                      <a:lnTo>
                        <a:pt x="520" y="348"/>
                      </a:lnTo>
                      <a:lnTo>
                        <a:pt x="571" y="346"/>
                      </a:lnTo>
                      <a:lnTo>
                        <a:pt x="571" y="346"/>
                      </a:lnTo>
                      <a:lnTo>
                        <a:pt x="622" y="343"/>
                      </a:lnTo>
                      <a:lnTo>
                        <a:pt x="673" y="343"/>
                      </a:lnTo>
                      <a:lnTo>
                        <a:pt x="673" y="343"/>
                      </a:lnTo>
                      <a:lnTo>
                        <a:pt x="726" y="346"/>
                      </a:lnTo>
                      <a:lnTo>
                        <a:pt x="777" y="351"/>
                      </a:lnTo>
                      <a:lnTo>
                        <a:pt x="777" y="351"/>
                      </a:lnTo>
                      <a:lnTo>
                        <a:pt x="828" y="359"/>
                      </a:lnTo>
                      <a:lnTo>
                        <a:pt x="879" y="367"/>
                      </a:lnTo>
                      <a:lnTo>
                        <a:pt x="879" y="367"/>
                      </a:lnTo>
                      <a:lnTo>
                        <a:pt x="879" y="367"/>
                      </a:lnTo>
                      <a:lnTo>
                        <a:pt x="887" y="367"/>
                      </a:lnTo>
                      <a:lnTo>
                        <a:pt x="895" y="364"/>
                      </a:lnTo>
                      <a:lnTo>
                        <a:pt x="903" y="359"/>
                      </a:lnTo>
                      <a:lnTo>
                        <a:pt x="909" y="353"/>
                      </a:lnTo>
                      <a:lnTo>
                        <a:pt x="909" y="353"/>
                      </a:lnTo>
                      <a:lnTo>
                        <a:pt x="919" y="337"/>
                      </a:lnTo>
                      <a:lnTo>
                        <a:pt x="919" y="337"/>
                      </a:lnTo>
                      <a:lnTo>
                        <a:pt x="933" y="321"/>
                      </a:lnTo>
                      <a:lnTo>
                        <a:pt x="933" y="321"/>
                      </a:lnTo>
                      <a:lnTo>
                        <a:pt x="960" y="292"/>
                      </a:lnTo>
                      <a:lnTo>
                        <a:pt x="960" y="292"/>
                      </a:lnTo>
                      <a:lnTo>
                        <a:pt x="989" y="262"/>
                      </a:lnTo>
                      <a:lnTo>
                        <a:pt x="1019" y="233"/>
                      </a:lnTo>
                      <a:lnTo>
                        <a:pt x="1019" y="233"/>
                      </a:lnTo>
                      <a:lnTo>
                        <a:pt x="1051" y="209"/>
                      </a:lnTo>
                      <a:lnTo>
                        <a:pt x="1051" y="209"/>
                      </a:lnTo>
                      <a:lnTo>
                        <a:pt x="1086" y="182"/>
                      </a:lnTo>
                      <a:lnTo>
                        <a:pt x="1086" y="182"/>
                      </a:lnTo>
                      <a:lnTo>
                        <a:pt x="1118" y="160"/>
                      </a:lnTo>
                      <a:lnTo>
                        <a:pt x="1137" y="150"/>
                      </a:lnTo>
                      <a:lnTo>
                        <a:pt x="1137" y="150"/>
                      </a:lnTo>
                      <a:lnTo>
                        <a:pt x="1155" y="139"/>
                      </a:lnTo>
                      <a:lnTo>
                        <a:pt x="1172" y="131"/>
                      </a:lnTo>
                      <a:lnTo>
                        <a:pt x="1190" y="120"/>
                      </a:lnTo>
                      <a:lnTo>
                        <a:pt x="1190" y="120"/>
                      </a:lnTo>
                      <a:lnTo>
                        <a:pt x="1209" y="112"/>
                      </a:lnTo>
                      <a:lnTo>
                        <a:pt x="1228" y="104"/>
                      </a:lnTo>
                      <a:lnTo>
                        <a:pt x="1228" y="104"/>
                      </a:lnTo>
                      <a:lnTo>
                        <a:pt x="1249" y="96"/>
                      </a:lnTo>
                      <a:lnTo>
                        <a:pt x="1268" y="91"/>
                      </a:lnTo>
                      <a:lnTo>
                        <a:pt x="1287" y="83"/>
                      </a:lnTo>
                      <a:lnTo>
                        <a:pt x="1308" y="77"/>
                      </a:lnTo>
                      <a:lnTo>
                        <a:pt x="1327" y="72"/>
                      </a:lnTo>
                      <a:lnTo>
                        <a:pt x="1327" y="72"/>
                      </a:lnTo>
                      <a:lnTo>
                        <a:pt x="1346" y="69"/>
                      </a:lnTo>
                      <a:lnTo>
                        <a:pt x="1346" y="69"/>
                      </a:lnTo>
                      <a:lnTo>
                        <a:pt x="1367" y="64"/>
                      </a:lnTo>
                      <a:lnTo>
                        <a:pt x="1386" y="61"/>
                      </a:lnTo>
                      <a:lnTo>
                        <a:pt x="1407" y="59"/>
                      </a:lnTo>
                      <a:lnTo>
                        <a:pt x="1407" y="59"/>
                      </a:lnTo>
                      <a:lnTo>
                        <a:pt x="1429" y="56"/>
                      </a:lnTo>
                      <a:lnTo>
                        <a:pt x="1469" y="56"/>
                      </a:lnTo>
                      <a:lnTo>
                        <a:pt x="1509" y="56"/>
                      </a:lnTo>
                      <a:lnTo>
                        <a:pt x="1520" y="56"/>
                      </a:lnTo>
                      <a:lnTo>
                        <a:pt x="1531" y="56"/>
                      </a:lnTo>
                      <a:lnTo>
                        <a:pt x="1552" y="59"/>
                      </a:lnTo>
                      <a:lnTo>
                        <a:pt x="1571" y="59"/>
                      </a:lnTo>
                      <a:lnTo>
                        <a:pt x="1571" y="59"/>
                      </a:lnTo>
                      <a:lnTo>
                        <a:pt x="1593" y="64"/>
                      </a:lnTo>
                      <a:lnTo>
                        <a:pt x="1593" y="64"/>
                      </a:lnTo>
                      <a:lnTo>
                        <a:pt x="1633" y="69"/>
                      </a:lnTo>
                      <a:lnTo>
                        <a:pt x="1633" y="69"/>
                      </a:lnTo>
                      <a:lnTo>
                        <a:pt x="1673" y="77"/>
                      </a:lnTo>
                      <a:lnTo>
                        <a:pt x="1713" y="91"/>
                      </a:lnTo>
                      <a:lnTo>
                        <a:pt x="1713" y="91"/>
                      </a:lnTo>
                      <a:lnTo>
                        <a:pt x="1753" y="101"/>
                      </a:lnTo>
                      <a:lnTo>
                        <a:pt x="1794" y="115"/>
                      </a:lnTo>
                      <a:lnTo>
                        <a:pt x="1812" y="123"/>
                      </a:lnTo>
                      <a:lnTo>
                        <a:pt x="1831" y="131"/>
                      </a:lnTo>
                      <a:lnTo>
                        <a:pt x="1869" y="150"/>
                      </a:lnTo>
                      <a:lnTo>
                        <a:pt x="1869" y="150"/>
                      </a:lnTo>
                      <a:lnTo>
                        <a:pt x="1890" y="158"/>
                      </a:lnTo>
                      <a:lnTo>
                        <a:pt x="1906" y="169"/>
                      </a:lnTo>
                      <a:lnTo>
                        <a:pt x="1944" y="187"/>
                      </a:lnTo>
                      <a:lnTo>
                        <a:pt x="2016" y="230"/>
                      </a:lnTo>
                      <a:lnTo>
                        <a:pt x="2089" y="276"/>
                      </a:lnTo>
                      <a:lnTo>
                        <a:pt x="2089" y="276"/>
                      </a:lnTo>
                      <a:lnTo>
                        <a:pt x="2089" y="276"/>
                      </a:lnTo>
                      <a:lnTo>
                        <a:pt x="2094" y="278"/>
                      </a:lnTo>
                      <a:lnTo>
                        <a:pt x="2102" y="281"/>
                      </a:lnTo>
                      <a:lnTo>
                        <a:pt x="2107" y="281"/>
                      </a:lnTo>
                      <a:lnTo>
                        <a:pt x="2115" y="278"/>
                      </a:lnTo>
                      <a:lnTo>
                        <a:pt x="2115" y="278"/>
                      </a:lnTo>
                      <a:lnTo>
                        <a:pt x="2148" y="262"/>
                      </a:lnTo>
                      <a:lnTo>
                        <a:pt x="2185" y="249"/>
                      </a:lnTo>
                      <a:lnTo>
                        <a:pt x="2223" y="238"/>
                      </a:lnTo>
                      <a:lnTo>
                        <a:pt x="2260" y="230"/>
                      </a:lnTo>
                      <a:lnTo>
                        <a:pt x="2260" y="230"/>
                      </a:lnTo>
                      <a:lnTo>
                        <a:pt x="2298" y="225"/>
                      </a:lnTo>
                      <a:lnTo>
                        <a:pt x="2338" y="222"/>
                      </a:lnTo>
                      <a:lnTo>
                        <a:pt x="2375" y="222"/>
                      </a:lnTo>
                      <a:lnTo>
                        <a:pt x="2416" y="225"/>
                      </a:lnTo>
                      <a:lnTo>
                        <a:pt x="2416" y="225"/>
                      </a:lnTo>
                      <a:lnTo>
                        <a:pt x="2453" y="228"/>
                      </a:lnTo>
                      <a:lnTo>
                        <a:pt x="2493" y="235"/>
                      </a:lnTo>
                      <a:lnTo>
                        <a:pt x="2531" y="244"/>
                      </a:lnTo>
                      <a:lnTo>
                        <a:pt x="2568" y="254"/>
                      </a:lnTo>
                      <a:lnTo>
                        <a:pt x="2568" y="254"/>
                      </a:lnTo>
                      <a:lnTo>
                        <a:pt x="2606" y="268"/>
                      </a:lnTo>
                      <a:lnTo>
                        <a:pt x="2641" y="284"/>
                      </a:lnTo>
                      <a:lnTo>
                        <a:pt x="2676" y="300"/>
                      </a:lnTo>
                      <a:lnTo>
                        <a:pt x="2708" y="321"/>
                      </a:lnTo>
                      <a:lnTo>
                        <a:pt x="2708" y="321"/>
                      </a:lnTo>
                      <a:lnTo>
                        <a:pt x="2737" y="346"/>
                      </a:lnTo>
                      <a:lnTo>
                        <a:pt x="2767" y="372"/>
                      </a:lnTo>
                      <a:lnTo>
                        <a:pt x="2791" y="399"/>
                      </a:lnTo>
                      <a:lnTo>
                        <a:pt x="2813" y="431"/>
                      </a:lnTo>
                      <a:lnTo>
                        <a:pt x="2813" y="431"/>
                      </a:lnTo>
                      <a:lnTo>
                        <a:pt x="2831" y="464"/>
                      </a:lnTo>
                      <a:lnTo>
                        <a:pt x="2848" y="498"/>
                      </a:lnTo>
                      <a:lnTo>
                        <a:pt x="2858" y="536"/>
                      </a:lnTo>
                      <a:lnTo>
                        <a:pt x="2864" y="574"/>
                      </a:lnTo>
                      <a:lnTo>
                        <a:pt x="2864" y="574"/>
                      </a:lnTo>
                      <a:lnTo>
                        <a:pt x="2866" y="614"/>
                      </a:lnTo>
                      <a:lnTo>
                        <a:pt x="2866" y="651"/>
                      </a:lnTo>
                      <a:lnTo>
                        <a:pt x="2861" y="689"/>
                      </a:lnTo>
                      <a:lnTo>
                        <a:pt x="2855" y="729"/>
                      </a:lnTo>
                      <a:lnTo>
                        <a:pt x="2855" y="729"/>
                      </a:lnTo>
                      <a:lnTo>
                        <a:pt x="2845" y="767"/>
                      </a:lnTo>
                      <a:lnTo>
                        <a:pt x="2834" y="804"/>
                      </a:lnTo>
                      <a:lnTo>
                        <a:pt x="2834" y="804"/>
                      </a:lnTo>
                      <a:lnTo>
                        <a:pt x="2821" y="842"/>
                      </a:lnTo>
                      <a:lnTo>
                        <a:pt x="2805" y="876"/>
                      </a:lnTo>
                      <a:lnTo>
                        <a:pt x="2805" y="876"/>
                      </a:lnTo>
                      <a:lnTo>
                        <a:pt x="2805" y="876"/>
                      </a:lnTo>
                      <a:lnTo>
                        <a:pt x="2805" y="887"/>
                      </a:lnTo>
                      <a:lnTo>
                        <a:pt x="2805" y="892"/>
                      </a:lnTo>
                      <a:lnTo>
                        <a:pt x="2807" y="898"/>
                      </a:lnTo>
                      <a:lnTo>
                        <a:pt x="2837" y="927"/>
                      </a:lnTo>
                      <a:lnTo>
                        <a:pt x="2837" y="927"/>
                      </a:lnTo>
                      <a:lnTo>
                        <a:pt x="2850" y="944"/>
                      </a:lnTo>
                      <a:lnTo>
                        <a:pt x="2864" y="960"/>
                      </a:lnTo>
                      <a:lnTo>
                        <a:pt x="2880" y="976"/>
                      </a:lnTo>
                      <a:lnTo>
                        <a:pt x="2880" y="976"/>
                      </a:lnTo>
                      <a:lnTo>
                        <a:pt x="2890" y="992"/>
                      </a:lnTo>
                      <a:lnTo>
                        <a:pt x="2917" y="1024"/>
                      </a:lnTo>
                      <a:lnTo>
                        <a:pt x="2917" y="1024"/>
                      </a:lnTo>
                      <a:lnTo>
                        <a:pt x="2939" y="1061"/>
                      </a:lnTo>
                      <a:lnTo>
                        <a:pt x="2944" y="1069"/>
                      </a:lnTo>
                      <a:lnTo>
                        <a:pt x="2949" y="1078"/>
                      </a:lnTo>
                      <a:lnTo>
                        <a:pt x="2960" y="1096"/>
                      </a:lnTo>
                      <a:lnTo>
                        <a:pt x="2960" y="1096"/>
                      </a:lnTo>
                      <a:lnTo>
                        <a:pt x="2971" y="1115"/>
                      </a:lnTo>
                      <a:lnTo>
                        <a:pt x="2979" y="1134"/>
                      </a:lnTo>
                      <a:lnTo>
                        <a:pt x="2979" y="1134"/>
                      </a:lnTo>
                      <a:lnTo>
                        <a:pt x="2987" y="1153"/>
                      </a:lnTo>
                      <a:lnTo>
                        <a:pt x="2995" y="1172"/>
                      </a:lnTo>
                      <a:lnTo>
                        <a:pt x="3003" y="1193"/>
                      </a:lnTo>
                      <a:lnTo>
                        <a:pt x="3008" y="1212"/>
                      </a:lnTo>
                      <a:lnTo>
                        <a:pt x="3014" y="1233"/>
                      </a:lnTo>
                      <a:lnTo>
                        <a:pt x="3016" y="1252"/>
                      </a:lnTo>
                      <a:lnTo>
                        <a:pt x="3016" y="1252"/>
                      </a:lnTo>
                      <a:lnTo>
                        <a:pt x="3019" y="1273"/>
                      </a:lnTo>
                      <a:lnTo>
                        <a:pt x="3022" y="1295"/>
                      </a:lnTo>
                      <a:lnTo>
                        <a:pt x="3022" y="1295"/>
                      </a:lnTo>
                      <a:lnTo>
                        <a:pt x="3024" y="1314"/>
                      </a:lnTo>
                      <a:lnTo>
                        <a:pt x="3024" y="1335"/>
                      </a:lnTo>
                      <a:lnTo>
                        <a:pt x="3024" y="1346"/>
                      </a:lnTo>
                      <a:lnTo>
                        <a:pt x="3022" y="1356"/>
                      </a:lnTo>
                      <a:lnTo>
                        <a:pt x="3019" y="1375"/>
                      </a:lnTo>
                      <a:lnTo>
                        <a:pt x="3019" y="1381"/>
                      </a:lnTo>
                      <a:lnTo>
                        <a:pt x="3019" y="1386"/>
                      </a:lnTo>
                      <a:lnTo>
                        <a:pt x="3016" y="1397"/>
                      </a:lnTo>
                      <a:lnTo>
                        <a:pt x="3014" y="1418"/>
                      </a:lnTo>
                      <a:lnTo>
                        <a:pt x="3008" y="1437"/>
                      </a:lnTo>
                      <a:lnTo>
                        <a:pt x="3008" y="1437"/>
                      </a:lnTo>
                      <a:lnTo>
                        <a:pt x="3000" y="1459"/>
                      </a:lnTo>
                      <a:lnTo>
                        <a:pt x="2995" y="1477"/>
                      </a:lnTo>
                      <a:lnTo>
                        <a:pt x="2995" y="1477"/>
                      </a:lnTo>
                      <a:lnTo>
                        <a:pt x="2990" y="1488"/>
                      </a:lnTo>
                      <a:lnTo>
                        <a:pt x="2987" y="1496"/>
                      </a:lnTo>
                      <a:lnTo>
                        <a:pt x="2976" y="1515"/>
                      </a:lnTo>
                      <a:lnTo>
                        <a:pt x="2976" y="1515"/>
                      </a:lnTo>
                      <a:lnTo>
                        <a:pt x="2968" y="1534"/>
                      </a:lnTo>
                      <a:lnTo>
                        <a:pt x="2968" y="1534"/>
                      </a:lnTo>
                      <a:lnTo>
                        <a:pt x="2957" y="1552"/>
                      </a:lnTo>
                      <a:lnTo>
                        <a:pt x="2944" y="1568"/>
                      </a:lnTo>
                      <a:lnTo>
                        <a:pt x="2944" y="1568"/>
                      </a:lnTo>
                      <a:lnTo>
                        <a:pt x="2920" y="1603"/>
                      </a:lnTo>
                      <a:lnTo>
                        <a:pt x="2893" y="1635"/>
                      </a:lnTo>
                      <a:lnTo>
                        <a:pt x="2893" y="1635"/>
                      </a:lnTo>
                      <a:lnTo>
                        <a:pt x="2861" y="1665"/>
                      </a:lnTo>
                      <a:lnTo>
                        <a:pt x="2861" y="1665"/>
                      </a:lnTo>
                      <a:lnTo>
                        <a:pt x="2831" y="1692"/>
                      </a:lnTo>
                      <a:lnTo>
                        <a:pt x="2796" y="1718"/>
                      </a:lnTo>
                      <a:lnTo>
                        <a:pt x="2796" y="1718"/>
                      </a:lnTo>
                      <a:lnTo>
                        <a:pt x="2761" y="1743"/>
                      </a:lnTo>
                      <a:lnTo>
                        <a:pt x="2761" y="1743"/>
                      </a:lnTo>
                      <a:lnTo>
                        <a:pt x="2727" y="1764"/>
                      </a:lnTo>
                      <a:lnTo>
                        <a:pt x="2727" y="1764"/>
                      </a:lnTo>
                      <a:lnTo>
                        <a:pt x="2689" y="1786"/>
                      </a:lnTo>
                      <a:lnTo>
                        <a:pt x="2689" y="1786"/>
                      </a:lnTo>
                      <a:lnTo>
                        <a:pt x="2649" y="1804"/>
                      </a:lnTo>
                      <a:lnTo>
                        <a:pt x="2649" y="1804"/>
                      </a:lnTo>
                      <a:lnTo>
                        <a:pt x="2612" y="1820"/>
                      </a:lnTo>
                      <a:lnTo>
                        <a:pt x="2612" y="1820"/>
                      </a:lnTo>
                      <a:lnTo>
                        <a:pt x="2571" y="1836"/>
                      </a:lnTo>
                      <a:lnTo>
                        <a:pt x="2571" y="1836"/>
                      </a:lnTo>
                      <a:lnTo>
                        <a:pt x="2531" y="1850"/>
                      </a:lnTo>
                      <a:lnTo>
                        <a:pt x="2491" y="1863"/>
                      </a:lnTo>
                      <a:lnTo>
                        <a:pt x="2448" y="1871"/>
                      </a:lnTo>
                      <a:lnTo>
                        <a:pt x="2491" y="1863"/>
                      </a:lnTo>
                      <a:lnTo>
                        <a:pt x="2531" y="1853"/>
                      </a:lnTo>
                      <a:lnTo>
                        <a:pt x="2531" y="1853"/>
                      </a:lnTo>
                      <a:lnTo>
                        <a:pt x="2574" y="1842"/>
                      </a:lnTo>
                      <a:lnTo>
                        <a:pt x="2574" y="1842"/>
                      </a:lnTo>
                      <a:lnTo>
                        <a:pt x="2614" y="1826"/>
                      </a:lnTo>
                      <a:lnTo>
                        <a:pt x="2614" y="1826"/>
                      </a:lnTo>
                      <a:lnTo>
                        <a:pt x="2654" y="1810"/>
                      </a:lnTo>
                      <a:lnTo>
                        <a:pt x="2654" y="1810"/>
                      </a:lnTo>
                      <a:lnTo>
                        <a:pt x="2692" y="1794"/>
                      </a:lnTo>
                      <a:lnTo>
                        <a:pt x="2692" y="1794"/>
                      </a:lnTo>
                      <a:lnTo>
                        <a:pt x="2730" y="1772"/>
                      </a:lnTo>
                      <a:lnTo>
                        <a:pt x="2730" y="1772"/>
                      </a:lnTo>
                      <a:lnTo>
                        <a:pt x="2767" y="1751"/>
                      </a:lnTo>
                      <a:lnTo>
                        <a:pt x="2767" y="1751"/>
                      </a:lnTo>
                      <a:lnTo>
                        <a:pt x="2805" y="1729"/>
                      </a:lnTo>
                      <a:lnTo>
                        <a:pt x="2839" y="1702"/>
                      </a:lnTo>
                      <a:lnTo>
                        <a:pt x="2839" y="1702"/>
                      </a:lnTo>
                      <a:lnTo>
                        <a:pt x="2872" y="1676"/>
                      </a:lnTo>
                      <a:lnTo>
                        <a:pt x="2872" y="1676"/>
                      </a:lnTo>
                      <a:lnTo>
                        <a:pt x="2904" y="1646"/>
                      </a:lnTo>
                      <a:lnTo>
                        <a:pt x="2904" y="1646"/>
                      </a:lnTo>
                      <a:lnTo>
                        <a:pt x="2933" y="1614"/>
                      </a:lnTo>
                      <a:lnTo>
                        <a:pt x="2960" y="1579"/>
                      </a:lnTo>
                      <a:lnTo>
                        <a:pt x="2973" y="1563"/>
                      </a:lnTo>
                      <a:lnTo>
                        <a:pt x="2973" y="1563"/>
                      </a:lnTo>
                      <a:lnTo>
                        <a:pt x="2984" y="1544"/>
                      </a:lnTo>
                      <a:lnTo>
                        <a:pt x="2984" y="1544"/>
                      </a:lnTo>
                      <a:lnTo>
                        <a:pt x="2995" y="1525"/>
                      </a:lnTo>
                      <a:lnTo>
                        <a:pt x="3006" y="1504"/>
                      </a:lnTo>
                      <a:lnTo>
                        <a:pt x="3008" y="1496"/>
                      </a:lnTo>
                      <a:lnTo>
                        <a:pt x="3008" y="1496"/>
                      </a:lnTo>
                      <a:lnTo>
                        <a:pt x="3014" y="1485"/>
                      </a:lnTo>
                      <a:lnTo>
                        <a:pt x="3022" y="1464"/>
                      </a:lnTo>
                      <a:lnTo>
                        <a:pt x="3022" y="1464"/>
                      </a:lnTo>
                      <a:lnTo>
                        <a:pt x="3027" y="1445"/>
                      </a:lnTo>
                      <a:lnTo>
                        <a:pt x="3035" y="1424"/>
                      </a:lnTo>
                      <a:lnTo>
                        <a:pt x="3041" y="1402"/>
                      </a:lnTo>
                      <a:lnTo>
                        <a:pt x="3041" y="1391"/>
                      </a:lnTo>
                      <a:lnTo>
                        <a:pt x="3043" y="1386"/>
                      </a:lnTo>
                      <a:lnTo>
                        <a:pt x="3043" y="1381"/>
                      </a:lnTo>
                      <a:lnTo>
                        <a:pt x="3046" y="1356"/>
                      </a:lnTo>
                      <a:lnTo>
                        <a:pt x="3046" y="1346"/>
                      </a:lnTo>
                      <a:lnTo>
                        <a:pt x="3048" y="1335"/>
                      </a:lnTo>
                      <a:lnTo>
                        <a:pt x="3048" y="1335"/>
                      </a:lnTo>
                      <a:lnTo>
                        <a:pt x="3048" y="1314"/>
                      </a:lnTo>
                      <a:lnTo>
                        <a:pt x="3046" y="1292"/>
                      </a:lnTo>
                      <a:close/>
                      <a:moveTo>
                        <a:pt x="1169" y="533"/>
                      </a:moveTo>
                      <a:lnTo>
                        <a:pt x="1196" y="533"/>
                      </a:lnTo>
                      <a:lnTo>
                        <a:pt x="1196" y="533"/>
                      </a:lnTo>
                      <a:lnTo>
                        <a:pt x="1217" y="536"/>
                      </a:lnTo>
                      <a:lnTo>
                        <a:pt x="1217" y="536"/>
                      </a:lnTo>
                      <a:lnTo>
                        <a:pt x="1223" y="539"/>
                      </a:lnTo>
                      <a:lnTo>
                        <a:pt x="1228" y="544"/>
                      </a:lnTo>
                      <a:lnTo>
                        <a:pt x="1228" y="544"/>
                      </a:lnTo>
                      <a:lnTo>
                        <a:pt x="1230" y="549"/>
                      </a:lnTo>
                      <a:lnTo>
                        <a:pt x="1230" y="557"/>
                      </a:lnTo>
                      <a:lnTo>
                        <a:pt x="1230" y="557"/>
                      </a:lnTo>
                      <a:lnTo>
                        <a:pt x="1230" y="565"/>
                      </a:lnTo>
                      <a:lnTo>
                        <a:pt x="1228" y="571"/>
                      </a:lnTo>
                      <a:lnTo>
                        <a:pt x="1228" y="571"/>
                      </a:lnTo>
                      <a:lnTo>
                        <a:pt x="1223" y="576"/>
                      </a:lnTo>
                      <a:lnTo>
                        <a:pt x="1217" y="581"/>
                      </a:lnTo>
                      <a:lnTo>
                        <a:pt x="1217" y="581"/>
                      </a:lnTo>
                      <a:lnTo>
                        <a:pt x="1196" y="581"/>
                      </a:lnTo>
                      <a:lnTo>
                        <a:pt x="1169" y="581"/>
                      </a:lnTo>
                      <a:lnTo>
                        <a:pt x="1169" y="533"/>
                      </a:lnTo>
                      <a:close/>
                      <a:moveTo>
                        <a:pt x="99" y="1029"/>
                      </a:moveTo>
                      <a:lnTo>
                        <a:pt x="99" y="1029"/>
                      </a:lnTo>
                      <a:lnTo>
                        <a:pt x="88" y="1003"/>
                      </a:lnTo>
                      <a:lnTo>
                        <a:pt x="77" y="973"/>
                      </a:lnTo>
                      <a:lnTo>
                        <a:pt x="77" y="973"/>
                      </a:lnTo>
                      <a:lnTo>
                        <a:pt x="112" y="951"/>
                      </a:lnTo>
                      <a:lnTo>
                        <a:pt x="112" y="951"/>
                      </a:lnTo>
                      <a:lnTo>
                        <a:pt x="185" y="901"/>
                      </a:lnTo>
                      <a:lnTo>
                        <a:pt x="185" y="901"/>
                      </a:lnTo>
                      <a:lnTo>
                        <a:pt x="195" y="909"/>
                      </a:lnTo>
                      <a:lnTo>
                        <a:pt x="195" y="909"/>
                      </a:lnTo>
                      <a:lnTo>
                        <a:pt x="329" y="1010"/>
                      </a:lnTo>
                      <a:lnTo>
                        <a:pt x="329" y="1010"/>
                      </a:lnTo>
                      <a:lnTo>
                        <a:pt x="335" y="1016"/>
                      </a:lnTo>
                      <a:lnTo>
                        <a:pt x="335" y="1016"/>
                      </a:lnTo>
                      <a:lnTo>
                        <a:pt x="225" y="1094"/>
                      </a:lnTo>
                      <a:lnTo>
                        <a:pt x="225" y="1094"/>
                      </a:lnTo>
                      <a:lnTo>
                        <a:pt x="169" y="1134"/>
                      </a:lnTo>
                      <a:lnTo>
                        <a:pt x="169" y="1134"/>
                      </a:lnTo>
                      <a:lnTo>
                        <a:pt x="152" y="1113"/>
                      </a:lnTo>
                      <a:lnTo>
                        <a:pt x="152" y="1113"/>
                      </a:lnTo>
                      <a:lnTo>
                        <a:pt x="136" y="1094"/>
                      </a:lnTo>
                      <a:lnTo>
                        <a:pt x="123" y="1072"/>
                      </a:lnTo>
                      <a:lnTo>
                        <a:pt x="99" y="1029"/>
                      </a:lnTo>
                      <a:close/>
                      <a:moveTo>
                        <a:pt x="434" y="860"/>
                      </a:moveTo>
                      <a:lnTo>
                        <a:pt x="434" y="860"/>
                      </a:lnTo>
                      <a:lnTo>
                        <a:pt x="493" y="903"/>
                      </a:lnTo>
                      <a:lnTo>
                        <a:pt x="493" y="903"/>
                      </a:lnTo>
                      <a:lnTo>
                        <a:pt x="391" y="976"/>
                      </a:lnTo>
                      <a:lnTo>
                        <a:pt x="391" y="976"/>
                      </a:lnTo>
                      <a:lnTo>
                        <a:pt x="343" y="1010"/>
                      </a:lnTo>
                      <a:lnTo>
                        <a:pt x="343" y="1010"/>
                      </a:lnTo>
                      <a:lnTo>
                        <a:pt x="335" y="1005"/>
                      </a:lnTo>
                      <a:lnTo>
                        <a:pt x="335" y="1005"/>
                      </a:lnTo>
                      <a:lnTo>
                        <a:pt x="198" y="906"/>
                      </a:lnTo>
                      <a:lnTo>
                        <a:pt x="198" y="906"/>
                      </a:lnTo>
                      <a:lnTo>
                        <a:pt x="190" y="898"/>
                      </a:lnTo>
                      <a:lnTo>
                        <a:pt x="190" y="898"/>
                      </a:lnTo>
                      <a:lnTo>
                        <a:pt x="260" y="850"/>
                      </a:lnTo>
                      <a:lnTo>
                        <a:pt x="260" y="850"/>
                      </a:lnTo>
                      <a:lnTo>
                        <a:pt x="343" y="793"/>
                      </a:lnTo>
                      <a:lnTo>
                        <a:pt x="343" y="793"/>
                      </a:lnTo>
                      <a:lnTo>
                        <a:pt x="434" y="860"/>
                      </a:lnTo>
                      <a:close/>
                      <a:moveTo>
                        <a:pt x="351" y="788"/>
                      </a:moveTo>
                      <a:lnTo>
                        <a:pt x="351" y="788"/>
                      </a:lnTo>
                      <a:lnTo>
                        <a:pt x="466" y="708"/>
                      </a:lnTo>
                      <a:lnTo>
                        <a:pt x="466" y="708"/>
                      </a:lnTo>
                      <a:lnTo>
                        <a:pt x="504" y="683"/>
                      </a:lnTo>
                      <a:lnTo>
                        <a:pt x="504" y="683"/>
                      </a:lnTo>
                      <a:lnTo>
                        <a:pt x="592" y="750"/>
                      </a:lnTo>
                      <a:lnTo>
                        <a:pt x="592" y="750"/>
                      </a:lnTo>
                      <a:lnTo>
                        <a:pt x="649" y="793"/>
                      </a:lnTo>
                      <a:lnTo>
                        <a:pt x="649" y="793"/>
                      </a:lnTo>
                      <a:lnTo>
                        <a:pt x="630" y="807"/>
                      </a:lnTo>
                      <a:lnTo>
                        <a:pt x="630" y="807"/>
                      </a:lnTo>
                      <a:lnTo>
                        <a:pt x="501" y="898"/>
                      </a:lnTo>
                      <a:lnTo>
                        <a:pt x="501" y="898"/>
                      </a:lnTo>
                      <a:lnTo>
                        <a:pt x="439" y="852"/>
                      </a:lnTo>
                      <a:lnTo>
                        <a:pt x="439" y="852"/>
                      </a:lnTo>
                      <a:lnTo>
                        <a:pt x="351" y="788"/>
                      </a:lnTo>
                      <a:close/>
                      <a:moveTo>
                        <a:pt x="491" y="1118"/>
                      </a:moveTo>
                      <a:lnTo>
                        <a:pt x="491" y="1118"/>
                      </a:lnTo>
                      <a:lnTo>
                        <a:pt x="348" y="1013"/>
                      </a:lnTo>
                      <a:lnTo>
                        <a:pt x="348" y="1013"/>
                      </a:lnTo>
                      <a:lnTo>
                        <a:pt x="397" y="981"/>
                      </a:lnTo>
                      <a:lnTo>
                        <a:pt x="397" y="981"/>
                      </a:lnTo>
                      <a:lnTo>
                        <a:pt x="498" y="909"/>
                      </a:lnTo>
                      <a:lnTo>
                        <a:pt x="498" y="909"/>
                      </a:lnTo>
                      <a:lnTo>
                        <a:pt x="614" y="994"/>
                      </a:lnTo>
                      <a:lnTo>
                        <a:pt x="614" y="994"/>
                      </a:lnTo>
                      <a:lnTo>
                        <a:pt x="646" y="1019"/>
                      </a:lnTo>
                      <a:lnTo>
                        <a:pt x="646" y="1019"/>
                      </a:lnTo>
                      <a:lnTo>
                        <a:pt x="590" y="1059"/>
                      </a:lnTo>
                      <a:lnTo>
                        <a:pt x="590" y="1059"/>
                      </a:lnTo>
                      <a:lnTo>
                        <a:pt x="496" y="1123"/>
                      </a:lnTo>
                      <a:lnTo>
                        <a:pt x="496" y="1123"/>
                      </a:lnTo>
                      <a:lnTo>
                        <a:pt x="491" y="1118"/>
                      </a:lnTo>
                      <a:close/>
                      <a:moveTo>
                        <a:pt x="169" y="1134"/>
                      </a:moveTo>
                      <a:lnTo>
                        <a:pt x="169" y="1134"/>
                      </a:lnTo>
                      <a:lnTo>
                        <a:pt x="225" y="1096"/>
                      </a:lnTo>
                      <a:lnTo>
                        <a:pt x="225" y="1096"/>
                      </a:lnTo>
                      <a:lnTo>
                        <a:pt x="338" y="1019"/>
                      </a:lnTo>
                      <a:lnTo>
                        <a:pt x="338" y="1019"/>
                      </a:lnTo>
                      <a:lnTo>
                        <a:pt x="482" y="1126"/>
                      </a:lnTo>
                      <a:lnTo>
                        <a:pt x="482" y="1126"/>
                      </a:lnTo>
                      <a:lnTo>
                        <a:pt x="488" y="1131"/>
                      </a:lnTo>
                      <a:lnTo>
                        <a:pt x="488" y="1131"/>
                      </a:lnTo>
                      <a:lnTo>
                        <a:pt x="482" y="1134"/>
                      </a:lnTo>
                      <a:lnTo>
                        <a:pt x="482" y="1134"/>
                      </a:lnTo>
                      <a:lnTo>
                        <a:pt x="391" y="1198"/>
                      </a:lnTo>
                      <a:lnTo>
                        <a:pt x="391" y="1198"/>
                      </a:lnTo>
                      <a:lnTo>
                        <a:pt x="332" y="1241"/>
                      </a:lnTo>
                      <a:lnTo>
                        <a:pt x="332" y="1241"/>
                      </a:lnTo>
                      <a:lnTo>
                        <a:pt x="332" y="1233"/>
                      </a:lnTo>
                      <a:lnTo>
                        <a:pt x="327" y="1225"/>
                      </a:lnTo>
                      <a:lnTo>
                        <a:pt x="321" y="1220"/>
                      </a:lnTo>
                      <a:lnTo>
                        <a:pt x="311" y="1217"/>
                      </a:lnTo>
                      <a:lnTo>
                        <a:pt x="311" y="1217"/>
                      </a:lnTo>
                      <a:lnTo>
                        <a:pt x="311" y="1217"/>
                      </a:lnTo>
                      <a:lnTo>
                        <a:pt x="289" y="1209"/>
                      </a:lnTo>
                      <a:lnTo>
                        <a:pt x="265" y="1201"/>
                      </a:lnTo>
                      <a:lnTo>
                        <a:pt x="244" y="1190"/>
                      </a:lnTo>
                      <a:lnTo>
                        <a:pt x="225" y="1179"/>
                      </a:lnTo>
                      <a:lnTo>
                        <a:pt x="225" y="1179"/>
                      </a:lnTo>
                      <a:lnTo>
                        <a:pt x="195" y="1158"/>
                      </a:lnTo>
                      <a:lnTo>
                        <a:pt x="169" y="1134"/>
                      </a:lnTo>
                      <a:close/>
                      <a:moveTo>
                        <a:pt x="404" y="1413"/>
                      </a:moveTo>
                      <a:lnTo>
                        <a:pt x="404" y="1413"/>
                      </a:lnTo>
                      <a:lnTo>
                        <a:pt x="338" y="1464"/>
                      </a:lnTo>
                      <a:lnTo>
                        <a:pt x="338" y="1464"/>
                      </a:lnTo>
                      <a:lnTo>
                        <a:pt x="332" y="1466"/>
                      </a:lnTo>
                      <a:lnTo>
                        <a:pt x="332" y="1466"/>
                      </a:lnTo>
                      <a:lnTo>
                        <a:pt x="321" y="1424"/>
                      </a:lnTo>
                      <a:lnTo>
                        <a:pt x="321" y="1424"/>
                      </a:lnTo>
                      <a:lnTo>
                        <a:pt x="319" y="1394"/>
                      </a:lnTo>
                      <a:lnTo>
                        <a:pt x="316" y="1365"/>
                      </a:lnTo>
                      <a:lnTo>
                        <a:pt x="316" y="1365"/>
                      </a:lnTo>
                      <a:lnTo>
                        <a:pt x="319" y="1335"/>
                      </a:lnTo>
                      <a:lnTo>
                        <a:pt x="319" y="1322"/>
                      </a:lnTo>
                      <a:lnTo>
                        <a:pt x="321" y="1306"/>
                      </a:lnTo>
                      <a:lnTo>
                        <a:pt x="321" y="1306"/>
                      </a:lnTo>
                      <a:lnTo>
                        <a:pt x="324" y="1276"/>
                      </a:lnTo>
                      <a:lnTo>
                        <a:pt x="332" y="1247"/>
                      </a:lnTo>
                      <a:lnTo>
                        <a:pt x="332" y="1247"/>
                      </a:lnTo>
                      <a:lnTo>
                        <a:pt x="332" y="1247"/>
                      </a:lnTo>
                      <a:lnTo>
                        <a:pt x="394" y="1204"/>
                      </a:lnTo>
                      <a:lnTo>
                        <a:pt x="394" y="1204"/>
                      </a:lnTo>
                      <a:lnTo>
                        <a:pt x="488" y="1142"/>
                      </a:lnTo>
                      <a:lnTo>
                        <a:pt x="488" y="1142"/>
                      </a:lnTo>
                      <a:lnTo>
                        <a:pt x="496" y="1137"/>
                      </a:lnTo>
                      <a:lnTo>
                        <a:pt x="496" y="1137"/>
                      </a:lnTo>
                      <a:lnTo>
                        <a:pt x="638" y="1241"/>
                      </a:lnTo>
                      <a:lnTo>
                        <a:pt x="638" y="1241"/>
                      </a:lnTo>
                      <a:lnTo>
                        <a:pt x="643" y="1244"/>
                      </a:lnTo>
                      <a:lnTo>
                        <a:pt x="643" y="1244"/>
                      </a:lnTo>
                      <a:lnTo>
                        <a:pt x="619" y="1263"/>
                      </a:lnTo>
                      <a:lnTo>
                        <a:pt x="619" y="1263"/>
                      </a:lnTo>
                      <a:lnTo>
                        <a:pt x="504" y="1343"/>
                      </a:lnTo>
                      <a:lnTo>
                        <a:pt x="504" y="1343"/>
                      </a:lnTo>
                      <a:lnTo>
                        <a:pt x="493" y="1351"/>
                      </a:lnTo>
                      <a:lnTo>
                        <a:pt x="493" y="1351"/>
                      </a:lnTo>
                      <a:lnTo>
                        <a:pt x="450" y="1319"/>
                      </a:lnTo>
                      <a:lnTo>
                        <a:pt x="450" y="1319"/>
                      </a:lnTo>
                      <a:lnTo>
                        <a:pt x="386" y="1273"/>
                      </a:lnTo>
                      <a:lnTo>
                        <a:pt x="386" y="1273"/>
                      </a:lnTo>
                      <a:lnTo>
                        <a:pt x="362" y="1257"/>
                      </a:lnTo>
                      <a:lnTo>
                        <a:pt x="362" y="1257"/>
                      </a:lnTo>
                      <a:lnTo>
                        <a:pt x="386" y="1276"/>
                      </a:lnTo>
                      <a:lnTo>
                        <a:pt x="386" y="1276"/>
                      </a:lnTo>
                      <a:lnTo>
                        <a:pt x="448" y="1324"/>
                      </a:lnTo>
                      <a:lnTo>
                        <a:pt x="448" y="1324"/>
                      </a:lnTo>
                      <a:lnTo>
                        <a:pt x="485" y="1354"/>
                      </a:lnTo>
                      <a:lnTo>
                        <a:pt x="485" y="1354"/>
                      </a:lnTo>
                      <a:lnTo>
                        <a:pt x="404" y="1413"/>
                      </a:lnTo>
                      <a:close/>
                      <a:moveTo>
                        <a:pt x="716" y="1418"/>
                      </a:moveTo>
                      <a:lnTo>
                        <a:pt x="716" y="1418"/>
                      </a:lnTo>
                      <a:lnTo>
                        <a:pt x="649" y="1464"/>
                      </a:lnTo>
                      <a:lnTo>
                        <a:pt x="649" y="1464"/>
                      </a:lnTo>
                      <a:lnTo>
                        <a:pt x="643" y="1461"/>
                      </a:lnTo>
                      <a:lnTo>
                        <a:pt x="643" y="1461"/>
                      </a:lnTo>
                      <a:lnTo>
                        <a:pt x="541" y="1386"/>
                      </a:lnTo>
                      <a:lnTo>
                        <a:pt x="541" y="1386"/>
                      </a:lnTo>
                      <a:lnTo>
                        <a:pt x="501" y="1356"/>
                      </a:lnTo>
                      <a:lnTo>
                        <a:pt x="501" y="1356"/>
                      </a:lnTo>
                      <a:lnTo>
                        <a:pt x="509" y="1348"/>
                      </a:lnTo>
                      <a:lnTo>
                        <a:pt x="509" y="1348"/>
                      </a:lnTo>
                      <a:lnTo>
                        <a:pt x="625" y="1271"/>
                      </a:lnTo>
                      <a:lnTo>
                        <a:pt x="625" y="1271"/>
                      </a:lnTo>
                      <a:lnTo>
                        <a:pt x="651" y="1252"/>
                      </a:lnTo>
                      <a:lnTo>
                        <a:pt x="651" y="1252"/>
                      </a:lnTo>
                      <a:lnTo>
                        <a:pt x="775" y="1340"/>
                      </a:lnTo>
                      <a:lnTo>
                        <a:pt x="775" y="1340"/>
                      </a:lnTo>
                      <a:lnTo>
                        <a:pt x="802" y="1359"/>
                      </a:lnTo>
                      <a:lnTo>
                        <a:pt x="802" y="1359"/>
                      </a:lnTo>
                      <a:lnTo>
                        <a:pt x="716" y="1418"/>
                      </a:lnTo>
                      <a:close/>
                      <a:moveTo>
                        <a:pt x="952" y="1244"/>
                      </a:moveTo>
                      <a:lnTo>
                        <a:pt x="952" y="1244"/>
                      </a:lnTo>
                      <a:lnTo>
                        <a:pt x="962" y="1252"/>
                      </a:lnTo>
                      <a:lnTo>
                        <a:pt x="962" y="1252"/>
                      </a:lnTo>
                      <a:lnTo>
                        <a:pt x="909" y="1287"/>
                      </a:lnTo>
                      <a:lnTo>
                        <a:pt x="909" y="1287"/>
                      </a:lnTo>
                      <a:lnTo>
                        <a:pt x="818" y="1348"/>
                      </a:lnTo>
                      <a:lnTo>
                        <a:pt x="818" y="1348"/>
                      </a:lnTo>
                      <a:lnTo>
                        <a:pt x="807" y="1356"/>
                      </a:lnTo>
                      <a:lnTo>
                        <a:pt x="807" y="1356"/>
                      </a:lnTo>
                      <a:lnTo>
                        <a:pt x="777" y="1335"/>
                      </a:lnTo>
                      <a:lnTo>
                        <a:pt x="777" y="1335"/>
                      </a:lnTo>
                      <a:lnTo>
                        <a:pt x="659" y="1247"/>
                      </a:lnTo>
                      <a:lnTo>
                        <a:pt x="659" y="1247"/>
                      </a:lnTo>
                      <a:lnTo>
                        <a:pt x="740" y="1190"/>
                      </a:lnTo>
                      <a:lnTo>
                        <a:pt x="740" y="1190"/>
                      </a:lnTo>
                      <a:lnTo>
                        <a:pt x="809" y="1139"/>
                      </a:lnTo>
                      <a:lnTo>
                        <a:pt x="809" y="1139"/>
                      </a:lnTo>
                      <a:lnTo>
                        <a:pt x="952" y="1244"/>
                      </a:lnTo>
                      <a:close/>
                      <a:moveTo>
                        <a:pt x="793" y="1129"/>
                      </a:moveTo>
                      <a:lnTo>
                        <a:pt x="793" y="1129"/>
                      </a:lnTo>
                      <a:lnTo>
                        <a:pt x="804" y="1137"/>
                      </a:lnTo>
                      <a:lnTo>
                        <a:pt x="804" y="1137"/>
                      </a:lnTo>
                      <a:lnTo>
                        <a:pt x="734" y="1182"/>
                      </a:lnTo>
                      <a:lnTo>
                        <a:pt x="734" y="1182"/>
                      </a:lnTo>
                      <a:lnTo>
                        <a:pt x="651" y="1238"/>
                      </a:lnTo>
                      <a:lnTo>
                        <a:pt x="651" y="1238"/>
                      </a:lnTo>
                      <a:lnTo>
                        <a:pt x="643" y="1233"/>
                      </a:lnTo>
                      <a:lnTo>
                        <a:pt x="643" y="1233"/>
                      </a:lnTo>
                      <a:lnTo>
                        <a:pt x="504" y="1129"/>
                      </a:lnTo>
                      <a:lnTo>
                        <a:pt x="504" y="1129"/>
                      </a:lnTo>
                      <a:lnTo>
                        <a:pt x="595" y="1067"/>
                      </a:lnTo>
                      <a:lnTo>
                        <a:pt x="595" y="1067"/>
                      </a:lnTo>
                      <a:lnTo>
                        <a:pt x="654" y="1027"/>
                      </a:lnTo>
                      <a:lnTo>
                        <a:pt x="654" y="1027"/>
                      </a:lnTo>
                      <a:lnTo>
                        <a:pt x="793" y="1129"/>
                      </a:lnTo>
                      <a:close/>
                      <a:moveTo>
                        <a:pt x="713" y="842"/>
                      </a:moveTo>
                      <a:lnTo>
                        <a:pt x="713" y="842"/>
                      </a:lnTo>
                      <a:lnTo>
                        <a:pt x="809" y="909"/>
                      </a:lnTo>
                      <a:lnTo>
                        <a:pt x="809" y="909"/>
                      </a:lnTo>
                      <a:lnTo>
                        <a:pt x="791" y="922"/>
                      </a:lnTo>
                      <a:lnTo>
                        <a:pt x="791" y="922"/>
                      </a:lnTo>
                      <a:lnTo>
                        <a:pt x="697" y="984"/>
                      </a:lnTo>
                      <a:lnTo>
                        <a:pt x="697" y="984"/>
                      </a:lnTo>
                      <a:lnTo>
                        <a:pt x="657" y="1013"/>
                      </a:lnTo>
                      <a:lnTo>
                        <a:pt x="657" y="1013"/>
                      </a:lnTo>
                      <a:lnTo>
                        <a:pt x="619" y="986"/>
                      </a:lnTo>
                      <a:lnTo>
                        <a:pt x="619" y="986"/>
                      </a:lnTo>
                      <a:lnTo>
                        <a:pt x="507" y="903"/>
                      </a:lnTo>
                      <a:lnTo>
                        <a:pt x="507" y="903"/>
                      </a:lnTo>
                      <a:lnTo>
                        <a:pt x="635" y="815"/>
                      </a:lnTo>
                      <a:lnTo>
                        <a:pt x="635" y="815"/>
                      </a:lnTo>
                      <a:lnTo>
                        <a:pt x="657" y="799"/>
                      </a:lnTo>
                      <a:lnTo>
                        <a:pt x="657" y="799"/>
                      </a:lnTo>
                      <a:lnTo>
                        <a:pt x="713" y="842"/>
                      </a:lnTo>
                      <a:close/>
                      <a:moveTo>
                        <a:pt x="659" y="788"/>
                      </a:moveTo>
                      <a:lnTo>
                        <a:pt x="659" y="788"/>
                      </a:lnTo>
                      <a:lnTo>
                        <a:pt x="598" y="742"/>
                      </a:lnTo>
                      <a:lnTo>
                        <a:pt x="598" y="742"/>
                      </a:lnTo>
                      <a:lnTo>
                        <a:pt x="512" y="678"/>
                      </a:lnTo>
                      <a:lnTo>
                        <a:pt x="512" y="678"/>
                      </a:lnTo>
                      <a:lnTo>
                        <a:pt x="662" y="574"/>
                      </a:lnTo>
                      <a:lnTo>
                        <a:pt x="662" y="574"/>
                      </a:lnTo>
                      <a:lnTo>
                        <a:pt x="670" y="581"/>
                      </a:lnTo>
                      <a:lnTo>
                        <a:pt x="670" y="581"/>
                      </a:lnTo>
                      <a:lnTo>
                        <a:pt x="761" y="649"/>
                      </a:lnTo>
                      <a:lnTo>
                        <a:pt x="761" y="649"/>
                      </a:lnTo>
                      <a:lnTo>
                        <a:pt x="809" y="683"/>
                      </a:lnTo>
                      <a:lnTo>
                        <a:pt x="809" y="683"/>
                      </a:lnTo>
                      <a:lnTo>
                        <a:pt x="659" y="788"/>
                      </a:lnTo>
                      <a:close/>
                      <a:moveTo>
                        <a:pt x="1019" y="657"/>
                      </a:moveTo>
                      <a:lnTo>
                        <a:pt x="984" y="657"/>
                      </a:lnTo>
                      <a:lnTo>
                        <a:pt x="984" y="608"/>
                      </a:lnTo>
                      <a:lnTo>
                        <a:pt x="1016" y="608"/>
                      </a:lnTo>
                      <a:lnTo>
                        <a:pt x="1016" y="608"/>
                      </a:lnTo>
                      <a:lnTo>
                        <a:pt x="1051" y="635"/>
                      </a:lnTo>
                      <a:lnTo>
                        <a:pt x="1051" y="635"/>
                      </a:lnTo>
                      <a:lnTo>
                        <a:pt x="1048" y="643"/>
                      </a:lnTo>
                      <a:lnTo>
                        <a:pt x="1043" y="649"/>
                      </a:lnTo>
                      <a:lnTo>
                        <a:pt x="1043" y="649"/>
                      </a:lnTo>
                      <a:lnTo>
                        <a:pt x="1032" y="654"/>
                      </a:lnTo>
                      <a:lnTo>
                        <a:pt x="1019" y="657"/>
                      </a:lnTo>
                      <a:close/>
                      <a:moveTo>
                        <a:pt x="1037" y="614"/>
                      </a:moveTo>
                      <a:lnTo>
                        <a:pt x="1037" y="614"/>
                      </a:lnTo>
                      <a:lnTo>
                        <a:pt x="1043" y="616"/>
                      </a:lnTo>
                      <a:lnTo>
                        <a:pt x="1046" y="619"/>
                      </a:lnTo>
                      <a:lnTo>
                        <a:pt x="1046" y="619"/>
                      </a:lnTo>
                      <a:lnTo>
                        <a:pt x="1037" y="614"/>
                      </a:lnTo>
                      <a:close/>
                      <a:moveTo>
                        <a:pt x="1043" y="541"/>
                      </a:moveTo>
                      <a:lnTo>
                        <a:pt x="1043" y="541"/>
                      </a:lnTo>
                      <a:lnTo>
                        <a:pt x="1046" y="546"/>
                      </a:lnTo>
                      <a:lnTo>
                        <a:pt x="1046" y="555"/>
                      </a:lnTo>
                      <a:lnTo>
                        <a:pt x="1046" y="555"/>
                      </a:lnTo>
                      <a:lnTo>
                        <a:pt x="1046" y="560"/>
                      </a:lnTo>
                      <a:lnTo>
                        <a:pt x="1040" y="568"/>
                      </a:lnTo>
                      <a:lnTo>
                        <a:pt x="1040" y="568"/>
                      </a:lnTo>
                      <a:lnTo>
                        <a:pt x="1037" y="571"/>
                      </a:lnTo>
                      <a:lnTo>
                        <a:pt x="1032" y="574"/>
                      </a:lnTo>
                      <a:lnTo>
                        <a:pt x="1019" y="576"/>
                      </a:lnTo>
                      <a:lnTo>
                        <a:pt x="989" y="576"/>
                      </a:lnTo>
                      <a:lnTo>
                        <a:pt x="989" y="576"/>
                      </a:lnTo>
                      <a:lnTo>
                        <a:pt x="984" y="574"/>
                      </a:lnTo>
                      <a:lnTo>
                        <a:pt x="984" y="574"/>
                      </a:lnTo>
                      <a:lnTo>
                        <a:pt x="1037" y="536"/>
                      </a:lnTo>
                      <a:lnTo>
                        <a:pt x="1037" y="536"/>
                      </a:lnTo>
                      <a:lnTo>
                        <a:pt x="1043" y="541"/>
                      </a:lnTo>
                      <a:close/>
                      <a:moveTo>
                        <a:pt x="984" y="560"/>
                      </a:moveTo>
                      <a:lnTo>
                        <a:pt x="984" y="533"/>
                      </a:lnTo>
                      <a:lnTo>
                        <a:pt x="1013" y="533"/>
                      </a:lnTo>
                      <a:lnTo>
                        <a:pt x="1013" y="533"/>
                      </a:lnTo>
                      <a:lnTo>
                        <a:pt x="1024" y="533"/>
                      </a:lnTo>
                      <a:lnTo>
                        <a:pt x="1024" y="533"/>
                      </a:lnTo>
                      <a:lnTo>
                        <a:pt x="984" y="560"/>
                      </a:lnTo>
                      <a:close/>
                      <a:moveTo>
                        <a:pt x="1593" y="144"/>
                      </a:moveTo>
                      <a:lnTo>
                        <a:pt x="1593" y="144"/>
                      </a:lnTo>
                      <a:lnTo>
                        <a:pt x="1609" y="134"/>
                      </a:lnTo>
                      <a:lnTo>
                        <a:pt x="1609" y="134"/>
                      </a:lnTo>
                      <a:lnTo>
                        <a:pt x="1619" y="142"/>
                      </a:lnTo>
                      <a:lnTo>
                        <a:pt x="1619" y="142"/>
                      </a:lnTo>
                      <a:lnTo>
                        <a:pt x="1700" y="203"/>
                      </a:lnTo>
                      <a:lnTo>
                        <a:pt x="1700" y="203"/>
                      </a:lnTo>
                      <a:lnTo>
                        <a:pt x="1759" y="249"/>
                      </a:lnTo>
                      <a:lnTo>
                        <a:pt x="1759" y="249"/>
                      </a:lnTo>
                      <a:lnTo>
                        <a:pt x="1737" y="262"/>
                      </a:lnTo>
                      <a:lnTo>
                        <a:pt x="1737" y="262"/>
                      </a:lnTo>
                      <a:lnTo>
                        <a:pt x="1659" y="316"/>
                      </a:lnTo>
                      <a:lnTo>
                        <a:pt x="1659" y="316"/>
                      </a:lnTo>
                      <a:lnTo>
                        <a:pt x="1606" y="351"/>
                      </a:lnTo>
                      <a:lnTo>
                        <a:pt x="1606" y="351"/>
                      </a:lnTo>
                      <a:lnTo>
                        <a:pt x="1590" y="340"/>
                      </a:lnTo>
                      <a:lnTo>
                        <a:pt x="1590" y="340"/>
                      </a:lnTo>
                      <a:lnTo>
                        <a:pt x="1507" y="276"/>
                      </a:lnTo>
                      <a:lnTo>
                        <a:pt x="1507" y="276"/>
                      </a:lnTo>
                      <a:lnTo>
                        <a:pt x="1458" y="241"/>
                      </a:lnTo>
                      <a:lnTo>
                        <a:pt x="1458" y="241"/>
                      </a:lnTo>
                      <a:lnTo>
                        <a:pt x="1593" y="144"/>
                      </a:lnTo>
                      <a:close/>
                      <a:moveTo>
                        <a:pt x="1147" y="233"/>
                      </a:moveTo>
                      <a:lnTo>
                        <a:pt x="1147" y="233"/>
                      </a:lnTo>
                      <a:lnTo>
                        <a:pt x="1292" y="131"/>
                      </a:lnTo>
                      <a:lnTo>
                        <a:pt x="1292" y="131"/>
                      </a:lnTo>
                      <a:lnTo>
                        <a:pt x="1295" y="128"/>
                      </a:lnTo>
                      <a:lnTo>
                        <a:pt x="1295" y="128"/>
                      </a:lnTo>
                      <a:lnTo>
                        <a:pt x="1341" y="163"/>
                      </a:lnTo>
                      <a:lnTo>
                        <a:pt x="1341" y="163"/>
                      </a:lnTo>
                      <a:lnTo>
                        <a:pt x="1416" y="219"/>
                      </a:lnTo>
                      <a:lnTo>
                        <a:pt x="1416" y="219"/>
                      </a:lnTo>
                      <a:lnTo>
                        <a:pt x="1445" y="244"/>
                      </a:lnTo>
                      <a:lnTo>
                        <a:pt x="1445" y="244"/>
                      </a:lnTo>
                      <a:lnTo>
                        <a:pt x="1421" y="260"/>
                      </a:lnTo>
                      <a:lnTo>
                        <a:pt x="1421" y="260"/>
                      </a:lnTo>
                      <a:lnTo>
                        <a:pt x="1295" y="346"/>
                      </a:lnTo>
                      <a:lnTo>
                        <a:pt x="1295" y="346"/>
                      </a:lnTo>
                      <a:lnTo>
                        <a:pt x="1265" y="324"/>
                      </a:lnTo>
                      <a:lnTo>
                        <a:pt x="1265" y="324"/>
                      </a:lnTo>
                      <a:lnTo>
                        <a:pt x="1204" y="281"/>
                      </a:lnTo>
                      <a:lnTo>
                        <a:pt x="1204" y="281"/>
                      </a:lnTo>
                      <a:lnTo>
                        <a:pt x="1150" y="241"/>
                      </a:lnTo>
                      <a:lnTo>
                        <a:pt x="1150" y="241"/>
                      </a:lnTo>
                      <a:lnTo>
                        <a:pt x="1142" y="238"/>
                      </a:lnTo>
                      <a:lnTo>
                        <a:pt x="1142" y="238"/>
                      </a:lnTo>
                      <a:lnTo>
                        <a:pt x="1147" y="233"/>
                      </a:lnTo>
                      <a:close/>
                      <a:moveTo>
                        <a:pt x="941" y="378"/>
                      </a:moveTo>
                      <a:lnTo>
                        <a:pt x="941" y="378"/>
                      </a:lnTo>
                      <a:lnTo>
                        <a:pt x="981" y="351"/>
                      </a:lnTo>
                      <a:lnTo>
                        <a:pt x="981" y="351"/>
                      </a:lnTo>
                      <a:lnTo>
                        <a:pt x="1000" y="370"/>
                      </a:lnTo>
                      <a:lnTo>
                        <a:pt x="1000" y="370"/>
                      </a:lnTo>
                      <a:lnTo>
                        <a:pt x="1027" y="391"/>
                      </a:lnTo>
                      <a:lnTo>
                        <a:pt x="1027" y="391"/>
                      </a:lnTo>
                      <a:lnTo>
                        <a:pt x="1056" y="410"/>
                      </a:lnTo>
                      <a:lnTo>
                        <a:pt x="1056" y="410"/>
                      </a:lnTo>
                      <a:lnTo>
                        <a:pt x="1080" y="426"/>
                      </a:lnTo>
                      <a:lnTo>
                        <a:pt x="1080" y="426"/>
                      </a:lnTo>
                      <a:lnTo>
                        <a:pt x="1107" y="442"/>
                      </a:lnTo>
                      <a:lnTo>
                        <a:pt x="1107" y="442"/>
                      </a:lnTo>
                      <a:lnTo>
                        <a:pt x="1086" y="421"/>
                      </a:lnTo>
                      <a:lnTo>
                        <a:pt x="1086" y="421"/>
                      </a:lnTo>
                      <a:lnTo>
                        <a:pt x="1061" y="402"/>
                      </a:lnTo>
                      <a:lnTo>
                        <a:pt x="1061" y="402"/>
                      </a:lnTo>
                      <a:lnTo>
                        <a:pt x="1035" y="380"/>
                      </a:lnTo>
                      <a:lnTo>
                        <a:pt x="1035" y="380"/>
                      </a:lnTo>
                      <a:lnTo>
                        <a:pt x="1005" y="362"/>
                      </a:lnTo>
                      <a:lnTo>
                        <a:pt x="1005" y="362"/>
                      </a:lnTo>
                      <a:lnTo>
                        <a:pt x="986" y="348"/>
                      </a:lnTo>
                      <a:lnTo>
                        <a:pt x="986" y="348"/>
                      </a:lnTo>
                      <a:lnTo>
                        <a:pt x="1137" y="241"/>
                      </a:lnTo>
                      <a:lnTo>
                        <a:pt x="1137" y="241"/>
                      </a:lnTo>
                      <a:lnTo>
                        <a:pt x="1147" y="246"/>
                      </a:lnTo>
                      <a:lnTo>
                        <a:pt x="1147" y="246"/>
                      </a:lnTo>
                      <a:lnTo>
                        <a:pt x="1198" y="289"/>
                      </a:lnTo>
                      <a:lnTo>
                        <a:pt x="1198" y="289"/>
                      </a:lnTo>
                      <a:lnTo>
                        <a:pt x="1260" y="335"/>
                      </a:lnTo>
                      <a:lnTo>
                        <a:pt x="1260" y="335"/>
                      </a:lnTo>
                      <a:lnTo>
                        <a:pt x="1284" y="353"/>
                      </a:lnTo>
                      <a:lnTo>
                        <a:pt x="1284" y="353"/>
                      </a:lnTo>
                      <a:lnTo>
                        <a:pt x="1180" y="426"/>
                      </a:lnTo>
                      <a:lnTo>
                        <a:pt x="1180" y="426"/>
                      </a:lnTo>
                      <a:lnTo>
                        <a:pt x="1064" y="506"/>
                      </a:lnTo>
                      <a:lnTo>
                        <a:pt x="1064" y="506"/>
                      </a:lnTo>
                      <a:lnTo>
                        <a:pt x="1064" y="506"/>
                      </a:lnTo>
                      <a:lnTo>
                        <a:pt x="1048" y="501"/>
                      </a:lnTo>
                      <a:lnTo>
                        <a:pt x="1027" y="498"/>
                      </a:lnTo>
                      <a:lnTo>
                        <a:pt x="938" y="498"/>
                      </a:lnTo>
                      <a:lnTo>
                        <a:pt x="938" y="539"/>
                      </a:lnTo>
                      <a:lnTo>
                        <a:pt x="938" y="539"/>
                      </a:lnTo>
                      <a:lnTo>
                        <a:pt x="868" y="488"/>
                      </a:lnTo>
                      <a:lnTo>
                        <a:pt x="868" y="488"/>
                      </a:lnTo>
                      <a:lnTo>
                        <a:pt x="828" y="458"/>
                      </a:lnTo>
                      <a:lnTo>
                        <a:pt x="828" y="458"/>
                      </a:lnTo>
                      <a:lnTo>
                        <a:pt x="941" y="378"/>
                      </a:lnTo>
                      <a:close/>
                      <a:moveTo>
                        <a:pt x="705" y="544"/>
                      </a:moveTo>
                      <a:lnTo>
                        <a:pt x="705" y="544"/>
                      </a:lnTo>
                      <a:lnTo>
                        <a:pt x="820" y="464"/>
                      </a:lnTo>
                      <a:lnTo>
                        <a:pt x="820" y="464"/>
                      </a:lnTo>
                      <a:lnTo>
                        <a:pt x="863" y="496"/>
                      </a:lnTo>
                      <a:lnTo>
                        <a:pt x="863" y="496"/>
                      </a:lnTo>
                      <a:lnTo>
                        <a:pt x="938" y="552"/>
                      </a:lnTo>
                      <a:lnTo>
                        <a:pt x="938" y="592"/>
                      </a:lnTo>
                      <a:lnTo>
                        <a:pt x="938" y="592"/>
                      </a:lnTo>
                      <a:lnTo>
                        <a:pt x="906" y="616"/>
                      </a:lnTo>
                      <a:lnTo>
                        <a:pt x="906" y="616"/>
                      </a:lnTo>
                      <a:lnTo>
                        <a:pt x="815" y="678"/>
                      </a:lnTo>
                      <a:lnTo>
                        <a:pt x="815" y="678"/>
                      </a:lnTo>
                      <a:lnTo>
                        <a:pt x="767" y="640"/>
                      </a:lnTo>
                      <a:lnTo>
                        <a:pt x="767" y="640"/>
                      </a:lnTo>
                      <a:lnTo>
                        <a:pt x="675" y="571"/>
                      </a:lnTo>
                      <a:lnTo>
                        <a:pt x="675" y="571"/>
                      </a:lnTo>
                      <a:lnTo>
                        <a:pt x="670" y="568"/>
                      </a:lnTo>
                      <a:lnTo>
                        <a:pt x="670" y="568"/>
                      </a:lnTo>
                      <a:lnTo>
                        <a:pt x="705" y="544"/>
                      </a:lnTo>
                      <a:close/>
                      <a:moveTo>
                        <a:pt x="464" y="488"/>
                      </a:moveTo>
                      <a:lnTo>
                        <a:pt x="464" y="488"/>
                      </a:lnTo>
                      <a:lnTo>
                        <a:pt x="507" y="455"/>
                      </a:lnTo>
                      <a:lnTo>
                        <a:pt x="507" y="455"/>
                      </a:lnTo>
                      <a:lnTo>
                        <a:pt x="579" y="514"/>
                      </a:lnTo>
                      <a:lnTo>
                        <a:pt x="579" y="514"/>
                      </a:lnTo>
                      <a:lnTo>
                        <a:pt x="651" y="568"/>
                      </a:lnTo>
                      <a:lnTo>
                        <a:pt x="651" y="568"/>
                      </a:lnTo>
                      <a:lnTo>
                        <a:pt x="504" y="673"/>
                      </a:lnTo>
                      <a:lnTo>
                        <a:pt x="504" y="673"/>
                      </a:lnTo>
                      <a:lnTo>
                        <a:pt x="474" y="651"/>
                      </a:lnTo>
                      <a:lnTo>
                        <a:pt x="474" y="651"/>
                      </a:lnTo>
                      <a:lnTo>
                        <a:pt x="367" y="574"/>
                      </a:lnTo>
                      <a:lnTo>
                        <a:pt x="367" y="574"/>
                      </a:lnTo>
                      <a:lnTo>
                        <a:pt x="354" y="563"/>
                      </a:lnTo>
                      <a:lnTo>
                        <a:pt x="354" y="563"/>
                      </a:lnTo>
                      <a:lnTo>
                        <a:pt x="464" y="488"/>
                      </a:lnTo>
                      <a:close/>
                      <a:moveTo>
                        <a:pt x="233" y="649"/>
                      </a:moveTo>
                      <a:lnTo>
                        <a:pt x="233" y="649"/>
                      </a:lnTo>
                      <a:lnTo>
                        <a:pt x="348" y="568"/>
                      </a:lnTo>
                      <a:lnTo>
                        <a:pt x="348" y="568"/>
                      </a:lnTo>
                      <a:lnTo>
                        <a:pt x="348" y="568"/>
                      </a:lnTo>
                      <a:lnTo>
                        <a:pt x="364" y="579"/>
                      </a:lnTo>
                      <a:lnTo>
                        <a:pt x="364" y="579"/>
                      </a:lnTo>
                      <a:lnTo>
                        <a:pt x="469" y="659"/>
                      </a:lnTo>
                      <a:lnTo>
                        <a:pt x="469" y="659"/>
                      </a:lnTo>
                      <a:lnTo>
                        <a:pt x="493" y="678"/>
                      </a:lnTo>
                      <a:lnTo>
                        <a:pt x="493" y="678"/>
                      </a:lnTo>
                      <a:lnTo>
                        <a:pt x="461" y="699"/>
                      </a:lnTo>
                      <a:lnTo>
                        <a:pt x="461" y="699"/>
                      </a:lnTo>
                      <a:lnTo>
                        <a:pt x="343" y="783"/>
                      </a:lnTo>
                      <a:lnTo>
                        <a:pt x="343" y="783"/>
                      </a:lnTo>
                      <a:lnTo>
                        <a:pt x="281" y="737"/>
                      </a:lnTo>
                      <a:lnTo>
                        <a:pt x="281" y="737"/>
                      </a:lnTo>
                      <a:lnTo>
                        <a:pt x="193" y="675"/>
                      </a:lnTo>
                      <a:lnTo>
                        <a:pt x="193" y="675"/>
                      </a:lnTo>
                      <a:lnTo>
                        <a:pt x="233" y="649"/>
                      </a:lnTo>
                      <a:close/>
                      <a:moveTo>
                        <a:pt x="59" y="764"/>
                      </a:moveTo>
                      <a:lnTo>
                        <a:pt x="59" y="764"/>
                      </a:lnTo>
                      <a:lnTo>
                        <a:pt x="131" y="716"/>
                      </a:lnTo>
                      <a:lnTo>
                        <a:pt x="131" y="716"/>
                      </a:lnTo>
                      <a:lnTo>
                        <a:pt x="190" y="675"/>
                      </a:lnTo>
                      <a:lnTo>
                        <a:pt x="190" y="675"/>
                      </a:lnTo>
                      <a:lnTo>
                        <a:pt x="279" y="742"/>
                      </a:lnTo>
                      <a:lnTo>
                        <a:pt x="279" y="742"/>
                      </a:lnTo>
                      <a:lnTo>
                        <a:pt x="338" y="788"/>
                      </a:lnTo>
                      <a:lnTo>
                        <a:pt x="338" y="788"/>
                      </a:lnTo>
                      <a:lnTo>
                        <a:pt x="255" y="847"/>
                      </a:lnTo>
                      <a:lnTo>
                        <a:pt x="255" y="847"/>
                      </a:lnTo>
                      <a:lnTo>
                        <a:pt x="185" y="895"/>
                      </a:lnTo>
                      <a:lnTo>
                        <a:pt x="185" y="895"/>
                      </a:lnTo>
                      <a:lnTo>
                        <a:pt x="102" y="836"/>
                      </a:lnTo>
                      <a:lnTo>
                        <a:pt x="102" y="836"/>
                      </a:lnTo>
                      <a:lnTo>
                        <a:pt x="67" y="809"/>
                      </a:lnTo>
                      <a:lnTo>
                        <a:pt x="67" y="809"/>
                      </a:lnTo>
                      <a:lnTo>
                        <a:pt x="102" y="836"/>
                      </a:lnTo>
                      <a:lnTo>
                        <a:pt x="102" y="836"/>
                      </a:lnTo>
                      <a:lnTo>
                        <a:pt x="182" y="898"/>
                      </a:lnTo>
                      <a:lnTo>
                        <a:pt x="182" y="898"/>
                      </a:lnTo>
                      <a:lnTo>
                        <a:pt x="110" y="949"/>
                      </a:lnTo>
                      <a:lnTo>
                        <a:pt x="110" y="949"/>
                      </a:lnTo>
                      <a:lnTo>
                        <a:pt x="77" y="973"/>
                      </a:lnTo>
                      <a:lnTo>
                        <a:pt x="77" y="973"/>
                      </a:lnTo>
                      <a:lnTo>
                        <a:pt x="67" y="935"/>
                      </a:lnTo>
                      <a:lnTo>
                        <a:pt x="67" y="935"/>
                      </a:lnTo>
                      <a:lnTo>
                        <a:pt x="59" y="892"/>
                      </a:lnTo>
                      <a:lnTo>
                        <a:pt x="56" y="850"/>
                      </a:lnTo>
                      <a:lnTo>
                        <a:pt x="53" y="807"/>
                      </a:lnTo>
                      <a:lnTo>
                        <a:pt x="56" y="767"/>
                      </a:lnTo>
                      <a:lnTo>
                        <a:pt x="56" y="767"/>
                      </a:lnTo>
                      <a:lnTo>
                        <a:pt x="59" y="7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0" name="Freeform 78"/>
                <p:cNvSpPr>
                  <a:spLocks noChangeArrowheads="1"/>
                </p:cNvSpPr>
                <p:nvPr/>
              </p:nvSpPr>
              <p:spPr bwMode="auto">
                <a:xfrm>
                  <a:off x="4130675" y="5497513"/>
                  <a:ext cx="22225" cy="28575"/>
                </a:xfrm>
                <a:custGeom>
                  <a:avLst/>
                  <a:gdLst>
                    <a:gd name="T0" fmla="*/ 48 w 60"/>
                    <a:gd name="T1" fmla="*/ 77 h 78"/>
                    <a:gd name="T2" fmla="*/ 59 w 60"/>
                    <a:gd name="T3" fmla="*/ 77 h 78"/>
                    <a:gd name="T4" fmla="*/ 43 w 60"/>
                    <a:gd name="T5" fmla="*/ 43 h 78"/>
                    <a:gd name="T6" fmla="*/ 43 w 60"/>
                    <a:gd name="T7" fmla="*/ 43 h 78"/>
                    <a:gd name="T8" fmla="*/ 51 w 60"/>
                    <a:gd name="T9" fmla="*/ 37 h 78"/>
                    <a:gd name="T10" fmla="*/ 56 w 60"/>
                    <a:gd name="T11" fmla="*/ 35 h 78"/>
                    <a:gd name="T12" fmla="*/ 56 w 60"/>
                    <a:gd name="T13" fmla="*/ 35 h 78"/>
                    <a:gd name="T14" fmla="*/ 59 w 60"/>
                    <a:gd name="T15" fmla="*/ 27 h 78"/>
                    <a:gd name="T16" fmla="*/ 59 w 60"/>
                    <a:gd name="T17" fmla="*/ 21 h 78"/>
                    <a:gd name="T18" fmla="*/ 59 w 60"/>
                    <a:gd name="T19" fmla="*/ 21 h 78"/>
                    <a:gd name="T20" fmla="*/ 56 w 60"/>
                    <a:gd name="T21" fmla="*/ 13 h 78"/>
                    <a:gd name="T22" fmla="*/ 51 w 60"/>
                    <a:gd name="T23" fmla="*/ 8 h 78"/>
                    <a:gd name="T24" fmla="*/ 51 w 60"/>
                    <a:gd name="T25" fmla="*/ 8 h 78"/>
                    <a:gd name="T26" fmla="*/ 43 w 60"/>
                    <a:gd name="T27" fmla="*/ 2 h 78"/>
                    <a:gd name="T28" fmla="*/ 32 w 60"/>
                    <a:gd name="T29" fmla="*/ 0 h 78"/>
                    <a:gd name="T30" fmla="*/ 0 w 60"/>
                    <a:gd name="T31" fmla="*/ 0 h 78"/>
                    <a:gd name="T32" fmla="*/ 0 w 60"/>
                    <a:gd name="T33" fmla="*/ 77 h 78"/>
                    <a:gd name="T34" fmla="*/ 11 w 60"/>
                    <a:gd name="T35" fmla="*/ 77 h 78"/>
                    <a:gd name="T36" fmla="*/ 11 w 60"/>
                    <a:gd name="T37" fmla="*/ 43 h 78"/>
                    <a:gd name="T38" fmla="*/ 32 w 60"/>
                    <a:gd name="T39" fmla="*/ 43 h 78"/>
                    <a:gd name="T40" fmla="*/ 48 w 60"/>
                    <a:gd name="T41" fmla="*/ 77 h 78"/>
                    <a:gd name="T42" fmla="*/ 11 w 60"/>
                    <a:gd name="T43" fmla="*/ 35 h 78"/>
                    <a:gd name="T44" fmla="*/ 11 w 60"/>
                    <a:gd name="T45" fmla="*/ 11 h 78"/>
                    <a:gd name="T46" fmla="*/ 32 w 60"/>
                    <a:gd name="T47" fmla="*/ 11 h 78"/>
                    <a:gd name="T48" fmla="*/ 32 w 60"/>
                    <a:gd name="T49" fmla="*/ 11 h 78"/>
                    <a:gd name="T50" fmla="*/ 38 w 60"/>
                    <a:gd name="T51" fmla="*/ 11 h 78"/>
                    <a:gd name="T52" fmla="*/ 43 w 60"/>
                    <a:gd name="T53" fmla="*/ 13 h 78"/>
                    <a:gd name="T54" fmla="*/ 43 w 60"/>
                    <a:gd name="T55" fmla="*/ 13 h 78"/>
                    <a:gd name="T56" fmla="*/ 46 w 60"/>
                    <a:gd name="T57" fmla="*/ 16 h 78"/>
                    <a:gd name="T58" fmla="*/ 46 w 60"/>
                    <a:gd name="T59" fmla="*/ 21 h 78"/>
                    <a:gd name="T60" fmla="*/ 46 w 60"/>
                    <a:gd name="T61" fmla="*/ 21 h 78"/>
                    <a:gd name="T62" fmla="*/ 46 w 60"/>
                    <a:gd name="T63" fmla="*/ 27 h 78"/>
                    <a:gd name="T64" fmla="*/ 43 w 60"/>
                    <a:gd name="T65" fmla="*/ 32 h 78"/>
                    <a:gd name="T66" fmla="*/ 43 w 60"/>
                    <a:gd name="T67" fmla="*/ 32 h 78"/>
                    <a:gd name="T68" fmla="*/ 38 w 60"/>
                    <a:gd name="T69" fmla="*/ 35 h 78"/>
                    <a:gd name="T70" fmla="*/ 32 w 60"/>
                    <a:gd name="T71" fmla="*/ 35 h 78"/>
                    <a:gd name="T72" fmla="*/ 11 w 60"/>
                    <a:gd name="T73" fmla="*/ 3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0" h="78">
                      <a:moveTo>
                        <a:pt x="48" y="77"/>
                      </a:moveTo>
                      <a:lnTo>
                        <a:pt x="59" y="77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51" y="37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9" y="27"/>
                      </a:lnTo>
                      <a:lnTo>
                        <a:pt x="59" y="21"/>
                      </a:lnTo>
                      <a:lnTo>
                        <a:pt x="59" y="21"/>
                      </a:lnTo>
                      <a:lnTo>
                        <a:pt x="56" y="13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43" y="2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1" y="77"/>
                      </a:lnTo>
                      <a:lnTo>
                        <a:pt x="11" y="43"/>
                      </a:lnTo>
                      <a:lnTo>
                        <a:pt x="32" y="43"/>
                      </a:lnTo>
                      <a:lnTo>
                        <a:pt x="48" y="77"/>
                      </a:lnTo>
                      <a:close/>
                      <a:moveTo>
                        <a:pt x="11" y="35"/>
                      </a:moveTo>
                      <a:lnTo>
                        <a:pt x="11" y="11"/>
                      </a:lnTo>
                      <a:lnTo>
                        <a:pt x="32" y="11"/>
                      </a:lnTo>
                      <a:lnTo>
                        <a:pt x="32" y="11"/>
                      </a:lnTo>
                      <a:lnTo>
                        <a:pt x="38" y="11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6" y="16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7"/>
                      </a:lnTo>
                      <a:lnTo>
                        <a:pt x="43" y="32"/>
                      </a:lnTo>
                      <a:lnTo>
                        <a:pt x="43" y="32"/>
                      </a:lnTo>
                      <a:lnTo>
                        <a:pt x="38" y="35"/>
                      </a:lnTo>
                      <a:lnTo>
                        <a:pt x="32" y="35"/>
                      </a:lnTo>
                      <a:lnTo>
                        <a:pt x="1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1" name="Freeform 79"/>
                <p:cNvSpPr>
                  <a:spLocks noChangeArrowheads="1"/>
                </p:cNvSpPr>
                <p:nvPr/>
              </p:nvSpPr>
              <p:spPr bwMode="auto">
                <a:xfrm>
                  <a:off x="4117975" y="5487988"/>
                  <a:ext cx="46038" cy="47625"/>
                </a:xfrm>
                <a:custGeom>
                  <a:avLst/>
                  <a:gdLst>
                    <a:gd name="T0" fmla="*/ 110 w 130"/>
                    <a:gd name="T1" fmla="*/ 113 h 132"/>
                    <a:gd name="T2" fmla="*/ 124 w 130"/>
                    <a:gd name="T3" fmla="*/ 91 h 132"/>
                    <a:gd name="T4" fmla="*/ 129 w 130"/>
                    <a:gd name="T5" fmla="*/ 64 h 132"/>
                    <a:gd name="T6" fmla="*/ 129 w 130"/>
                    <a:gd name="T7" fmla="*/ 54 h 132"/>
                    <a:gd name="T8" fmla="*/ 118 w 130"/>
                    <a:gd name="T9" fmla="*/ 29 h 132"/>
                    <a:gd name="T10" fmla="*/ 110 w 130"/>
                    <a:gd name="T11" fmla="*/ 19 h 132"/>
                    <a:gd name="T12" fmla="*/ 89 w 130"/>
                    <a:gd name="T13" fmla="*/ 5 h 132"/>
                    <a:gd name="T14" fmla="*/ 65 w 130"/>
                    <a:gd name="T15" fmla="*/ 0 h 132"/>
                    <a:gd name="T16" fmla="*/ 51 w 130"/>
                    <a:gd name="T17" fmla="*/ 3 h 132"/>
                    <a:gd name="T18" fmla="*/ 27 w 130"/>
                    <a:gd name="T19" fmla="*/ 11 h 132"/>
                    <a:gd name="T20" fmla="*/ 19 w 130"/>
                    <a:gd name="T21" fmla="*/ 19 h 132"/>
                    <a:gd name="T22" fmla="*/ 3 w 130"/>
                    <a:gd name="T23" fmla="*/ 40 h 132"/>
                    <a:gd name="T24" fmla="*/ 0 w 130"/>
                    <a:gd name="T25" fmla="*/ 64 h 132"/>
                    <a:gd name="T26" fmla="*/ 0 w 130"/>
                    <a:gd name="T27" fmla="*/ 78 h 132"/>
                    <a:gd name="T28" fmla="*/ 11 w 130"/>
                    <a:gd name="T29" fmla="*/ 102 h 132"/>
                    <a:gd name="T30" fmla="*/ 19 w 130"/>
                    <a:gd name="T31" fmla="*/ 113 h 132"/>
                    <a:gd name="T32" fmla="*/ 40 w 130"/>
                    <a:gd name="T33" fmla="*/ 126 h 132"/>
                    <a:gd name="T34" fmla="*/ 65 w 130"/>
                    <a:gd name="T35" fmla="*/ 131 h 132"/>
                    <a:gd name="T36" fmla="*/ 78 w 130"/>
                    <a:gd name="T37" fmla="*/ 129 h 132"/>
                    <a:gd name="T38" fmla="*/ 99 w 130"/>
                    <a:gd name="T39" fmla="*/ 121 h 132"/>
                    <a:gd name="T40" fmla="*/ 8 w 130"/>
                    <a:gd name="T41" fmla="*/ 64 h 132"/>
                    <a:gd name="T42" fmla="*/ 8 w 130"/>
                    <a:gd name="T43" fmla="*/ 54 h 132"/>
                    <a:gd name="T44" fmla="*/ 16 w 130"/>
                    <a:gd name="T45" fmla="*/ 35 h 132"/>
                    <a:gd name="T46" fmla="*/ 24 w 130"/>
                    <a:gd name="T47" fmla="*/ 27 h 132"/>
                    <a:gd name="T48" fmla="*/ 43 w 130"/>
                    <a:gd name="T49" fmla="*/ 13 h 132"/>
                    <a:gd name="T50" fmla="*/ 65 w 130"/>
                    <a:gd name="T51" fmla="*/ 11 h 132"/>
                    <a:gd name="T52" fmla="*/ 75 w 130"/>
                    <a:gd name="T53" fmla="*/ 11 h 132"/>
                    <a:gd name="T54" fmla="*/ 94 w 130"/>
                    <a:gd name="T55" fmla="*/ 19 h 132"/>
                    <a:gd name="T56" fmla="*/ 105 w 130"/>
                    <a:gd name="T57" fmla="*/ 27 h 132"/>
                    <a:gd name="T58" fmla="*/ 115 w 130"/>
                    <a:gd name="T59" fmla="*/ 43 h 132"/>
                    <a:gd name="T60" fmla="*/ 121 w 130"/>
                    <a:gd name="T61" fmla="*/ 64 h 132"/>
                    <a:gd name="T62" fmla="*/ 118 w 130"/>
                    <a:gd name="T63" fmla="*/ 78 h 132"/>
                    <a:gd name="T64" fmla="*/ 110 w 130"/>
                    <a:gd name="T65" fmla="*/ 97 h 132"/>
                    <a:gd name="T66" fmla="*/ 105 w 130"/>
                    <a:gd name="T67" fmla="*/ 104 h 132"/>
                    <a:gd name="T68" fmla="*/ 86 w 130"/>
                    <a:gd name="T69" fmla="*/ 118 h 132"/>
                    <a:gd name="T70" fmla="*/ 65 w 130"/>
                    <a:gd name="T71" fmla="*/ 121 h 132"/>
                    <a:gd name="T72" fmla="*/ 54 w 130"/>
                    <a:gd name="T73" fmla="*/ 121 h 132"/>
                    <a:gd name="T74" fmla="*/ 32 w 130"/>
                    <a:gd name="T75" fmla="*/ 113 h 132"/>
                    <a:gd name="T76" fmla="*/ 24 w 130"/>
                    <a:gd name="T77" fmla="*/ 104 h 132"/>
                    <a:gd name="T78" fmla="*/ 11 w 130"/>
                    <a:gd name="T79" fmla="*/ 86 h 132"/>
                    <a:gd name="T80" fmla="*/ 8 w 130"/>
                    <a:gd name="T81" fmla="*/ 6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30" h="132">
                      <a:moveTo>
                        <a:pt x="110" y="113"/>
                      </a:moveTo>
                      <a:lnTo>
                        <a:pt x="110" y="113"/>
                      </a:lnTo>
                      <a:lnTo>
                        <a:pt x="118" y="102"/>
                      </a:lnTo>
                      <a:lnTo>
                        <a:pt x="124" y="91"/>
                      </a:lnTo>
                      <a:lnTo>
                        <a:pt x="129" y="78"/>
                      </a:lnTo>
                      <a:lnTo>
                        <a:pt x="129" y="64"/>
                      </a:lnTo>
                      <a:lnTo>
                        <a:pt x="129" y="64"/>
                      </a:lnTo>
                      <a:lnTo>
                        <a:pt x="129" y="54"/>
                      </a:lnTo>
                      <a:lnTo>
                        <a:pt x="124" y="40"/>
                      </a:lnTo>
                      <a:lnTo>
                        <a:pt x="118" y="29"/>
                      </a:lnTo>
                      <a:lnTo>
                        <a:pt x="110" y="19"/>
                      </a:lnTo>
                      <a:lnTo>
                        <a:pt x="110" y="19"/>
                      </a:lnTo>
                      <a:lnTo>
                        <a:pt x="99" y="11"/>
                      </a:lnTo>
                      <a:lnTo>
                        <a:pt x="89" y="5"/>
                      </a:lnTo>
                      <a:lnTo>
                        <a:pt x="78" y="3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51" y="3"/>
                      </a:lnTo>
                      <a:lnTo>
                        <a:pt x="40" y="5"/>
                      </a:lnTo>
                      <a:lnTo>
                        <a:pt x="27" y="1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1" y="29"/>
                      </a:lnTo>
                      <a:lnTo>
                        <a:pt x="3" y="40"/>
                      </a:lnTo>
                      <a:lnTo>
                        <a:pt x="0" y="5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78"/>
                      </a:lnTo>
                      <a:lnTo>
                        <a:pt x="3" y="91"/>
                      </a:lnTo>
                      <a:lnTo>
                        <a:pt x="11" y="102"/>
                      </a:lnTo>
                      <a:lnTo>
                        <a:pt x="19" y="113"/>
                      </a:lnTo>
                      <a:lnTo>
                        <a:pt x="19" y="113"/>
                      </a:lnTo>
                      <a:lnTo>
                        <a:pt x="27" y="121"/>
                      </a:lnTo>
                      <a:lnTo>
                        <a:pt x="40" y="126"/>
                      </a:lnTo>
                      <a:lnTo>
                        <a:pt x="51" y="129"/>
                      </a:lnTo>
                      <a:lnTo>
                        <a:pt x="65" y="131"/>
                      </a:lnTo>
                      <a:lnTo>
                        <a:pt x="65" y="131"/>
                      </a:lnTo>
                      <a:lnTo>
                        <a:pt x="78" y="129"/>
                      </a:lnTo>
                      <a:lnTo>
                        <a:pt x="89" y="126"/>
                      </a:lnTo>
                      <a:lnTo>
                        <a:pt x="99" y="121"/>
                      </a:lnTo>
                      <a:lnTo>
                        <a:pt x="110" y="113"/>
                      </a:lnTo>
                      <a:close/>
                      <a:moveTo>
                        <a:pt x="8" y="64"/>
                      </a:moveTo>
                      <a:lnTo>
                        <a:pt x="8" y="64"/>
                      </a:lnTo>
                      <a:lnTo>
                        <a:pt x="8" y="54"/>
                      </a:lnTo>
                      <a:lnTo>
                        <a:pt x="11" y="43"/>
                      </a:lnTo>
                      <a:lnTo>
                        <a:pt x="16" y="35"/>
                      </a:lnTo>
                      <a:lnTo>
                        <a:pt x="24" y="27"/>
                      </a:lnTo>
                      <a:lnTo>
                        <a:pt x="24" y="27"/>
                      </a:lnTo>
                      <a:lnTo>
                        <a:pt x="32" y="19"/>
                      </a:lnTo>
                      <a:lnTo>
                        <a:pt x="43" y="13"/>
                      </a:lnTo>
                      <a:lnTo>
                        <a:pt x="54" y="11"/>
                      </a:lnTo>
                      <a:lnTo>
                        <a:pt x="65" y="11"/>
                      </a:lnTo>
                      <a:lnTo>
                        <a:pt x="65" y="11"/>
                      </a:lnTo>
                      <a:lnTo>
                        <a:pt x="75" y="11"/>
                      </a:lnTo>
                      <a:lnTo>
                        <a:pt x="86" y="13"/>
                      </a:lnTo>
                      <a:lnTo>
                        <a:pt x="94" y="19"/>
                      </a:lnTo>
                      <a:lnTo>
                        <a:pt x="105" y="27"/>
                      </a:lnTo>
                      <a:lnTo>
                        <a:pt x="105" y="27"/>
                      </a:lnTo>
                      <a:lnTo>
                        <a:pt x="110" y="35"/>
                      </a:lnTo>
                      <a:lnTo>
                        <a:pt x="115" y="43"/>
                      </a:lnTo>
                      <a:lnTo>
                        <a:pt x="118" y="54"/>
                      </a:lnTo>
                      <a:lnTo>
                        <a:pt x="121" y="64"/>
                      </a:lnTo>
                      <a:lnTo>
                        <a:pt x="121" y="64"/>
                      </a:lnTo>
                      <a:lnTo>
                        <a:pt x="118" y="78"/>
                      </a:lnTo>
                      <a:lnTo>
                        <a:pt x="115" y="86"/>
                      </a:lnTo>
                      <a:lnTo>
                        <a:pt x="110" y="97"/>
                      </a:lnTo>
                      <a:lnTo>
                        <a:pt x="105" y="104"/>
                      </a:lnTo>
                      <a:lnTo>
                        <a:pt x="105" y="104"/>
                      </a:lnTo>
                      <a:lnTo>
                        <a:pt x="94" y="113"/>
                      </a:lnTo>
                      <a:lnTo>
                        <a:pt x="86" y="118"/>
                      </a:lnTo>
                      <a:lnTo>
                        <a:pt x="75" y="121"/>
                      </a:lnTo>
                      <a:lnTo>
                        <a:pt x="65" y="121"/>
                      </a:lnTo>
                      <a:lnTo>
                        <a:pt x="65" y="121"/>
                      </a:lnTo>
                      <a:lnTo>
                        <a:pt x="54" y="121"/>
                      </a:lnTo>
                      <a:lnTo>
                        <a:pt x="43" y="118"/>
                      </a:lnTo>
                      <a:lnTo>
                        <a:pt x="32" y="113"/>
                      </a:lnTo>
                      <a:lnTo>
                        <a:pt x="24" y="104"/>
                      </a:lnTo>
                      <a:lnTo>
                        <a:pt x="24" y="104"/>
                      </a:lnTo>
                      <a:lnTo>
                        <a:pt x="16" y="97"/>
                      </a:lnTo>
                      <a:lnTo>
                        <a:pt x="11" y="86"/>
                      </a:lnTo>
                      <a:lnTo>
                        <a:pt x="8" y="78"/>
                      </a:lnTo>
                      <a:lnTo>
                        <a:pt x="8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2" name="Freeform 80"/>
                <p:cNvSpPr>
                  <a:spLocks noChangeArrowheads="1"/>
                </p:cNvSpPr>
                <p:nvPr/>
              </p:nvSpPr>
              <p:spPr bwMode="auto">
                <a:xfrm>
                  <a:off x="3724275" y="5518150"/>
                  <a:ext cx="28575" cy="20638"/>
                </a:xfrm>
                <a:custGeom>
                  <a:avLst/>
                  <a:gdLst>
                    <a:gd name="T0" fmla="*/ 43 w 79"/>
                    <a:gd name="T1" fmla="*/ 32 h 57"/>
                    <a:gd name="T2" fmla="*/ 43 w 79"/>
                    <a:gd name="T3" fmla="*/ 32 h 57"/>
                    <a:gd name="T4" fmla="*/ 67 w 79"/>
                    <a:gd name="T5" fmla="*/ 11 h 57"/>
                    <a:gd name="T6" fmla="*/ 67 w 79"/>
                    <a:gd name="T7" fmla="*/ 11 h 57"/>
                    <a:gd name="T8" fmla="*/ 78 w 79"/>
                    <a:gd name="T9" fmla="*/ 0 h 57"/>
                    <a:gd name="T10" fmla="*/ 78 w 79"/>
                    <a:gd name="T11" fmla="*/ 0 h 57"/>
                    <a:gd name="T12" fmla="*/ 65 w 79"/>
                    <a:gd name="T13" fmla="*/ 8 h 57"/>
                    <a:gd name="T14" fmla="*/ 65 w 79"/>
                    <a:gd name="T15" fmla="*/ 8 h 57"/>
                    <a:gd name="T16" fmla="*/ 35 w 79"/>
                    <a:gd name="T17" fmla="*/ 24 h 57"/>
                    <a:gd name="T18" fmla="*/ 35 w 79"/>
                    <a:gd name="T19" fmla="*/ 24 h 57"/>
                    <a:gd name="T20" fmla="*/ 11 w 79"/>
                    <a:gd name="T21" fmla="*/ 45 h 57"/>
                    <a:gd name="T22" fmla="*/ 11 w 79"/>
                    <a:gd name="T23" fmla="*/ 45 h 57"/>
                    <a:gd name="T24" fmla="*/ 0 w 79"/>
                    <a:gd name="T25" fmla="*/ 56 h 57"/>
                    <a:gd name="T26" fmla="*/ 0 w 79"/>
                    <a:gd name="T27" fmla="*/ 56 h 57"/>
                    <a:gd name="T28" fmla="*/ 13 w 79"/>
                    <a:gd name="T29" fmla="*/ 51 h 57"/>
                    <a:gd name="T30" fmla="*/ 13 w 79"/>
                    <a:gd name="T31" fmla="*/ 51 h 57"/>
                    <a:gd name="T32" fmla="*/ 43 w 79"/>
                    <a:gd name="T33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43" y="32"/>
                      </a:moveTo>
                      <a:lnTo>
                        <a:pt x="43" y="32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35" y="24"/>
                      </a:lnTo>
                      <a:lnTo>
                        <a:pt x="35" y="24"/>
                      </a:lnTo>
                      <a:lnTo>
                        <a:pt x="11" y="45"/>
                      </a:lnTo>
                      <a:lnTo>
                        <a:pt x="11" y="45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3" y="51"/>
                      </a:lnTo>
                      <a:lnTo>
                        <a:pt x="13" y="51"/>
                      </a:lnTo>
                      <a:lnTo>
                        <a:pt x="43" y="3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3" name="Freeform 81"/>
                <p:cNvSpPr>
                  <a:spLocks noChangeArrowheads="1"/>
                </p:cNvSpPr>
                <p:nvPr/>
              </p:nvSpPr>
              <p:spPr bwMode="auto">
                <a:xfrm>
                  <a:off x="3657600" y="5487988"/>
                  <a:ext cx="147638" cy="171450"/>
                </a:xfrm>
                <a:custGeom>
                  <a:avLst/>
                  <a:gdLst>
                    <a:gd name="T0" fmla="*/ 145 w 412"/>
                    <a:gd name="T1" fmla="*/ 477 h 478"/>
                    <a:gd name="T2" fmla="*/ 266 w 412"/>
                    <a:gd name="T3" fmla="*/ 477 h 478"/>
                    <a:gd name="T4" fmla="*/ 411 w 412"/>
                    <a:gd name="T5" fmla="*/ 0 h 478"/>
                    <a:gd name="T6" fmla="*/ 317 w 412"/>
                    <a:gd name="T7" fmla="*/ 0 h 478"/>
                    <a:gd name="T8" fmla="*/ 215 w 412"/>
                    <a:gd name="T9" fmla="*/ 343 h 478"/>
                    <a:gd name="T10" fmla="*/ 121 w 412"/>
                    <a:gd name="T11" fmla="*/ 0 h 478"/>
                    <a:gd name="T12" fmla="*/ 0 w 412"/>
                    <a:gd name="T13" fmla="*/ 0 h 478"/>
                    <a:gd name="T14" fmla="*/ 145 w 412"/>
                    <a:gd name="T15" fmla="*/ 477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2" h="478">
                      <a:moveTo>
                        <a:pt x="145" y="477"/>
                      </a:moveTo>
                      <a:lnTo>
                        <a:pt x="266" y="477"/>
                      </a:lnTo>
                      <a:lnTo>
                        <a:pt x="411" y="0"/>
                      </a:lnTo>
                      <a:lnTo>
                        <a:pt x="317" y="0"/>
                      </a:lnTo>
                      <a:lnTo>
                        <a:pt x="215" y="343"/>
                      </a:lnTo>
                      <a:lnTo>
                        <a:pt x="121" y="0"/>
                      </a:lnTo>
                      <a:lnTo>
                        <a:pt x="0" y="0"/>
                      </a:lnTo>
                      <a:lnTo>
                        <a:pt x="145" y="47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4" name="Freeform 82"/>
                <p:cNvSpPr>
                  <a:spLocks noChangeArrowheads="1"/>
                </p:cNvSpPr>
                <p:nvPr/>
              </p:nvSpPr>
              <p:spPr bwMode="auto">
                <a:xfrm>
                  <a:off x="3808413" y="5486400"/>
                  <a:ext cx="147637" cy="177800"/>
                </a:xfrm>
                <a:custGeom>
                  <a:avLst/>
                  <a:gdLst>
                    <a:gd name="T0" fmla="*/ 56 w 408"/>
                    <a:gd name="T1" fmla="*/ 69 h 494"/>
                    <a:gd name="T2" fmla="*/ 32 w 408"/>
                    <a:gd name="T3" fmla="*/ 107 h 494"/>
                    <a:gd name="T4" fmla="*/ 13 w 408"/>
                    <a:gd name="T5" fmla="*/ 147 h 494"/>
                    <a:gd name="T6" fmla="*/ 2 w 408"/>
                    <a:gd name="T7" fmla="*/ 195 h 494"/>
                    <a:gd name="T8" fmla="*/ 0 w 408"/>
                    <a:gd name="T9" fmla="*/ 246 h 494"/>
                    <a:gd name="T10" fmla="*/ 0 w 408"/>
                    <a:gd name="T11" fmla="*/ 276 h 494"/>
                    <a:gd name="T12" fmla="*/ 7 w 408"/>
                    <a:gd name="T13" fmla="*/ 327 h 494"/>
                    <a:gd name="T14" fmla="*/ 21 w 408"/>
                    <a:gd name="T15" fmla="*/ 372 h 494"/>
                    <a:gd name="T16" fmla="*/ 45 w 408"/>
                    <a:gd name="T17" fmla="*/ 410 h 494"/>
                    <a:gd name="T18" fmla="*/ 59 w 408"/>
                    <a:gd name="T19" fmla="*/ 429 h 494"/>
                    <a:gd name="T20" fmla="*/ 91 w 408"/>
                    <a:gd name="T21" fmla="*/ 455 h 494"/>
                    <a:gd name="T22" fmla="*/ 125 w 408"/>
                    <a:gd name="T23" fmla="*/ 477 h 494"/>
                    <a:gd name="T24" fmla="*/ 166 w 408"/>
                    <a:gd name="T25" fmla="*/ 490 h 494"/>
                    <a:gd name="T26" fmla="*/ 211 w 408"/>
                    <a:gd name="T27" fmla="*/ 493 h 494"/>
                    <a:gd name="T28" fmla="*/ 249 w 408"/>
                    <a:gd name="T29" fmla="*/ 490 h 494"/>
                    <a:gd name="T30" fmla="*/ 316 w 408"/>
                    <a:gd name="T31" fmla="*/ 469 h 494"/>
                    <a:gd name="T32" fmla="*/ 343 w 408"/>
                    <a:gd name="T33" fmla="*/ 448 h 494"/>
                    <a:gd name="T34" fmla="*/ 367 w 408"/>
                    <a:gd name="T35" fmla="*/ 423 h 494"/>
                    <a:gd name="T36" fmla="*/ 386 w 408"/>
                    <a:gd name="T37" fmla="*/ 394 h 494"/>
                    <a:gd name="T38" fmla="*/ 399 w 408"/>
                    <a:gd name="T39" fmla="*/ 359 h 494"/>
                    <a:gd name="T40" fmla="*/ 300 w 408"/>
                    <a:gd name="T41" fmla="*/ 311 h 494"/>
                    <a:gd name="T42" fmla="*/ 294 w 408"/>
                    <a:gd name="T43" fmla="*/ 332 h 494"/>
                    <a:gd name="T44" fmla="*/ 278 w 408"/>
                    <a:gd name="T45" fmla="*/ 367 h 494"/>
                    <a:gd name="T46" fmla="*/ 257 w 408"/>
                    <a:gd name="T47" fmla="*/ 389 h 494"/>
                    <a:gd name="T48" fmla="*/ 230 w 408"/>
                    <a:gd name="T49" fmla="*/ 399 h 494"/>
                    <a:gd name="T50" fmla="*/ 214 w 408"/>
                    <a:gd name="T51" fmla="*/ 402 h 494"/>
                    <a:gd name="T52" fmla="*/ 176 w 408"/>
                    <a:gd name="T53" fmla="*/ 394 h 494"/>
                    <a:gd name="T54" fmla="*/ 147 w 408"/>
                    <a:gd name="T55" fmla="*/ 370 h 494"/>
                    <a:gd name="T56" fmla="*/ 136 w 408"/>
                    <a:gd name="T57" fmla="*/ 351 h 494"/>
                    <a:gd name="T58" fmla="*/ 125 w 408"/>
                    <a:gd name="T59" fmla="*/ 289 h 494"/>
                    <a:gd name="T60" fmla="*/ 123 w 408"/>
                    <a:gd name="T61" fmla="*/ 246 h 494"/>
                    <a:gd name="T62" fmla="*/ 128 w 408"/>
                    <a:gd name="T63" fmla="*/ 179 h 494"/>
                    <a:gd name="T64" fmla="*/ 144 w 408"/>
                    <a:gd name="T65" fmla="*/ 131 h 494"/>
                    <a:gd name="T66" fmla="*/ 171 w 408"/>
                    <a:gd name="T67" fmla="*/ 102 h 494"/>
                    <a:gd name="T68" fmla="*/ 211 w 408"/>
                    <a:gd name="T69" fmla="*/ 91 h 494"/>
                    <a:gd name="T70" fmla="*/ 230 w 408"/>
                    <a:gd name="T71" fmla="*/ 93 h 494"/>
                    <a:gd name="T72" fmla="*/ 257 w 408"/>
                    <a:gd name="T73" fmla="*/ 107 h 494"/>
                    <a:gd name="T74" fmla="*/ 278 w 408"/>
                    <a:gd name="T75" fmla="*/ 131 h 494"/>
                    <a:gd name="T76" fmla="*/ 289 w 408"/>
                    <a:gd name="T77" fmla="*/ 168 h 494"/>
                    <a:gd name="T78" fmla="*/ 407 w 408"/>
                    <a:gd name="T79" fmla="*/ 185 h 494"/>
                    <a:gd name="T80" fmla="*/ 399 w 408"/>
                    <a:gd name="T81" fmla="*/ 142 h 494"/>
                    <a:gd name="T82" fmla="*/ 380 w 408"/>
                    <a:gd name="T83" fmla="*/ 88 h 494"/>
                    <a:gd name="T84" fmla="*/ 359 w 408"/>
                    <a:gd name="T85" fmla="*/ 59 h 494"/>
                    <a:gd name="T86" fmla="*/ 335 w 408"/>
                    <a:gd name="T87" fmla="*/ 34 h 494"/>
                    <a:gd name="T88" fmla="*/ 305 w 408"/>
                    <a:gd name="T89" fmla="*/ 18 h 494"/>
                    <a:gd name="T90" fmla="*/ 273 w 408"/>
                    <a:gd name="T91" fmla="*/ 5 h 494"/>
                    <a:gd name="T92" fmla="*/ 214 w 408"/>
                    <a:gd name="T93" fmla="*/ 0 h 494"/>
                    <a:gd name="T94" fmla="*/ 190 w 408"/>
                    <a:gd name="T95" fmla="*/ 0 h 494"/>
                    <a:gd name="T96" fmla="*/ 144 w 408"/>
                    <a:gd name="T97" fmla="*/ 10 h 494"/>
                    <a:gd name="T98" fmla="*/ 104 w 408"/>
                    <a:gd name="T99" fmla="*/ 26 h 494"/>
                    <a:gd name="T100" fmla="*/ 72 w 408"/>
                    <a:gd name="T101" fmla="*/ 53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8" h="494">
                      <a:moveTo>
                        <a:pt x="56" y="69"/>
                      </a:moveTo>
                      <a:lnTo>
                        <a:pt x="56" y="69"/>
                      </a:lnTo>
                      <a:lnTo>
                        <a:pt x="42" y="88"/>
                      </a:lnTo>
                      <a:lnTo>
                        <a:pt x="32" y="107"/>
                      </a:lnTo>
                      <a:lnTo>
                        <a:pt x="21" y="126"/>
                      </a:lnTo>
                      <a:lnTo>
                        <a:pt x="13" y="147"/>
                      </a:lnTo>
                      <a:lnTo>
                        <a:pt x="7" y="171"/>
                      </a:lnTo>
                      <a:lnTo>
                        <a:pt x="2" y="195"/>
                      </a:lnTo>
                      <a:lnTo>
                        <a:pt x="0" y="220"/>
                      </a:lnTo>
                      <a:lnTo>
                        <a:pt x="0" y="246"/>
                      </a:lnTo>
                      <a:lnTo>
                        <a:pt x="0" y="246"/>
                      </a:lnTo>
                      <a:lnTo>
                        <a:pt x="0" y="276"/>
                      </a:lnTo>
                      <a:lnTo>
                        <a:pt x="2" y="300"/>
                      </a:lnTo>
                      <a:lnTo>
                        <a:pt x="7" y="327"/>
                      </a:lnTo>
                      <a:lnTo>
                        <a:pt x="13" y="351"/>
                      </a:lnTo>
                      <a:lnTo>
                        <a:pt x="21" y="372"/>
                      </a:lnTo>
                      <a:lnTo>
                        <a:pt x="32" y="391"/>
                      </a:lnTo>
                      <a:lnTo>
                        <a:pt x="45" y="410"/>
                      </a:lnTo>
                      <a:lnTo>
                        <a:pt x="59" y="429"/>
                      </a:lnTo>
                      <a:lnTo>
                        <a:pt x="59" y="429"/>
                      </a:lnTo>
                      <a:lnTo>
                        <a:pt x="75" y="442"/>
                      </a:lnTo>
                      <a:lnTo>
                        <a:pt x="91" y="455"/>
                      </a:lnTo>
                      <a:lnTo>
                        <a:pt x="107" y="469"/>
                      </a:lnTo>
                      <a:lnTo>
                        <a:pt x="125" y="477"/>
                      </a:lnTo>
                      <a:lnTo>
                        <a:pt x="147" y="485"/>
                      </a:lnTo>
                      <a:lnTo>
                        <a:pt x="166" y="490"/>
                      </a:lnTo>
                      <a:lnTo>
                        <a:pt x="190" y="493"/>
                      </a:lnTo>
                      <a:lnTo>
                        <a:pt x="211" y="493"/>
                      </a:lnTo>
                      <a:lnTo>
                        <a:pt x="211" y="493"/>
                      </a:lnTo>
                      <a:lnTo>
                        <a:pt x="249" y="490"/>
                      </a:lnTo>
                      <a:lnTo>
                        <a:pt x="284" y="482"/>
                      </a:lnTo>
                      <a:lnTo>
                        <a:pt x="316" y="469"/>
                      </a:lnTo>
                      <a:lnTo>
                        <a:pt x="343" y="448"/>
                      </a:lnTo>
                      <a:lnTo>
                        <a:pt x="343" y="448"/>
                      </a:lnTo>
                      <a:lnTo>
                        <a:pt x="356" y="437"/>
                      </a:lnTo>
                      <a:lnTo>
                        <a:pt x="367" y="423"/>
                      </a:lnTo>
                      <a:lnTo>
                        <a:pt x="377" y="410"/>
                      </a:lnTo>
                      <a:lnTo>
                        <a:pt x="386" y="394"/>
                      </a:lnTo>
                      <a:lnTo>
                        <a:pt x="394" y="378"/>
                      </a:lnTo>
                      <a:lnTo>
                        <a:pt x="399" y="359"/>
                      </a:lnTo>
                      <a:lnTo>
                        <a:pt x="407" y="319"/>
                      </a:lnTo>
                      <a:lnTo>
                        <a:pt x="300" y="311"/>
                      </a:lnTo>
                      <a:lnTo>
                        <a:pt x="300" y="311"/>
                      </a:lnTo>
                      <a:lnTo>
                        <a:pt x="294" y="332"/>
                      </a:lnTo>
                      <a:lnTo>
                        <a:pt x="286" y="351"/>
                      </a:lnTo>
                      <a:lnTo>
                        <a:pt x="278" y="367"/>
                      </a:lnTo>
                      <a:lnTo>
                        <a:pt x="270" y="380"/>
                      </a:lnTo>
                      <a:lnTo>
                        <a:pt x="257" y="389"/>
                      </a:lnTo>
                      <a:lnTo>
                        <a:pt x="246" y="396"/>
                      </a:lnTo>
                      <a:lnTo>
                        <a:pt x="230" y="399"/>
                      </a:lnTo>
                      <a:lnTo>
                        <a:pt x="214" y="402"/>
                      </a:lnTo>
                      <a:lnTo>
                        <a:pt x="214" y="402"/>
                      </a:lnTo>
                      <a:lnTo>
                        <a:pt x="193" y="399"/>
                      </a:lnTo>
                      <a:lnTo>
                        <a:pt x="176" y="394"/>
                      </a:lnTo>
                      <a:lnTo>
                        <a:pt x="160" y="383"/>
                      </a:lnTo>
                      <a:lnTo>
                        <a:pt x="147" y="370"/>
                      </a:lnTo>
                      <a:lnTo>
                        <a:pt x="147" y="370"/>
                      </a:lnTo>
                      <a:lnTo>
                        <a:pt x="136" y="351"/>
                      </a:lnTo>
                      <a:lnTo>
                        <a:pt x="128" y="324"/>
                      </a:lnTo>
                      <a:lnTo>
                        <a:pt x="125" y="289"/>
                      </a:lnTo>
                      <a:lnTo>
                        <a:pt x="123" y="246"/>
                      </a:lnTo>
                      <a:lnTo>
                        <a:pt x="123" y="246"/>
                      </a:lnTo>
                      <a:lnTo>
                        <a:pt x="125" y="211"/>
                      </a:lnTo>
                      <a:lnTo>
                        <a:pt x="128" y="179"/>
                      </a:lnTo>
                      <a:lnTo>
                        <a:pt x="136" y="152"/>
                      </a:lnTo>
                      <a:lnTo>
                        <a:pt x="144" y="131"/>
                      </a:lnTo>
                      <a:lnTo>
                        <a:pt x="158" y="112"/>
                      </a:lnTo>
                      <a:lnTo>
                        <a:pt x="171" y="102"/>
                      </a:lnTo>
                      <a:lnTo>
                        <a:pt x="190" y="93"/>
                      </a:lnTo>
                      <a:lnTo>
                        <a:pt x="211" y="91"/>
                      </a:lnTo>
                      <a:lnTo>
                        <a:pt x="211" y="91"/>
                      </a:lnTo>
                      <a:lnTo>
                        <a:pt x="230" y="93"/>
                      </a:lnTo>
                      <a:lnTo>
                        <a:pt x="243" y="99"/>
                      </a:lnTo>
                      <a:lnTo>
                        <a:pt x="257" y="107"/>
                      </a:lnTo>
                      <a:lnTo>
                        <a:pt x="268" y="118"/>
                      </a:lnTo>
                      <a:lnTo>
                        <a:pt x="278" y="131"/>
                      </a:lnTo>
                      <a:lnTo>
                        <a:pt x="284" y="147"/>
                      </a:lnTo>
                      <a:lnTo>
                        <a:pt x="289" y="168"/>
                      </a:lnTo>
                      <a:lnTo>
                        <a:pt x="289" y="193"/>
                      </a:lnTo>
                      <a:lnTo>
                        <a:pt x="407" y="185"/>
                      </a:lnTo>
                      <a:lnTo>
                        <a:pt x="407" y="185"/>
                      </a:lnTo>
                      <a:lnTo>
                        <a:pt x="399" y="142"/>
                      </a:lnTo>
                      <a:lnTo>
                        <a:pt x="388" y="104"/>
                      </a:lnTo>
                      <a:lnTo>
                        <a:pt x="380" y="88"/>
                      </a:lnTo>
                      <a:lnTo>
                        <a:pt x="370" y="72"/>
                      </a:lnTo>
                      <a:lnTo>
                        <a:pt x="359" y="59"/>
                      </a:lnTo>
                      <a:lnTo>
                        <a:pt x="348" y="45"/>
                      </a:lnTo>
                      <a:lnTo>
                        <a:pt x="335" y="34"/>
                      </a:lnTo>
                      <a:lnTo>
                        <a:pt x="321" y="26"/>
                      </a:lnTo>
                      <a:lnTo>
                        <a:pt x="305" y="18"/>
                      </a:lnTo>
                      <a:lnTo>
                        <a:pt x="289" y="10"/>
                      </a:lnTo>
                      <a:lnTo>
                        <a:pt x="273" y="5"/>
                      </a:lnTo>
                      <a:lnTo>
                        <a:pt x="254" y="2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190" y="0"/>
                      </a:lnTo>
                      <a:lnTo>
                        <a:pt x="166" y="5"/>
                      </a:lnTo>
                      <a:lnTo>
                        <a:pt x="144" y="10"/>
                      </a:lnTo>
                      <a:lnTo>
                        <a:pt x="123" y="18"/>
                      </a:lnTo>
                      <a:lnTo>
                        <a:pt x="104" y="26"/>
                      </a:lnTo>
                      <a:lnTo>
                        <a:pt x="88" y="40"/>
                      </a:lnTo>
                      <a:lnTo>
                        <a:pt x="72" y="53"/>
                      </a:lnTo>
                      <a:lnTo>
                        <a:pt x="56" y="6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5" name="Freeform 83"/>
                <p:cNvSpPr>
                  <a:spLocks noChangeArrowheads="1"/>
                </p:cNvSpPr>
                <p:nvPr/>
              </p:nvSpPr>
              <p:spPr bwMode="auto">
                <a:xfrm>
                  <a:off x="3960813" y="5486400"/>
                  <a:ext cx="141287" cy="177800"/>
                </a:xfrm>
                <a:custGeom>
                  <a:avLst/>
                  <a:gdLst>
                    <a:gd name="T0" fmla="*/ 204 w 393"/>
                    <a:gd name="T1" fmla="*/ 88 h 494"/>
                    <a:gd name="T2" fmla="*/ 231 w 393"/>
                    <a:gd name="T3" fmla="*/ 91 h 494"/>
                    <a:gd name="T4" fmla="*/ 255 w 393"/>
                    <a:gd name="T5" fmla="*/ 102 h 494"/>
                    <a:gd name="T6" fmla="*/ 271 w 393"/>
                    <a:gd name="T7" fmla="*/ 120 h 494"/>
                    <a:gd name="T8" fmla="*/ 284 w 393"/>
                    <a:gd name="T9" fmla="*/ 144 h 494"/>
                    <a:gd name="T10" fmla="*/ 381 w 393"/>
                    <a:gd name="T11" fmla="*/ 112 h 494"/>
                    <a:gd name="T12" fmla="*/ 354 w 393"/>
                    <a:gd name="T13" fmla="*/ 64 h 494"/>
                    <a:gd name="T14" fmla="*/ 314 w 393"/>
                    <a:gd name="T15" fmla="*/ 29 h 494"/>
                    <a:gd name="T16" fmla="*/ 263 w 393"/>
                    <a:gd name="T17" fmla="*/ 8 h 494"/>
                    <a:gd name="T18" fmla="*/ 199 w 393"/>
                    <a:gd name="T19" fmla="*/ 0 h 494"/>
                    <a:gd name="T20" fmla="*/ 161 w 393"/>
                    <a:gd name="T21" fmla="*/ 2 h 494"/>
                    <a:gd name="T22" fmla="*/ 113 w 393"/>
                    <a:gd name="T23" fmla="*/ 16 h 494"/>
                    <a:gd name="T24" fmla="*/ 86 w 393"/>
                    <a:gd name="T25" fmla="*/ 34 h 494"/>
                    <a:gd name="T26" fmla="*/ 72 w 393"/>
                    <a:gd name="T27" fmla="*/ 43 h 494"/>
                    <a:gd name="T28" fmla="*/ 38 w 393"/>
                    <a:gd name="T29" fmla="*/ 93 h 494"/>
                    <a:gd name="T30" fmla="*/ 27 w 393"/>
                    <a:gd name="T31" fmla="*/ 152 h 494"/>
                    <a:gd name="T32" fmla="*/ 30 w 393"/>
                    <a:gd name="T33" fmla="*/ 182 h 494"/>
                    <a:gd name="T34" fmla="*/ 48 w 393"/>
                    <a:gd name="T35" fmla="*/ 230 h 494"/>
                    <a:gd name="T36" fmla="*/ 64 w 393"/>
                    <a:gd name="T37" fmla="*/ 246 h 494"/>
                    <a:gd name="T38" fmla="*/ 118 w 393"/>
                    <a:gd name="T39" fmla="*/ 276 h 494"/>
                    <a:gd name="T40" fmla="*/ 196 w 393"/>
                    <a:gd name="T41" fmla="*/ 300 h 494"/>
                    <a:gd name="T42" fmla="*/ 236 w 393"/>
                    <a:gd name="T43" fmla="*/ 311 h 494"/>
                    <a:gd name="T44" fmla="*/ 263 w 393"/>
                    <a:gd name="T45" fmla="*/ 321 h 494"/>
                    <a:gd name="T46" fmla="*/ 268 w 393"/>
                    <a:gd name="T47" fmla="*/ 327 h 494"/>
                    <a:gd name="T48" fmla="*/ 279 w 393"/>
                    <a:gd name="T49" fmla="*/ 343 h 494"/>
                    <a:gd name="T50" fmla="*/ 279 w 393"/>
                    <a:gd name="T51" fmla="*/ 354 h 494"/>
                    <a:gd name="T52" fmla="*/ 274 w 393"/>
                    <a:gd name="T53" fmla="*/ 372 h 494"/>
                    <a:gd name="T54" fmla="*/ 260 w 393"/>
                    <a:gd name="T55" fmla="*/ 389 h 494"/>
                    <a:gd name="T56" fmla="*/ 250 w 393"/>
                    <a:gd name="T57" fmla="*/ 396 h 494"/>
                    <a:gd name="T58" fmla="*/ 220 w 393"/>
                    <a:gd name="T59" fmla="*/ 402 h 494"/>
                    <a:gd name="T60" fmla="*/ 201 w 393"/>
                    <a:gd name="T61" fmla="*/ 405 h 494"/>
                    <a:gd name="T62" fmla="*/ 166 w 393"/>
                    <a:gd name="T63" fmla="*/ 399 h 494"/>
                    <a:gd name="T64" fmla="*/ 140 w 393"/>
                    <a:gd name="T65" fmla="*/ 389 h 494"/>
                    <a:gd name="T66" fmla="*/ 118 w 393"/>
                    <a:gd name="T67" fmla="*/ 367 h 494"/>
                    <a:gd name="T68" fmla="*/ 105 w 393"/>
                    <a:gd name="T69" fmla="*/ 337 h 494"/>
                    <a:gd name="T70" fmla="*/ 0 w 393"/>
                    <a:gd name="T71" fmla="*/ 361 h 494"/>
                    <a:gd name="T72" fmla="*/ 27 w 393"/>
                    <a:gd name="T73" fmla="*/ 418 h 494"/>
                    <a:gd name="T74" fmla="*/ 70 w 393"/>
                    <a:gd name="T75" fmla="*/ 461 h 494"/>
                    <a:gd name="T76" fmla="*/ 97 w 393"/>
                    <a:gd name="T77" fmla="*/ 474 h 494"/>
                    <a:gd name="T78" fmla="*/ 158 w 393"/>
                    <a:gd name="T79" fmla="*/ 490 h 494"/>
                    <a:gd name="T80" fmla="*/ 196 w 393"/>
                    <a:gd name="T81" fmla="*/ 493 h 494"/>
                    <a:gd name="T82" fmla="*/ 263 w 393"/>
                    <a:gd name="T83" fmla="*/ 488 h 494"/>
                    <a:gd name="T84" fmla="*/ 298 w 393"/>
                    <a:gd name="T85" fmla="*/ 474 h 494"/>
                    <a:gd name="T86" fmla="*/ 330 w 393"/>
                    <a:gd name="T87" fmla="*/ 458 h 494"/>
                    <a:gd name="T88" fmla="*/ 343 w 393"/>
                    <a:gd name="T89" fmla="*/ 448 h 494"/>
                    <a:gd name="T90" fmla="*/ 373 w 393"/>
                    <a:gd name="T91" fmla="*/ 407 h 494"/>
                    <a:gd name="T92" fmla="*/ 386 w 393"/>
                    <a:gd name="T93" fmla="*/ 380 h 494"/>
                    <a:gd name="T94" fmla="*/ 392 w 393"/>
                    <a:gd name="T95" fmla="*/ 335 h 494"/>
                    <a:gd name="T96" fmla="*/ 392 w 393"/>
                    <a:gd name="T97" fmla="*/ 313 h 494"/>
                    <a:gd name="T98" fmla="*/ 381 w 393"/>
                    <a:gd name="T99" fmla="*/ 276 h 494"/>
                    <a:gd name="T100" fmla="*/ 370 w 393"/>
                    <a:gd name="T101" fmla="*/ 260 h 494"/>
                    <a:gd name="T102" fmla="*/ 343 w 393"/>
                    <a:gd name="T103" fmla="*/ 230 h 494"/>
                    <a:gd name="T104" fmla="*/ 311 w 393"/>
                    <a:gd name="T105" fmla="*/ 211 h 494"/>
                    <a:gd name="T106" fmla="*/ 292 w 393"/>
                    <a:gd name="T107" fmla="*/ 203 h 494"/>
                    <a:gd name="T108" fmla="*/ 204 w 393"/>
                    <a:gd name="T109" fmla="*/ 179 h 494"/>
                    <a:gd name="T110" fmla="*/ 169 w 393"/>
                    <a:gd name="T111" fmla="*/ 171 h 494"/>
                    <a:gd name="T112" fmla="*/ 147 w 393"/>
                    <a:gd name="T113" fmla="*/ 161 h 494"/>
                    <a:gd name="T114" fmla="*/ 142 w 393"/>
                    <a:gd name="T115" fmla="*/ 152 h 494"/>
                    <a:gd name="T116" fmla="*/ 137 w 393"/>
                    <a:gd name="T117" fmla="*/ 139 h 494"/>
                    <a:gd name="T118" fmla="*/ 137 w 393"/>
                    <a:gd name="T119" fmla="*/ 131 h 494"/>
                    <a:gd name="T120" fmla="*/ 140 w 393"/>
                    <a:gd name="T121" fmla="*/ 112 h 494"/>
                    <a:gd name="T122" fmla="*/ 153 w 393"/>
                    <a:gd name="T123" fmla="*/ 99 h 494"/>
                    <a:gd name="T124" fmla="*/ 175 w 393"/>
                    <a:gd name="T125" fmla="*/ 91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93" h="494">
                      <a:moveTo>
                        <a:pt x="204" y="88"/>
                      </a:moveTo>
                      <a:lnTo>
                        <a:pt x="204" y="88"/>
                      </a:lnTo>
                      <a:lnTo>
                        <a:pt x="217" y="88"/>
                      </a:lnTo>
                      <a:lnTo>
                        <a:pt x="231" y="91"/>
                      </a:lnTo>
                      <a:lnTo>
                        <a:pt x="244" y="96"/>
                      </a:lnTo>
                      <a:lnTo>
                        <a:pt x="255" y="102"/>
                      </a:lnTo>
                      <a:lnTo>
                        <a:pt x="263" y="109"/>
                      </a:lnTo>
                      <a:lnTo>
                        <a:pt x="271" y="120"/>
                      </a:lnTo>
                      <a:lnTo>
                        <a:pt x="279" y="131"/>
                      </a:lnTo>
                      <a:lnTo>
                        <a:pt x="284" y="144"/>
                      </a:lnTo>
                      <a:lnTo>
                        <a:pt x="381" y="112"/>
                      </a:lnTo>
                      <a:lnTo>
                        <a:pt x="381" y="112"/>
                      </a:lnTo>
                      <a:lnTo>
                        <a:pt x="368" y="85"/>
                      </a:lnTo>
                      <a:lnTo>
                        <a:pt x="354" y="64"/>
                      </a:lnTo>
                      <a:lnTo>
                        <a:pt x="335" y="43"/>
                      </a:lnTo>
                      <a:lnTo>
                        <a:pt x="314" y="29"/>
                      </a:lnTo>
                      <a:lnTo>
                        <a:pt x="290" y="16"/>
                      </a:lnTo>
                      <a:lnTo>
                        <a:pt x="263" y="8"/>
                      </a:lnTo>
                      <a:lnTo>
                        <a:pt x="234" y="2"/>
                      </a:lnTo>
                      <a:lnTo>
                        <a:pt x="199" y="0"/>
                      </a:lnTo>
                      <a:lnTo>
                        <a:pt x="199" y="0"/>
                      </a:lnTo>
                      <a:lnTo>
                        <a:pt x="161" y="2"/>
                      </a:lnTo>
                      <a:lnTo>
                        <a:pt x="126" y="10"/>
                      </a:lnTo>
                      <a:lnTo>
                        <a:pt x="113" y="16"/>
                      </a:lnTo>
                      <a:lnTo>
                        <a:pt x="97" y="24"/>
                      </a:lnTo>
                      <a:lnTo>
                        <a:pt x="86" y="34"/>
                      </a:lnTo>
                      <a:lnTo>
                        <a:pt x="72" y="43"/>
                      </a:lnTo>
                      <a:lnTo>
                        <a:pt x="72" y="43"/>
                      </a:lnTo>
                      <a:lnTo>
                        <a:pt x="51" y="67"/>
                      </a:lnTo>
                      <a:lnTo>
                        <a:pt x="38" y="93"/>
                      </a:lnTo>
                      <a:lnTo>
                        <a:pt x="30" y="120"/>
                      </a:lnTo>
                      <a:lnTo>
                        <a:pt x="27" y="152"/>
                      </a:lnTo>
                      <a:lnTo>
                        <a:pt x="27" y="152"/>
                      </a:lnTo>
                      <a:lnTo>
                        <a:pt x="30" y="182"/>
                      </a:lnTo>
                      <a:lnTo>
                        <a:pt x="35" y="206"/>
                      </a:lnTo>
                      <a:lnTo>
                        <a:pt x="48" y="230"/>
                      </a:lnTo>
                      <a:lnTo>
                        <a:pt x="64" y="246"/>
                      </a:lnTo>
                      <a:lnTo>
                        <a:pt x="64" y="246"/>
                      </a:lnTo>
                      <a:lnTo>
                        <a:pt x="88" y="262"/>
                      </a:lnTo>
                      <a:lnTo>
                        <a:pt x="118" y="276"/>
                      </a:lnTo>
                      <a:lnTo>
                        <a:pt x="153" y="289"/>
                      </a:lnTo>
                      <a:lnTo>
                        <a:pt x="196" y="300"/>
                      </a:lnTo>
                      <a:lnTo>
                        <a:pt x="196" y="300"/>
                      </a:lnTo>
                      <a:lnTo>
                        <a:pt x="236" y="311"/>
                      </a:lnTo>
                      <a:lnTo>
                        <a:pt x="252" y="316"/>
                      </a:lnTo>
                      <a:lnTo>
                        <a:pt x="263" y="321"/>
                      </a:lnTo>
                      <a:lnTo>
                        <a:pt x="263" y="321"/>
                      </a:lnTo>
                      <a:lnTo>
                        <a:pt x="268" y="327"/>
                      </a:lnTo>
                      <a:lnTo>
                        <a:pt x="274" y="335"/>
                      </a:lnTo>
                      <a:lnTo>
                        <a:pt x="279" y="343"/>
                      </a:lnTo>
                      <a:lnTo>
                        <a:pt x="279" y="354"/>
                      </a:lnTo>
                      <a:lnTo>
                        <a:pt x="279" y="354"/>
                      </a:lnTo>
                      <a:lnTo>
                        <a:pt x="279" y="364"/>
                      </a:lnTo>
                      <a:lnTo>
                        <a:pt x="274" y="372"/>
                      </a:lnTo>
                      <a:lnTo>
                        <a:pt x="268" y="380"/>
                      </a:lnTo>
                      <a:lnTo>
                        <a:pt x="260" y="389"/>
                      </a:lnTo>
                      <a:lnTo>
                        <a:pt x="260" y="389"/>
                      </a:lnTo>
                      <a:lnTo>
                        <a:pt x="250" y="396"/>
                      </a:lnTo>
                      <a:lnTo>
                        <a:pt x="236" y="399"/>
                      </a:lnTo>
                      <a:lnTo>
                        <a:pt x="220" y="402"/>
                      </a:lnTo>
                      <a:lnTo>
                        <a:pt x="201" y="405"/>
                      </a:lnTo>
                      <a:lnTo>
                        <a:pt x="201" y="405"/>
                      </a:lnTo>
                      <a:lnTo>
                        <a:pt x="182" y="402"/>
                      </a:lnTo>
                      <a:lnTo>
                        <a:pt x="166" y="399"/>
                      </a:lnTo>
                      <a:lnTo>
                        <a:pt x="150" y="394"/>
                      </a:lnTo>
                      <a:lnTo>
                        <a:pt x="140" y="389"/>
                      </a:lnTo>
                      <a:lnTo>
                        <a:pt x="126" y="378"/>
                      </a:lnTo>
                      <a:lnTo>
                        <a:pt x="118" y="367"/>
                      </a:lnTo>
                      <a:lnTo>
                        <a:pt x="110" y="354"/>
                      </a:lnTo>
                      <a:lnTo>
                        <a:pt x="105" y="337"/>
                      </a:lnTo>
                      <a:lnTo>
                        <a:pt x="0" y="361"/>
                      </a:lnTo>
                      <a:lnTo>
                        <a:pt x="0" y="361"/>
                      </a:lnTo>
                      <a:lnTo>
                        <a:pt x="11" y="391"/>
                      </a:lnTo>
                      <a:lnTo>
                        <a:pt x="27" y="418"/>
                      </a:lnTo>
                      <a:lnTo>
                        <a:pt x="46" y="442"/>
                      </a:lnTo>
                      <a:lnTo>
                        <a:pt x="70" y="461"/>
                      </a:lnTo>
                      <a:lnTo>
                        <a:pt x="70" y="461"/>
                      </a:lnTo>
                      <a:lnTo>
                        <a:pt x="97" y="474"/>
                      </a:lnTo>
                      <a:lnTo>
                        <a:pt x="126" y="485"/>
                      </a:lnTo>
                      <a:lnTo>
                        <a:pt x="158" y="490"/>
                      </a:lnTo>
                      <a:lnTo>
                        <a:pt x="196" y="493"/>
                      </a:lnTo>
                      <a:lnTo>
                        <a:pt x="196" y="493"/>
                      </a:lnTo>
                      <a:lnTo>
                        <a:pt x="241" y="490"/>
                      </a:lnTo>
                      <a:lnTo>
                        <a:pt x="263" y="488"/>
                      </a:lnTo>
                      <a:lnTo>
                        <a:pt x="282" y="482"/>
                      </a:lnTo>
                      <a:lnTo>
                        <a:pt x="298" y="474"/>
                      </a:lnTo>
                      <a:lnTo>
                        <a:pt x="314" y="466"/>
                      </a:lnTo>
                      <a:lnTo>
                        <a:pt x="330" y="458"/>
                      </a:lnTo>
                      <a:lnTo>
                        <a:pt x="343" y="448"/>
                      </a:lnTo>
                      <a:lnTo>
                        <a:pt x="343" y="448"/>
                      </a:lnTo>
                      <a:lnTo>
                        <a:pt x="365" y="421"/>
                      </a:lnTo>
                      <a:lnTo>
                        <a:pt x="373" y="407"/>
                      </a:lnTo>
                      <a:lnTo>
                        <a:pt x="381" y="394"/>
                      </a:lnTo>
                      <a:lnTo>
                        <a:pt x="386" y="380"/>
                      </a:lnTo>
                      <a:lnTo>
                        <a:pt x="389" y="364"/>
                      </a:lnTo>
                      <a:lnTo>
                        <a:pt x="392" y="335"/>
                      </a:lnTo>
                      <a:lnTo>
                        <a:pt x="392" y="335"/>
                      </a:lnTo>
                      <a:lnTo>
                        <a:pt x="392" y="313"/>
                      </a:lnTo>
                      <a:lnTo>
                        <a:pt x="386" y="295"/>
                      </a:lnTo>
                      <a:lnTo>
                        <a:pt x="381" y="276"/>
                      </a:lnTo>
                      <a:lnTo>
                        <a:pt x="370" y="260"/>
                      </a:lnTo>
                      <a:lnTo>
                        <a:pt x="370" y="260"/>
                      </a:lnTo>
                      <a:lnTo>
                        <a:pt x="357" y="244"/>
                      </a:lnTo>
                      <a:lnTo>
                        <a:pt x="343" y="230"/>
                      </a:lnTo>
                      <a:lnTo>
                        <a:pt x="330" y="220"/>
                      </a:lnTo>
                      <a:lnTo>
                        <a:pt x="311" y="211"/>
                      </a:lnTo>
                      <a:lnTo>
                        <a:pt x="311" y="211"/>
                      </a:lnTo>
                      <a:lnTo>
                        <a:pt x="292" y="203"/>
                      </a:lnTo>
                      <a:lnTo>
                        <a:pt x="268" y="195"/>
                      </a:lnTo>
                      <a:lnTo>
                        <a:pt x="204" y="179"/>
                      </a:lnTo>
                      <a:lnTo>
                        <a:pt x="204" y="179"/>
                      </a:lnTo>
                      <a:lnTo>
                        <a:pt x="169" y="171"/>
                      </a:lnTo>
                      <a:lnTo>
                        <a:pt x="158" y="166"/>
                      </a:lnTo>
                      <a:lnTo>
                        <a:pt x="147" y="161"/>
                      </a:lnTo>
                      <a:lnTo>
                        <a:pt x="147" y="161"/>
                      </a:lnTo>
                      <a:lnTo>
                        <a:pt x="142" y="152"/>
                      </a:lnTo>
                      <a:lnTo>
                        <a:pt x="140" y="147"/>
                      </a:lnTo>
                      <a:lnTo>
                        <a:pt x="137" y="139"/>
                      </a:lnTo>
                      <a:lnTo>
                        <a:pt x="137" y="131"/>
                      </a:lnTo>
                      <a:lnTo>
                        <a:pt x="137" y="131"/>
                      </a:lnTo>
                      <a:lnTo>
                        <a:pt x="137" y="120"/>
                      </a:lnTo>
                      <a:lnTo>
                        <a:pt x="140" y="112"/>
                      </a:lnTo>
                      <a:lnTo>
                        <a:pt x="145" y="104"/>
                      </a:lnTo>
                      <a:lnTo>
                        <a:pt x="153" y="99"/>
                      </a:lnTo>
                      <a:lnTo>
                        <a:pt x="164" y="93"/>
                      </a:lnTo>
                      <a:lnTo>
                        <a:pt x="175" y="91"/>
                      </a:lnTo>
                      <a:lnTo>
                        <a:pt x="204" y="8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6" name="Freeform 84"/>
                <p:cNvSpPr>
                  <a:spLocks noChangeArrowheads="1"/>
                </p:cNvSpPr>
                <p:nvPr/>
              </p:nvSpPr>
              <p:spPr bwMode="auto">
                <a:xfrm>
                  <a:off x="3665538" y="5695950"/>
                  <a:ext cx="55562" cy="79375"/>
                </a:xfrm>
                <a:custGeom>
                  <a:avLst/>
                  <a:gdLst>
                    <a:gd name="T0" fmla="*/ 155 w 156"/>
                    <a:gd name="T1" fmla="*/ 46 h 221"/>
                    <a:gd name="T2" fmla="*/ 155 w 156"/>
                    <a:gd name="T3" fmla="*/ 0 h 221"/>
                    <a:gd name="T4" fmla="*/ 0 w 156"/>
                    <a:gd name="T5" fmla="*/ 0 h 221"/>
                    <a:gd name="T6" fmla="*/ 0 w 156"/>
                    <a:gd name="T7" fmla="*/ 220 h 221"/>
                    <a:gd name="T8" fmla="*/ 54 w 156"/>
                    <a:gd name="T9" fmla="*/ 220 h 221"/>
                    <a:gd name="T10" fmla="*/ 54 w 156"/>
                    <a:gd name="T11" fmla="*/ 134 h 221"/>
                    <a:gd name="T12" fmla="*/ 134 w 156"/>
                    <a:gd name="T13" fmla="*/ 134 h 221"/>
                    <a:gd name="T14" fmla="*/ 134 w 156"/>
                    <a:gd name="T15" fmla="*/ 94 h 221"/>
                    <a:gd name="T16" fmla="*/ 54 w 156"/>
                    <a:gd name="T17" fmla="*/ 94 h 221"/>
                    <a:gd name="T18" fmla="*/ 54 w 156"/>
                    <a:gd name="T19" fmla="*/ 46 h 221"/>
                    <a:gd name="T20" fmla="*/ 155 w 156"/>
                    <a:gd name="T21" fmla="*/ 46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" h="221">
                      <a:moveTo>
                        <a:pt x="155" y="46"/>
                      </a:moveTo>
                      <a:lnTo>
                        <a:pt x="155" y="0"/>
                      </a:lnTo>
                      <a:lnTo>
                        <a:pt x="0" y="0"/>
                      </a:lnTo>
                      <a:lnTo>
                        <a:pt x="0" y="220"/>
                      </a:lnTo>
                      <a:lnTo>
                        <a:pt x="54" y="220"/>
                      </a:lnTo>
                      <a:lnTo>
                        <a:pt x="54" y="134"/>
                      </a:lnTo>
                      <a:lnTo>
                        <a:pt x="134" y="134"/>
                      </a:lnTo>
                      <a:lnTo>
                        <a:pt x="134" y="94"/>
                      </a:lnTo>
                      <a:lnTo>
                        <a:pt x="54" y="94"/>
                      </a:lnTo>
                      <a:lnTo>
                        <a:pt x="54" y="46"/>
                      </a:lnTo>
                      <a:lnTo>
                        <a:pt x="155" y="46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7" name="Freeform 85"/>
                <p:cNvSpPr>
                  <a:spLocks noChangeArrowheads="1"/>
                </p:cNvSpPr>
                <p:nvPr/>
              </p:nvSpPr>
              <p:spPr bwMode="auto">
                <a:xfrm>
                  <a:off x="3727450" y="5695950"/>
                  <a:ext cx="71438" cy="79375"/>
                </a:xfrm>
                <a:custGeom>
                  <a:avLst/>
                  <a:gdLst>
                    <a:gd name="T0" fmla="*/ 59 w 199"/>
                    <a:gd name="T1" fmla="*/ 175 h 221"/>
                    <a:gd name="T2" fmla="*/ 131 w 199"/>
                    <a:gd name="T3" fmla="*/ 175 h 221"/>
                    <a:gd name="T4" fmla="*/ 144 w 199"/>
                    <a:gd name="T5" fmla="*/ 220 h 221"/>
                    <a:gd name="T6" fmla="*/ 198 w 199"/>
                    <a:gd name="T7" fmla="*/ 220 h 221"/>
                    <a:gd name="T8" fmla="*/ 131 w 199"/>
                    <a:gd name="T9" fmla="*/ 0 h 221"/>
                    <a:gd name="T10" fmla="*/ 72 w 199"/>
                    <a:gd name="T11" fmla="*/ 0 h 221"/>
                    <a:gd name="T12" fmla="*/ 0 w 199"/>
                    <a:gd name="T13" fmla="*/ 220 h 221"/>
                    <a:gd name="T14" fmla="*/ 45 w 199"/>
                    <a:gd name="T15" fmla="*/ 220 h 221"/>
                    <a:gd name="T16" fmla="*/ 59 w 199"/>
                    <a:gd name="T17" fmla="*/ 175 h 221"/>
                    <a:gd name="T18" fmla="*/ 96 w 199"/>
                    <a:gd name="T19" fmla="*/ 59 h 221"/>
                    <a:gd name="T20" fmla="*/ 117 w 199"/>
                    <a:gd name="T21" fmla="*/ 134 h 221"/>
                    <a:gd name="T22" fmla="*/ 72 w 199"/>
                    <a:gd name="T23" fmla="*/ 134 h 221"/>
                    <a:gd name="T24" fmla="*/ 96 w 199"/>
                    <a:gd name="T25" fmla="*/ 5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9" h="221">
                      <a:moveTo>
                        <a:pt x="59" y="175"/>
                      </a:moveTo>
                      <a:lnTo>
                        <a:pt x="131" y="175"/>
                      </a:lnTo>
                      <a:lnTo>
                        <a:pt x="144" y="220"/>
                      </a:lnTo>
                      <a:lnTo>
                        <a:pt x="198" y="220"/>
                      </a:lnTo>
                      <a:lnTo>
                        <a:pt x="131" y="0"/>
                      </a:lnTo>
                      <a:lnTo>
                        <a:pt x="72" y="0"/>
                      </a:lnTo>
                      <a:lnTo>
                        <a:pt x="0" y="220"/>
                      </a:lnTo>
                      <a:lnTo>
                        <a:pt x="45" y="220"/>
                      </a:lnTo>
                      <a:lnTo>
                        <a:pt x="59" y="175"/>
                      </a:lnTo>
                      <a:close/>
                      <a:moveTo>
                        <a:pt x="96" y="59"/>
                      </a:moveTo>
                      <a:lnTo>
                        <a:pt x="117" y="134"/>
                      </a:lnTo>
                      <a:lnTo>
                        <a:pt x="72" y="134"/>
                      </a:lnTo>
                      <a:lnTo>
                        <a:pt x="96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8" name="Freeform 86"/>
                <p:cNvSpPr>
                  <a:spLocks noChangeArrowheads="1"/>
                </p:cNvSpPr>
                <p:nvPr/>
              </p:nvSpPr>
              <p:spPr bwMode="auto">
                <a:xfrm>
                  <a:off x="3814763" y="5695950"/>
                  <a:ext cx="65087" cy="79375"/>
                </a:xfrm>
                <a:custGeom>
                  <a:avLst/>
                  <a:gdLst>
                    <a:gd name="T0" fmla="*/ 164 w 183"/>
                    <a:gd name="T1" fmla="*/ 204 h 221"/>
                    <a:gd name="T2" fmla="*/ 177 w 183"/>
                    <a:gd name="T3" fmla="*/ 182 h 221"/>
                    <a:gd name="T4" fmla="*/ 182 w 183"/>
                    <a:gd name="T5" fmla="*/ 161 h 221"/>
                    <a:gd name="T6" fmla="*/ 180 w 183"/>
                    <a:gd name="T7" fmla="*/ 142 h 221"/>
                    <a:gd name="T8" fmla="*/ 172 w 183"/>
                    <a:gd name="T9" fmla="*/ 126 h 221"/>
                    <a:gd name="T10" fmla="*/ 158 w 183"/>
                    <a:gd name="T11" fmla="*/ 116 h 221"/>
                    <a:gd name="T12" fmla="*/ 137 w 183"/>
                    <a:gd name="T13" fmla="*/ 107 h 221"/>
                    <a:gd name="T14" fmla="*/ 156 w 183"/>
                    <a:gd name="T15" fmla="*/ 99 h 221"/>
                    <a:gd name="T16" fmla="*/ 175 w 183"/>
                    <a:gd name="T17" fmla="*/ 75 h 221"/>
                    <a:gd name="T18" fmla="*/ 177 w 183"/>
                    <a:gd name="T19" fmla="*/ 59 h 221"/>
                    <a:gd name="T20" fmla="*/ 169 w 183"/>
                    <a:gd name="T21" fmla="*/ 27 h 221"/>
                    <a:gd name="T22" fmla="*/ 158 w 183"/>
                    <a:gd name="T23" fmla="*/ 16 h 221"/>
                    <a:gd name="T24" fmla="*/ 145 w 183"/>
                    <a:gd name="T25" fmla="*/ 8 h 221"/>
                    <a:gd name="T26" fmla="*/ 105 w 183"/>
                    <a:gd name="T27" fmla="*/ 0 h 221"/>
                    <a:gd name="T28" fmla="*/ 0 w 183"/>
                    <a:gd name="T29" fmla="*/ 220 h 221"/>
                    <a:gd name="T30" fmla="*/ 105 w 183"/>
                    <a:gd name="T31" fmla="*/ 220 h 221"/>
                    <a:gd name="T32" fmla="*/ 140 w 183"/>
                    <a:gd name="T33" fmla="*/ 217 h 221"/>
                    <a:gd name="T34" fmla="*/ 164 w 183"/>
                    <a:gd name="T35" fmla="*/ 204 h 221"/>
                    <a:gd name="T36" fmla="*/ 89 w 183"/>
                    <a:gd name="T37" fmla="*/ 40 h 221"/>
                    <a:gd name="T38" fmla="*/ 110 w 183"/>
                    <a:gd name="T39" fmla="*/ 40 h 221"/>
                    <a:gd name="T40" fmla="*/ 116 w 183"/>
                    <a:gd name="T41" fmla="*/ 43 h 221"/>
                    <a:gd name="T42" fmla="*/ 121 w 183"/>
                    <a:gd name="T43" fmla="*/ 48 h 221"/>
                    <a:gd name="T44" fmla="*/ 124 w 183"/>
                    <a:gd name="T45" fmla="*/ 64 h 221"/>
                    <a:gd name="T46" fmla="*/ 124 w 183"/>
                    <a:gd name="T47" fmla="*/ 73 h 221"/>
                    <a:gd name="T48" fmla="*/ 118 w 183"/>
                    <a:gd name="T49" fmla="*/ 81 h 221"/>
                    <a:gd name="T50" fmla="*/ 110 w 183"/>
                    <a:gd name="T51" fmla="*/ 86 h 221"/>
                    <a:gd name="T52" fmla="*/ 54 w 183"/>
                    <a:gd name="T53" fmla="*/ 89 h 221"/>
                    <a:gd name="T54" fmla="*/ 54 w 183"/>
                    <a:gd name="T55" fmla="*/ 180 h 221"/>
                    <a:gd name="T56" fmla="*/ 94 w 183"/>
                    <a:gd name="T57" fmla="*/ 126 h 221"/>
                    <a:gd name="T58" fmla="*/ 110 w 183"/>
                    <a:gd name="T59" fmla="*/ 129 h 221"/>
                    <a:gd name="T60" fmla="*/ 121 w 183"/>
                    <a:gd name="T61" fmla="*/ 134 h 221"/>
                    <a:gd name="T62" fmla="*/ 129 w 183"/>
                    <a:gd name="T63" fmla="*/ 153 h 221"/>
                    <a:gd name="T64" fmla="*/ 126 w 183"/>
                    <a:gd name="T65" fmla="*/ 164 h 221"/>
                    <a:gd name="T66" fmla="*/ 121 w 183"/>
                    <a:gd name="T67" fmla="*/ 172 h 221"/>
                    <a:gd name="T68" fmla="*/ 91 w 183"/>
                    <a:gd name="T69" fmla="*/ 18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3" h="221">
                      <a:moveTo>
                        <a:pt x="164" y="204"/>
                      </a:moveTo>
                      <a:lnTo>
                        <a:pt x="164" y="204"/>
                      </a:lnTo>
                      <a:lnTo>
                        <a:pt x="172" y="193"/>
                      </a:lnTo>
                      <a:lnTo>
                        <a:pt x="177" y="182"/>
                      </a:lnTo>
                      <a:lnTo>
                        <a:pt x="182" y="172"/>
                      </a:lnTo>
                      <a:lnTo>
                        <a:pt x="182" y="161"/>
                      </a:lnTo>
                      <a:lnTo>
                        <a:pt x="182" y="161"/>
                      </a:lnTo>
                      <a:lnTo>
                        <a:pt x="180" y="142"/>
                      </a:lnTo>
                      <a:lnTo>
                        <a:pt x="172" y="126"/>
                      </a:lnTo>
                      <a:lnTo>
                        <a:pt x="172" y="126"/>
                      </a:lnTo>
                      <a:lnTo>
                        <a:pt x="166" y="121"/>
                      </a:lnTo>
                      <a:lnTo>
                        <a:pt x="158" y="116"/>
                      </a:lnTo>
                      <a:lnTo>
                        <a:pt x="148" y="110"/>
                      </a:lnTo>
                      <a:lnTo>
                        <a:pt x="137" y="107"/>
                      </a:lnTo>
                      <a:lnTo>
                        <a:pt x="137" y="107"/>
                      </a:lnTo>
                      <a:lnTo>
                        <a:pt x="156" y="99"/>
                      </a:lnTo>
                      <a:lnTo>
                        <a:pt x="166" y="89"/>
                      </a:lnTo>
                      <a:lnTo>
                        <a:pt x="175" y="75"/>
                      </a:lnTo>
                      <a:lnTo>
                        <a:pt x="177" y="59"/>
                      </a:lnTo>
                      <a:lnTo>
                        <a:pt x="177" y="59"/>
                      </a:lnTo>
                      <a:lnTo>
                        <a:pt x="175" y="40"/>
                      </a:lnTo>
                      <a:lnTo>
                        <a:pt x="169" y="27"/>
                      </a:lnTo>
                      <a:lnTo>
                        <a:pt x="169" y="27"/>
                      </a:lnTo>
                      <a:lnTo>
                        <a:pt x="158" y="16"/>
                      </a:lnTo>
                      <a:lnTo>
                        <a:pt x="145" y="8"/>
                      </a:lnTo>
                      <a:lnTo>
                        <a:pt x="145" y="8"/>
                      </a:lnTo>
                      <a:lnTo>
                        <a:pt x="129" y="3"/>
                      </a:ln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0" y="220"/>
                      </a:lnTo>
                      <a:lnTo>
                        <a:pt x="105" y="220"/>
                      </a:lnTo>
                      <a:lnTo>
                        <a:pt x="105" y="220"/>
                      </a:lnTo>
                      <a:lnTo>
                        <a:pt x="124" y="220"/>
                      </a:lnTo>
                      <a:lnTo>
                        <a:pt x="140" y="217"/>
                      </a:lnTo>
                      <a:lnTo>
                        <a:pt x="153" y="212"/>
                      </a:lnTo>
                      <a:lnTo>
                        <a:pt x="164" y="204"/>
                      </a:lnTo>
                      <a:close/>
                      <a:moveTo>
                        <a:pt x="54" y="40"/>
                      </a:moveTo>
                      <a:lnTo>
                        <a:pt x="89" y="40"/>
                      </a:lnTo>
                      <a:lnTo>
                        <a:pt x="89" y="40"/>
                      </a:lnTo>
                      <a:lnTo>
                        <a:pt x="110" y="40"/>
                      </a:lnTo>
                      <a:lnTo>
                        <a:pt x="110" y="40"/>
                      </a:lnTo>
                      <a:lnTo>
                        <a:pt x="116" y="43"/>
                      </a:lnTo>
                      <a:lnTo>
                        <a:pt x="121" y="48"/>
                      </a:lnTo>
                      <a:lnTo>
                        <a:pt x="121" y="48"/>
                      </a:lnTo>
                      <a:lnTo>
                        <a:pt x="124" y="57"/>
                      </a:lnTo>
                      <a:lnTo>
                        <a:pt x="124" y="64"/>
                      </a:lnTo>
                      <a:lnTo>
                        <a:pt x="124" y="64"/>
                      </a:lnTo>
                      <a:lnTo>
                        <a:pt x="124" y="73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6" y="83"/>
                      </a:lnTo>
                      <a:lnTo>
                        <a:pt x="110" y="86"/>
                      </a:lnTo>
                      <a:lnTo>
                        <a:pt x="91" y="89"/>
                      </a:lnTo>
                      <a:lnTo>
                        <a:pt x="54" y="89"/>
                      </a:lnTo>
                      <a:lnTo>
                        <a:pt x="54" y="40"/>
                      </a:lnTo>
                      <a:close/>
                      <a:moveTo>
                        <a:pt x="54" y="180"/>
                      </a:moveTo>
                      <a:lnTo>
                        <a:pt x="54" y="126"/>
                      </a:lnTo>
                      <a:lnTo>
                        <a:pt x="94" y="126"/>
                      </a:lnTo>
                      <a:lnTo>
                        <a:pt x="94" y="126"/>
                      </a:lnTo>
                      <a:lnTo>
                        <a:pt x="110" y="129"/>
                      </a:lnTo>
                      <a:lnTo>
                        <a:pt x="121" y="134"/>
                      </a:lnTo>
                      <a:lnTo>
                        <a:pt x="121" y="134"/>
                      </a:lnTo>
                      <a:lnTo>
                        <a:pt x="126" y="142"/>
                      </a:lnTo>
                      <a:lnTo>
                        <a:pt x="129" y="153"/>
                      </a:lnTo>
                      <a:lnTo>
                        <a:pt x="129" y="153"/>
                      </a:lnTo>
                      <a:lnTo>
                        <a:pt x="126" y="164"/>
                      </a:lnTo>
                      <a:lnTo>
                        <a:pt x="121" y="172"/>
                      </a:lnTo>
                      <a:lnTo>
                        <a:pt x="121" y="172"/>
                      </a:lnTo>
                      <a:lnTo>
                        <a:pt x="110" y="177"/>
                      </a:lnTo>
                      <a:lnTo>
                        <a:pt x="91" y="180"/>
                      </a:lnTo>
                      <a:lnTo>
                        <a:pt x="54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89" name="Freeform 87"/>
                <p:cNvSpPr>
                  <a:spLocks noChangeArrowheads="1"/>
                </p:cNvSpPr>
                <p:nvPr/>
              </p:nvSpPr>
              <p:spPr bwMode="auto">
                <a:xfrm>
                  <a:off x="3902075" y="5695950"/>
                  <a:ext cx="65088" cy="79375"/>
                </a:xfrm>
                <a:custGeom>
                  <a:avLst/>
                  <a:gdLst>
                    <a:gd name="T0" fmla="*/ 0 w 181"/>
                    <a:gd name="T1" fmla="*/ 220 h 221"/>
                    <a:gd name="T2" fmla="*/ 52 w 181"/>
                    <a:gd name="T3" fmla="*/ 220 h 221"/>
                    <a:gd name="T4" fmla="*/ 52 w 181"/>
                    <a:gd name="T5" fmla="*/ 134 h 221"/>
                    <a:gd name="T6" fmla="*/ 89 w 181"/>
                    <a:gd name="T7" fmla="*/ 134 h 221"/>
                    <a:gd name="T8" fmla="*/ 121 w 181"/>
                    <a:gd name="T9" fmla="*/ 220 h 221"/>
                    <a:gd name="T10" fmla="*/ 180 w 181"/>
                    <a:gd name="T11" fmla="*/ 220 h 221"/>
                    <a:gd name="T12" fmla="*/ 137 w 181"/>
                    <a:gd name="T13" fmla="*/ 123 h 221"/>
                    <a:gd name="T14" fmla="*/ 137 w 181"/>
                    <a:gd name="T15" fmla="*/ 123 h 221"/>
                    <a:gd name="T16" fmla="*/ 156 w 181"/>
                    <a:gd name="T17" fmla="*/ 113 h 221"/>
                    <a:gd name="T18" fmla="*/ 167 w 181"/>
                    <a:gd name="T19" fmla="*/ 102 h 221"/>
                    <a:gd name="T20" fmla="*/ 175 w 181"/>
                    <a:gd name="T21" fmla="*/ 86 h 221"/>
                    <a:gd name="T22" fmla="*/ 177 w 181"/>
                    <a:gd name="T23" fmla="*/ 67 h 221"/>
                    <a:gd name="T24" fmla="*/ 177 w 181"/>
                    <a:gd name="T25" fmla="*/ 67 h 221"/>
                    <a:gd name="T26" fmla="*/ 175 w 181"/>
                    <a:gd name="T27" fmla="*/ 48 h 221"/>
                    <a:gd name="T28" fmla="*/ 167 w 181"/>
                    <a:gd name="T29" fmla="*/ 30 h 221"/>
                    <a:gd name="T30" fmla="*/ 167 w 181"/>
                    <a:gd name="T31" fmla="*/ 30 h 221"/>
                    <a:gd name="T32" fmla="*/ 153 w 181"/>
                    <a:gd name="T33" fmla="*/ 16 h 221"/>
                    <a:gd name="T34" fmla="*/ 140 w 181"/>
                    <a:gd name="T35" fmla="*/ 8 h 221"/>
                    <a:gd name="T36" fmla="*/ 140 w 181"/>
                    <a:gd name="T37" fmla="*/ 8 h 221"/>
                    <a:gd name="T38" fmla="*/ 121 w 181"/>
                    <a:gd name="T39" fmla="*/ 3 h 221"/>
                    <a:gd name="T40" fmla="*/ 97 w 181"/>
                    <a:gd name="T41" fmla="*/ 0 h 221"/>
                    <a:gd name="T42" fmla="*/ 0 w 181"/>
                    <a:gd name="T43" fmla="*/ 0 h 221"/>
                    <a:gd name="T44" fmla="*/ 0 w 181"/>
                    <a:gd name="T45" fmla="*/ 220 h 221"/>
                    <a:gd name="T46" fmla="*/ 52 w 181"/>
                    <a:gd name="T47" fmla="*/ 40 h 221"/>
                    <a:gd name="T48" fmla="*/ 81 w 181"/>
                    <a:gd name="T49" fmla="*/ 40 h 221"/>
                    <a:gd name="T50" fmla="*/ 81 w 181"/>
                    <a:gd name="T51" fmla="*/ 40 h 221"/>
                    <a:gd name="T52" fmla="*/ 105 w 181"/>
                    <a:gd name="T53" fmla="*/ 43 h 221"/>
                    <a:gd name="T54" fmla="*/ 105 w 181"/>
                    <a:gd name="T55" fmla="*/ 43 h 221"/>
                    <a:gd name="T56" fmla="*/ 113 w 181"/>
                    <a:gd name="T57" fmla="*/ 46 h 221"/>
                    <a:gd name="T58" fmla="*/ 118 w 181"/>
                    <a:gd name="T59" fmla="*/ 51 h 221"/>
                    <a:gd name="T60" fmla="*/ 118 w 181"/>
                    <a:gd name="T61" fmla="*/ 51 h 221"/>
                    <a:gd name="T62" fmla="*/ 121 w 181"/>
                    <a:gd name="T63" fmla="*/ 59 h 221"/>
                    <a:gd name="T64" fmla="*/ 124 w 181"/>
                    <a:gd name="T65" fmla="*/ 67 h 221"/>
                    <a:gd name="T66" fmla="*/ 124 w 181"/>
                    <a:gd name="T67" fmla="*/ 67 h 221"/>
                    <a:gd name="T68" fmla="*/ 121 w 181"/>
                    <a:gd name="T69" fmla="*/ 75 h 221"/>
                    <a:gd name="T70" fmla="*/ 118 w 181"/>
                    <a:gd name="T71" fmla="*/ 83 h 221"/>
                    <a:gd name="T72" fmla="*/ 118 w 181"/>
                    <a:gd name="T73" fmla="*/ 83 h 221"/>
                    <a:gd name="T74" fmla="*/ 113 w 181"/>
                    <a:gd name="T75" fmla="*/ 92 h 221"/>
                    <a:gd name="T76" fmla="*/ 105 w 181"/>
                    <a:gd name="T77" fmla="*/ 94 h 221"/>
                    <a:gd name="T78" fmla="*/ 105 w 181"/>
                    <a:gd name="T79" fmla="*/ 94 h 221"/>
                    <a:gd name="T80" fmla="*/ 84 w 181"/>
                    <a:gd name="T81" fmla="*/ 97 h 221"/>
                    <a:gd name="T82" fmla="*/ 52 w 181"/>
                    <a:gd name="T83" fmla="*/ 97 h 221"/>
                    <a:gd name="T84" fmla="*/ 52 w 181"/>
                    <a:gd name="T85" fmla="*/ 4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1" h="221">
                      <a:moveTo>
                        <a:pt x="0" y="220"/>
                      </a:moveTo>
                      <a:lnTo>
                        <a:pt x="52" y="220"/>
                      </a:lnTo>
                      <a:lnTo>
                        <a:pt x="52" y="134"/>
                      </a:lnTo>
                      <a:lnTo>
                        <a:pt x="89" y="134"/>
                      </a:lnTo>
                      <a:lnTo>
                        <a:pt x="121" y="220"/>
                      </a:lnTo>
                      <a:lnTo>
                        <a:pt x="180" y="220"/>
                      </a:lnTo>
                      <a:lnTo>
                        <a:pt x="137" y="123"/>
                      </a:lnTo>
                      <a:lnTo>
                        <a:pt x="137" y="123"/>
                      </a:lnTo>
                      <a:lnTo>
                        <a:pt x="156" y="113"/>
                      </a:lnTo>
                      <a:lnTo>
                        <a:pt x="167" y="102"/>
                      </a:lnTo>
                      <a:lnTo>
                        <a:pt x="175" y="86"/>
                      </a:lnTo>
                      <a:lnTo>
                        <a:pt x="177" y="67"/>
                      </a:lnTo>
                      <a:lnTo>
                        <a:pt x="177" y="67"/>
                      </a:lnTo>
                      <a:lnTo>
                        <a:pt x="175" y="48"/>
                      </a:lnTo>
                      <a:lnTo>
                        <a:pt x="167" y="30"/>
                      </a:lnTo>
                      <a:lnTo>
                        <a:pt x="167" y="30"/>
                      </a:lnTo>
                      <a:lnTo>
                        <a:pt x="153" y="16"/>
                      </a:lnTo>
                      <a:lnTo>
                        <a:pt x="140" y="8"/>
                      </a:lnTo>
                      <a:lnTo>
                        <a:pt x="140" y="8"/>
                      </a:lnTo>
                      <a:lnTo>
                        <a:pt x="121" y="3"/>
                      </a:lnTo>
                      <a:lnTo>
                        <a:pt x="97" y="0"/>
                      </a:lnTo>
                      <a:lnTo>
                        <a:pt x="0" y="0"/>
                      </a:lnTo>
                      <a:lnTo>
                        <a:pt x="0" y="220"/>
                      </a:lnTo>
                      <a:close/>
                      <a:moveTo>
                        <a:pt x="52" y="40"/>
                      </a:moveTo>
                      <a:lnTo>
                        <a:pt x="81" y="40"/>
                      </a:lnTo>
                      <a:lnTo>
                        <a:pt x="81" y="40"/>
                      </a:lnTo>
                      <a:lnTo>
                        <a:pt x="105" y="43"/>
                      </a:lnTo>
                      <a:lnTo>
                        <a:pt x="105" y="43"/>
                      </a:lnTo>
                      <a:lnTo>
                        <a:pt x="113" y="46"/>
                      </a:lnTo>
                      <a:lnTo>
                        <a:pt x="118" y="51"/>
                      </a:lnTo>
                      <a:lnTo>
                        <a:pt x="118" y="51"/>
                      </a:lnTo>
                      <a:lnTo>
                        <a:pt x="121" y="59"/>
                      </a:lnTo>
                      <a:lnTo>
                        <a:pt x="124" y="67"/>
                      </a:lnTo>
                      <a:lnTo>
                        <a:pt x="124" y="67"/>
                      </a:lnTo>
                      <a:lnTo>
                        <a:pt x="121" y="75"/>
                      </a:lnTo>
                      <a:lnTo>
                        <a:pt x="118" y="83"/>
                      </a:lnTo>
                      <a:lnTo>
                        <a:pt x="118" y="83"/>
                      </a:lnTo>
                      <a:lnTo>
                        <a:pt x="113" y="92"/>
                      </a:lnTo>
                      <a:lnTo>
                        <a:pt x="105" y="94"/>
                      </a:lnTo>
                      <a:lnTo>
                        <a:pt x="105" y="94"/>
                      </a:lnTo>
                      <a:lnTo>
                        <a:pt x="84" y="97"/>
                      </a:lnTo>
                      <a:lnTo>
                        <a:pt x="52" y="97"/>
                      </a:lnTo>
                      <a:lnTo>
                        <a:pt x="52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90" name="Freeform 88"/>
                <p:cNvSpPr>
                  <a:spLocks noChangeArrowheads="1"/>
                </p:cNvSpPr>
                <p:nvPr/>
              </p:nvSpPr>
              <p:spPr bwMode="auto">
                <a:xfrm>
                  <a:off x="3989388" y="5695950"/>
                  <a:ext cx="19050" cy="79375"/>
                </a:xfrm>
                <a:custGeom>
                  <a:avLst/>
                  <a:gdLst>
                    <a:gd name="T0" fmla="*/ 51 w 52"/>
                    <a:gd name="T1" fmla="*/ 0 h 221"/>
                    <a:gd name="T2" fmla="*/ 0 w 52"/>
                    <a:gd name="T3" fmla="*/ 0 h 221"/>
                    <a:gd name="T4" fmla="*/ 0 w 52"/>
                    <a:gd name="T5" fmla="*/ 220 h 221"/>
                    <a:gd name="T6" fmla="*/ 51 w 52"/>
                    <a:gd name="T7" fmla="*/ 220 h 221"/>
                    <a:gd name="T8" fmla="*/ 51 w 52"/>
                    <a:gd name="T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221">
                      <a:moveTo>
                        <a:pt x="51" y="0"/>
                      </a:moveTo>
                      <a:lnTo>
                        <a:pt x="0" y="0"/>
                      </a:lnTo>
                      <a:lnTo>
                        <a:pt x="0" y="220"/>
                      </a:lnTo>
                      <a:lnTo>
                        <a:pt x="51" y="220"/>
                      </a:lnTo>
                      <a:lnTo>
                        <a:pt x="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91" name="Freeform 89"/>
                <p:cNvSpPr>
                  <a:spLocks noChangeArrowheads="1"/>
                </p:cNvSpPr>
                <p:nvPr/>
              </p:nvSpPr>
              <p:spPr bwMode="auto">
                <a:xfrm>
                  <a:off x="4029075" y="5695950"/>
                  <a:ext cx="68263" cy="82550"/>
                </a:xfrm>
                <a:custGeom>
                  <a:avLst/>
                  <a:gdLst>
                    <a:gd name="T0" fmla="*/ 96 w 188"/>
                    <a:gd name="T1" fmla="*/ 42 h 229"/>
                    <a:gd name="T2" fmla="*/ 112 w 188"/>
                    <a:gd name="T3" fmla="*/ 45 h 229"/>
                    <a:gd name="T4" fmla="*/ 123 w 188"/>
                    <a:gd name="T5" fmla="*/ 53 h 229"/>
                    <a:gd name="T6" fmla="*/ 131 w 188"/>
                    <a:gd name="T7" fmla="*/ 88 h 229"/>
                    <a:gd name="T8" fmla="*/ 187 w 188"/>
                    <a:gd name="T9" fmla="*/ 85 h 229"/>
                    <a:gd name="T10" fmla="*/ 177 w 188"/>
                    <a:gd name="T11" fmla="*/ 48 h 229"/>
                    <a:gd name="T12" fmla="*/ 158 w 188"/>
                    <a:gd name="T13" fmla="*/ 21 h 229"/>
                    <a:gd name="T14" fmla="*/ 131 w 188"/>
                    <a:gd name="T15" fmla="*/ 5 h 229"/>
                    <a:gd name="T16" fmla="*/ 96 w 188"/>
                    <a:gd name="T17" fmla="*/ 0 h 229"/>
                    <a:gd name="T18" fmla="*/ 75 w 188"/>
                    <a:gd name="T19" fmla="*/ 2 h 229"/>
                    <a:gd name="T20" fmla="*/ 40 w 188"/>
                    <a:gd name="T21" fmla="*/ 18 h 229"/>
                    <a:gd name="T22" fmla="*/ 24 w 188"/>
                    <a:gd name="T23" fmla="*/ 32 h 229"/>
                    <a:gd name="T24" fmla="*/ 5 w 188"/>
                    <a:gd name="T25" fmla="*/ 66 h 229"/>
                    <a:gd name="T26" fmla="*/ 0 w 188"/>
                    <a:gd name="T27" fmla="*/ 112 h 229"/>
                    <a:gd name="T28" fmla="*/ 0 w 188"/>
                    <a:gd name="T29" fmla="*/ 139 h 229"/>
                    <a:gd name="T30" fmla="*/ 13 w 188"/>
                    <a:gd name="T31" fmla="*/ 179 h 229"/>
                    <a:gd name="T32" fmla="*/ 27 w 188"/>
                    <a:gd name="T33" fmla="*/ 195 h 229"/>
                    <a:gd name="T34" fmla="*/ 56 w 188"/>
                    <a:gd name="T35" fmla="*/ 219 h 229"/>
                    <a:gd name="T36" fmla="*/ 96 w 188"/>
                    <a:gd name="T37" fmla="*/ 228 h 229"/>
                    <a:gd name="T38" fmla="*/ 115 w 188"/>
                    <a:gd name="T39" fmla="*/ 225 h 229"/>
                    <a:gd name="T40" fmla="*/ 145 w 188"/>
                    <a:gd name="T41" fmla="*/ 214 h 229"/>
                    <a:gd name="T42" fmla="*/ 158 w 188"/>
                    <a:gd name="T43" fmla="*/ 206 h 229"/>
                    <a:gd name="T44" fmla="*/ 177 w 188"/>
                    <a:gd name="T45" fmla="*/ 182 h 229"/>
                    <a:gd name="T46" fmla="*/ 187 w 188"/>
                    <a:gd name="T47" fmla="*/ 147 h 229"/>
                    <a:gd name="T48" fmla="*/ 137 w 188"/>
                    <a:gd name="T49" fmla="*/ 142 h 229"/>
                    <a:gd name="T50" fmla="*/ 123 w 188"/>
                    <a:gd name="T51" fmla="*/ 174 h 229"/>
                    <a:gd name="T52" fmla="*/ 96 w 188"/>
                    <a:gd name="T53" fmla="*/ 184 h 229"/>
                    <a:gd name="T54" fmla="*/ 88 w 188"/>
                    <a:gd name="T55" fmla="*/ 184 h 229"/>
                    <a:gd name="T56" fmla="*/ 72 w 188"/>
                    <a:gd name="T57" fmla="*/ 177 h 229"/>
                    <a:gd name="T58" fmla="*/ 67 w 188"/>
                    <a:gd name="T59" fmla="*/ 169 h 229"/>
                    <a:gd name="T60" fmla="*/ 59 w 188"/>
                    <a:gd name="T61" fmla="*/ 147 h 229"/>
                    <a:gd name="T62" fmla="*/ 56 w 188"/>
                    <a:gd name="T63" fmla="*/ 115 h 229"/>
                    <a:gd name="T64" fmla="*/ 59 w 188"/>
                    <a:gd name="T65" fmla="*/ 83 h 229"/>
                    <a:gd name="T66" fmla="*/ 67 w 188"/>
                    <a:gd name="T67" fmla="*/ 59 h 229"/>
                    <a:gd name="T68" fmla="*/ 78 w 188"/>
                    <a:gd name="T69" fmla="*/ 45 h 229"/>
                    <a:gd name="T70" fmla="*/ 96 w 188"/>
                    <a:gd name="T71" fmla="*/ 42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8" h="229">
                      <a:moveTo>
                        <a:pt x="96" y="42"/>
                      </a:moveTo>
                      <a:lnTo>
                        <a:pt x="96" y="42"/>
                      </a:lnTo>
                      <a:lnTo>
                        <a:pt x="104" y="42"/>
                      </a:lnTo>
                      <a:lnTo>
                        <a:pt x="112" y="45"/>
                      </a:lnTo>
                      <a:lnTo>
                        <a:pt x="118" y="48"/>
                      </a:lnTo>
                      <a:lnTo>
                        <a:pt x="123" y="53"/>
                      </a:lnTo>
                      <a:lnTo>
                        <a:pt x="129" y="69"/>
                      </a:lnTo>
                      <a:lnTo>
                        <a:pt x="131" y="88"/>
                      </a:lnTo>
                      <a:lnTo>
                        <a:pt x="187" y="85"/>
                      </a:lnTo>
                      <a:lnTo>
                        <a:pt x="187" y="85"/>
                      </a:lnTo>
                      <a:lnTo>
                        <a:pt x="182" y="64"/>
                      </a:lnTo>
                      <a:lnTo>
                        <a:pt x="177" y="48"/>
                      </a:lnTo>
                      <a:lnTo>
                        <a:pt x="169" y="34"/>
                      </a:lnTo>
                      <a:lnTo>
                        <a:pt x="158" y="21"/>
                      </a:lnTo>
                      <a:lnTo>
                        <a:pt x="147" y="13"/>
                      </a:lnTo>
                      <a:lnTo>
                        <a:pt x="131" y="5"/>
                      </a:lnTo>
                      <a:lnTo>
                        <a:pt x="115" y="2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75" y="2"/>
                      </a:lnTo>
                      <a:lnTo>
                        <a:pt x="56" y="7"/>
                      </a:lnTo>
                      <a:lnTo>
                        <a:pt x="40" y="18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13" y="48"/>
                      </a:lnTo>
                      <a:lnTo>
                        <a:pt x="5" y="66"/>
                      </a:lnTo>
                      <a:lnTo>
                        <a:pt x="0" y="88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0" y="139"/>
                      </a:lnTo>
                      <a:lnTo>
                        <a:pt x="5" y="160"/>
                      </a:lnTo>
                      <a:lnTo>
                        <a:pt x="13" y="179"/>
                      </a:lnTo>
                      <a:lnTo>
                        <a:pt x="27" y="195"/>
                      </a:lnTo>
                      <a:lnTo>
                        <a:pt x="27" y="195"/>
                      </a:lnTo>
                      <a:lnTo>
                        <a:pt x="40" y="209"/>
                      </a:lnTo>
                      <a:lnTo>
                        <a:pt x="56" y="219"/>
                      </a:lnTo>
                      <a:lnTo>
                        <a:pt x="75" y="225"/>
                      </a:lnTo>
                      <a:lnTo>
                        <a:pt x="96" y="228"/>
                      </a:lnTo>
                      <a:lnTo>
                        <a:pt x="96" y="228"/>
                      </a:lnTo>
                      <a:lnTo>
                        <a:pt x="115" y="225"/>
                      </a:lnTo>
                      <a:lnTo>
                        <a:pt x="129" y="222"/>
                      </a:lnTo>
                      <a:lnTo>
                        <a:pt x="145" y="214"/>
                      </a:lnTo>
                      <a:lnTo>
                        <a:pt x="158" y="206"/>
                      </a:lnTo>
                      <a:lnTo>
                        <a:pt x="158" y="206"/>
                      </a:lnTo>
                      <a:lnTo>
                        <a:pt x="169" y="195"/>
                      </a:lnTo>
                      <a:lnTo>
                        <a:pt x="177" y="182"/>
                      </a:lnTo>
                      <a:lnTo>
                        <a:pt x="182" y="163"/>
                      </a:lnTo>
                      <a:lnTo>
                        <a:pt x="187" y="147"/>
                      </a:lnTo>
                      <a:lnTo>
                        <a:pt x="137" y="142"/>
                      </a:lnTo>
                      <a:lnTo>
                        <a:pt x="137" y="142"/>
                      </a:lnTo>
                      <a:lnTo>
                        <a:pt x="131" y="160"/>
                      </a:lnTo>
                      <a:lnTo>
                        <a:pt x="123" y="174"/>
                      </a:lnTo>
                      <a:lnTo>
                        <a:pt x="112" y="182"/>
                      </a:lnTo>
                      <a:lnTo>
                        <a:pt x="96" y="184"/>
                      </a:lnTo>
                      <a:lnTo>
                        <a:pt x="96" y="184"/>
                      </a:lnTo>
                      <a:lnTo>
                        <a:pt x="88" y="184"/>
                      </a:lnTo>
                      <a:lnTo>
                        <a:pt x="80" y="182"/>
                      </a:lnTo>
                      <a:lnTo>
                        <a:pt x="72" y="177"/>
                      </a:lnTo>
                      <a:lnTo>
                        <a:pt x="67" y="169"/>
                      </a:lnTo>
                      <a:lnTo>
                        <a:pt x="67" y="169"/>
                      </a:lnTo>
                      <a:lnTo>
                        <a:pt x="62" y="160"/>
                      </a:lnTo>
                      <a:lnTo>
                        <a:pt x="59" y="147"/>
                      </a:lnTo>
                      <a:lnTo>
                        <a:pt x="56" y="134"/>
                      </a:lnTo>
                      <a:lnTo>
                        <a:pt x="56" y="115"/>
                      </a:lnTo>
                      <a:lnTo>
                        <a:pt x="56" y="115"/>
                      </a:lnTo>
                      <a:lnTo>
                        <a:pt x="59" y="83"/>
                      </a:lnTo>
                      <a:lnTo>
                        <a:pt x="62" y="69"/>
                      </a:lnTo>
                      <a:lnTo>
                        <a:pt x="67" y="59"/>
                      </a:lnTo>
                      <a:lnTo>
                        <a:pt x="72" y="53"/>
                      </a:lnTo>
                      <a:lnTo>
                        <a:pt x="78" y="45"/>
                      </a:lnTo>
                      <a:lnTo>
                        <a:pt x="86" y="42"/>
                      </a:lnTo>
                      <a:lnTo>
                        <a:pt x="96" y="4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92" name="Freeform 90"/>
                <p:cNvSpPr>
                  <a:spLocks noChangeArrowheads="1"/>
                </p:cNvSpPr>
                <p:nvPr/>
              </p:nvSpPr>
              <p:spPr bwMode="auto">
                <a:xfrm>
                  <a:off x="3792538" y="5381625"/>
                  <a:ext cx="58737" cy="71438"/>
                </a:xfrm>
                <a:custGeom>
                  <a:avLst/>
                  <a:gdLst>
                    <a:gd name="T0" fmla="*/ 83 w 164"/>
                    <a:gd name="T1" fmla="*/ 0 h 199"/>
                    <a:gd name="T2" fmla="*/ 48 w 164"/>
                    <a:gd name="T3" fmla="*/ 8 h 199"/>
                    <a:gd name="T4" fmla="*/ 21 w 164"/>
                    <a:gd name="T5" fmla="*/ 29 h 199"/>
                    <a:gd name="T6" fmla="*/ 10 w 164"/>
                    <a:gd name="T7" fmla="*/ 43 h 199"/>
                    <a:gd name="T8" fmla="*/ 0 w 164"/>
                    <a:gd name="T9" fmla="*/ 78 h 199"/>
                    <a:gd name="T10" fmla="*/ 0 w 164"/>
                    <a:gd name="T11" fmla="*/ 99 h 199"/>
                    <a:gd name="T12" fmla="*/ 5 w 164"/>
                    <a:gd name="T13" fmla="*/ 137 h 199"/>
                    <a:gd name="T14" fmla="*/ 21 w 164"/>
                    <a:gd name="T15" fmla="*/ 168 h 199"/>
                    <a:gd name="T16" fmla="*/ 32 w 164"/>
                    <a:gd name="T17" fmla="*/ 182 h 199"/>
                    <a:gd name="T18" fmla="*/ 61 w 164"/>
                    <a:gd name="T19" fmla="*/ 196 h 199"/>
                    <a:gd name="T20" fmla="*/ 80 w 164"/>
                    <a:gd name="T21" fmla="*/ 198 h 199"/>
                    <a:gd name="T22" fmla="*/ 115 w 164"/>
                    <a:gd name="T23" fmla="*/ 190 h 199"/>
                    <a:gd name="T24" fmla="*/ 142 w 164"/>
                    <a:gd name="T25" fmla="*/ 168 h 199"/>
                    <a:gd name="T26" fmla="*/ 152 w 164"/>
                    <a:gd name="T27" fmla="*/ 155 h 199"/>
                    <a:gd name="T28" fmla="*/ 163 w 164"/>
                    <a:gd name="T29" fmla="*/ 120 h 199"/>
                    <a:gd name="T30" fmla="*/ 163 w 164"/>
                    <a:gd name="T31" fmla="*/ 99 h 199"/>
                    <a:gd name="T32" fmla="*/ 158 w 164"/>
                    <a:gd name="T33" fmla="*/ 61 h 199"/>
                    <a:gd name="T34" fmla="*/ 142 w 164"/>
                    <a:gd name="T35" fmla="*/ 29 h 199"/>
                    <a:gd name="T36" fmla="*/ 131 w 164"/>
                    <a:gd name="T37" fmla="*/ 18 h 199"/>
                    <a:gd name="T38" fmla="*/ 102 w 164"/>
                    <a:gd name="T39" fmla="*/ 2 h 199"/>
                    <a:gd name="T40" fmla="*/ 83 w 164"/>
                    <a:gd name="T41" fmla="*/ 161 h 199"/>
                    <a:gd name="T42" fmla="*/ 75 w 164"/>
                    <a:gd name="T43" fmla="*/ 161 h 199"/>
                    <a:gd name="T44" fmla="*/ 61 w 164"/>
                    <a:gd name="T45" fmla="*/ 153 h 199"/>
                    <a:gd name="T46" fmla="*/ 50 w 164"/>
                    <a:gd name="T47" fmla="*/ 137 h 199"/>
                    <a:gd name="T48" fmla="*/ 45 w 164"/>
                    <a:gd name="T49" fmla="*/ 99 h 199"/>
                    <a:gd name="T50" fmla="*/ 48 w 164"/>
                    <a:gd name="T51" fmla="*/ 72 h 199"/>
                    <a:gd name="T52" fmla="*/ 56 w 164"/>
                    <a:gd name="T53" fmla="*/ 53 h 199"/>
                    <a:gd name="T54" fmla="*/ 67 w 164"/>
                    <a:gd name="T55" fmla="*/ 40 h 199"/>
                    <a:gd name="T56" fmla="*/ 83 w 164"/>
                    <a:gd name="T57" fmla="*/ 37 h 199"/>
                    <a:gd name="T58" fmla="*/ 91 w 164"/>
                    <a:gd name="T59" fmla="*/ 37 h 199"/>
                    <a:gd name="T60" fmla="*/ 102 w 164"/>
                    <a:gd name="T61" fmla="*/ 45 h 199"/>
                    <a:gd name="T62" fmla="*/ 112 w 164"/>
                    <a:gd name="T63" fmla="*/ 61 h 199"/>
                    <a:gd name="T64" fmla="*/ 115 w 164"/>
                    <a:gd name="T65" fmla="*/ 99 h 199"/>
                    <a:gd name="T66" fmla="*/ 115 w 164"/>
                    <a:gd name="T67" fmla="*/ 126 h 199"/>
                    <a:gd name="T68" fmla="*/ 107 w 164"/>
                    <a:gd name="T69" fmla="*/ 147 h 199"/>
                    <a:gd name="T70" fmla="*/ 96 w 164"/>
                    <a:gd name="T71" fmla="*/ 158 h 199"/>
                    <a:gd name="T72" fmla="*/ 83 w 164"/>
                    <a:gd name="T73" fmla="*/ 16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4" h="199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64" y="2"/>
                      </a:lnTo>
                      <a:lnTo>
                        <a:pt x="48" y="8"/>
                      </a:lnTo>
                      <a:lnTo>
                        <a:pt x="32" y="16"/>
                      </a:lnTo>
                      <a:lnTo>
                        <a:pt x="21" y="29"/>
                      </a:lnTo>
                      <a:lnTo>
                        <a:pt x="21" y="29"/>
                      </a:lnTo>
                      <a:lnTo>
                        <a:pt x="10" y="43"/>
                      </a:lnTo>
                      <a:lnTo>
                        <a:pt x="5" y="61"/>
                      </a:lnTo>
                      <a:lnTo>
                        <a:pt x="0" y="78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118"/>
                      </a:lnTo>
                      <a:lnTo>
                        <a:pt x="5" y="137"/>
                      </a:lnTo>
                      <a:lnTo>
                        <a:pt x="10" y="155"/>
                      </a:lnTo>
                      <a:lnTo>
                        <a:pt x="21" y="168"/>
                      </a:lnTo>
                      <a:lnTo>
                        <a:pt x="21" y="168"/>
                      </a:lnTo>
                      <a:lnTo>
                        <a:pt x="32" y="182"/>
                      </a:lnTo>
                      <a:lnTo>
                        <a:pt x="45" y="190"/>
                      </a:lnTo>
                      <a:lnTo>
                        <a:pt x="61" y="196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99" y="196"/>
                      </a:lnTo>
                      <a:lnTo>
                        <a:pt x="115" y="190"/>
                      </a:lnTo>
                      <a:lnTo>
                        <a:pt x="131" y="182"/>
                      </a:lnTo>
                      <a:lnTo>
                        <a:pt x="142" y="168"/>
                      </a:lnTo>
                      <a:lnTo>
                        <a:pt x="142" y="168"/>
                      </a:lnTo>
                      <a:lnTo>
                        <a:pt x="152" y="155"/>
                      </a:lnTo>
                      <a:lnTo>
                        <a:pt x="158" y="137"/>
                      </a:lnTo>
                      <a:lnTo>
                        <a:pt x="163" y="120"/>
                      </a:lnTo>
                      <a:lnTo>
                        <a:pt x="163" y="99"/>
                      </a:lnTo>
                      <a:lnTo>
                        <a:pt x="163" y="99"/>
                      </a:lnTo>
                      <a:lnTo>
                        <a:pt x="163" y="80"/>
                      </a:lnTo>
                      <a:lnTo>
                        <a:pt x="158" y="61"/>
                      </a:lnTo>
                      <a:lnTo>
                        <a:pt x="152" y="45"/>
                      </a:lnTo>
                      <a:lnTo>
                        <a:pt x="142" y="29"/>
                      </a:lnTo>
                      <a:lnTo>
                        <a:pt x="142" y="29"/>
                      </a:lnTo>
                      <a:lnTo>
                        <a:pt x="131" y="18"/>
                      </a:lnTo>
                      <a:lnTo>
                        <a:pt x="118" y="8"/>
                      </a:lnTo>
                      <a:lnTo>
                        <a:pt x="102" y="2"/>
                      </a:lnTo>
                      <a:lnTo>
                        <a:pt x="83" y="0"/>
                      </a:lnTo>
                      <a:close/>
                      <a:moveTo>
                        <a:pt x="83" y="161"/>
                      </a:moveTo>
                      <a:lnTo>
                        <a:pt x="83" y="161"/>
                      </a:lnTo>
                      <a:lnTo>
                        <a:pt x="75" y="161"/>
                      </a:lnTo>
                      <a:lnTo>
                        <a:pt x="67" y="158"/>
                      </a:lnTo>
                      <a:lnTo>
                        <a:pt x="61" y="153"/>
                      </a:lnTo>
                      <a:lnTo>
                        <a:pt x="56" y="147"/>
                      </a:lnTo>
                      <a:lnTo>
                        <a:pt x="50" y="137"/>
                      </a:lnTo>
                      <a:lnTo>
                        <a:pt x="48" y="126"/>
                      </a:lnTo>
                      <a:lnTo>
                        <a:pt x="45" y="99"/>
                      </a:lnTo>
                      <a:lnTo>
                        <a:pt x="45" y="99"/>
                      </a:lnTo>
                      <a:lnTo>
                        <a:pt x="48" y="72"/>
                      </a:lnTo>
                      <a:lnTo>
                        <a:pt x="50" y="61"/>
                      </a:lnTo>
                      <a:lnTo>
                        <a:pt x="56" y="53"/>
                      </a:lnTo>
                      <a:lnTo>
                        <a:pt x="61" y="45"/>
                      </a:lnTo>
                      <a:lnTo>
                        <a:pt x="67" y="40"/>
                      </a:lnTo>
                      <a:lnTo>
                        <a:pt x="75" y="37"/>
                      </a:lnTo>
                      <a:lnTo>
                        <a:pt x="83" y="37"/>
                      </a:lnTo>
                      <a:lnTo>
                        <a:pt x="83" y="37"/>
                      </a:lnTo>
                      <a:lnTo>
                        <a:pt x="91" y="37"/>
                      </a:lnTo>
                      <a:lnTo>
                        <a:pt x="96" y="40"/>
                      </a:lnTo>
                      <a:lnTo>
                        <a:pt x="102" y="45"/>
                      </a:lnTo>
                      <a:lnTo>
                        <a:pt x="107" y="53"/>
                      </a:lnTo>
                      <a:lnTo>
                        <a:pt x="112" y="61"/>
                      </a:lnTo>
                      <a:lnTo>
                        <a:pt x="115" y="72"/>
                      </a:lnTo>
                      <a:lnTo>
                        <a:pt x="115" y="99"/>
                      </a:lnTo>
                      <a:lnTo>
                        <a:pt x="115" y="99"/>
                      </a:lnTo>
                      <a:lnTo>
                        <a:pt x="115" y="126"/>
                      </a:lnTo>
                      <a:lnTo>
                        <a:pt x="112" y="137"/>
                      </a:lnTo>
                      <a:lnTo>
                        <a:pt x="107" y="147"/>
                      </a:lnTo>
                      <a:lnTo>
                        <a:pt x="102" y="153"/>
                      </a:lnTo>
                      <a:lnTo>
                        <a:pt x="96" y="158"/>
                      </a:lnTo>
                      <a:lnTo>
                        <a:pt x="91" y="161"/>
                      </a:lnTo>
                      <a:lnTo>
                        <a:pt x="8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93" name="Freeform 91"/>
                <p:cNvSpPr>
                  <a:spLocks noChangeArrowheads="1"/>
                </p:cNvSpPr>
                <p:nvPr/>
              </p:nvSpPr>
              <p:spPr bwMode="auto">
                <a:xfrm>
                  <a:off x="3857625" y="5381625"/>
                  <a:ext cx="60325" cy="71438"/>
                </a:xfrm>
                <a:custGeom>
                  <a:avLst/>
                  <a:gdLst>
                    <a:gd name="T0" fmla="*/ 86 w 167"/>
                    <a:gd name="T1" fmla="*/ 37 h 199"/>
                    <a:gd name="T2" fmla="*/ 110 w 167"/>
                    <a:gd name="T3" fmla="*/ 48 h 199"/>
                    <a:gd name="T4" fmla="*/ 118 w 167"/>
                    <a:gd name="T5" fmla="*/ 78 h 199"/>
                    <a:gd name="T6" fmla="*/ 166 w 167"/>
                    <a:gd name="T7" fmla="*/ 75 h 199"/>
                    <a:gd name="T8" fmla="*/ 158 w 167"/>
                    <a:gd name="T9" fmla="*/ 43 h 199"/>
                    <a:gd name="T10" fmla="*/ 142 w 167"/>
                    <a:gd name="T11" fmla="*/ 18 h 199"/>
                    <a:gd name="T12" fmla="*/ 118 w 167"/>
                    <a:gd name="T13" fmla="*/ 5 h 199"/>
                    <a:gd name="T14" fmla="*/ 89 w 167"/>
                    <a:gd name="T15" fmla="*/ 0 h 199"/>
                    <a:gd name="T16" fmla="*/ 70 w 167"/>
                    <a:gd name="T17" fmla="*/ 2 h 199"/>
                    <a:gd name="T18" fmla="*/ 38 w 167"/>
                    <a:gd name="T19" fmla="*/ 16 h 199"/>
                    <a:gd name="T20" fmla="*/ 24 w 167"/>
                    <a:gd name="T21" fmla="*/ 29 h 199"/>
                    <a:gd name="T22" fmla="*/ 8 w 167"/>
                    <a:gd name="T23" fmla="*/ 59 h 199"/>
                    <a:gd name="T24" fmla="*/ 0 w 167"/>
                    <a:gd name="T25" fmla="*/ 99 h 199"/>
                    <a:gd name="T26" fmla="*/ 3 w 167"/>
                    <a:gd name="T27" fmla="*/ 120 h 199"/>
                    <a:gd name="T28" fmla="*/ 14 w 167"/>
                    <a:gd name="T29" fmla="*/ 158 h 199"/>
                    <a:gd name="T30" fmla="*/ 24 w 167"/>
                    <a:gd name="T31" fmla="*/ 171 h 199"/>
                    <a:gd name="T32" fmla="*/ 54 w 167"/>
                    <a:gd name="T33" fmla="*/ 193 h 199"/>
                    <a:gd name="T34" fmla="*/ 89 w 167"/>
                    <a:gd name="T35" fmla="*/ 198 h 199"/>
                    <a:gd name="T36" fmla="*/ 102 w 167"/>
                    <a:gd name="T37" fmla="*/ 198 h 199"/>
                    <a:gd name="T38" fmla="*/ 129 w 167"/>
                    <a:gd name="T39" fmla="*/ 187 h 199"/>
                    <a:gd name="T40" fmla="*/ 140 w 167"/>
                    <a:gd name="T41" fmla="*/ 179 h 199"/>
                    <a:gd name="T42" fmla="*/ 158 w 167"/>
                    <a:gd name="T43" fmla="*/ 158 h 199"/>
                    <a:gd name="T44" fmla="*/ 166 w 167"/>
                    <a:gd name="T45" fmla="*/ 128 h 199"/>
                    <a:gd name="T46" fmla="*/ 121 w 167"/>
                    <a:gd name="T47" fmla="*/ 126 h 199"/>
                    <a:gd name="T48" fmla="*/ 110 w 167"/>
                    <a:gd name="T49" fmla="*/ 153 h 199"/>
                    <a:gd name="T50" fmla="*/ 89 w 167"/>
                    <a:gd name="T51" fmla="*/ 161 h 199"/>
                    <a:gd name="T52" fmla="*/ 81 w 167"/>
                    <a:gd name="T53" fmla="*/ 161 h 199"/>
                    <a:gd name="T54" fmla="*/ 67 w 167"/>
                    <a:gd name="T55" fmla="*/ 155 h 199"/>
                    <a:gd name="T56" fmla="*/ 62 w 167"/>
                    <a:gd name="T57" fmla="*/ 150 h 199"/>
                    <a:gd name="T58" fmla="*/ 54 w 167"/>
                    <a:gd name="T59" fmla="*/ 131 h 199"/>
                    <a:gd name="T60" fmla="*/ 51 w 167"/>
                    <a:gd name="T61" fmla="*/ 99 h 199"/>
                    <a:gd name="T62" fmla="*/ 57 w 167"/>
                    <a:gd name="T63" fmla="*/ 61 h 199"/>
                    <a:gd name="T64" fmla="*/ 64 w 167"/>
                    <a:gd name="T65" fmla="*/ 45 h 199"/>
                    <a:gd name="T66" fmla="*/ 78 w 167"/>
                    <a:gd name="T67" fmla="*/ 3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7" h="199">
                      <a:moveTo>
                        <a:pt x="86" y="37"/>
                      </a:moveTo>
                      <a:lnTo>
                        <a:pt x="86" y="37"/>
                      </a:lnTo>
                      <a:lnTo>
                        <a:pt x="99" y="40"/>
                      </a:lnTo>
                      <a:lnTo>
                        <a:pt x="110" y="48"/>
                      </a:lnTo>
                      <a:lnTo>
                        <a:pt x="116" y="59"/>
                      </a:lnTo>
                      <a:lnTo>
                        <a:pt x="118" y="78"/>
                      </a:lnTo>
                      <a:lnTo>
                        <a:pt x="166" y="75"/>
                      </a:lnTo>
                      <a:lnTo>
                        <a:pt x="166" y="75"/>
                      </a:lnTo>
                      <a:lnTo>
                        <a:pt x="164" y="56"/>
                      </a:lnTo>
                      <a:lnTo>
                        <a:pt x="158" y="43"/>
                      </a:lnTo>
                      <a:lnTo>
                        <a:pt x="150" y="29"/>
                      </a:lnTo>
                      <a:lnTo>
                        <a:pt x="142" y="18"/>
                      </a:lnTo>
                      <a:lnTo>
                        <a:pt x="132" y="10"/>
                      </a:lnTo>
                      <a:lnTo>
                        <a:pt x="118" y="5"/>
                      </a:lnTo>
                      <a:lnTo>
                        <a:pt x="105" y="2"/>
                      </a:lnTo>
                      <a:lnTo>
                        <a:pt x="89" y="0"/>
                      </a:lnTo>
                      <a:lnTo>
                        <a:pt x="89" y="0"/>
                      </a:lnTo>
                      <a:lnTo>
                        <a:pt x="70" y="2"/>
                      </a:lnTo>
                      <a:lnTo>
                        <a:pt x="51" y="8"/>
                      </a:lnTo>
                      <a:lnTo>
                        <a:pt x="38" y="16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14" y="43"/>
                      </a:lnTo>
                      <a:lnTo>
                        <a:pt x="8" y="59"/>
                      </a:lnTo>
                      <a:lnTo>
                        <a:pt x="3" y="78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3" y="120"/>
                      </a:lnTo>
                      <a:lnTo>
                        <a:pt x="8" y="142"/>
                      </a:lnTo>
                      <a:lnTo>
                        <a:pt x="14" y="158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38" y="185"/>
                      </a:lnTo>
                      <a:lnTo>
                        <a:pt x="54" y="193"/>
                      </a:lnTo>
                      <a:lnTo>
                        <a:pt x="70" y="196"/>
                      </a:lnTo>
                      <a:lnTo>
                        <a:pt x="89" y="198"/>
                      </a:lnTo>
                      <a:lnTo>
                        <a:pt x="89" y="198"/>
                      </a:lnTo>
                      <a:lnTo>
                        <a:pt x="102" y="198"/>
                      </a:lnTo>
                      <a:lnTo>
                        <a:pt x="116" y="193"/>
                      </a:lnTo>
                      <a:lnTo>
                        <a:pt x="129" y="187"/>
                      </a:lnTo>
                      <a:lnTo>
                        <a:pt x="140" y="179"/>
                      </a:lnTo>
                      <a:lnTo>
                        <a:pt x="140" y="179"/>
                      </a:lnTo>
                      <a:lnTo>
                        <a:pt x="150" y="171"/>
                      </a:lnTo>
                      <a:lnTo>
                        <a:pt x="158" y="158"/>
                      </a:lnTo>
                      <a:lnTo>
                        <a:pt x="164" y="144"/>
                      </a:lnTo>
                      <a:lnTo>
                        <a:pt x="166" y="128"/>
                      </a:lnTo>
                      <a:lnTo>
                        <a:pt x="121" y="126"/>
                      </a:lnTo>
                      <a:lnTo>
                        <a:pt x="121" y="126"/>
                      </a:lnTo>
                      <a:lnTo>
                        <a:pt x="118" y="142"/>
                      </a:lnTo>
                      <a:lnTo>
                        <a:pt x="110" y="153"/>
                      </a:lnTo>
                      <a:lnTo>
                        <a:pt x="99" y="161"/>
                      </a:lnTo>
                      <a:lnTo>
                        <a:pt x="89" y="161"/>
                      </a:lnTo>
                      <a:lnTo>
                        <a:pt x="89" y="161"/>
                      </a:lnTo>
                      <a:lnTo>
                        <a:pt x="81" y="161"/>
                      </a:lnTo>
                      <a:lnTo>
                        <a:pt x="73" y="158"/>
                      </a:lnTo>
                      <a:lnTo>
                        <a:pt x="67" y="155"/>
                      </a:lnTo>
                      <a:lnTo>
                        <a:pt x="62" y="150"/>
                      </a:lnTo>
                      <a:lnTo>
                        <a:pt x="62" y="150"/>
                      </a:lnTo>
                      <a:lnTo>
                        <a:pt x="57" y="142"/>
                      </a:lnTo>
                      <a:lnTo>
                        <a:pt x="54" y="131"/>
                      </a:lnTo>
                      <a:lnTo>
                        <a:pt x="51" y="99"/>
                      </a:lnTo>
                      <a:lnTo>
                        <a:pt x="51" y="99"/>
                      </a:lnTo>
                      <a:lnTo>
                        <a:pt x="54" y="72"/>
                      </a:lnTo>
                      <a:lnTo>
                        <a:pt x="57" y="61"/>
                      </a:lnTo>
                      <a:lnTo>
                        <a:pt x="59" y="53"/>
                      </a:lnTo>
                      <a:lnTo>
                        <a:pt x="64" y="45"/>
                      </a:lnTo>
                      <a:lnTo>
                        <a:pt x="73" y="40"/>
                      </a:lnTo>
                      <a:lnTo>
                        <a:pt x="78" y="37"/>
                      </a:lnTo>
                      <a:lnTo>
                        <a:pt x="86" y="3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94" name="Freeform 92"/>
                <p:cNvSpPr>
                  <a:spLocks noChangeArrowheads="1"/>
                </p:cNvSpPr>
                <p:nvPr/>
              </p:nvSpPr>
              <p:spPr bwMode="auto">
                <a:xfrm>
                  <a:off x="3917950" y="5383213"/>
                  <a:ext cx="63500" cy="69850"/>
                </a:xfrm>
                <a:custGeom>
                  <a:avLst/>
                  <a:gdLst>
                    <a:gd name="T0" fmla="*/ 62 w 176"/>
                    <a:gd name="T1" fmla="*/ 0 h 195"/>
                    <a:gd name="T2" fmla="*/ 0 w 176"/>
                    <a:gd name="T3" fmla="*/ 194 h 195"/>
                    <a:gd name="T4" fmla="*/ 41 w 176"/>
                    <a:gd name="T5" fmla="*/ 194 h 195"/>
                    <a:gd name="T6" fmla="*/ 54 w 176"/>
                    <a:gd name="T7" fmla="*/ 153 h 195"/>
                    <a:gd name="T8" fmla="*/ 116 w 176"/>
                    <a:gd name="T9" fmla="*/ 153 h 195"/>
                    <a:gd name="T10" fmla="*/ 127 w 176"/>
                    <a:gd name="T11" fmla="*/ 194 h 195"/>
                    <a:gd name="T12" fmla="*/ 175 w 176"/>
                    <a:gd name="T13" fmla="*/ 194 h 195"/>
                    <a:gd name="T14" fmla="*/ 116 w 176"/>
                    <a:gd name="T15" fmla="*/ 0 h 195"/>
                    <a:gd name="T16" fmla="*/ 62 w 176"/>
                    <a:gd name="T17" fmla="*/ 0 h 195"/>
                    <a:gd name="T18" fmla="*/ 65 w 176"/>
                    <a:gd name="T19" fmla="*/ 118 h 195"/>
                    <a:gd name="T20" fmla="*/ 84 w 176"/>
                    <a:gd name="T21" fmla="*/ 51 h 195"/>
                    <a:gd name="T22" fmla="*/ 105 w 176"/>
                    <a:gd name="T23" fmla="*/ 118 h 195"/>
                    <a:gd name="T24" fmla="*/ 65 w 176"/>
                    <a:gd name="T25" fmla="*/ 118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6" h="195">
                      <a:moveTo>
                        <a:pt x="62" y="0"/>
                      </a:moveTo>
                      <a:lnTo>
                        <a:pt x="0" y="194"/>
                      </a:lnTo>
                      <a:lnTo>
                        <a:pt x="41" y="194"/>
                      </a:lnTo>
                      <a:lnTo>
                        <a:pt x="54" y="153"/>
                      </a:lnTo>
                      <a:lnTo>
                        <a:pt x="116" y="153"/>
                      </a:lnTo>
                      <a:lnTo>
                        <a:pt x="127" y="194"/>
                      </a:lnTo>
                      <a:lnTo>
                        <a:pt x="175" y="194"/>
                      </a:lnTo>
                      <a:lnTo>
                        <a:pt x="116" y="0"/>
                      </a:lnTo>
                      <a:lnTo>
                        <a:pt x="62" y="0"/>
                      </a:lnTo>
                      <a:close/>
                      <a:moveTo>
                        <a:pt x="65" y="118"/>
                      </a:moveTo>
                      <a:lnTo>
                        <a:pt x="84" y="51"/>
                      </a:lnTo>
                      <a:lnTo>
                        <a:pt x="105" y="118"/>
                      </a:lnTo>
                      <a:lnTo>
                        <a:pt x="65" y="1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95" name="Freeform 93"/>
                <p:cNvSpPr>
                  <a:spLocks noChangeArrowheads="1"/>
                </p:cNvSpPr>
                <p:nvPr/>
              </p:nvSpPr>
              <p:spPr bwMode="auto">
                <a:xfrm>
                  <a:off x="3986213" y="5383213"/>
                  <a:ext cx="57150" cy="69850"/>
                </a:xfrm>
                <a:custGeom>
                  <a:avLst/>
                  <a:gdLst>
                    <a:gd name="T0" fmla="*/ 113 w 160"/>
                    <a:gd name="T1" fmla="*/ 11 h 195"/>
                    <a:gd name="T2" fmla="*/ 113 w 160"/>
                    <a:gd name="T3" fmla="*/ 11 h 195"/>
                    <a:gd name="T4" fmla="*/ 103 w 160"/>
                    <a:gd name="T5" fmla="*/ 6 h 195"/>
                    <a:gd name="T6" fmla="*/ 89 w 160"/>
                    <a:gd name="T7" fmla="*/ 3 h 195"/>
                    <a:gd name="T8" fmla="*/ 60 w 160"/>
                    <a:gd name="T9" fmla="*/ 0 h 195"/>
                    <a:gd name="T10" fmla="*/ 0 w 160"/>
                    <a:gd name="T11" fmla="*/ 0 h 195"/>
                    <a:gd name="T12" fmla="*/ 0 w 160"/>
                    <a:gd name="T13" fmla="*/ 194 h 195"/>
                    <a:gd name="T14" fmla="*/ 68 w 160"/>
                    <a:gd name="T15" fmla="*/ 194 h 195"/>
                    <a:gd name="T16" fmla="*/ 68 w 160"/>
                    <a:gd name="T17" fmla="*/ 194 h 195"/>
                    <a:gd name="T18" fmla="*/ 86 w 160"/>
                    <a:gd name="T19" fmla="*/ 191 h 195"/>
                    <a:gd name="T20" fmla="*/ 105 w 160"/>
                    <a:gd name="T21" fmla="*/ 185 h 195"/>
                    <a:gd name="T22" fmla="*/ 121 w 160"/>
                    <a:gd name="T23" fmla="*/ 177 h 195"/>
                    <a:gd name="T24" fmla="*/ 134 w 160"/>
                    <a:gd name="T25" fmla="*/ 166 h 195"/>
                    <a:gd name="T26" fmla="*/ 134 w 160"/>
                    <a:gd name="T27" fmla="*/ 166 h 195"/>
                    <a:gd name="T28" fmla="*/ 143 w 160"/>
                    <a:gd name="T29" fmla="*/ 151 h 195"/>
                    <a:gd name="T30" fmla="*/ 151 w 160"/>
                    <a:gd name="T31" fmla="*/ 135 h 195"/>
                    <a:gd name="T32" fmla="*/ 156 w 160"/>
                    <a:gd name="T33" fmla="*/ 116 h 195"/>
                    <a:gd name="T34" fmla="*/ 159 w 160"/>
                    <a:gd name="T35" fmla="*/ 97 h 195"/>
                    <a:gd name="T36" fmla="*/ 159 w 160"/>
                    <a:gd name="T37" fmla="*/ 97 h 195"/>
                    <a:gd name="T38" fmla="*/ 156 w 160"/>
                    <a:gd name="T39" fmla="*/ 81 h 195"/>
                    <a:gd name="T40" fmla="*/ 153 w 160"/>
                    <a:gd name="T41" fmla="*/ 67 h 195"/>
                    <a:gd name="T42" fmla="*/ 151 w 160"/>
                    <a:gd name="T43" fmla="*/ 54 h 195"/>
                    <a:gd name="T44" fmla="*/ 143 w 160"/>
                    <a:gd name="T45" fmla="*/ 43 h 195"/>
                    <a:gd name="T46" fmla="*/ 143 w 160"/>
                    <a:gd name="T47" fmla="*/ 43 h 195"/>
                    <a:gd name="T48" fmla="*/ 129 w 160"/>
                    <a:gd name="T49" fmla="*/ 24 h 195"/>
                    <a:gd name="T50" fmla="*/ 113 w 160"/>
                    <a:gd name="T51" fmla="*/ 11 h 195"/>
                    <a:gd name="T52" fmla="*/ 100 w 160"/>
                    <a:gd name="T53" fmla="*/ 140 h 195"/>
                    <a:gd name="T54" fmla="*/ 100 w 160"/>
                    <a:gd name="T55" fmla="*/ 140 h 195"/>
                    <a:gd name="T56" fmla="*/ 92 w 160"/>
                    <a:gd name="T57" fmla="*/ 148 h 195"/>
                    <a:gd name="T58" fmla="*/ 84 w 160"/>
                    <a:gd name="T59" fmla="*/ 153 h 195"/>
                    <a:gd name="T60" fmla="*/ 75 w 160"/>
                    <a:gd name="T61" fmla="*/ 156 h 195"/>
                    <a:gd name="T62" fmla="*/ 62 w 160"/>
                    <a:gd name="T63" fmla="*/ 156 h 195"/>
                    <a:gd name="T64" fmla="*/ 44 w 160"/>
                    <a:gd name="T65" fmla="*/ 156 h 195"/>
                    <a:gd name="T66" fmla="*/ 44 w 160"/>
                    <a:gd name="T67" fmla="*/ 35 h 195"/>
                    <a:gd name="T68" fmla="*/ 62 w 160"/>
                    <a:gd name="T69" fmla="*/ 35 h 195"/>
                    <a:gd name="T70" fmla="*/ 62 w 160"/>
                    <a:gd name="T71" fmla="*/ 35 h 195"/>
                    <a:gd name="T72" fmla="*/ 75 w 160"/>
                    <a:gd name="T73" fmla="*/ 38 h 195"/>
                    <a:gd name="T74" fmla="*/ 86 w 160"/>
                    <a:gd name="T75" fmla="*/ 43 h 195"/>
                    <a:gd name="T76" fmla="*/ 86 w 160"/>
                    <a:gd name="T77" fmla="*/ 43 h 195"/>
                    <a:gd name="T78" fmla="*/ 97 w 160"/>
                    <a:gd name="T79" fmla="*/ 51 h 195"/>
                    <a:gd name="T80" fmla="*/ 105 w 160"/>
                    <a:gd name="T81" fmla="*/ 62 h 195"/>
                    <a:gd name="T82" fmla="*/ 105 w 160"/>
                    <a:gd name="T83" fmla="*/ 62 h 195"/>
                    <a:gd name="T84" fmla="*/ 110 w 160"/>
                    <a:gd name="T85" fmla="*/ 78 h 195"/>
                    <a:gd name="T86" fmla="*/ 110 w 160"/>
                    <a:gd name="T87" fmla="*/ 97 h 195"/>
                    <a:gd name="T88" fmla="*/ 110 w 160"/>
                    <a:gd name="T89" fmla="*/ 97 h 195"/>
                    <a:gd name="T90" fmla="*/ 108 w 160"/>
                    <a:gd name="T91" fmla="*/ 118 h 195"/>
                    <a:gd name="T92" fmla="*/ 105 w 160"/>
                    <a:gd name="T93" fmla="*/ 129 h 195"/>
                    <a:gd name="T94" fmla="*/ 100 w 160"/>
                    <a:gd name="T95" fmla="*/ 14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0" h="195">
                      <a:moveTo>
                        <a:pt x="113" y="11"/>
                      </a:moveTo>
                      <a:lnTo>
                        <a:pt x="113" y="11"/>
                      </a:lnTo>
                      <a:lnTo>
                        <a:pt x="103" y="6"/>
                      </a:lnTo>
                      <a:lnTo>
                        <a:pt x="89" y="3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194"/>
                      </a:lnTo>
                      <a:lnTo>
                        <a:pt x="68" y="194"/>
                      </a:lnTo>
                      <a:lnTo>
                        <a:pt x="68" y="194"/>
                      </a:lnTo>
                      <a:lnTo>
                        <a:pt x="86" y="191"/>
                      </a:lnTo>
                      <a:lnTo>
                        <a:pt x="105" y="185"/>
                      </a:lnTo>
                      <a:lnTo>
                        <a:pt x="121" y="177"/>
                      </a:lnTo>
                      <a:lnTo>
                        <a:pt x="134" y="166"/>
                      </a:lnTo>
                      <a:lnTo>
                        <a:pt x="134" y="166"/>
                      </a:lnTo>
                      <a:lnTo>
                        <a:pt x="143" y="151"/>
                      </a:lnTo>
                      <a:lnTo>
                        <a:pt x="151" y="135"/>
                      </a:lnTo>
                      <a:lnTo>
                        <a:pt x="156" y="116"/>
                      </a:lnTo>
                      <a:lnTo>
                        <a:pt x="159" y="97"/>
                      </a:lnTo>
                      <a:lnTo>
                        <a:pt x="159" y="97"/>
                      </a:lnTo>
                      <a:lnTo>
                        <a:pt x="156" y="81"/>
                      </a:lnTo>
                      <a:lnTo>
                        <a:pt x="153" y="67"/>
                      </a:lnTo>
                      <a:lnTo>
                        <a:pt x="151" y="54"/>
                      </a:lnTo>
                      <a:lnTo>
                        <a:pt x="143" y="43"/>
                      </a:lnTo>
                      <a:lnTo>
                        <a:pt x="143" y="43"/>
                      </a:lnTo>
                      <a:lnTo>
                        <a:pt x="129" y="24"/>
                      </a:lnTo>
                      <a:lnTo>
                        <a:pt x="113" y="11"/>
                      </a:lnTo>
                      <a:close/>
                      <a:moveTo>
                        <a:pt x="100" y="140"/>
                      </a:moveTo>
                      <a:lnTo>
                        <a:pt x="100" y="140"/>
                      </a:lnTo>
                      <a:lnTo>
                        <a:pt x="92" y="148"/>
                      </a:lnTo>
                      <a:lnTo>
                        <a:pt x="84" y="153"/>
                      </a:lnTo>
                      <a:lnTo>
                        <a:pt x="75" y="156"/>
                      </a:lnTo>
                      <a:lnTo>
                        <a:pt x="62" y="156"/>
                      </a:lnTo>
                      <a:lnTo>
                        <a:pt x="44" y="156"/>
                      </a:lnTo>
                      <a:lnTo>
                        <a:pt x="44" y="35"/>
                      </a:lnTo>
                      <a:lnTo>
                        <a:pt x="62" y="35"/>
                      </a:lnTo>
                      <a:lnTo>
                        <a:pt x="62" y="35"/>
                      </a:lnTo>
                      <a:lnTo>
                        <a:pt x="75" y="38"/>
                      </a:lnTo>
                      <a:lnTo>
                        <a:pt x="86" y="43"/>
                      </a:lnTo>
                      <a:lnTo>
                        <a:pt x="86" y="43"/>
                      </a:lnTo>
                      <a:lnTo>
                        <a:pt x="97" y="51"/>
                      </a:lnTo>
                      <a:lnTo>
                        <a:pt x="105" y="62"/>
                      </a:lnTo>
                      <a:lnTo>
                        <a:pt x="105" y="62"/>
                      </a:lnTo>
                      <a:lnTo>
                        <a:pt x="110" y="78"/>
                      </a:lnTo>
                      <a:lnTo>
                        <a:pt x="110" y="97"/>
                      </a:lnTo>
                      <a:lnTo>
                        <a:pt x="110" y="97"/>
                      </a:lnTo>
                      <a:lnTo>
                        <a:pt x="108" y="118"/>
                      </a:lnTo>
                      <a:lnTo>
                        <a:pt x="105" y="129"/>
                      </a:lnTo>
                      <a:lnTo>
                        <a:pt x="100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296" name="Freeform 94"/>
                <p:cNvSpPr>
                  <a:spLocks noChangeArrowheads="1"/>
                </p:cNvSpPr>
                <p:nvPr/>
              </p:nvSpPr>
              <p:spPr bwMode="auto">
                <a:xfrm>
                  <a:off x="4054475" y="5383213"/>
                  <a:ext cx="49213" cy="69850"/>
                </a:xfrm>
                <a:custGeom>
                  <a:avLst/>
                  <a:gdLst>
                    <a:gd name="T0" fmla="*/ 0 w 137"/>
                    <a:gd name="T1" fmla="*/ 194 h 195"/>
                    <a:gd name="T2" fmla="*/ 136 w 137"/>
                    <a:gd name="T3" fmla="*/ 194 h 195"/>
                    <a:gd name="T4" fmla="*/ 136 w 137"/>
                    <a:gd name="T5" fmla="*/ 156 h 195"/>
                    <a:gd name="T6" fmla="*/ 45 w 137"/>
                    <a:gd name="T7" fmla="*/ 156 h 195"/>
                    <a:gd name="T8" fmla="*/ 45 w 137"/>
                    <a:gd name="T9" fmla="*/ 113 h 195"/>
                    <a:gd name="T10" fmla="*/ 115 w 137"/>
                    <a:gd name="T11" fmla="*/ 113 h 195"/>
                    <a:gd name="T12" fmla="*/ 115 w 137"/>
                    <a:gd name="T13" fmla="*/ 78 h 195"/>
                    <a:gd name="T14" fmla="*/ 45 w 137"/>
                    <a:gd name="T15" fmla="*/ 78 h 195"/>
                    <a:gd name="T16" fmla="*/ 45 w 137"/>
                    <a:gd name="T17" fmla="*/ 38 h 195"/>
                    <a:gd name="T18" fmla="*/ 136 w 137"/>
                    <a:gd name="T19" fmla="*/ 38 h 195"/>
                    <a:gd name="T20" fmla="*/ 136 w 137"/>
                    <a:gd name="T21" fmla="*/ 0 h 195"/>
                    <a:gd name="T22" fmla="*/ 0 w 137"/>
                    <a:gd name="T23" fmla="*/ 0 h 195"/>
                    <a:gd name="T24" fmla="*/ 0 w 137"/>
                    <a:gd name="T25" fmla="*/ 194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95">
                      <a:moveTo>
                        <a:pt x="0" y="194"/>
                      </a:moveTo>
                      <a:lnTo>
                        <a:pt x="136" y="194"/>
                      </a:lnTo>
                      <a:lnTo>
                        <a:pt x="136" y="156"/>
                      </a:lnTo>
                      <a:lnTo>
                        <a:pt x="45" y="156"/>
                      </a:lnTo>
                      <a:lnTo>
                        <a:pt x="45" y="113"/>
                      </a:lnTo>
                      <a:lnTo>
                        <a:pt x="115" y="113"/>
                      </a:lnTo>
                      <a:lnTo>
                        <a:pt x="115" y="78"/>
                      </a:lnTo>
                      <a:lnTo>
                        <a:pt x="45" y="78"/>
                      </a:lnTo>
                      <a:lnTo>
                        <a:pt x="45" y="38"/>
                      </a:lnTo>
                      <a:lnTo>
                        <a:pt x="136" y="38"/>
                      </a:lnTo>
                      <a:lnTo>
                        <a:pt x="136" y="0"/>
                      </a:lnTo>
                      <a:lnTo>
                        <a:pt x="0" y="0"/>
                      </a:lnTo>
                      <a:lnTo>
                        <a:pt x="0" y="19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</p:grpSp>
          <p:sp>
            <p:nvSpPr>
              <p:cNvPr id="297" name="Rectangle 296"/>
              <p:cNvSpPr/>
              <p:nvPr/>
            </p:nvSpPr>
            <p:spPr>
              <a:xfrm>
                <a:off x="5063616" y="1007638"/>
                <a:ext cx="3141725" cy="265457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85000"/>
                  </a:lnSpc>
                  <a:defRPr/>
                </a:pPr>
                <a:r>
                  <a:rPr lang="ru-RU" sz="2000" dirty="0">
                    <a:solidFill>
                      <a:srgbClr val="860081"/>
                    </a:solidFill>
                    <a:latin typeface="+mj-lt"/>
                    <a:cs typeface="Franklin Gothic Medium"/>
                  </a:rPr>
                  <a:t>Архитектура с </a:t>
                </a:r>
                <a:r>
                  <a:rPr lang="en-US" sz="2000" dirty="0">
                    <a:solidFill>
                      <a:srgbClr val="860081"/>
                    </a:solidFill>
                    <a:latin typeface="Dual 600"/>
                    <a:cs typeface="Franklin Gothic Medium"/>
                  </a:rPr>
                  <a:t>Ethernet </a:t>
                </a:r>
                <a:r>
                  <a:rPr lang="ru-RU" sz="2000" dirty="0">
                    <a:solidFill>
                      <a:srgbClr val="860081"/>
                    </a:solidFill>
                    <a:latin typeface="+mj-lt"/>
                    <a:cs typeface="Franklin Gothic Medium"/>
                  </a:rPr>
                  <a:t>Фабрикой</a:t>
                </a:r>
              </a:p>
            </p:txBody>
          </p:sp>
          <p:sp>
            <p:nvSpPr>
              <p:cNvPr id="612" name="Rectangle 611"/>
              <p:cNvSpPr/>
              <p:nvPr/>
            </p:nvSpPr>
            <p:spPr bwMode="gray">
              <a:xfrm>
                <a:off x="6770075" y="1522314"/>
                <a:ext cx="147456" cy="14745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16">
                  <a:lnSpc>
                    <a:spcPct val="90000"/>
                  </a:lnSpc>
                  <a:spcBef>
                    <a:spcPts val="400"/>
                  </a:spcBef>
                </a:pPr>
                <a:endParaRPr lang="en-US" sz="2133" dirty="0">
                  <a:solidFill>
                    <a:srgbClr val="FFFFFF"/>
                  </a:solidFill>
                  <a:latin typeface="Dual 300" panose="02000503020000020004" pitchFamily="2" charset="0"/>
                </a:endParaRPr>
              </a:p>
            </p:txBody>
          </p:sp>
          <p:grpSp>
            <p:nvGrpSpPr>
              <p:cNvPr id="613" name="Group 612"/>
              <p:cNvGrpSpPr/>
              <p:nvPr/>
            </p:nvGrpSpPr>
            <p:grpSpPr bwMode="gray">
              <a:xfrm>
                <a:off x="6762714" y="1392659"/>
                <a:ext cx="441802" cy="277111"/>
                <a:chOff x="8283907" y="1365185"/>
                <a:chExt cx="659342" cy="413558"/>
              </a:xfrm>
              <a:solidFill>
                <a:schemeClr val="tx1"/>
              </a:solidFill>
            </p:grpSpPr>
            <p:sp>
              <p:nvSpPr>
                <p:cNvPr id="614" name="Freeform 10"/>
                <p:cNvSpPr>
                  <a:spLocks noChangeArrowheads="1"/>
                </p:cNvSpPr>
                <p:nvPr/>
              </p:nvSpPr>
              <p:spPr bwMode="gray">
                <a:xfrm>
                  <a:off x="8283907" y="1365185"/>
                  <a:ext cx="659342" cy="413558"/>
                </a:xfrm>
                <a:custGeom>
                  <a:avLst/>
                  <a:gdLst>
                    <a:gd name="T0" fmla="*/ 2692 w 2719"/>
                    <a:gd name="T1" fmla="*/ 249 h 1705"/>
                    <a:gd name="T2" fmla="*/ 2514 w 2719"/>
                    <a:gd name="T3" fmla="*/ 189 h 1705"/>
                    <a:gd name="T4" fmla="*/ 2328 w 2719"/>
                    <a:gd name="T5" fmla="*/ 126 h 1705"/>
                    <a:gd name="T6" fmla="*/ 2142 w 2719"/>
                    <a:gd name="T7" fmla="*/ 63 h 1705"/>
                    <a:gd name="T8" fmla="*/ 1953 w 2719"/>
                    <a:gd name="T9" fmla="*/ 0 h 1705"/>
                    <a:gd name="T10" fmla="*/ 2136 w 2719"/>
                    <a:gd name="T11" fmla="*/ 74 h 1705"/>
                    <a:gd name="T12" fmla="*/ 2320 w 2719"/>
                    <a:gd name="T13" fmla="*/ 148 h 1705"/>
                    <a:gd name="T14" fmla="*/ 2503 w 2719"/>
                    <a:gd name="T15" fmla="*/ 223 h 1705"/>
                    <a:gd name="T16" fmla="*/ 2394 w 2719"/>
                    <a:gd name="T17" fmla="*/ 246 h 1705"/>
                    <a:gd name="T18" fmla="*/ 2277 w 2719"/>
                    <a:gd name="T19" fmla="*/ 246 h 1705"/>
                    <a:gd name="T20" fmla="*/ 2028 w 2719"/>
                    <a:gd name="T21" fmla="*/ 243 h 1705"/>
                    <a:gd name="T22" fmla="*/ 1695 w 2719"/>
                    <a:gd name="T23" fmla="*/ 240 h 1705"/>
                    <a:gd name="T24" fmla="*/ 1031 w 2719"/>
                    <a:gd name="T25" fmla="*/ 240 h 1705"/>
                    <a:gd name="T26" fmla="*/ 699 w 2719"/>
                    <a:gd name="T27" fmla="*/ 240 h 1705"/>
                    <a:gd name="T28" fmla="*/ 177 w 2719"/>
                    <a:gd name="T29" fmla="*/ 240 h 1705"/>
                    <a:gd name="T30" fmla="*/ 223 w 2719"/>
                    <a:gd name="T31" fmla="*/ 223 h 1705"/>
                    <a:gd name="T32" fmla="*/ 498 w 2719"/>
                    <a:gd name="T33" fmla="*/ 111 h 1705"/>
                    <a:gd name="T34" fmla="*/ 678 w 2719"/>
                    <a:gd name="T35" fmla="*/ 37 h 1705"/>
                    <a:gd name="T36" fmla="*/ 676 w 2719"/>
                    <a:gd name="T37" fmla="*/ 31 h 1705"/>
                    <a:gd name="T38" fmla="*/ 489 w 2719"/>
                    <a:gd name="T39" fmla="*/ 94 h 1705"/>
                    <a:gd name="T40" fmla="*/ 398 w 2719"/>
                    <a:gd name="T41" fmla="*/ 126 h 1705"/>
                    <a:gd name="T42" fmla="*/ 63 w 2719"/>
                    <a:gd name="T43" fmla="*/ 240 h 1705"/>
                    <a:gd name="T44" fmla="*/ 31 w 2719"/>
                    <a:gd name="T45" fmla="*/ 240 h 1705"/>
                    <a:gd name="T46" fmla="*/ 31 w 2719"/>
                    <a:gd name="T47" fmla="*/ 240 h 1705"/>
                    <a:gd name="T48" fmla="*/ 8 w 2719"/>
                    <a:gd name="T49" fmla="*/ 249 h 1705"/>
                    <a:gd name="T50" fmla="*/ 0 w 2719"/>
                    <a:gd name="T51" fmla="*/ 274 h 1705"/>
                    <a:gd name="T52" fmla="*/ 3 w 2719"/>
                    <a:gd name="T53" fmla="*/ 1675 h 1705"/>
                    <a:gd name="T54" fmla="*/ 3 w 2719"/>
                    <a:gd name="T55" fmla="*/ 1675 h 1705"/>
                    <a:gd name="T56" fmla="*/ 6 w 2719"/>
                    <a:gd name="T57" fmla="*/ 1687 h 1705"/>
                    <a:gd name="T58" fmla="*/ 20 w 2719"/>
                    <a:gd name="T59" fmla="*/ 1701 h 1705"/>
                    <a:gd name="T60" fmla="*/ 174 w 2719"/>
                    <a:gd name="T61" fmla="*/ 1704 h 1705"/>
                    <a:gd name="T62" fmla="*/ 607 w 2719"/>
                    <a:gd name="T63" fmla="*/ 1701 h 1705"/>
                    <a:gd name="T64" fmla="*/ 1180 w 2719"/>
                    <a:gd name="T65" fmla="*/ 1695 h 1705"/>
                    <a:gd name="T66" fmla="*/ 1756 w 2719"/>
                    <a:gd name="T67" fmla="*/ 1687 h 1705"/>
                    <a:gd name="T68" fmla="*/ 2328 w 2719"/>
                    <a:gd name="T69" fmla="*/ 1675 h 1705"/>
                    <a:gd name="T70" fmla="*/ 1756 w 2719"/>
                    <a:gd name="T71" fmla="*/ 1664 h 1705"/>
                    <a:gd name="T72" fmla="*/ 1180 w 2719"/>
                    <a:gd name="T73" fmla="*/ 1658 h 1705"/>
                    <a:gd name="T74" fmla="*/ 607 w 2719"/>
                    <a:gd name="T75" fmla="*/ 1652 h 1705"/>
                    <a:gd name="T76" fmla="*/ 174 w 2719"/>
                    <a:gd name="T77" fmla="*/ 1647 h 1705"/>
                    <a:gd name="T78" fmla="*/ 66 w 2719"/>
                    <a:gd name="T79" fmla="*/ 973 h 1705"/>
                    <a:gd name="T80" fmla="*/ 363 w 2719"/>
                    <a:gd name="T81" fmla="*/ 306 h 1705"/>
                    <a:gd name="T82" fmla="*/ 999 w 2719"/>
                    <a:gd name="T83" fmla="*/ 306 h 1705"/>
                    <a:gd name="T84" fmla="*/ 1363 w 2719"/>
                    <a:gd name="T85" fmla="*/ 306 h 1705"/>
                    <a:gd name="T86" fmla="*/ 1861 w 2719"/>
                    <a:gd name="T87" fmla="*/ 306 h 1705"/>
                    <a:gd name="T88" fmla="*/ 2194 w 2719"/>
                    <a:gd name="T89" fmla="*/ 303 h 1705"/>
                    <a:gd name="T90" fmla="*/ 2360 w 2719"/>
                    <a:gd name="T91" fmla="*/ 300 h 1705"/>
                    <a:gd name="T92" fmla="*/ 2669 w 2719"/>
                    <a:gd name="T93" fmla="*/ 297 h 1705"/>
                    <a:gd name="T94" fmla="*/ 2672 w 2719"/>
                    <a:gd name="T95" fmla="*/ 624 h 1705"/>
                    <a:gd name="T96" fmla="*/ 2678 w 2719"/>
                    <a:gd name="T97" fmla="*/ 973 h 1705"/>
                    <a:gd name="T98" fmla="*/ 2684 w 2719"/>
                    <a:gd name="T99" fmla="*/ 1326 h 1705"/>
                    <a:gd name="T100" fmla="*/ 2692 w 2719"/>
                    <a:gd name="T101" fmla="*/ 1675 h 1705"/>
                    <a:gd name="T102" fmla="*/ 2701 w 2719"/>
                    <a:gd name="T103" fmla="*/ 1326 h 1705"/>
                    <a:gd name="T104" fmla="*/ 2706 w 2719"/>
                    <a:gd name="T105" fmla="*/ 973 h 1705"/>
                    <a:gd name="T106" fmla="*/ 2712 w 2719"/>
                    <a:gd name="T107" fmla="*/ 624 h 1705"/>
                    <a:gd name="T108" fmla="*/ 2718 w 2719"/>
                    <a:gd name="T109" fmla="*/ 274 h 1705"/>
                    <a:gd name="T110" fmla="*/ 2718 w 2719"/>
                    <a:gd name="T111" fmla="*/ 274 h 1705"/>
                    <a:gd name="T112" fmla="*/ 2709 w 2719"/>
                    <a:gd name="T113" fmla="*/ 257 h 1705"/>
                    <a:gd name="T114" fmla="*/ 2692 w 2719"/>
                    <a:gd name="T115" fmla="*/ 249 h 1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9" h="1705">
                      <a:moveTo>
                        <a:pt x="2692" y="249"/>
                      </a:moveTo>
                      <a:lnTo>
                        <a:pt x="2692" y="249"/>
                      </a:lnTo>
                      <a:lnTo>
                        <a:pt x="2689" y="249"/>
                      </a:lnTo>
                      <a:lnTo>
                        <a:pt x="2514" y="189"/>
                      </a:lnTo>
                      <a:lnTo>
                        <a:pt x="2514" y="189"/>
                      </a:lnTo>
                      <a:lnTo>
                        <a:pt x="2328" y="126"/>
                      </a:lnTo>
                      <a:lnTo>
                        <a:pt x="2234" y="94"/>
                      </a:lnTo>
                      <a:lnTo>
                        <a:pt x="2142" y="63"/>
                      </a:lnTo>
                      <a:lnTo>
                        <a:pt x="2048" y="31"/>
                      </a:lnTo>
                      <a:lnTo>
                        <a:pt x="1953" y="0"/>
                      </a:lnTo>
                      <a:lnTo>
                        <a:pt x="2045" y="37"/>
                      </a:lnTo>
                      <a:lnTo>
                        <a:pt x="2136" y="74"/>
                      </a:lnTo>
                      <a:lnTo>
                        <a:pt x="2228" y="111"/>
                      </a:lnTo>
                      <a:lnTo>
                        <a:pt x="2320" y="148"/>
                      </a:lnTo>
                      <a:lnTo>
                        <a:pt x="2320" y="148"/>
                      </a:lnTo>
                      <a:lnTo>
                        <a:pt x="2503" y="223"/>
                      </a:lnTo>
                      <a:lnTo>
                        <a:pt x="2569" y="249"/>
                      </a:lnTo>
                      <a:lnTo>
                        <a:pt x="2394" y="246"/>
                      </a:lnTo>
                      <a:lnTo>
                        <a:pt x="2360" y="246"/>
                      </a:lnTo>
                      <a:lnTo>
                        <a:pt x="2277" y="246"/>
                      </a:lnTo>
                      <a:lnTo>
                        <a:pt x="2194" y="243"/>
                      </a:lnTo>
                      <a:lnTo>
                        <a:pt x="2028" y="243"/>
                      </a:lnTo>
                      <a:lnTo>
                        <a:pt x="1861" y="240"/>
                      </a:lnTo>
                      <a:lnTo>
                        <a:pt x="1695" y="240"/>
                      </a:lnTo>
                      <a:lnTo>
                        <a:pt x="1363" y="240"/>
                      </a:lnTo>
                      <a:lnTo>
                        <a:pt x="1031" y="240"/>
                      </a:lnTo>
                      <a:lnTo>
                        <a:pt x="999" y="240"/>
                      </a:lnTo>
                      <a:lnTo>
                        <a:pt x="699" y="240"/>
                      </a:lnTo>
                      <a:lnTo>
                        <a:pt x="363" y="240"/>
                      </a:lnTo>
                      <a:lnTo>
                        <a:pt x="177" y="240"/>
                      </a:lnTo>
                      <a:lnTo>
                        <a:pt x="223" y="223"/>
                      </a:lnTo>
                      <a:lnTo>
                        <a:pt x="223" y="223"/>
                      </a:lnTo>
                      <a:lnTo>
                        <a:pt x="407" y="148"/>
                      </a:lnTo>
                      <a:lnTo>
                        <a:pt x="498" y="111"/>
                      </a:lnTo>
                      <a:lnTo>
                        <a:pt x="590" y="74"/>
                      </a:lnTo>
                      <a:lnTo>
                        <a:pt x="678" y="37"/>
                      </a:lnTo>
                      <a:lnTo>
                        <a:pt x="770" y="0"/>
                      </a:lnTo>
                      <a:lnTo>
                        <a:pt x="676" y="31"/>
                      </a:lnTo>
                      <a:lnTo>
                        <a:pt x="584" y="63"/>
                      </a:lnTo>
                      <a:lnTo>
                        <a:pt x="489" y="94"/>
                      </a:lnTo>
                      <a:lnTo>
                        <a:pt x="398" y="126"/>
                      </a:lnTo>
                      <a:lnTo>
                        <a:pt x="398" y="126"/>
                      </a:lnTo>
                      <a:lnTo>
                        <a:pt x="212" y="189"/>
                      </a:lnTo>
                      <a:lnTo>
                        <a:pt x="63" y="240"/>
                      </a:lnTo>
                      <a:lnTo>
                        <a:pt x="31" y="240"/>
                      </a:lnTo>
                      <a:lnTo>
                        <a:pt x="31" y="240"/>
                      </a:lnTo>
                      <a:lnTo>
                        <a:pt x="31" y="240"/>
                      </a:lnTo>
                      <a:lnTo>
                        <a:pt x="31" y="240"/>
                      </a:lnTo>
                      <a:lnTo>
                        <a:pt x="20" y="243"/>
                      </a:lnTo>
                      <a:lnTo>
                        <a:pt x="8" y="249"/>
                      </a:lnTo>
                      <a:lnTo>
                        <a:pt x="3" y="260"/>
                      </a:lnTo>
                      <a:lnTo>
                        <a:pt x="0" y="274"/>
                      </a:lnTo>
                      <a:lnTo>
                        <a:pt x="0" y="973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6" y="1687"/>
                      </a:lnTo>
                      <a:lnTo>
                        <a:pt x="11" y="1695"/>
                      </a:lnTo>
                      <a:lnTo>
                        <a:pt x="20" y="1701"/>
                      </a:lnTo>
                      <a:lnTo>
                        <a:pt x="31" y="1704"/>
                      </a:lnTo>
                      <a:lnTo>
                        <a:pt x="174" y="1704"/>
                      </a:lnTo>
                      <a:lnTo>
                        <a:pt x="321" y="1704"/>
                      </a:lnTo>
                      <a:lnTo>
                        <a:pt x="607" y="1701"/>
                      </a:lnTo>
                      <a:lnTo>
                        <a:pt x="893" y="1698"/>
                      </a:lnTo>
                      <a:lnTo>
                        <a:pt x="1180" y="1695"/>
                      </a:lnTo>
                      <a:lnTo>
                        <a:pt x="1466" y="1689"/>
                      </a:lnTo>
                      <a:lnTo>
                        <a:pt x="1756" y="1687"/>
                      </a:lnTo>
                      <a:lnTo>
                        <a:pt x="2042" y="1681"/>
                      </a:lnTo>
                      <a:lnTo>
                        <a:pt x="2328" y="1675"/>
                      </a:lnTo>
                      <a:lnTo>
                        <a:pt x="2042" y="1669"/>
                      </a:lnTo>
                      <a:lnTo>
                        <a:pt x="1756" y="1664"/>
                      </a:lnTo>
                      <a:lnTo>
                        <a:pt x="1466" y="1661"/>
                      </a:lnTo>
                      <a:lnTo>
                        <a:pt x="1180" y="1658"/>
                      </a:lnTo>
                      <a:lnTo>
                        <a:pt x="893" y="1652"/>
                      </a:lnTo>
                      <a:lnTo>
                        <a:pt x="607" y="1652"/>
                      </a:lnTo>
                      <a:lnTo>
                        <a:pt x="321" y="1650"/>
                      </a:lnTo>
                      <a:lnTo>
                        <a:pt x="174" y="1647"/>
                      </a:lnTo>
                      <a:lnTo>
                        <a:pt x="60" y="1647"/>
                      </a:lnTo>
                      <a:lnTo>
                        <a:pt x="66" y="973"/>
                      </a:lnTo>
                      <a:lnTo>
                        <a:pt x="66" y="306"/>
                      </a:lnTo>
                      <a:lnTo>
                        <a:pt x="363" y="306"/>
                      </a:lnTo>
                      <a:lnTo>
                        <a:pt x="699" y="306"/>
                      </a:lnTo>
                      <a:lnTo>
                        <a:pt x="999" y="306"/>
                      </a:lnTo>
                      <a:lnTo>
                        <a:pt x="1031" y="306"/>
                      </a:lnTo>
                      <a:lnTo>
                        <a:pt x="1363" y="306"/>
                      </a:lnTo>
                      <a:lnTo>
                        <a:pt x="1695" y="306"/>
                      </a:lnTo>
                      <a:lnTo>
                        <a:pt x="1861" y="306"/>
                      </a:lnTo>
                      <a:lnTo>
                        <a:pt x="2028" y="303"/>
                      </a:lnTo>
                      <a:lnTo>
                        <a:pt x="2194" y="303"/>
                      </a:lnTo>
                      <a:lnTo>
                        <a:pt x="2277" y="300"/>
                      </a:lnTo>
                      <a:lnTo>
                        <a:pt x="2360" y="300"/>
                      </a:lnTo>
                      <a:lnTo>
                        <a:pt x="2394" y="300"/>
                      </a:lnTo>
                      <a:lnTo>
                        <a:pt x="2669" y="297"/>
                      </a:lnTo>
                      <a:lnTo>
                        <a:pt x="2669" y="449"/>
                      </a:lnTo>
                      <a:lnTo>
                        <a:pt x="2672" y="624"/>
                      </a:lnTo>
                      <a:lnTo>
                        <a:pt x="2672" y="624"/>
                      </a:lnTo>
                      <a:lnTo>
                        <a:pt x="2678" y="973"/>
                      </a:lnTo>
                      <a:lnTo>
                        <a:pt x="2678" y="973"/>
                      </a:lnTo>
                      <a:lnTo>
                        <a:pt x="2684" y="1326"/>
                      </a:lnTo>
                      <a:lnTo>
                        <a:pt x="2689" y="1500"/>
                      </a:lnTo>
                      <a:lnTo>
                        <a:pt x="2692" y="1675"/>
                      </a:lnTo>
                      <a:lnTo>
                        <a:pt x="2698" y="1500"/>
                      </a:lnTo>
                      <a:lnTo>
                        <a:pt x="2701" y="1326"/>
                      </a:lnTo>
                      <a:lnTo>
                        <a:pt x="2701" y="1326"/>
                      </a:lnTo>
                      <a:lnTo>
                        <a:pt x="2706" y="973"/>
                      </a:lnTo>
                      <a:lnTo>
                        <a:pt x="2706" y="973"/>
                      </a:lnTo>
                      <a:lnTo>
                        <a:pt x="2712" y="624"/>
                      </a:lnTo>
                      <a:lnTo>
                        <a:pt x="2715" y="449"/>
                      </a:lnTo>
                      <a:lnTo>
                        <a:pt x="2718" y="274"/>
                      </a:lnTo>
                      <a:lnTo>
                        <a:pt x="2718" y="274"/>
                      </a:lnTo>
                      <a:lnTo>
                        <a:pt x="2718" y="274"/>
                      </a:lnTo>
                      <a:lnTo>
                        <a:pt x="2715" y="263"/>
                      </a:lnTo>
                      <a:lnTo>
                        <a:pt x="2709" y="257"/>
                      </a:lnTo>
                      <a:lnTo>
                        <a:pt x="2703" y="252"/>
                      </a:lnTo>
                      <a:lnTo>
                        <a:pt x="2692" y="24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grpSp>
              <p:nvGrpSpPr>
                <p:cNvPr id="615" name="Group 614"/>
                <p:cNvGrpSpPr/>
                <p:nvPr/>
              </p:nvGrpSpPr>
              <p:grpSpPr bwMode="gray">
                <a:xfrm>
                  <a:off x="8445209" y="1428749"/>
                  <a:ext cx="344374" cy="344373"/>
                  <a:chOff x="8383289" y="1310409"/>
                  <a:chExt cx="462715" cy="462714"/>
                </a:xfrm>
                <a:grpFill/>
              </p:grpSpPr>
              <p:sp>
                <p:nvSpPr>
                  <p:cNvPr id="616" name="Freeform 11"/>
                  <p:cNvSpPr>
                    <a:spLocks noChangeArrowheads="1"/>
                  </p:cNvSpPr>
                  <p:nvPr/>
                </p:nvSpPr>
                <p:spPr bwMode="gray">
                  <a:xfrm>
                    <a:off x="8555338" y="1310409"/>
                    <a:ext cx="119686" cy="130372"/>
                  </a:xfrm>
                  <a:custGeom>
                    <a:avLst/>
                    <a:gdLst>
                      <a:gd name="T0" fmla="*/ 14 w 493"/>
                      <a:gd name="T1" fmla="*/ 304 h 539"/>
                      <a:gd name="T2" fmla="*/ 28 w 493"/>
                      <a:gd name="T3" fmla="*/ 307 h 539"/>
                      <a:gd name="T4" fmla="*/ 66 w 493"/>
                      <a:gd name="T5" fmla="*/ 304 h 539"/>
                      <a:gd name="T6" fmla="*/ 146 w 493"/>
                      <a:gd name="T7" fmla="*/ 301 h 539"/>
                      <a:gd name="T8" fmla="*/ 149 w 493"/>
                      <a:gd name="T9" fmla="*/ 301 h 539"/>
                      <a:gd name="T10" fmla="*/ 151 w 493"/>
                      <a:gd name="T11" fmla="*/ 403 h 539"/>
                      <a:gd name="T12" fmla="*/ 160 w 493"/>
                      <a:gd name="T13" fmla="*/ 523 h 539"/>
                      <a:gd name="T14" fmla="*/ 163 w 493"/>
                      <a:gd name="T15" fmla="*/ 523 h 539"/>
                      <a:gd name="T16" fmla="*/ 169 w 493"/>
                      <a:gd name="T17" fmla="*/ 403 h 539"/>
                      <a:gd name="T18" fmla="*/ 175 w 493"/>
                      <a:gd name="T19" fmla="*/ 292 h 539"/>
                      <a:gd name="T20" fmla="*/ 154 w 493"/>
                      <a:gd name="T21" fmla="*/ 272 h 539"/>
                      <a:gd name="T22" fmla="*/ 146 w 493"/>
                      <a:gd name="T23" fmla="*/ 272 h 539"/>
                      <a:gd name="T24" fmla="*/ 123 w 493"/>
                      <a:gd name="T25" fmla="*/ 272 h 539"/>
                      <a:gd name="T26" fmla="*/ 54 w 493"/>
                      <a:gd name="T27" fmla="*/ 269 h 539"/>
                      <a:gd name="T28" fmla="*/ 169 w 493"/>
                      <a:gd name="T29" fmla="*/ 140 h 539"/>
                      <a:gd name="T30" fmla="*/ 246 w 493"/>
                      <a:gd name="T31" fmla="*/ 55 h 539"/>
                      <a:gd name="T32" fmla="*/ 275 w 493"/>
                      <a:gd name="T33" fmla="*/ 89 h 539"/>
                      <a:gd name="T34" fmla="*/ 409 w 493"/>
                      <a:gd name="T35" fmla="*/ 238 h 539"/>
                      <a:gd name="T36" fmla="*/ 429 w 493"/>
                      <a:gd name="T37" fmla="*/ 269 h 539"/>
                      <a:gd name="T38" fmla="*/ 349 w 493"/>
                      <a:gd name="T39" fmla="*/ 272 h 539"/>
                      <a:gd name="T40" fmla="*/ 341 w 493"/>
                      <a:gd name="T41" fmla="*/ 272 h 539"/>
                      <a:gd name="T42" fmla="*/ 321 w 493"/>
                      <a:gd name="T43" fmla="*/ 292 h 539"/>
                      <a:gd name="T44" fmla="*/ 321 w 493"/>
                      <a:gd name="T45" fmla="*/ 301 h 539"/>
                      <a:gd name="T46" fmla="*/ 321 w 493"/>
                      <a:gd name="T47" fmla="*/ 309 h 539"/>
                      <a:gd name="T48" fmla="*/ 329 w 493"/>
                      <a:gd name="T49" fmla="*/ 474 h 539"/>
                      <a:gd name="T50" fmla="*/ 335 w 493"/>
                      <a:gd name="T51" fmla="*/ 538 h 539"/>
                      <a:gd name="T52" fmla="*/ 338 w 493"/>
                      <a:gd name="T53" fmla="*/ 474 h 539"/>
                      <a:gd name="T54" fmla="*/ 346 w 493"/>
                      <a:gd name="T55" fmla="*/ 309 h 539"/>
                      <a:gd name="T56" fmla="*/ 358 w 493"/>
                      <a:gd name="T57" fmla="*/ 301 h 539"/>
                      <a:gd name="T58" fmla="*/ 429 w 493"/>
                      <a:gd name="T59" fmla="*/ 304 h 539"/>
                      <a:gd name="T60" fmla="*/ 470 w 493"/>
                      <a:gd name="T61" fmla="*/ 307 h 539"/>
                      <a:gd name="T62" fmla="*/ 481 w 493"/>
                      <a:gd name="T63" fmla="*/ 304 h 539"/>
                      <a:gd name="T64" fmla="*/ 492 w 493"/>
                      <a:gd name="T65" fmla="*/ 286 h 539"/>
                      <a:gd name="T66" fmla="*/ 492 w 493"/>
                      <a:gd name="T67" fmla="*/ 278 h 539"/>
                      <a:gd name="T68" fmla="*/ 441 w 493"/>
                      <a:gd name="T69" fmla="*/ 209 h 539"/>
                      <a:gd name="T70" fmla="*/ 309 w 493"/>
                      <a:gd name="T71" fmla="*/ 57 h 539"/>
                      <a:gd name="T72" fmla="*/ 275 w 493"/>
                      <a:gd name="T73" fmla="*/ 14 h 539"/>
                      <a:gd name="T74" fmla="*/ 272 w 493"/>
                      <a:gd name="T75" fmla="*/ 11 h 539"/>
                      <a:gd name="T76" fmla="*/ 243 w 493"/>
                      <a:gd name="T77" fmla="*/ 0 h 539"/>
                      <a:gd name="T78" fmla="*/ 215 w 493"/>
                      <a:gd name="T79" fmla="*/ 20 h 539"/>
                      <a:gd name="T80" fmla="*/ 180 w 493"/>
                      <a:gd name="T81" fmla="*/ 57 h 539"/>
                      <a:gd name="T82" fmla="*/ 49 w 493"/>
                      <a:gd name="T83" fmla="*/ 212 h 539"/>
                      <a:gd name="T84" fmla="*/ 6 w 493"/>
                      <a:gd name="T85" fmla="*/ 266 h 539"/>
                      <a:gd name="T86" fmla="*/ 3 w 493"/>
                      <a:gd name="T87" fmla="*/ 272 h 539"/>
                      <a:gd name="T88" fmla="*/ 6 w 493"/>
                      <a:gd name="T89" fmla="*/ 298 h 539"/>
                      <a:gd name="T90" fmla="*/ 149 w 493"/>
                      <a:gd name="T91" fmla="*/ 301 h 539"/>
                      <a:gd name="T92" fmla="*/ 346 w 493"/>
                      <a:gd name="T93" fmla="*/ 301 h 539"/>
                      <a:gd name="T94" fmla="*/ 467 w 493"/>
                      <a:gd name="T95" fmla="*/ 269 h 5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93" h="539">
                        <a:moveTo>
                          <a:pt x="6" y="298"/>
                        </a:moveTo>
                        <a:lnTo>
                          <a:pt x="6" y="298"/>
                        </a:lnTo>
                        <a:lnTo>
                          <a:pt x="14" y="304"/>
                        </a:lnTo>
                        <a:lnTo>
                          <a:pt x="14" y="304"/>
                        </a:lnTo>
                        <a:lnTo>
                          <a:pt x="23" y="307"/>
                        </a:lnTo>
                        <a:lnTo>
                          <a:pt x="25" y="307"/>
                        </a:lnTo>
                        <a:lnTo>
                          <a:pt x="25" y="307"/>
                        </a:lnTo>
                        <a:lnTo>
                          <a:pt x="28" y="307"/>
                        </a:lnTo>
                        <a:lnTo>
                          <a:pt x="37" y="307"/>
                        </a:lnTo>
                        <a:lnTo>
                          <a:pt x="37" y="307"/>
                        </a:lnTo>
                        <a:lnTo>
                          <a:pt x="66" y="304"/>
                        </a:lnTo>
                        <a:lnTo>
                          <a:pt x="66" y="304"/>
                        </a:lnTo>
                        <a:lnTo>
                          <a:pt x="123" y="304"/>
                        </a:lnTo>
                        <a:lnTo>
                          <a:pt x="123" y="304"/>
                        </a:lnTo>
                        <a:lnTo>
                          <a:pt x="137" y="304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9" y="301"/>
                        </a:lnTo>
                        <a:lnTo>
                          <a:pt x="149" y="301"/>
                        </a:lnTo>
                        <a:lnTo>
                          <a:pt x="149" y="309"/>
                        </a:lnTo>
                        <a:lnTo>
                          <a:pt x="149" y="309"/>
                        </a:lnTo>
                        <a:lnTo>
                          <a:pt x="151" y="403"/>
                        </a:lnTo>
                        <a:lnTo>
                          <a:pt x="151" y="403"/>
                        </a:lnTo>
                        <a:lnTo>
                          <a:pt x="157" y="474"/>
                        </a:lnTo>
                        <a:lnTo>
                          <a:pt x="157" y="474"/>
                        </a:lnTo>
                        <a:lnTo>
                          <a:pt x="160" y="523"/>
                        </a:lnTo>
                        <a:lnTo>
                          <a:pt x="160" y="523"/>
                        </a:lnTo>
                        <a:lnTo>
                          <a:pt x="160" y="538"/>
                        </a:lnTo>
                        <a:lnTo>
                          <a:pt x="160" y="538"/>
                        </a:lnTo>
                        <a:lnTo>
                          <a:pt x="163" y="523"/>
                        </a:lnTo>
                        <a:lnTo>
                          <a:pt x="163" y="523"/>
                        </a:lnTo>
                        <a:lnTo>
                          <a:pt x="166" y="474"/>
                        </a:lnTo>
                        <a:lnTo>
                          <a:pt x="166" y="474"/>
                        </a:lnTo>
                        <a:lnTo>
                          <a:pt x="169" y="403"/>
                        </a:lnTo>
                        <a:lnTo>
                          <a:pt x="169" y="403"/>
                        </a:lnTo>
                        <a:lnTo>
                          <a:pt x="175" y="309"/>
                        </a:lnTo>
                        <a:lnTo>
                          <a:pt x="175" y="304"/>
                        </a:lnTo>
                        <a:lnTo>
                          <a:pt x="175" y="304"/>
                        </a:lnTo>
                        <a:lnTo>
                          <a:pt x="175" y="292"/>
                        </a:lnTo>
                        <a:lnTo>
                          <a:pt x="175" y="292"/>
                        </a:lnTo>
                        <a:lnTo>
                          <a:pt x="166" y="281"/>
                        </a:lnTo>
                        <a:lnTo>
                          <a:pt x="160" y="275"/>
                        </a:lnTo>
                        <a:lnTo>
                          <a:pt x="154" y="272"/>
                        </a:lnTo>
                        <a:lnTo>
                          <a:pt x="154" y="272"/>
                        </a:lnTo>
                        <a:lnTo>
                          <a:pt x="151" y="272"/>
                        </a:lnTo>
                        <a:lnTo>
                          <a:pt x="149" y="272"/>
                        </a:lnTo>
                        <a:lnTo>
                          <a:pt x="146" y="272"/>
                        </a:lnTo>
                        <a:lnTo>
                          <a:pt x="137" y="272"/>
                        </a:lnTo>
                        <a:lnTo>
                          <a:pt x="137" y="272"/>
                        </a:lnTo>
                        <a:lnTo>
                          <a:pt x="123" y="272"/>
                        </a:lnTo>
                        <a:lnTo>
                          <a:pt x="123" y="272"/>
                        </a:lnTo>
                        <a:lnTo>
                          <a:pt x="66" y="269"/>
                        </a:lnTo>
                        <a:lnTo>
                          <a:pt x="66" y="269"/>
                        </a:lnTo>
                        <a:lnTo>
                          <a:pt x="54" y="269"/>
                        </a:lnTo>
                        <a:lnTo>
                          <a:pt x="54" y="269"/>
                        </a:lnTo>
                        <a:lnTo>
                          <a:pt x="80" y="241"/>
                        </a:lnTo>
                        <a:lnTo>
                          <a:pt x="80" y="241"/>
                        </a:lnTo>
                        <a:lnTo>
                          <a:pt x="169" y="140"/>
                        </a:lnTo>
                        <a:lnTo>
                          <a:pt x="169" y="140"/>
                        </a:lnTo>
                        <a:lnTo>
                          <a:pt x="215" y="89"/>
                        </a:lnTo>
                        <a:lnTo>
                          <a:pt x="215" y="89"/>
                        </a:lnTo>
                        <a:lnTo>
                          <a:pt x="238" y="63"/>
                        </a:lnTo>
                        <a:lnTo>
                          <a:pt x="246" y="55"/>
                        </a:lnTo>
                        <a:lnTo>
                          <a:pt x="252" y="63"/>
                        </a:lnTo>
                        <a:lnTo>
                          <a:pt x="252" y="63"/>
                        </a:lnTo>
                        <a:lnTo>
                          <a:pt x="275" y="89"/>
                        </a:lnTo>
                        <a:lnTo>
                          <a:pt x="275" y="89"/>
                        </a:lnTo>
                        <a:lnTo>
                          <a:pt x="321" y="138"/>
                        </a:lnTo>
                        <a:lnTo>
                          <a:pt x="321" y="138"/>
                        </a:lnTo>
                        <a:lnTo>
                          <a:pt x="409" y="238"/>
                        </a:lnTo>
                        <a:lnTo>
                          <a:pt x="409" y="238"/>
                        </a:lnTo>
                        <a:lnTo>
                          <a:pt x="438" y="269"/>
                        </a:lnTo>
                        <a:lnTo>
                          <a:pt x="438" y="269"/>
                        </a:lnTo>
                        <a:lnTo>
                          <a:pt x="429" y="269"/>
                        </a:lnTo>
                        <a:lnTo>
                          <a:pt x="429" y="269"/>
                        </a:lnTo>
                        <a:lnTo>
                          <a:pt x="372" y="272"/>
                        </a:lnTo>
                        <a:lnTo>
                          <a:pt x="372" y="272"/>
                        </a:lnTo>
                        <a:lnTo>
                          <a:pt x="358" y="272"/>
                        </a:lnTo>
                        <a:lnTo>
                          <a:pt x="349" y="272"/>
                        </a:lnTo>
                        <a:lnTo>
                          <a:pt x="346" y="272"/>
                        </a:lnTo>
                        <a:lnTo>
                          <a:pt x="346" y="272"/>
                        </a:lnTo>
                        <a:lnTo>
                          <a:pt x="341" y="272"/>
                        </a:lnTo>
                        <a:lnTo>
                          <a:pt x="341" y="272"/>
                        </a:lnTo>
                        <a:lnTo>
                          <a:pt x="332" y="275"/>
                        </a:lnTo>
                        <a:lnTo>
                          <a:pt x="329" y="281"/>
                        </a:lnTo>
                        <a:lnTo>
                          <a:pt x="321" y="292"/>
                        </a:lnTo>
                        <a:lnTo>
                          <a:pt x="321" y="292"/>
                        </a:lnTo>
                        <a:lnTo>
                          <a:pt x="321" y="295"/>
                        </a:lnTo>
                        <a:lnTo>
                          <a:pt x="321" y="298"/>
                        </a:lnTo>
                        <a:lnTo>
                          <a:pt x="321" y="298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4"/>
                        </a:lnTo>
                        <a:lnTo>
                          <a:pt x="321" y="309"/>
                        </a:lnTo>
                        <a:lnTo>
                          <a:pt x="321" y="309"/>
                        </a:lnTo>
                        <a:lnTo>
                          <a:pt x="326" y="403"/>
                        </a:lnTo>
                        <a:lnTo>
                          <a:pt x="326" y="403"/>
                        </a:lnTo>
                        <a:lnTo>
                          <a:pt x="329" y="474"/>
                        </a:lnTo>
                        <a:lnTo>
                          <a:pt x="329" y="474"/>
                        </a:lnTo>
                        <a:lnTo>
                          <a:pt x="332" y="523"/>
                        </a:lnTo>
                        <a:lnTo>
                          <a:pt x="332" y="523"/>
                        </a:lnTo>
                        <a:lnTo>
                          <a:pt x="335" y="538"/>
                        </a:lnTo>
                        <a:lnTo>
                          <a:pt x="335" y="538"/>
                        </a:lnTo>
                        <a:lnTo>
                          <a:pt x="335" y="523"/>
                        </a:lnTo>
                        <a:lnTo>
                          <a:pt x="335" y="523"/>
                        </a:lnTo>
                        <a:lnTo>
                          <a:pt x="338" y="474"/>
                        </a:lnTo>
                        <a:lnTo>
                          <a:pt x="338" y="474"/>
                        </a:lnTo>
                        <a:lnTo>
                          <a:pt x="343" y="403"/>
                        </a:lnTo>
                        <a:lnTo>
                          <a:pt x="343" y="403"/>
                        </a:lnTo>
                        <a:lnTo>
                          <a:pt x="346" y="309"/>
                        </a:lnTo>
                        <a:lnTo>
                          <a:pt x="346" y="304"/>
                        </a:lnTo>
                        <a:lnTo>
                          <a:pt x="346" y="301"/>
                        </a:lnTo>
                        <a:lnTo>
                          <a:pt x="349" y="301"/>
                        </a:lnTo>
                        <a:lnTo>
                          <a:pt x="358" y="301"/>
                        </a:lnTo>
                        <a:lnTo>
                          <a:pt x="358" y="301"/>
                        </a:lnTo>
                        <a:lnTo>
                          <a:pt x="372" y="304"/>
                        </a:lnTo>
                        <a:lnTo>
                          <a:pt x="372" y="304"/>
                        </a:lnTo>
                        <a:lnTo>
                          <a:pt x="429" y="304"/>
                        </a:lnTo>
                        <a:lnTo>
                          <a:pt x="429" y="304"/>
                        </a:lnTo>
                        <a:lnTo>
                          <a:pt x="458" y="307"/>
                        </a:lnTo>
                        <a:lnTo>
                          <a:pt x="467" y="307"/>
                        </a:lnTo>
                        <a:lnTo>
                          <a:pt x="470" y="307"/>
                        </a:lnTo>
                        <a:lnTo>
                          <a:pt x="470" y="307"/>
                        </a:lnTo>
                        <a:lnTo>
                          <a:pt x="475" y="304"/>
                        </a:lnTo>
                        <a:lnTo>
                          <a:pt x="475" y="304"/>
                        </a:lnTo>
                        <a:lnTo>
                          <a:pt x="481" y="304"/>
                        </a:lnTo>
                        <a:lnTo>
                          <a:pt x="487" y="298"/>
                        </a:lnTo>
                        <a:lnTo>
                          <a:pt x="487" y="298"/>
                        </a:lnTo>
                        <a:lnTo>
                          <a:pt x="492" y="286"/>
                        </a:lnTo>
                        <a:lnTo>
                          <a:pt x="492" y="286"/>
                        </a:lnTo>
                        <a:lnTo>
                          <a:pt x="492" y="281"/>
                        </a:lnTo>
                        <a:lnTo>
                          <a:pt x="492" y="281"/>
                        </a:lnTo>
                        <a:lnTo>
                          <a:pt x="492" y="278"/>
                        </a:lnTo>
                        <a:lnTo>
                          <a:pt x="492" y="278"/>
                        </a:lnTo>
                        <a:lnTo>
                          <a:pt x="487" y="266"/>
                        </a:lnTo>
                        <a:lnTo>
                          <a:pt x="481" y="261"/>
                        </a:lnTo>
                        <a:lnTo>
                          <a:pt x="481" y="261"/>
                        </a:lnTo>
                        <a:lnTo>
                          <a:pt x="441" y="209"/>
                        </a:lnTo>
                        <a:lnTo>
                          <a:pt x="441" y="209"/>
                        </a:lnTo>
                        <a:lnTo>
                          <a:pt x="355" y="109"/>
                        </a:lnTo>
                        <a:lnTo>
                          <a:pt x="355" y="109"/>
                        </a:lnTo>
                        <a:lnTo>
                          <a:pt x="309" y="57"/>
                        </a:lnTo>
                        <a:lnTo>
                          <a:pt x="309" y="57"/>
                        </a:lnTo>
                        <a:lnTo>
                          <a:pt x="289" y="32"/>
                        </a:lnTo>
                        <a:lnTo>
                          <a:pt x="278" y="17"/>
                        </a:lnTo>
                        <a:lnTo>
                          <a:pt x="275" y="14"/>
                        </a:lnTo>
                        <a:lnTo>
                          <a:pt x="272" y="14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66" y="9"/>
                        </a:lnTo>
                        <a:lnTo>
                          <a:pt x="266" y="9"/>
                        </a:lnTo>
                        <a:lnTo>
                          <a:pt x="255" y="3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29" y="6"/>
                        </a:lnTo>
                        <a:lnTo>
                          <a:pt x="220" y="11"/>
                        </a:lnTo>
                        <a:lnTo>
                          <a:pt x="215" y="20"/>
                        </a:lnTo>
                        <a:lnTo>
                          <a:pt x="203" y="32"/>
                        </a:lnTo>
                        <a:lnTo>
                          <a:pt x="203" y="32"/>
                        </a:lnTo>
                        <a:lnTo>
                          <a:pt x="180" y="57"/>
                        </a:lnTo>
                        <a:lnTo>
                          <a:pt x="180" y="57"/>
                        </a:lnTo>
                        <a:lnTo>
                          <a:pt x="135" y="112"/>
                        </a:lnTo>
                        <a:lnTo>
                          <a:pt x="135" y="112"/>
                        </a:lnTo>
                        <a:lnTo>
                          <a:pt x="49" y="212"/>
                        </a:lnTo>
                        <a:lnTo>
                          <a:pt x="49" y="212"/>
                        </a:lnTo>
                        <a:lnTo>
                          <a:pt x="8" y="261"/>
                        </a:lnTo>
                        <a:lnTo>
                          <a:pt x="6" y="264"/>
                        </a:lnTo>
                        <a:lnTo>
                          <a:pt x="6" y="264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3" y="272"/>
                        </a:lnTo>
                        <a:lnTo>
                          <a:pt x="3" y="272"/>
                        </a:lnTo>
                        <a:lnTo>
                          <a:pt x="0" y="278"/>
                        </a:lnTo>
                        <a:lnTo>
                          <a:pt x="0" y="289"/>
                        </a:lnTo>
                        <a:lnTo>
                          <a:pt x="0" y="289"/>
                        </a:lnTo>
                        <a:lnTo>
                          <a:pt x="6" y="298"/>
                        </a:lnTo>
                        <a:close/>
                        <a:moveTo>
                          <a:pt x="149" y="301"/>
                        </a:moveTo>
                        <a:lnTo>
                          <a:pt x="149" y="301"/>
                        </a:lnTo>
                        <a:close/>
                        <a:moveTo>
                          <a:pt x="149" y="301"/>
                        </a:moveTo>
                        <a:lnTo>
                          <a:pt x="149" y="301"/>
                        </a:lnTo>
                        <a:lnTo>
                          <a:pt x="146" y="301"/>
                        </a:lnTo>
                        <a:lnTo>
                          <a:pt x="149" y="301"/>
                        </a:lnTo>
                        <a:close/>
                        <a:moveTo>
                          <a:pt x="346" y="301"/>
                        </a:moveTo>
                        <a:lnTo>
                          <a:pt x="346" y="301"/>
                        </a:lnTo>
                        <a:close/>
                        <a:moveTo>
                          <a:pt x="467" y="269"/>
                        </a:moveTo>
                        <a:lnTo>
                          <a:pt x="467" y="269"/>
                        </a:lnTo>
                        <a:close/>
                        <a:moveTo>
                          <a:pt x="467" y="269"/>
                        </a:moveTo>
                        <a:lnTo>
                          <a:pt x="467" y="269"/>
                        </a:lnTo>
                        <a:close/>
                        <a:moveTo>
                          <a:pt x="25" y="269"/>
                        </a:moveTo>
                        <a:lnTo>
                          <a:pt x="25" y="2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17" name="Freeform 12"/>
                  <p:cNvSpPr>
                    <a:spLocks noChangeArrowheads="1"/>
                  </p:cNvSpPr>
                  <p:nvPr/>
                </p:nvSpPr>
                <p:spPr bwMode="gray">
                  <a:xfrm>
                    <a:off x="8555338" y="1310409"/>
                    <a:ext cx="119686" cy="130372"/>
                  </a:xfrm>
                  <a:custGeom>
                    <a:avLst/>
                    <a:gdLst>
                      <a:gd name="T0" fmla="*/ 14 w 493"/>
                      <a:gd name="T1" fmla="*/ 304 h 539"/>
                      <a:gd name="T2" fmla="*/ 25 w 493"/>
                      <a:gd name="T3" fmla="*/ 307 h 539"/>
                      <a:gd name="T4" fmla="*/ 37 w 493"/>
                      <a:gd name="T5" fmla="*/ 307 h 539"/>
                      <a:gd name="T6" fmla="*/ 66 w 493"/>
                      <a:gd name="T7" fmla="*/ 304 h 539"/>
                      <a:gd name="T8" fmla="*/ 137 w 493"/>
                      <a:gd name="T9" fmla="*/ 304 h 539"/>
                      <a:gd name="T10" fmla="*/ 146 w 493"/>
                      <a:gd name="T11" fmla="*/ 301 h 539"/>
                      <a:gd name="T12" fmla="*/ 149 w 493"/>
                      <a:gd name="T13" fmla="*/ 309 h 539"/>
                      <a:gd name="T14" fmla="*/ 151 w 493"/>
                      <a:gd name="T15" fmla="*/ 403 h 539"/>
                      <a:gd name="T16" fmla="*/ 160 w 493"/>
                      <a:gd name="T17" fmla="*/ 523 h 539"/>
                      <a:gd name="T18" fmla="*/ 160 w 493"/>
                      <a:gd name="T19" fmla="*/ 538 h 539"/>
                      <a:gd name="T20" fmla="*/ 166 w 493"/>
                      <a:gd name="T21" fmla="*/ 474 h 539"/>
                      <a:gd name="T22" fmla="*/ 169 w 493"/>
                      <a:gd name="T23" fmla="*/ 403 h 539"/>
                      <a:gd name="T24" fmla="*/ 175 w 493"/>
                      <a:gd name="T25" fmla="*/ 304 h 539"/>
                      <a:gd name="T26" fmla="*/ 166 w 493"/>
                      <a:gd name="T27" fmla="*/ 281 h 539"/>
                      <a:gd name="T28" fmla="*/ 154 w 493"/>
                      <a:gd name="T29" fmla="*/ 272 h 539"/>
                      <a:gd name="T30" fmla="*/ 146 w 493"/>
                      <a:gd name="T31" fmla="*/ 272 h 539"/>
                      <a:gd name="T32" fmla="*/ 123 w 493"/>
                      <a:gd name="T33" fmla="*/ 272 h 539"/>
                      <a:gd name="T34" fmla="*/ 66 w 493"/>
                      <a:gd name="T35" fmla="*/ 269 h 539"/>
                      <a:gd name="T36" fmla="*/ 80 w 493"/>
                      <a:gd name="T37" fmla="*/ 241 h 539"/>
                      <a:gd name="T38" fmla="*/ 169 w 493"/>
                      <a:gd name="T39" fmla="*/ 140 h 539"/>
                      <a:gd name="T40" fmla="*/ 238 w 493"/>
                      <a:gd name="T41" fmla="*/ 63 h 539"/>
                      <a:gd name="T42" fmla="*/ 252 w 493"/>
                      <a:gd name="T43" fmla="*/ 63 h 539"/>
                      <a:gd name="T44" fmla="*/ 321 w 493"/>
                      <a:gd name="T45" fmla="*/ 138 h 539"/>
                      <a:gd name="T46" fmla="*/ 409 w 493"/>
                      <a:gd name="T47" fmla="*/ 238 h 539"/>
                      <a:gd name="T48" fmla="*/ 429 w 493"/>
                      <a:gd name="T49" fmla="*/ 269 h 539"/>
                      <a:gd name="T50" fmla="*/ 372 w 493"/>
                      <a:gd name="T51" fmla="*/ 272 h 539"/>
                      <a:gd name="T52" fmla="*/ 346 w 493"/>
                      <a:gd name="T53" fmla="*/ 272 h 539"/>
                      <a:gd name="T54" fmla="*/ 341 w 493"/>
                      <a:gd name="T55" fmla="*/ 272 h 539"/>
                      <a:gd name="T56" fmla="*/ 321 w 493"/>
                      <a:gd name="T57" fmla="*/ 292 h 539"/>
                      <a:gd name="T58" fmla="*/ 321 w 493"/>
                      <a:gd name="T59" fmla="*/ 298 h 539"/>
                      <a:gd name="T60" fmla="*/ 321 w 493"/>
                      <a:gd name="T61" fmla="*/ 301 h 539"/>
                      <a:gd name="T62" fmla="*/ 321 w 493"/>
                      <a:gd name="T63" fmla="*/ 309 h 539"/>
                      <a:gd name="T64" fmla="*/ 326 w 493"/>
                      <a:gd name="T65" fmla="*/ 403 h 539"/>
                      <a:gd name="T66" fmla="*/ 332 w 493"/>
                      <a:gd name="T67" fmla="*/ 523 h 539"/>
                      <a:gd name="T68" fmla="*/ 335 w 493"/>
                      <a:gd name="T69" fmla="*/ 538 h 539"/>
                      <a:gd name="T70" fmla="*/ 338 w 493"/>
                      <a:gd name="T71" fmla="*/ 474 h 539"/>
                      <a:gd name="T72" fmla="*/ 343 w 493"/>
                      <a:gd name="T73" fmla="*/ 403 h 539"/>
                      <a:gd name="T74" fmla="*/ 346 w 493"/>
                      <a:gd name="T75" fmla="*/ 301 h 539"/>
                      <a:gd name="T76" fmla="*/ 358 w 493"/>
                      <a:gd name="T77" fmla="*/ 301 h 539"/>
                      <a:gd name="T78" fmla="*/ 429 w 493"/>
                      <a:gd name="T79" fmla="*/ 304 h 539"/>
                      <a:gd name="T80" fmla="*/ 467 w 493"/>
                      <a:gd name="T81" fmla="*/ 307 h 539"/>
                      <a:gd name="T82" fmla="*/ 475 w 493"/>
                      <a:gd name="T83" fmla="*/ 304 h 539"/>
                      <a:gd name="T84" fmla="*/ 487 w 493"/>
                      <a:gd name="T85" fmla="*/ 298 h 539"/>
                      <a:gd name="T86" fmla="*/ 492 w 493"/>
                      <a:gd name="T87" fmla="*/ 286 h 539"/>
                      <a:gd name="T88" fmla="*/ 492 w 493"/>
                      <a:gd name="T89" fmla="*/ 278 h 539"/>
                      <a:gd name="T90" fmla="*/ 481 w 493"/>
                      <a:gd name="T91" fmla="*/ 261 h 539"/>
                      <a:gd name="T92" fmla="*/ 441 w 493"/>
                      <a:gd name="T93" fmla="*/ 209 h 539"/>
                      <a:gd name="T94" fmla="*/ 309 w 493"/>
                      <a:gd name="T95" fmla="*/ 57 h 539"/>
                      <a:gd name="T96" fmla="*/ 278 w 493"/>
                      <a:gd name="T97" fmla="*/ 17 h 539"/>
                      <a:gd name="T98" fmla="*/ 272 w 493"/>
                      <a:gd name="T99" fmla="*/ 11 h 539"/>
                      <a:gd name="T100" fmla="*/ 266 w 493"/>
                      <a:gd name="T101" fmla="*/ 9 h 539"/>
                      <a:gd name="T102" fmla="*/ 243 w 493"/>
                      <a:gd name="T103" fmla="*/ 0 h 539"/>
                      <a:gd name="T104" fmla="*/ 220 w 493"/>
                      <a:gd name="T105" fmla="*/ 11 h 539"/>
                      <a:gd name="T106" fmla="*/ 203 w 493"/>
                      <a:gd name="T107" fmla="*/ 32 h 539"/>
                      <a:gd name="T108" fmla="*/ 135 w 493"/>
                      <a:gd name="T109" fmla="*/ 112 h 539"/>
                      <a:gd name="T110" fmla="*/ 49 w 493"/>
                      <a:gd name="T111" fmla="*/ 212 h 539"/>
                      <a:gd name="T112" fmla="*/ 6 w 493"/>
                      <a:gd name="T113" fmla="*/ 264 h 539"/>
                      <a:gd name="T114" fmla="*/ 6 w 493"/>
                      <a:gd name="T115" fmla="*/ 266 h 539"/>
                      <a:gd name="T116" fmla="*/ 0 w 493"/>
                      <a:gd name="T117" fmla="*/ 278 h 539"/>
                      <a:gd name="T118" fmla="*/ 6 w 493"/>
                      <a:gd name="T119" fmla="*/ 298 h 5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3" h="539">
                        <a:moveTo>
                          <a:pt x="6" y="298"/>
                        </a:moveTo>
                        <a:lnTo>
                          <a:pt x="6" y="298"/>
                        </a:lnTo>
                        <a:lnTo>
                          <a:pt x="14" y="304"/>
                        </a:lnTo>
                        <a:lnTo>
                          <a:pt x="14" y="304"/>
                        </a:lnTo>
                        <a:lnTo>
                          <a:pt x="23" y="307"/>
                        </a:lnTo>
                        <a:lnTo>
                          <a:pt x="25" y="307"/>
                        </a:lnTo>
                        <a:lnTo>
                          <a:pt x="25" y="307"/>
                        </a:lnTo>
                        <a:lnTo>
                          <a:pt x="28" y="307"/>
                        </a:lnTo>
                        <a:lnTo>
                          <a:pt x="37" y="307"/>
                        </a:lnTo>
                        <a:lnTo>
                          <a:pt x="37" y="307"/>
                        </a:lnTo>
                        <a:lnTo>
                          <a:pt x="66" y="304"/>
                        </a:lnTo>
                        <a:lnTo>
                          <a:pt x="66" y="304"/>
                        </a:lnTo>
                        <a:lnTo>
                          <a:pt x="123" y="304"/>
                        </a:lnTo>
                        <a:lnTo>
                          <a:pt x="123" y="304"/>
                        </a:lnTo>
                        <a:lnTo>
                          <a:pt x="137" y="304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9" y="301"/>
                        </a:lnTo>
                        <a:lnTo>
                          <a:pt x="149" y="301"/>
                        </a:lnTo>
                        <a:lnTo>
                          <a:pt x="149" y="309"/>
                        </a:lnTo>
                        <a:lnTo>
                          <a:pt x="149" y="309"/>
                        </a:lnTo>
                        <a:lnTo>
                          <a:pt x="151" y="403"/>
                        </a:lnTo>
                        <a:lnTo>
                          <a:pt x="151" y="403"/>
                        </a:lnTo>
                        <a:lnTo>
                          <a:pt x="157" y="474"/>
                        </a:lnTo>
                        <a:lnTo>
                          <a:pt x="157" y="474"/>
                        </a:lnTo>
                        <a:lnTo>
                          <a:pt x="160" y="523"/>
                        </a:lnTo>
                        <a:lnTo>
                          <a:pt x="160" y="523"/>
                        </a:lnTo>
                        <a:lnTo>
                          <a:pt x="160" y="538"/>
                        </a:lnTo>
                        <a:lnTo>
                          <a:pt x="160" y="538"/>
                        </a:lnTo>
                        <a:lnTo>
                          <a:pt x="163" y="523"/>
                        </a:lnTo>
                        <a:lnTo>
                          <a:pt x="163" y="523"/>
                        </a:lnTo>
                        <a:lnTo>
                          <a:pt x="166" y="474"/>
                        </a:lnTo>
                        <a:lnTo>
                          <a:pt x="166" y="474"/>
                        </a:lnTo>
                        <a:lnTo>
                          <a:pt x="169" y="403"/>
                        </a:lnTo>
                        <a:lnTo>
                          <a:pt x="169" y="403"/>
                        </a:lnTo>
                        <a:lnTo>
                          <a:pt x="175" y="309"/>
                        </a:lnTo>
                        <a:lnTo>
                          <a:pt x="175" y="304"/>
                        </a:lnTo>
                        <a:lnTo>
                          <a:pt x="175" y="304"/>
                        </a:lnTo>
                        <a:lnTo>
                          <a:pt x="175" y="292"/>
                        </a:lnTo>
                        <a:lnTo>
                          <a:pt x="175" y="292"/>
                        </a:lnTo>
                        <a:lnTo>
                          <a:pt x="166" y="281"/>
                        </a:lnTo>
                        <a:lnTo>
                          <a:pt x="160" y="275"/>
                        </a:lnTo>
                        <a:lnTo>
                          <a:pt x="154" y="272"/>
                        </a:lnTo>
                        <a:lnTo>
                          <a:pt x="154" y="272"/>
                        </a:lnTo>
                        <a:lnTo>
                          <a:pt x="151" y="272"/>
                        </a:lnTo>
                        <a:lnTo>
                          <a:pt x="149" y="272"/>
                        </a:lnTo>
                        <a:lnTo>
                          <a:pt x="146" y="272"/>
                        </a:lnTo>
                        <a:lnTo>
                          <a:pt x="137" y="272"/>
                        </a:lnTo>
                        <a:lnTo>
                          <a:pt x="137" y="272"/>
                        </a:lnTo>
                        <a:lnTo>
                          <a:pt x="123" y="272"/>
                        </a:lnTo>
                        <a:lnTo>
                          <a:pt x="123" y="272"/>
                        </a:lnTo>
                        <a:lnTo>
                          <a:pt x="66" y="269"/>
                        </a:lnTo>
                        <a:lnTo>
                          <a:pt x="66" y="269"/>
                        </a:lnTo>
                        <a:lnTo>
                          <a:pt x="54" y="269"/>
                        </a:lnTo>
                        <a:lnTo>
                          <a:pt x="54" y="269"/>
                        </a:lnTo>
                        <a:lnTo>
                          <a:pt x="80" y="241"/>
                        </a:lnTo>
                        <a:lnTo>
                          <a:pt x="80" y="241"/>
                        </a:lnTo>
                        <a:lnTo>
                          <a:pt x="169" y="140"/>
                        </a:lnTo>
                        <a:lnTo>
                          <a:pt x="169" y="140"/>
                        </a:lnTo>
                        <a:lnTo>
                          <a:pt x="215" y="89"/>
                        </a:lnTo>
                        <a:lnTo>
                          <a:pt x="215" y="89"/>
                        </a:lnTo>
                        <a:lnTo>
                          <a:pt x="238" y="63"/>
                        </a:lnTo>
                        <a:lnTo>
                          <a:pt x="246" y="55"/>
                        </a:lnTo>
                        <a:lnTo>
                          <a:pt x="252" y="63"/>
                        </a:lnTo>
                        <a:lnTo>
                          <a:pt x="252" y="63"/>
                        </a:lnTo>
                        <a:lnTo>
                          <a:pt x="275" y="89"/>
                        </a:lnTo>
                        <a:lnTo>
                          <a:pt x="275" y="89"/>
                        </a:lnTo>
                        <a:lnTo>
                          <a:pt x="321" y="138"/>
                        </a:lnTo>
                        <a:lnTo>
                          <a:pt x="321" y="138"/>
                        </a:lnTo>
                        <a:lnTo>
                          <a:pt x="409" y="238"/>
                        </a:lnTo>
                        <a:lnTo>
                          <a:pt x="409" y="238"/>
                        </a:lnTo>
                        <a:lnTo>
                          <a:pt x="438" y="269"/>
                        </a:lnTo>
                        <a:lnTo>
                          <a:pt x="438" y="269"/>
                        </a:lnTo>
                        <a:lnTo>
                          <a:pt x="429" y="269"/>
                        </a:lnTo>
                        <a:lnTo>
                          <a:pt x="429" y="269"/>
                        </a:lnTo>
                        <a:lnTo>
                          <a:pt x="372" y="272"/>
                        </a:lnTo>
                        <a:lnTo>
                          <a:pt x="372" y="272"/>
                        </a:lnTo>
                        <a:lnTo>
                          <a:pt x="358" y="272"/>
                        </a:lnTo>
                        <a:lnTo>
                          <a:pt x="349" y="272"/>
                        </a:lnTo>
                        <a:lnTo>
                          <a:pt x="346" y="272"/>
                        </a:lnTo>
                        <a:lnTo>
                          <a:pt x="346" y="272"/>
                        </a:lnTo>
                        <a:lnTo>
                          <a:pt x="341" y="272"/>
                        </a:lnTo>
                        <a:lnTo>
                          <a:pt x="341" y="272"/>
                        </a:lnTo>
                        <a:lnTo>
                          <a:pt x="332" y="275"/>
                        </a:lnTo>
                        <a:lnTo>
                          <a:pt x="329" y="281"/>
                        </a:lnTo>
                        <a:lnTo>
                          <a:pt x="321" y="292"/>
                        </a:lnTo>
                        <a:lnTo>
                          <a:pt x="321" y="292"/>
                        </a:lnTo>
                        <a:lnTo>
                          <a:pt x="321" y="295"/>
                        </a:lnTo>
                        <a:lnTo>
                          <a:pt x="321" y="298"/>
                        </a:lnTo>
                        <a:lnTo>
                          <a:pt x="321" y="298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4"/>
                        </a:lnTo>
                        <a:lnTo>
                          <a:pt x="321" y="309"/>
                        </a:lnTo>
                        <a:lnTo>
                          <a:pt x="321" y="309"/>
                        </a:lnTo>
                        <a:lnTo>
                          <a:pt x="326" y="403"/>
                        </a:lnTo>
                        <a:lnTo>
                          <a:pt x="326" y="403"/>
                        </a:lnTo>
                        <a:lnTo>
                          <a:pt x="329" y="474"/>
                        </a:lnTo>
                        <a:lnTo>
                          <a:pt x="329" y="474"/>
                        </a:lnTo>
                        <a:lnTo>
                          <a:pt x="332" y="523"/>
                        </a:lnTo>
                        <a:lnTo>
                          <a:pt x="332" y="523"/>
                        </a:lnTo>
                        <a:lnTo>
                          <a:pt x="335" y="538"/>
                        </a:lnTo>
                        <a:lnTo>
                          <a:pt x="335" y="538"/>
                        </a:lnTo>
                        <a:lnTo>
                          <a:pt x="335" y="523"/>
                        </a:lnTo>
                        <a:lnTo>
                          <a:pt x="335" y="523"/>
                        </a:lnTo>
                        <a:lnTo>
                          <a:pt x="338" y="474"/>
                        </a:lnTo>
                        <a:lnTo>
                          <a:pt x="338" y="474"/>
                        </a:lnTo>
                        <a:lnTo>
                          <a:pt x="343" y="403"/>
                        </a:lnTo>
                        <a:lnTo>
                          <a:pt x="343" y="403"/>
                        </a:lnTo>
                        <a:lnTo>
                          <a:pt x="346" y="309"/>
                        </a:lnTo>
                        <a:lnTo>
                          <a:pt x="346" y="304"/>
                        </a:lnTo>
                        <a:lnTo>
                          <a:pt x="346" y="301"/>
                        </a:lnTo>
                        <a:lnTo>
                          <a:pt x="349" y="301"/>
                        </a:lnTo>
                        <a:lnTo>
                          <a:pt x="358" y="301"/>
                        </a:lnTo>
                        <a:lnTo>
                          <a:pt x="358" y="301"/>
                        </a:lnTo>
                        <a:lnTo>
                          <a:pt x="372" y="304"/>
                        </a:lnTo>
                        <a:lnTo>
                          <a:pt x="372" y="304"/>
                        </a:lnTo>
                        <a:lnTo>
                          <a:pt x="429" y="304"/>
                        </a:lnTo>
                        <a:lnTo>
                          <a:pt x="429" y="304"/>
                        </a:lnTo>
                        <a:lnTo>
                          <a:pt x="458" y="307"/>
                        </a:lnTo>
                        <a:lnTo>
                          <a:pt x="467" y="307"/>
                        </a:lnTo>
                        <a:lnTo>
                          <a:pt x="470" y="307"/>
                        </a:lnTo>
                        <a:lnTo>
                          <a:pt x="470" y="307"/>
                        </a:lnTo>
                        <a:lnTo>
                          <a:pt x="475" y="304"/>
                        </a:lnTo>
                        <a:lnTo>
                          <a:pt x="475" y="304"/>
                        </a:lnTo>
                        <a:lnTo>
                          <a:pt x="481" y="304"/>
                        </a:lnTo>
                        <a:lnTo>
                          <a:pt x="487" y="298"/>
                        </a:lnTo>
                        <a:lnTo>
                          <a:pt x="487" y="298"/>
                        </a:lnTo>
                        <a:lnTo>
                          <a:pt x="492" y="286"/>
                        </a:lnTo>
                        <a:lnTo>
                          <a:pt x="492" y="286"/>
                        </a:lnTo>
                        <a:lnTo>
                          <a:pt x="492" y="281"/>
                        </a:lnTo>
                        <a:lnTo>
                          <a:pt x="492" y="281"/>
                        </a:lnTo>
                        <a:lnTo>
                          <a:pt x="492" y="278"/>
                        </a:lnTo>
                        <a:lnTo>
                          <a:pt x="492" y="278"/>
                        </a:lnTo>
                        <a:lnTo>
                          <a:pt x="487" y="266"/>
                        </a:lnTo>
                        <a:lnTo>
                          <a:pt x="481" y="261"/>
                        </a:lnTo>
                        <a:lnTo>
                          <a:pt x="481" y="261"/>
                        </a:lnTo>
                        <a:lnTo>
                          <a:pt x="441" y="209"/>
                        </a:lnTo>
                        <a:lnTo>
                          <a:pt x="441" y="209"/>
                        </a:lnTo>
                        <a:lnTo>
                          <a:pt x="355" y="109"/>
                        </a:lnTo>
                        <a:lnTo>
                          <a:pt x="355" y="109"/>
                        </a:lnTo>
                        <a:lnTo>
                          <a:pt x="309" y="57"/>
                        </a:lnTo>
                        <a:lnTo>
                          <a:pt x="309" y="57"/>
                        </a:lnTo>
                        <a:lnTo>
                          <a:pt x="289" y="32"/>
                        </a:lnTo>
                        <a:lnTo>
                          <a:pt x="278" y="17"/>
                        </a:lnTo>
                        <a:lnTo>
                          <a:pt x="275" y="14"/>
                        </a:lnTo>
                        <a:lnTo>
                          <a:pt x="272" y="14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66" y="9"/>
                        </a:lnTo>
                        <a:lnTo>
                          <a:pt x="266" y="9"/>
                        </a:lnTo>
                        <a:lnTo>
                          <a:pt x="255" y="3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29" y="6"/>
                        </a:lnTo>
                        <a:lnTo>
                          <a:pt x="220" y="11"/>
                        </a:lnTo>
                        <a:lnTo>
                          <a:pt x="215" y="20"/>
                        </a:lnTo>
                        <a:lnTo>
                          <a:pt x="203" y="32"/>
                        </a:lnTo>
                        <a:lnTo>
                          <a:pt x="203" y="32"/>
                        </a:lnTo>
                        <a:lnTo>
                          <a:pt x="180" y="57"/>
                        </a:lnTo>
                        <a:lnTo>
                          <a:pt x="180" y="57"/>
                        </a:lnTo>
                        <a:lnTo>
                          <a:pt x="135" y="112"/>
                        </a:lnTo>
                        <a:lnTo>
                          <a:pt x="135" y="112"/>
                        </a:lnTo>
                        <a:lnTo>
                          <a:pt x="49" y="212"/>
                        </a:lnTo>
                        <a:lnTo>
                          <a:pt x="49" y="212"/>
                        </a:lnTo>
                        <a:lnTo>
                          <a:pt x="8" y="261"/>
                        </a:lnTo>
                        <a:lnTo>
                          <a:pt x="6" y="264"/>
                        </a:lnTo>
                        <a:lnTo>
                          <a:pt x="6" y="264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3" y="272"/>
                        </a:lnTo>
                        <a:lnTo>
                          <a:pt x="3" y="272"/>
                        </a:lnTo>
                        <a:lnTo>
                          <a:pt x="0" y="278"/>
                        </a:lnTo>
                        <a:lnTo>
                          <a:pt x="0" y="289"/>
                        </a:lnTo>
                        <a:lnTo>
                          <a:pt x="0" y="289"/>
                        </a:lnTo>
                        <a:lnTo>
                          <a:pt x="6" y="29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18" name="Freeform 13"/>
                  <p:cNvSpPr>
                    <a:spLocks noChangeArrowheads="1"/>
                  </p:cNvSpPr>
                  <p:nvPr/>
                </p:nvSpPr>
                <p:spPr bwMode="gray">
                  <a:xfrm>
                    <a:off x="8590603" y="1383075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19" name="Freeform 14"/>
                  <p:cNvSpPr>
                    <a:spLocks noChangeArrowheads="1"/>
                  </p:cNvSpPr>
                  <p:nvPr/>
                </p:nvSpPr>
                <p:spPr bwMode="gray">
                  <a:xfrm>
                    <a:off x="8590603" y="1383075"/>
                    <a:ext cx="1068" cy="1069"/>
                  </a:xfrm>
                  <a:custGeom>
                    <a:avLst/>
                    <a:gdLst>
                      <a:gd name="T0" fmla="*/ 3 w 4"/>
                      <a:gd name="T1" fmla="*/ 0 h 1"/>
                      <a:gd name="T2" fmla="*/ 3 w 4"/>
                      <a:gd name="T3" fmla="*/ 0 h 1"/>
                      <a:gd name="T4" fmla="*/ 0 w 4"/>
                      <a:gd name="T5" fmla="*/ 0 h 1"/>
                      <a:gd name="T6" fmla="*/ 3 w 4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0" name="Freeform 15"/>
                  <p:cNvSpPr>
                    <a:spLocks noChangeArrowheads="1"/>
                  </p:cNvSpPr>
                  <p:nvPr/>
                </p:nvSpPr>
                <p:spPr bwMode="gray">
                  <a:xfrm>
                    <a:off x="8638691" y="1383075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1" name="Freeform 16"/>
                  <p:cNvSpPr>
                    <a:spLocks noChangeArrowheads="1"/>
                  </p:cNvSpPr>
                  <p:nvPr/>
                </p:nvSpPr>
                <p:spPr bwMode="gray">
                  <a:xfrm>
                    <a:off x="8668612" y="1375595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2" name="Freeform 17"/>
                  <p:cNvSpPr>
                    <a:spLocks noChangeArrowheads="1"/>
                  </p:cNvSpPr>
                  <p:nvPr/>
                </p:nvSpPr>
                <p:spPr bwMode="gray">
                  <a:xfrm>
                    <a:off x="8668612" y="1375595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3" name="Freeform 18"/>
                  <p:cNvSpPr>
                    <a:spLocks noChangeArrowheads="1"/>
                  </p:cNvSpPr>
                  <p:nvPr/>
                </p:nvSpPr>
                <p:spPr bwMode="gray">
                  <a:xfrm>
                    <a:off x="8560681" y="1375595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4" name="Freeform 19"/>
                  <p:cNvSpPr>
                    <a:spLocks noChangeArrowheads="1"/>
                  </p:cNvSpPr>
                  <p:nvPr/>
                </p:nvSpPr>
                <p:spPr bwMode="gray">
                  <a:xfrm>
                    <a:off x="8715632" y="1481389"/>
                    <a:ext cx="130372" cy="119686"/>
                  </a:xfrm>
                  <a:custGeom>
                    <a:avLst/>
                    <a:gdLst>
                      <a:gd name="T0" fmla="*/ 64 w 540"/>
                      <a:gd name="T1" fmla="*/ 158 h 494"/>
                      <a:gd name="T2" fmla="*/ 0 w 540"/>
                      <a:gd name="T3" fmla="*/ 161 h 494"/>
                      <a:gd name="T4" fmla="*/ 64 w 540"/>
                      <a:gd name="T5" fmla="*/ 166 h 494"/>
                      <a:gd name="T6" fmla="*/ 238 w 540"/>
                      <a:gd name="T7" fmla="*/ 175 h 494"/>
                      <a:gd name="T8" fmla="*/ 261 w 540"/>
                      <a:gd name="T9" fmla="*/ 166 h 494"/>
                      <a:gd name="T10" fmla="*/ 267 w 540"/>
                      <a:gd name="T11" fmla="*/ 152 h 494"/>
                      <a:gd name="T12" fmla="*/ 270 w 540"/>
                      <a:gd name="T13" fmla="*/ 138 h 494"/>
                      <a:gd name="T14" fmla="*/ 270 w 540"/>
                      <a:gd name="T15" fmla="*/ 66 h 494"/>
                      <a:gd name="T16" fmla="*/ 301 w 540"/>
                      <a:gd name="T17" fmla="*/ 84 h 494"/>
                      <a:gd name="T18" fmla="*/ 450 w 540"/>
                      <a:gd name="T19" fmla="*/ 215 h 494"/>
                      <a:gd name="T20" fmla="*/ 479 w 540"/>
                      <a:gd name="T21" fmla="*/ 252 h 494"/>
                      <a:gd name="T22" fmla="*/ 401 w 540"/>
                      <a:gd name="T23" fmla="*/ 321 h 494"/>
                      <a:gd name="T24" fmla="*/ 272 w 540"/>
                      <a:gd name="T25" fmla="*/ 439 h 494"/>
                      <a:gd name="T26" fmla="*/ 270 w 540"/>
                      <a:gd name="T27" fmla="*/ 373 h 494"/>
                      <a:gd name="T28" fmla="*/ 267 w 540"/>
                      <a:gd name="T29" fmla="*/ 347 h 494"/>
                      <a:gd name="T30" fmla="*/ 261 w 540"/>
                      <a:gd name="T31" fmla="*/ 330 h 494"/>
                      <a:gd name="T32" fmla="*/ 244 w 540"/>
                      <a:gd name="T33" fmla="*/ 321 h 494"/>
                      <a:gd name="T34" fmla="*/ 238 w 540"/>
                      <a:gd name="T35" fmla="*/ 321 h 494"/>
                      <a:gd name="T36" fmla="*/ 138 w 540"/>
                      <a:gd name="T37" fmla="*/ 327 h 494"/>
                      <a:gd name="T38" fmla="*/ 17 w 540"/>
                      <a:gd name="T39" fmla="*/ 333 h 494"/>
                      <a:gd name="T40" fmla="*/ 17 w 540"/>
                      <a:gd name="T41" fmla="*/ 336 h 494"/>
                      <a:gd name="T42" fmla="*/ 138 w 540"/>
                      <a:gd name="T43" fmla="*/ 344 h 494"/>
                      <a:gd name="T44" fmla="*/ 238 w 540"/>
                      <a:gd name="T45" fmla="*/ 347 h 494"/>
                      <a:gd name="T46" fmla="*/ 238 w 540"/>
                      <a:gd name="T47" fmla="*/ 373 h 494"/>
                      <a:gd name="T48" fmla="*/ 235 w 540"/>
                      <a:gd name="T49" fmla="*/ 459 h 494"/>
                      <a:gd name="T50" fmla="*/ 235 w 540"/>
                      <a:gd name="T51" fmla="*/ 476 h 494"/>
                      <a:gd name="T52" fmla="*/ 244 w 540"/>
                      <a:gd name="T53" fmla="*/ 490 h 494"/>
                      <a:gd name="T54" fmla="*/ 258 w 540"/>
                      <a:gd name="T55" fmla="*/ 493 h 494"/>
                      <a:gd name="T56" fmla="*/ 281 w 540"/>
                      <a:gd name="T57" fmla="*/ 482 h 494"/>
                      <a:gd name="T58" fmla="*/ 433 w 540"/>
                      <a:gd name="T59" fmla="*/ 356 h 494"/>
                      <a:gd name="T60" fmla="*/ 510 w 540"/>
                      <a:gd name="T61" fmla="*/ 290 h 494"/>
                      <a:gd name="T62" fmla="*/ 527 w 540"/>
                      <a:gd name="T63" fmla="*/ 273 h 494"/>
                      <a:gd name="T64" fmla="*/ 533 w 540"/>
                      <a:gd name="T65" fmla="*/ 270 h 494"/>
                      <a:gd name="T66" fmla="*/ 536 w 540"/>
                      <a:gd name="T67" fmla="*/ 229 h 494"/>
                      <a:gd name="T68" fmla="*/ 507 w 540"/>
                      <a:gd name="T69" fmla="*/ 204 h 494"/>
                      <a:gd name="T70" fmla="*/ 430 w 540"/>
                      <a:gd name="T71" fmla="*/ 138 h 494"/>
                      <a:gd name="T72" fmla="*/ 275 w 540"/>
                      <a:gd name="T73" fmla="*/ 9 h 494"/>
                      <a:gd name="T74" fmla="*/ 275 w 540"/>
                      <a:gd name="T75" fmla="*/ 6 h 494"/>
                      <a:gd name="T76" fmla="*/ 253 w 540"/>
                      <a:gd name="T77" fmla="*/ 0 h 494"/>
                      <a:gd name="T78" fmla="*/ 238 w 540"/>
                      <a:gd name="T79" fmla="*/ 15 h 494"/>
                      <a:gd name="T80" fmla="*/ 235 w 540"/>
                      <a:gd name="T81" fmla="*/ 26 h 494"/>
                      <a:gd name="T82" fmla="*/ 235 w 540"/>
                      <a:gd name="T83" fmla="*/ 66 h 494"/>
                      <a:gd name="T84" fmla="*/ 238 w 540"/>
                      <a:gd name="T85" fmla="*/ 138 h 494"/>
                      <a:gd name="T86" fmla="*/ 238 w 540"/>
                      <a:gd name="T87" fmla="*/ 149 h 494"/>
                      <a:gd name="T88" fmla="*/ 138 w 540"/>
                      <a:gd name="T89" fmla="*/ 152 h 494"/>
                      <a:gd name="T90" fmla="*/ 272 w 540"/>
                      <a:gd name="T91" fmla="*/ 467 h 494"/>
                      <a:gd name="T92" fmla="*/ 272 w 540"/>
                      <a:gd name="T93" fmla="*/ 26 h 494"/>
                      <a:gd name="T94" fmla="*/ 238 w 540"/>
                      <a:gd name="T95" fmla="*/ 149 h 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540" h="494">
                        <a:moveTo>
                          <a:pt x="138" y="152"/>
                        </a:moveTo>
                        <a:lnTo>
                          <a:pt x="138" y="152"/>
                        </a:lnTo>
                        <a:lnTo>
                          <a:pt x="64" y="158"/>
                        </a:lnTo>
                        <a:lnTo>
                          <a:pt x="64" y="158"/>
                        </a:lnTo>
                        <a:lnTo>
                          <a:pt x="17" y="161"/>
                        </a:lnTo>
                        <a:lnTo>
                          <a:pt x="17" y="161"/>
                        </a:lnTo>
                        <a:lnTo>
                          <a:pt x="0" y="161"/>
                        </a:lnTo>
                        <a:lnTo>
                          <a:pt x="0" y="161"/>
                        </a:lnTo>
                        <a:lnTo>
                          <a:pt x="17" y="164"/>
                        </a:lnTo>
                        <a:lnTo>
                          <a:pt x="17" y="164"/>
                        </a:lnTo>
                        <a:lnTo>
                          <a:pt x="64" y="166"/>
                        </a:lnTo>
                        <a:lnTo>
                          <a:pt x="64" y="166"/>
                        </a:lnTo>
                        <a:lnTo>
                          <a:pt x="138" y="172"/>
                        </a:lnTo>
                        <a:lnTo>
                          <a:pt x="138" y="172"/>
                        </a:lnTo>
                        <a:lnTo>
                          <a:pt x="232" y="175"/>
                        </a:lnTo>
                        <a:lnTo>
                          <a:pt x="238" y="175"/>
                        </a:lnTo>
                        <a:lnTo>
                          <a:pt x="238" y="175"/>
                        </a:lnTo>
                        <a:lnTo>
                          <a:pt x="250" y="175"/>
                        </a:lnTo>
                        <a:lnTo>
                          <a:pt x="250" y="175"/>
                        </a:lnTo>
                        <a:lnTo>
                          <a:pt x="261" y="166"/>
                        </a:lnTo>
                        <a:lnTo>
                          <a:pt x="264" y="161"/>
                        </a:lnTo>
                        <a:lnTo>
                          <a:pt x="267" y="155"/>
                        </a:lnTo>
                        <a:lnTo>
                          <a:pt x="267" y="155"/>
                        </a:lnTo>
                        <a:lnTo>
                          <a:pt x="267" y="152"/>
                        </a:lnTo>
                        <a:lnTo>
                          <a:pt x="267" y="149"/>
                        </a:lnTo>
                        <a:lnTo>
                          <a:pt x="270" y="147"/>
                        </a:lnTo>
                        <a:lnTo>
                          <a:pt x="270" y="138"/>
                        </a:lnTo>
                        <a:lnTo>
                          <a:pt x="270" y="138"/>
                        </a:lnTo>
                        <a:lnTo>
                          <a:pt x="270" y="124"/>
                        </a:lnTo>
                        <a:lnTo>
                          <a:pt x="270" y="124"/>
                        </a:lnTo>
                        <a:lnTo>
                          <a:pt x="270" y="66"/>
                        </a:lnTo>
                        <a:lnTo>
                          <a:pt x="270" y="66"/>
                        </a:lnTo>
                        <a:lnTo>
                          <a:pt x="272" y="55"/>
                        </a:lnTo>
                        <a:lnTo>
                          <a:pt x="272" y="55"/>
                        </a:lnTo>
                        <a:lnTo>
                          <a:pt x="301" y="84"/>
                        </a:lnTo>
                        <a:lnTo>
                          <a:pt x="301" y="84"/>
                        </a:lnTo>
                        <a:lnTo>
                          <a:pt x="401" y="172"/>
                        </a:lnTo>
                        <a:lnTo>
                          <a:pt x="401" y="172"/>
                        </a:lnTo>
                        <a:lnTo>
                          <a:pt x="450" y="215"/>
                        </a:lnTo>
                        <a:lnTo>
                          <a:pt x="450" y="215"/>
                        </a:lnTo>
                        <a:lnTo>
                          <a:pt x="476" y="238"/>
                        </a:lnTo>
                        <a:lnTo>
                          <a:pt x="487" y="247"/>
                        </a:lnTo>
                        <a:lnTo>
                          <a:pt x="479" y="252"/>
                        </a:lnTo>
                        <a:lnTo>
                          <a:pt x="479" y="252"/>
                        </a:lnTo>
                        <a:lnTo>
                          <a:pt x="453" y="276"/>
                        </a:lnTo>
                        <a:lnTo>
                          <a:pt x="453" y="276"/>
                        </a:lnTo>
                        <a:lnTo>
                          <a:pt x="401" y="321"/>
                        </a:lnTo>
                        <a:lnTo>
                          <a:pt x="401" y="321"/>
                        </a:lnTo>
                        <a:lnTo>
                          <a:pt x="304" y="410"/>
                        </a:lnTo>
                        <a:lnTo>
                          <a:pt x="304" y="410"/>
                        </a:lnTo>
                        <a:lnTo>
                          <a:pt x="272" y="439"/>
                        </a:lnTo>
                        <a:lnTo>
                          <a:pt x="272" y="439"/>
                        </a:lnTo>
                        <a:lnTo>
                          <a:pt x="270" y="430"/>
                        </a:lnTo>
                        <a:lnTo>
                          <a:pt x="270" y="430"/>
                        </a:lnTo>
                        <a:lnTo>
                          <a:pt x="270" y="373"/>
                        </a:lnTo>
                        <a:lnTo>
                          <a:pt x="270" y="373"/>
                        </a:lnTo>
                        <a:lnTo>
                          <a:pt x="270" y="358"/>
                        </a:lnTo>
                        <a:lnTo>
                          <a:pt x="270" y="350"/>
                        </a:lnTo>
                        <a:lnTo>
                          <a:pt x="267" y="347"/>
                        </a:lnTo>
                        <a:lnTo>
                          <a:pt x="267" y="347"/>
                        </a:lnTo>
                        <a:lnTo>
                          <a:pt x="267" y="341"/>
                        </a:lnTo>
                        <a:lnTo>
                          <a:pt x="267" y="341"/>
                        </a:lnTo>
                        <a:lnTo>
                          <a:pt x="264" y="336"/>
                        </a:lnTo>
                        <a:lnTo>
                          <a:pt x="261" y="330"/>
                        </a:lnTo>
                        <a:lnTo>
                          <a:pt x="250" y="321"/>
                        </a:lnTo>
                        <a:lnTo>
                          <a:pt x="250" y="321"/>
                        </a:lnTo>
                        <a:lnTo>
                          <a:pt x="247" y="321"/>
                        </a:lnTo>
                        <a:lnTo>
                          <a:pt x="244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38" y="321"/>
                        </a:lnTo>
                        <a:lnTo>
                          <a:pt x="238" y="321"/>
                        </a:lnTo>
                        <a:lnTo>
                          <a:pt x="232" y="321"/>
                        </a:lnTo>
                        <a:lnTo>
                          <a:pt x="232" y="321"/>
                        </a:lnTo>
                        <a:lnTo>
                          <a:pt x="138" y="327"/>
                        </a:lnTo>
                        <a:lnTo>
                          <a:pt x="138" y="327"/>
                        </a:lnTo>
                        <a:lnTo>
                          <a:pt x="64" y="330"/>
                        </a:lnTo>
                        <a:lnTo>
                          <a:pt x="64" y="330"/>
                        </a:lnTo>
                        <a:lnTo>
                          <a:pt x="17" y="333"/>
                        </a:lnTo>
                        <a:lnTo>
                          <a:pt x="17" y="333"/>
                        </a:lnTo>
                        <a:lnTo>
                          <a:pt x="0" y="336"/>
                        </a:lnTo>
                        <a:lnTo>
                          <a:pt x="0" y="336"/>
                        </a:lnTo>
                        <a:lnTo>
                          <a:pt x="17" y="336"/>
                        </a:lnTo>
                        <a:lnTo>
                          <a:pt x="17" y="336"/>
                        </a:lnTo>
                        <a:lnTo>
                          <a:pt x="64" y="339"/>
                        </a:lnTo>
                        <a:lnTo>
                          <a:pt x="64" y="339"/>
                        </a:lnTo>
                        <a:lnTo>
                          <a:pt x="138" y="344"/>
                        </a:lnTo>
                        <a:lnTo>
                          <a:pt x="138" y="344"/>
                        </a:lnTo>
                        <a:lnTo>
                          <a:pt x="232" y="347"/>
                        </a:lnTo>
                        <a:lnTo>
                          <a:pt x="232" y="347"/>
                        </a:lnTo>
                        <a:lnTo>
                          <a:pt x="238" y="347"/>
                        </a:lnTo>
                        <a:lnTo>
                          <a:pt x="238" y="350"/>
                        </a:lnTo>
                        <a:lnTo>
                          <a:pt x="238" y="358"/>
                        </a:lnTo>
                        <a:lnTo>
                          <a:pt x="238" y="358"/>
                        </a:lnTo>
                        <a:lnTo>
                          <a:pt x="238" y="373"/>
                        </a:lnTo>
                        <a:lnTo>
                          <a:pt x="238" y="373"/>
                        </a:lnTo>
                        <a:lnTo>
                          <a:pt x="235" y="430"/>
                        </a:lnTo>
                        <a:lnTo>
                          <a:pt x="235" y="430"/>
                        </a:lnTo>
                        <a:lnTo>
                          <a:pt x="235" y="459"/>
                        </a:lnTo>
                        <a:lnTo>
                          <a:pt x="235" y="467"/>
                        </a:lnTo>
                        <a:lnTo>
                          <a:pt x="235" y="470"/>
                        </a:lnTo>
                        <a:lnTo>
                          <a:pt x="235" y="470"/>
                        </a:lnTo>
                        <a:lnTo>
                          <a:pt x="235" y="476"/>
                        </a:lnTo>
                        <a:lnTo>
                          <a:pt x="235" y="476"/>
                        </a:lnTo>
                        <a:lnTo>
                          <a:pt x="238" y="482"/>
                        </a:lnTo>
                        <a:lnTo>
                          <a:pt x="244" y="490"/>
                        </a:lnTo>
                        <a:lnTo>
                          <a:pt x="244" y="490"/>
                        </a:lnTo>
                        <a:lnTo>
                          <a:pt x="255" y="493"/>
                        </a:lnTo>
                        <a:lnTo>
                          <a:pt x="255" y="493"/>
                        </a:lnTo>
                        <a:lnTo>
                          <a:pt x="258" y="493"/>
                        </a:lnTo>
                        <a:lnTo>
                          <a:pt x="258" y="493"/>
                        </a:lnTo>
                        <a:lnTo>
                          <a:pt x="264" y="493"/>
                        </a:lnTo>
                        <a:lnTo>
                          <a:pt x="264" y="493"/>
                        </a:lnTo>
                        <a:lnTo>
                          <a:pt x="275" y="487"/>
                        </a:lnTo>
                        <a:lnTo>
                          <a:pt x="281" y="482"/>
                        </a:lnTo>
                        <a:lnTo>
                          <a:pt x="281" y="482"/>
                        </a:lnTo>
                        <a:lnTo>
                          <a:pt x="330" y="441"/>
                        </a:lnTo>
                        <a:lnTo>
                          <a:pt x="330" y="441"/>
                        </a:lnTo>
                        <a:lnTo>
                          <a:pt x="433" y="356"/>
                        </a:lnTo>
                        <a:lnTo>
                          <a:pt x="433" y="356"/>
                        </a:lnTo>
                        <a:lnTo>
                          <a:pt x="484" y="313"/>
                        </a:lnTo>
                        <a:lnTo>
                          <a:pt x="484" y="313"/>
                        </a:lnTo>
                        <a:lnTo>
                          <a:pt x="510" y="290"/>
                        </a:lnTo>
                        <a:lnTo>
                          <a:pt x="522" y="278"/>
                        </a:lnTo>
                        <a:lnTo>
                          <a:pt x="525" y="276"/>
                        </a:lnTo>
                        <a:lnTo>
                          <a:pt x="527" y="276"/>
                        </a:lnTo>
                        <a:lnTo>
                          <a:pt x="527" y="273"/>
                        </a:lnTo>
                        <a:lnTo>
                          <a:pt x="530" y="273"/>
                        </a:lnTo>
                        <a:lnTo>
                          <a:pt x="530" y="273"/>
                        </a:lnTo>
                        <a:lnTo>
                          <a:pt x="533" y="270"/>
                        </a:lnTo>
                        <a:lnTo>
                          <a:pt x="533" y="270"/>
                        </a:lnTo>
                        <a:lnTo>
                          <a:pt x="539" y="258"/>
                        </a:lnTo>
                        <a:lnTo>
                          <a:pt x="539" y="244"/>
                        </a:lnTo>
                        <a:lnTo>
                          <a:pt x="539" y="244"/>
                        </a:lnTo>
                        <a:lnTo>
                          <a:pt x="536" y="229"/>
                        </a:lnTo>
                        <a:lnTo>
                          <a:pt x="527" y="221"/>
                        </a:lnTo>
                        <a:lnTo>
                          <a:pt x="522" y="215"/>
                        </a:lnTo>
                        <a:lnTo>
                          <a:pt x="507" y="204"/>
                        </a:lnTo>
                        <a:lnTo>
                          <a:pt x="507" y="204"/>
                        </a:lnTo>
                        <a:lnTo>
                          <a:pt x="482" y="181"/>
                        </a:lnTo>
                        <a:lnTo>
                          <a:pt x="482" y="181"/>
                        </a:lnTo>
                        <a:lnTo>
                          <a:pt x="430" y="138"/>
                        </a:lnTo>
                        <a:lnTo>
                          <a:pt x="430" y="138"/>
                        </a:lnTo>
                        <a:lnTo>
                          <a:pt x="330" y="52"/>
                        </a:lnTo>
                        <a:lnTo>
                          <a:pt x="330" y="52"/>
                        </a:lnTo>
                        <a:lnTo>
                          <a:pt x="278" y="9"/>
                        </a:lnTo>
                        <a:lnTo>
                          <a:pt x="275" y="9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0" y="3"/>
                        </a:lnTo>
                        <a:lnTo>
                          <a:pt x="270" y="3"/>
                        </a:lnTo>
                        <a:lnTo>
                          <a:pt x="261" y="0"/>
                        </a:lnTo>
                        <a:lnTo>
                          <a:pt x="253" y="0"/>
                        </a:lnTo>
                        <a:lnTo>
                          <a:pt x="253" y="0"/>
                        </a:lnTo>
                        <a:lnTo>
                          <a:pt x="241" y="6"/>
                        </a:lnTo>
                        <a:lnTo>
                          <a:pt x="241" y="6"/>
                        </a:lnTo>
                        <a:lnTo>
                          <a:pt x="238" y="15"/>
                        </a:lnTo>
                        <a:lnTo>
                          <a:pt x="238" y="15"/>
                        </a:lnTo>
                        <a:lnTo>
                          <a:pt x="235" y="23"/>
                        </a:lnTo>
                        <a:lnTo>
                          <a:pt x="235" y="26"/>
                        </a:lnTo>
                        <a:lnTo>
                          <a:pt x="235" y="26"/>
                        </a:lnTo>
                        <a:lnTo>
                          <a:pt x="235" y="29"/>
                        </a:lnTo>
                        <a:lnTo>
                          <a:pt x="235" y="38"/>
                        </a:lnTo>
                        <a:lnTo>
                          <a:pt x="235" y="38"/>
                        </a:lnTo>
                        <a:lnTo>
                          <a:pt x="235" y="66"/>
                        </a:lnTo>
                        <a:lnTo>
                          <a:pt x="235" y="66"/>
                        </a:lnTo>
                        <a:lnTo>
                          <a:pt x="238" y="124"/>
                        </a:lnTo>
                        <a:lnTo>
                          <a:pt x="238" y="124"/>
                        </a:lnTo>
                        <a:lnTo>
                          <a:pt x="238" y="138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9"/>
                        </a:lnTo>
                        <a:lnTo>
                          <a:pt x="238" y="149"/>
                        </a:lnTo>
                        <a:lnTo>
                          <a:pt x="232" y="149"/>
                        </a:lnTo>
                        <a:lnTo>
                          <a:pt x="232" y="149"/>
                        </a:lnTo>
                        <a:lnTo>
                          <a:pt x="138" y="152"/>
                        </a:lnTo>
                        <a:close/>
                        <a:moveTo>
                          <a:pt x="238" y="347"/>
                        </a:moveTo>
                        <a:lnTo>
                          <a:pt x="238" y="347"/>
                        </a:lnTo>
                        <a:close/>
                        <a:moveTo>
                          <a:pt x="272" y="467"/>
                        </a:moveTo>
                        <a:lnTo>
                          <a:pt x="272" y="467"/>
                        </a:lnTo>
                        <a:close/>
                        <a:moveTo>
                          <a:pt x="272" y="467"/>
                        </a:moveTo>
                        <a:lnTo>
                          <a:pt x="272" y="467"/>
                        </a:lnTo>
                        <a:close/>
                        <a:moveTo>
                          <a:pt x="272" y="26"/>
                        </a:moveTo>
                        <a:lnTo>
                          <a:pt x="272" y="26"/>
                        </a:lnTo>
                        <a:close/>
                        <a:moveTo>
                          <a:pt x="238" y="149"/>
                        </a:moveTo>
                        <a:lnTo>
                          <a:pt x="238" y="149"/>
                        </a:lnTo>
                        <a:close/>
                        <a:moveTo>
                          <a:pt x="238" y="149"/>
                        </a:moveTo>
                        <a:lnTo>
                          <a:pt x="238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5" name="Freeform 20"/>
                  <p:cNvSpPr>
                    <a:spLocks noChangeArrowheads="1"/>
                  </p:cNvSpPr>
                  <p:nvPr/>
                </p:nvSpPr>
                <p:spPr bwMode="gray">
                  <a:xfrm>
                    <a:off x="8715632" y="1481389"/>
                    <a:ext cx="130372" cy="119686"/>
                  </a:xfrm>
                  <a:custGeom>
                    <a:avLst/>
                    <a:gdLst>
                      <a:gd name="T0" fmla="*/ 64 w 540"/>
                      <a:gd name="T1" fmla="*/ 158 h 494"/>
                      <a:gd name="T2" fmla="*/ 17 w 540"/>
                      <a:gd name="T3" fmla="*/ 161 h 494"/>
                      <a:gd name="T4" fmla="*/ 17 w 540"/>
                      <a:gd name="T5" fmla="*/ 164 h 494"/>
                      <a:gd name="T6" fmla="*/ 64 w 540"/>
                      <a:gd name="T7" fmla="*/ 166 h 494"/>
                      <a:gd name="T8" fmla="*/ 232 w 540"/>
                      <a:gd name="T9" fmla="*/ 175 h 494"/>
                      <a:gd name="T10" fmla="*/ 250 w 540"/>
                      <a:gd name="T11" fmla="*/ 175 h 494"/>
                      <a:gd name="T12" fmla="*/ 264 w 540"/>
                      <a:gd name="T13" fmla="*/ 161 h 494"/>
                      <a:gd name="T14" fmla="*/ 267 w 540"/>
                      <a:gd name="T15" fmla="*/ 152 h 494"/>
                      <a:gd name="T16" fmla="*/ 270 w 540"/>
                      <a:gd name="T17" fmla="*/ 138 h 494"/>
                      <a:gd name="T18" fmla="*/ 270 w 540"/>
                      <a:gd name="T19" fmla="*/ 124 h 494"/>
                      <a:gd name="T20" fmla="*/ 272 w 540"/>
                      <a:gd name="T21" fmla="*/ 55 h 494"/>
                      <a:gd name="T22" fmla="*/ 301 w 540"/>
                      <a:gd name="T23" fmla="*/ 84 h 494"/>
                      <a:gd name="T24" fmla="*/ 450 w 540"/>
                      <a:gd name="T25" fmla="*/ 215 h 494"/>
                      <a:gd name="T26" fmla="*/ 487 w 540"/>
                      <a:gd name="T27" fmla="*/ 247 h 494"/>
                      <a:gd name="T28" fmla="*/ 453 w 540"/>
                      <a:gd name="T29" fmla="*/ 276 h 494"/>
                      <a:gd name="T30" fmla="*/ 401 w 540"/>
                      <a:gd name="T31" fmla="*/ 321 h 494"/>
                      <a:gd name="T32" fmla="*/ 272 w 540"/>
                      <a:gd name="T33" fmla="*/ 439 h 494"/>
                      <a:gd name="T34" fmla="*/ 270 w 540"/>
                      <a:gd name="T35" fmla="*/ 430 h 494"/>
                      <a:gd name="T36" fmla="*/ 270 w 540"/>
                      <a:gd name="T37" fmla="*/ 358 h 494"/>
                      <a:gd name="T38" fmla="*/ 267 w 540"/>
                      <a:gd name="T39" fmla="*/ 347 h 494"/>
                      <a:gd name="T40" fmla="*/ 264 w 540"/>
                      <a:gd name="T41" fmla="*/ 336 h 494"/>
                      <a:gd name="T42" fmla="*/ 250 w 540"/>
                      <a:gd name="T43" fmla="*/ 321 h 494"/>
                      <a:gd name="T44" fmla="*/ 241 w 540"/>
                      <a:gd name="T45" fmla="*/ 321 h 494"/>
                      <a:gd name="T46" fmla="*/ 238 w 540"/>
                      <a:gd name="T47" fmla="*/ 321 h 494"/>
                      <a:gd name="T48" fmla="*/ 232 w 540"/>
                      <a:gd name="T49" fmla="*/ 321 h 494"/>
                      <a:gd name="T50" fmla="*/ 64 w 540"/>
                      <a:gd name="T51" fmla="*/ 330 h 494"/>
                      <a:gd name="T52" fmla="*/ 17 w 540"/>
                      <a:gd name="T53" fmla="*/ 333 h 494"/>
                      <a:gd name="T54" fmla="*/ 17 w 540"/>
                      <a:gd name="T55" fmla="*/ 336 h 494"/>
                      <a:gd name="T56" fmla="*/ 64 w 540"/>
                      <a:gd name="T57" fmla="*/ 339 h 494"/>
                      <a:gd name="T58" fmla="*/ 232 w 540"/>
                      <a:gd name="T59" fmla="*/ 347 h 494"/>
                      <a:gd name="T60" fmla="*/ 238 w 540"/>
                      <a:gd name="T61" fmla="*/ 350 h 494"/>
                      <a:gd name="T62" fmla="*/ 238 w 540"/>
                      <a:gd name="T63" fmla="*/ 373 h 494"/>
                      <a:gd name="T64" fmla="*/ 235 w 540"/>
                      <a:gd name="T65" fmla="*/ 430 h 494"/>
                      <a:gd name="T66" fmla="*/ 235 w 540"/>
                      <a:gd name="T67" fmla="*/ 470 h 494"/>
                      <a:gd name="T68" fmla="*/ 235 w 540"/>
                      <a:gd name="T69" fmla="*/ 476 h 494"/>
                      <a:gd name="T70" fmla="*/ 244 w 540"/>
                      <a:gd name="T71" fmla="*/ 490 h 494"/>
                      <a:gd name="T72" fmla="*/ 258 w 540"/>
                      <a:gd name="T73" fmla="*/ 493 h 494"/>
                      <a:gd name="T74" fmla="*/ 264 w 540"/>
                      <a:gd name="T75" fmla="*/ 493 h 494"/>
                      <a:gd name="T76" fmla="*/ 281 w 540"/>
                      <a:gd name="T77" fmla="*/ 482 h 494"/>
                      <a:gd name="T78" fmla="*/ 433 w 540"/>
                      <a:gd name="T79" fmla="*/ 356 h 494"/>
                      <a:gd name="T80" fmla="*/ 484 w 540"/>
                      <a:gd name="T81" fmla="*/ 313 h 494"/>
                      <a:gd name="T82" fmla="*/ 525 w 540"/>
                      <a:gd name="T83" fmla="*/ 276 h 494"/>
                      <a:gd name="T84" fmla="*/ 530 w 540"/>
                      <a:gd name="T85" fmla="*/ 273 h 494"/>
                      <a:gd name="T86" fmla="*/ 533 w 540"/>
                      <a:gd name="T87" fmla="*/ 270 h 494"/>
                      <a:gd name="T88" fmla="*/ 539 w 540"/>
                      <a:gd name="T89" fmla="*/ 244 h 494"/>
                      <a:gd name="T90" fmla="*/ 522 w 540"/>
                      <a:gd name="T91" fmla="*/ 215 h 494"/>
                      <a:gd name="T92" fmla="*/ 482 w 540"/>
                      <a:gd name="T93" fmla="*/ 181 h 494"/>
                      <a:gd name="T94" fmla="*/ 430 w 540"/>
                      <a:gd name="T95" fmla="*/ 138 h 494"/>
                      <a:gd name="T96" fmla="*/ 278 w 540"/>
                      <a:gd name="T97" fmla="*/ 9 h 494"/>
                      <a:gd name="T98" fmla="*/ 275 w 540"/>
                      <a:gd name="T99" fmla="*/ 6 h 494"/>
                      <a:gd name="T100" fmla="*/ 270 w 540"/>
                      <a:gd name="T101" fmla="*/ 3 h 494"/>
                      <a:gd name="T102" fmla="*/ 253 w 540"/>
                      <a:gd name="T103" fmla="*/ 0 h 494"/>
                      <a:gd name="T104" fmla="*/ 241 w 540"/>
                      <a:gd name="T105" fmla="*/ 6 h 494"/>
                      <a:gd name="T106" fmla="*/ 235 w 540"/>
                      <a:gd name="T107" fmla="*/ 23 h 494"/>
                      <a:gd name="T108" fmla="*/ 235 w 540"/>
                      <a:gd name="T109" fmla="*/ 29 h 494"/>
                      <a:gd name="T110" fmla="*/ 235 w 540"/>
                      <a:gd name="T111" fmla="*/ 66 h 494"/>
                      <a:gd name="T112" fmla="*/ 238 w 540"/>
                      <a:gd name="T113" fmla="*/ 124 h 494"/>
                      <a:gd name="T114" fmla="*/ 238 w 540"/>
                      <a:gd name="T115" fmla="*/ 147 h 494"/>
                      <a:gd name="T116" fmla="*/ 238 w 540"/>
                      <a:gd name="T117" fmla="*/ 149 h 494"/>
                      <a:gd name="T118" fmla="*/ 138 w 540"/>
                      <a:gd name="T119" fmla="*/ 152 h 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40" h="494">
                        <a:moveTo>
                          <a:pt x="138" y="152"/>
                        </a:moveTo>
                        <a:lnTo>
                          <a:pt x="138" y="152"/>
                        </a:lnTo>
                        <a:lnTo>
                          <a:pt x="64" y="158"/>
                        </a:lnTo>
                        <a:lnTo>
                          <a:pt x="64" y="158"/>
                        </a:lnTo>
                        <a:lnTo>
                          <a:pt x="17" y="161"/>
                        </a:lnTo>
                        <a:lnTo>
                          <a:pt x="17" y="161"/>
                        </a:lnTo>
                        <a:lnTo>
                          <a:pt x="0" y="161"/>
                        </a:lnTo>
                        <a:lnTo>
                          <a:pt x="0" y="161"/>
                        </a:lnTo>
                        <a:lnTo>
                          <a:pt x="17" y="164"/>
                        </a:lnTo>
                        <a:lnTo>
                          <a:pt x="17" y="164"/>
                        </a:lnTo>
                        <a:lnTo>
                          <a:pt x="64" y="166"/>
                        </a:lnTo>
                        <a:lnTo>
                          <a:pt x="64" y="166"/>
                        </a:lnTo>
                        <a:lnTo>
                          <a:pt x="138" y="172"/>
                        </a:lnTo>
                        <a:lnTo>
                          <a:pt x="138" y="172"/>
                        </a:lnTo>
                        <a:lnTo>
                          <a:pt x="232" y="175"/>
                        </a:lnTo>
                        <a:lnTo>
                          <a:pt x="238" y="175"/>
                        </a:lnTo>
                        <a:lnTo>
                          <a:pt x="238" y="175"/>
                        </a:lnTo>
                        <a:lnTo>
                          <a:pt x="250" y="175"/>
                        </a:lnTo>
                        <a:lnTo>
                          <a:pt x="250" y="175"/>
                        </a:lnTo>
                        <a:lnTo>
                          <a:pt x="261" y="166"/>
                        </a:lnTo>
                        <a:lnTo>
                          <a:pt x="264" y="161"/>
                        </a:lnTo>
                        <a:lnTo>
                          <a:pt x="267" y="155"/>
                        </a:lnTo>
                        <a:lnTo>
                          <a:pt x="267" y="155"/>
                        </a:lnTo>
                        <a:lnTo>
                          <a:pt x="267" y="152"/>
                        </a:lnTo>
                        <a:lnTo>
                          <a:pt x="267" y="149"/>
                        </a:lnTo>
                        <a:lnTo>
                          <a:pt x="270" y="147"/>
                        </a:lnTo>
                        <a:lnTo>
                          <a:pt x="270" y="138"/>
                        </a:lnTo>
                        <a:lnTo>
                          <a:pt x="270" y="138"/>
                        </a:lnTo>
                        <a:lnTo>
                          <a:pt x="270" y="124"/>
                        </a:lnTo>
                        <a:lnTo>
                          <a:pt x="270" y="124"/>
                        </a:lnTo>
                        <a:lnTo>
                          <a:pt x="270" y="66"/>
                        </a:lnTo>
                        <a:lnTo>
                          <a:pt x="270" y="66"/>
                        </a:lnTo>
                        <a:lnTo>
                          <a:pt x="272" y="55"/>
                        </a:lnTo>
                        <a:lnTo>
                          <a:pt x="272" y="55"/>
                        </a:lnTo>
                        <a:lnTo>
                          <a:pt x="301" y="84"/>
                        </a:lnTo>
                        <a:lnTo>
                          <a:pt x="301" y="84"/>
                        </a:lnTo>
                        <a:lnTo>
                          <a:pt x="401" y="172"/>
                        </a:lnTo>
                        <a:lnTo>
                          <a:pt x="401" y="172"/>
                        </a:lnTo>
                        <a:lnTo>
                          <a:pt x="450" y="215"/>
                        </a:lnTo>
                        <a:lnTo>
                          <a:pt x="450" y="215"/>
                        </a:lnTo>
                        <a:lnTo>
                          <a:pt x="476" y="238"/>
                        </a:lnTo>
                        <a:lnTo>
                          <a:pt x="487" y="247"/>
                        </a:lnTo>
                        <a:lnTo>
                          <a:pt x="479" y="252"/>
                        </a:lnTo>
                        <a:lnTo>
                          <a:pt x="479" y="252"/>
                        </a:lnTo>
                        <a:lnTo>
                          <a:pt x="453" y="276"/>
                        </a:lnTo>
                        <a:lnTo>
                          <a:pt x="453" y="276"/>
                        </a:lnTo>
                        <a:lnTo>
                          <a:pt x="401" y="321"/>
                        </a:lnTo>
                        <a:lnTo>
                          <a:pt x="401" y="321"/>
                        </a:lnTo>
                        <a:lnTo>
                          <a:pt x="304" y="410"/>
                        </a:lnTo>
                        <a:lnTo>
                          <a:pt x="304" y="410"/>
                        </a:lnTo>
                        <a:lnTo>
                          <a:pt x="272" y="439"/>
                        </a:lnTo>
                        <a:lnTo>
                          <a:pt x="272" y="439"/>
                        </a:lnTo>
                        <a:lnTo>
                          <a:pt x="270" y="430"/>
                        </a:lnTo>
                        <a:lnTo>
                          <a:pt x="270" y="430"/>
                        </a:lnTo>
                        <a:lnTo>
                          <a:pt x="270" y="373"/>
                        </a:lnTo>
                        <a:lnTo>
                          <a:pt x="270" y="373"/>
                        </a:lnTo>
                        <a:lnTo>
                          <a:pt x="270" y="358"/>
                        </a:lnTo>
                        <a:lnTo>
                          <a:pt x="270" y="350"/>
                        </a:lnTo>
                        <a:lnTo>
                          <a:pt x="267" y="347"/>
                        </a:lnTo>
                        <a:lnTo>
                          <a:pt x="267" y="347"/>
                        </a:lnTo>
                        <a:lnTo>
                          <a:pt x="267" y="341"/>
                        </a:lnTo>
                        <a:lnTo>
                          <a:pt x="267" y="341"/>
                        </a:lnTo>
                        <a:lnTo>
                          <a:pt x="264" y="336"/>
                        </a:lnTo>
                        <a:lnTo>
                          <a:pt x="261" y="330"/>
                        </a:lnTo>
                        <a:lnTo>
                          <a:pt x="250" y="321"/>
                        </a:lnTo>
                        <a:lnTo>
                          <a:pt x="250" y="321"/>
                        </a:lnTo>
                        <a:lnTo>
                          <a:pt x="247" y="321"/>
                        </a:lnTo>
                        <a:lnTo>
                          <a:pt x="244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38" y="321"/>
                        </a:lnTo>
                        <a:lnTo>
                          <a:pt x="238" y="321"/>
                        </a:lnTo>
                        <a:lnTo>
                          <a:pt x="232" y="321"/>
                        </a:lnTo>
                        <a:lnTo>
                          <a:pt x="232" y="321"/>
                        </a:lnTo>
                        <a:lnTo>
                          <a:pt x="138" y="327"/>
                        </a:lnTo>
                        <a:lnTo>
                          <a:pt x="138" y="327"/>
                        </a:lnTo>
                        <a:lnTo>
                          <a:pt x="64" y="330"/>
                        </a:lnTo>
                        <a:lnTo>
                          <a:pt x="64" y="330"/>
                        </a:lnTo>
                        <a:lnTo>
                          <a:pt x="17" y="333"/>
                        </a:lnTo>
                        <a:lnTo>
                          <a:pt x="17" y="333"/>
                        </a:lnTo>
                        <a:lnTo>
                          <a:pt x="0" y="336"/>
                        </a:lnTo>
                        <a:lnTo>
                          <a:pt x="0" y="336"/>
                        </a:lnTo>
                        <a:lnTo>
                          <a:pt x="17" y="336"/>
                        </a:lnTo>
                        <a:lnTo>
                          <a:pt x="17" y="336"/>
                        </a:lnTo>
                        <a:lnTo>
                          <a:pt x="64" y="339"/>
                        </a:lnTo>
                        <a:lnTo>
                          <a:pt x="64" y="339"/>
                        </a:lnTo>
                        <a:lnTo>
                          <a:pt x="138" y="344"/>
                        </a:lnTo>
                        <a:lnTo>
                          <a:pt x="138" y="344"/>
                        </a:lnTo>
                        <a:lnTo>
                          <a:pt x="232" y="347"/>
                        </a:lnTo>
                        <a:lnTo>
                          <a:pt x="232" y="347"/>
                        </a:lnTo>
                        <a:lnTo>
                          <a:pt x="238" y="347"/>
                        </a:lnTo>
                        <a:lnTo>
                          <a:pt x="238" y="350"/>
                        </a:lnTo>
                        <a:lnTo>
                          <a:pt x="238" y="358"/>
                        </a:lnTo>
                        <a:lnTo>
                          <a:pt x="238" y="358"/>
                        </a:lnTo>
                        <a:lnTo>
                          <a:pt x="238" y="373"/>
                        </a:lnTo>
                        <a:lnTo>
                          <a:pt x="238" y="373"/>
                        </a:lnTo>
                        <a:lnTo>
                          <a:pt x="235" y="430"/>
                        </a:lnTo>
                        <a:lnTo>
                          <a:pt x="235" y="430"/>
                        </a:lnTo>
                        <a:lnTo>
                          <a:pt x="235" y="459"/>
                        </a:lnTo>
                        <a:lnTo>
                          <a:pt x="235" y="467"/>
                        </a:lnTo>
                        <a:lnTo>
                          <a:pt x="235" y="470"/>
                        </a:lnTo>
                        <a:lnTo>
                          <a:pt x="235" y="470"/>
                        </a:lnTo>
                        <a:lnTo>
                          <a:pt x="235" y="476"/>
                        </a:lnTo>
                        <a:lnTo>
                          <a:pt x="235" y="476"/>
                        </a:lnTo>
                        <a:lnTo>
                          <a:pt x="238" y="482"/>
                        </a:lnTo>
                        <a:lnTo>
                          <a:pt x="244" y="490"/>
                        </a:lnTo>
                        <a:lnTo>
                          <a:pt x="244" y="490"/>
                        </a:lnTo>
                        <a:lnTo>
                          <a:pt x="255" y="493"/>
                        </a:lnTo>
                        <a:lnTo>
                          <a:pt x="255" y="493"/>
                        </a:lnTo>
                        <a:lnTo>
                          <a:pt x="258" y="493"/>
                        </a:lnTo>
                        <a:lnTo>
                          <a:pt x="258" y="493"/>
                        </a:lnTo>
                        <a:lnTo>
                          <a:pt x="264" y="493"/>
                        </a:lnTo>
                        <a:lnTo>
                          <a:pt x="264" y="493"/>
                        </a:lnTo>
                        <a:lnTo>
                          <a:pt x="275" y="487"/>
                        </a:lnTo>
                        <a:lnTo>
                          <a:pt x="281" y="482"/>
                        </a:lnTo>
                        <a:lnTo>
                          <a:pt x="281" y="482"/>
                        </a:lnTo>
                        <a:lnTo>
                          <a:pt x="330" y="441"/>
                        </a:lnTo>
                        <a:lnTo>
                          <a:pt x="330" y="441"/>
                        </a:lnTo>
                        <a:lnTo>
                          <a:pt x="433" y="356"/>
                        </a:lnTo>
                        <a:lnTo>
                          <a:pt x="433" y="356"/>
                        </a:lnTo>
                        <a:lnTo>
                          <a:pt x="484" y="313"/>
                        </a:lnTo>
                        <a:lnTo>
                          <a:pt x="484" y="313"/>
                        </a:lnTo>
                        <a:lnTo>
                          <a:pt x="510" y="290"/>
                        </a:lnTo>
                        <a:lnTo>
                          <a:pt x="522" y="278"/>
                        </a:lnTo>
                        <a:lnTo>
                          <a:pt x="525" y="276"/>
                        </a:lnTo>
                        <a:lnTo>
                          <a:pt x="527" y="276"/>
                        </a:lnTo>
                        <a:lnTo>
                          <a:pt x="527" y="273"/>
                        </a:lnTo>
                        <a:lnTo>
                          <a:pt x="530" y="273"/>
                        </a:lnTo>
                        <a:lnTo>
                          <a:pt x="530" y="273"/>
                        </a:lnTo>
                        <a:lnTo>
                          <a:pt x="533" y="270"/>
                        </a:lnTo>
                        <a:lnTo>
                          <a:pt x="533" y="270"/>
                        </a:lnTo>
                        <a:lnTo>
                          <a:pt x="539" y="258"/>
                        </a:lnTo>
                        <a:lnTo>
                          <a:pt x="539" y="244"/>
                        </a:lnTo>
                        <a:lnTo>
                          <a:pt x="539" y="244"/>
                        </a:lnTo>
                        <a:lnTo>
                          <a:pt x="536" y="229"/>
                        </a:lnTo>
                        <a:lnTo>
                          <a:pt x="527" y="221"/>
                        </a:lnTo>
                        <a:lnTo>
                          <a:pt x="522" y="215"/>
                        </a:lnTo>
                        <a:lnTo>
                          <a:pt x="507" y="204"/>
                        </a:lnTo>
                        <a:lnTo>
                          <a:pt x="507" y="204"/>
                        </a:lnTo>
                        <a:lnTo>
                          <a:pt x="482" y="181"/>
                        </a:lnTo>
                        <a:lnTo>
                          <a:pt x="482" y="181"/>
                        </a:lnTo>
                        <a:lnTo>
                          <a:pt x="430" y="138"/>
                        </a:lnTo>
                        <a:lnTo>
                          <a:pt x="430" y="138"/>
                        </a:lnTo>
                        <a:lnTo>
                          <a:pt x="330" y="52"/>
                        </a:lnTo>
                        <a:lnTo>
                          <a:pt x="330" y="52"/>
                        </a:lnTo>
                        <a:lnTo>
                          <a:pt x="278" y="9"/>
                        </a:lnTo>
                        <a:lnTo>
                          <a:pt x="275" y="9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0" y="3"/>
                        </a:lnTo>
                        <a:lnTo>
                          <a:pt x="270" y="3"/>
                        </a:lnTo>
                        <a:lnTo>
                          <a:pt x="261" y="0"/>
                        </a:lnTo>
                        <a:lnTo>
                          <a:pt x="253" y="0"/>
                        </a:lnTo>
                        <a:lnTo>
                          <a:pt x="253" y="0"/>
                        </a:lnTo>
                        <a:lnTo>
                          <a:pt x="241" y="6"/>
                        </a:lnTo>
                        <a:lnTo>
                          <a:pt x="241" y="6"/>
                        </a:lnTo>
                        <a:lnTo>
                          <a:pt x="238" y="15"/>
                        </a:lnTo>
                        <a:lnTo>
                          <a:pt x="238" y="15"/>
                        </a:lnTo>
                        <a:lnTo>
                          <a:pt x="235" y="23"/>
                        </a:lnTo>
                        <a:lnTo>
                          <a:pt x="235" y="26"/>
                        </a:lnTo>
                        <a:lnTo>
                          <a:pt x="235" y="26"/>
                        </a:lnTo>
                        <a:lnTo>
                          <a:pt x="235" y="29"/>
                        </a:lnTo>
                        <a:lnTo>
                          <a:pt x="235" y="38"/>
                        </a:lnTo>
                        <a:lnTo>
                          <a:pt x="235" y="38"/>
                        </a:lnTo>
                        <a:lnTo>
                          <a:pt x="235" y="66"/>
                        </a:lnTo>
                        <a:lnTo>
                          <a:pt x="235" y="66"/>
                        </a:lnTo>
                        <a:lnTo>
                          <a:pt x="238" y="124"/>
                        </a:lnTo>
                        <a:lnTo>
                          <a:pt x="238" y="124"/>
                        </a:lnTo>
                        <a:lnTo>
                          <a:pt x="238" y="138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9"/>
                        </a:lnTo>
                        <a:lnTo>
                          <a:pt x="238" y="149"/>
                        </a:lnTo>
                        <a:lnTo>
                          <a:pt x="232" y="149"/>
                        </a:lnTo>
                        <a:lnTo>
                          <a:pt x="232" y="149"/>
                        </a:lnTo>
                        <a:lnTo>
                          <a:pt x="138" y="15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6" name="Freeform 21"/>
                  <p:cNvSpPr>
                    <a:spLocks noChangeArrowheads="1"/>
                  </p:cNvSpPr>
                  <p:nvPr/>
                </p:nvSpPr>
                <p:spPr bwMode="gray">
                  <a:xfrm>
                    <a:off x="8773337" y="1565810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7" name="Freeform 22"/>
                  <p:cNvSpPr>
                    <a:spLocks noChangeArrowheads="1"/>
                  </p:cNvSpPr>
                  <p:nvPr/>
                </p:nvSpPr>
                <p:spPr bwMode="gray">
                  <a:xfrm>
                    <a:off x="8780818" y="1594663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8" name="Freeform 23"/>
                  <p:cNvSpPr>
                    <a:spLocks noChangeArrowheads="1"/>
                  </p:cNvSpPr>
                  <p:nvPr/>
                </p:nvSpPr>
                <p:spPr bwMode="gray">
                  <a:xfrm>
                    <a:off x="8780818" y="1594663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29" name="Freeform 24"/>
                  <p:cNvSpPr>
                    <a:spLocks noChangeArrowheads="1"/>
                  </p:cNvSpPr>
                  <p:nvPr/>
                </p:nvSpPr>
                <p:spPr bwMode="gray">
                  <a:xfrm>
                    <a:off x="8780818" y="1487801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0" name="Freeform 25"/>
                  <p:cNvSpPr>
                    <a:spLocks noChangeArrowheads="1"/>
                  </p:cNvSpPr>
                  <p:nvPr/>
                </p:nvSpPr>
                <p:spPr bwMode="gray">
                  <a:xfrm>
                    <a:off x="8773337" y="1517722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1" name="Freeform 26"/>
                  <p:cNvSpPr>
                    <a:spLocks noChangeArrowheads="1"/>
                  </p:cNvSpPr>
                  <p:nvPr/>
                </p:nvSpPr>
                <p:spPr bwMode="gray">
                  <a:xfrm>
                    <a:off x="8773337" y="1517722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2" name="Freeform 27"/>
                  <p:cNvSpPr>
                    <a:spLocks noChangeArrowheads="1"/>
                  </p:cNvSpPr>
                  <p:nvPr/>
                </p:nvSpPr>
                <p:spPr bwMode="gray">
                  <a:xfrm>
                    <a:off x="8554269" y="1642751"/>
                    <a:ext cx="119686" cy="130372"/>
                  </a:xfrm>
                  <a:custGeom>
                    <a:avLst/>
                    <a:gdLst>
                      <a:gd name="T0" fmla="*/ 143 w 496"/>
                      <a:gd name="T1" fmla="*/ 269 h 540"/>
                      <a:gd name="T2" fmla="*/ 154 w 496"/>
                      <a:gd name="T3" fmla="*/ 267 h 540"/>
                      <a:gd name="T4" fmla="*/ 172 w 496"/>
                      <a:gd name="T5" fmla="*/ 249 h 540"/>
                      <a:gd name="T6" fmla="*/ 175 w 496"/>
                      <a:gd name="T7" fmla="*/ 241 h 540"/>
                      <a:gd name="T8" fmla="*/ 175 w 496"/>
                      <a:gd name="T9" fmla="*/ 232 h 540"/>
                      <a:gd name="T10" fmla="*/ 163 w 496"/>
                      <a:gd name="T11" fmla="*/ 63 h 540"/>
                      <a:gd name="T12" fmla="*/ 160 w 496"/>
                      <a:gd name="T13" fmla="*/ 0 h 540"/>
                      <a:gd name="T14" fmla="*/ 154 w 496"/>
                      <a:gd name="T15" fmla="*/ 63 h 540"/>
                      <a:gd name="T16" fmla="*/ 146 w 496"/>
                      <a:gd name="T17" fmla="*/ 232 h 540"/>
                      <a:gd name="T18" fmla="*/ 138 w 496"/>
                      <a:gd name="T19" fmla="*/ 238 h 540"/>
                      <a:gd name="T20" fmla="*/ 66 w 496"/>
                      <a:gd name="T21" fmla="*/ 235 h 540"/>
                      <a:gd name="T22" fmla="*/ 26 w 496"/>
                      <a:gd name="T23" fmla="*/ 235 h 540"/>
                      <a:gd name="T24" fmla="*/ 14 w 496"/>
                      <a:gd name="T25" fmla="*/ 238 h 540"/>
                      <a:gd name="T26" fmla="*/ 0 w 496"/>
                      <a:gd name="T27" fmla="*/ 255 h 540"/>
                      <a:gd name="T28" fmla="*/ 3 w 496"/>
                      <a:gd name="T29" fmla="*/ 264 h 540"/>
                      <a:gd name="T30" fmla="*/ 52 w 496"/>
                      <a:gd name="T31" fmla="*/ 330 h 540"/>
                      <a:gd name="T32" fmla="*/ 183 w 496"/>
                      <a:gd name="T33" fmla="*/ 484 h 540"/>
                      <a:gd name="T34" fmla="*/ 220 w 496"/>
                      <a:gd name="T35" fmla="*/ 527 h 540"/>
                      <a:gd name="T36" fmla="*/ 223 w 496"/>
                      <a:gd name="T37" fmla="*/ 530 h 540"/>
                      <a:gd name="T38" fmla="*/ 252 w 496"/>
                      <a:gd name="T39" fmla="*/ 539 h 540"/>
                      <a:gd name="T40" fmla="*/ 281 w 496"/>
                      <a:gd name="T41" fmla="*/ 521 h 540"/>
                      <a:gd name="T42" fmla="*/ 312 w 496"/>
                      <a:gd name="T43" fmla="*/ 481 h 540"/>
                      <a:gd name="T44" fmla="*/ 444 w 496"/>
                      <a:gd name="T45" fmla="*/ 330 h 540"/>
                      <a:gd name="T46" fmla="*/ 487 w 496"/>
                      <a:gd name="T47" fmla="*/ 275 h 540"/>
                      <a:gd name="T48" fmla="*/ 492 w 496"/>
                      <a:gd name="T49" fmla="*/ 269 h 540"/>
                      <a:gd name="T50" fmla="*/ 487 w 496"/>
                      <a:gd name="T51" fmla="*/ 241 h 540"/>
                      <a:gd name="T52" fmla="*/ 470 w 496"/>
                      <a:gd name="T53" fmla="*/ 235 h 540"/>
                      <a:gd name="T54" fmla="*/ 458 w 496"/>
                      <a:gd name="T55" fmla="*/ 235 h 540"/>
                      <a:gd name="T56" fmla="*/ 369 w 496"/>
                      <a:gd name="T57" fmla="*/ 238 h 540"/>
                      <a:gd name="T58" fmla="*/ 346 w 496"/>
                      <a:gd name="T59" fmla="*/ 238 h 540"/>
                      <a:gd name="T60" fmla="*/ 346 w 496"/>
                      <a:gd name="T61" fmla="*/ 232 h 540"/>
                      <a:gd name="T62" fmla="*/ 338 w 496"/>
                      <a:gd name="T63" fmla="*/ 63 h 540"/>
                      <a:gd name="T64" fmla="*/ 332 w 496"/>
                      <a:gd name="T65" fmla="*/ 0 h 540"/>
                      <a:gd name="T66" fmla="*/ 329 w 496"/>
                      <a:gd name="T67" fmla="*/ 63 h 540"/>
                      <a:gd name="T68" fmla="*/ 318 w 496"/>
                      <a:gd name="T69" fmla="*/ 232 h 540"/>
                      <a:gd name="T70" fmla="*/ 321 w 496"/>
                      <a:gd name="T71" fmla="*/ 249 h 540"/>
                      <a:gd name="T72" fmla="*/ 338 w 496"/>
                      <a:gd name="T73" fmla="*/ 267 h 540"/>
                      <a:gd name="T74" fmla="*/ 355 w 496"/>
                      <a:gd name="T75" fmla="*/ 269 h 540"/>
                      <a:gd name="T76" fmla="*/ 427 w 496"/>
                      <a:gd name="T77" fmla="*/ 272 h 540"/>
                      <a:gd name="T78" fmla="*/ 412 w 496"/>
                      <a:gd name="T79" fmla="*/ 301 h 540"/>
                      <a:gd name="T80" fmla="*/ 278 w 496"/>
                      <a:gd name="T81" fmla="*/ 450 h 540"/>
                      <a:gd name="T82" fmla="*/ 241 w 496"/>
                      <a:gd name="T83" fmla="*/ 479 h 540"/>
                      <a:gd name="T84" fmla="*/ 172 w 496"/>
                      <a:gd name="T85" fmla="*/ 401 h 540"/>
                      <a:gd name="T86" fmla="*/ 54 w 496"/>
                      <a:gd name="T87" fmla="*/ 272 h 540"/>
                      <a:gd name="T88" fmla="*/ 123 w 496"/>
                      <a:gd name="T89" fmla="*/ 269 h 540"/>
                      <a:gd name="T90" fmla="*/ 28 w 496"/>
                      <a:gd name="T91" fmla="*/ 272 h 540"/>
                      <a:gd name="T92" fmla="*/ 26 w 496"/>
                      <a:gd name="T93" fmla="*/ 272 h 540"/>
                      <a:gd name="T94" fmla="*/ 346 w 496"/>
                      <a:gd name="T95" fmla="*/ 238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96" h="540">
                        <a:moveTo>
                          <a:pt x="123" y="269"/>
                        </a:moveTo>
                        <a:lnTo>
                          <a:pt x="123" y="269"/>
                        </a:lnTo>
                        <a:lnTo>
                          <a:pt x="138" y="269"/>
                        </a:lnTo>
                        <a:lnTo>
                          <a:pt x="143" y="269"/>
                        </a:lnTo>
                        <a:lnTo>
                          <a:pt x="146" y="269"/>
                        </a:lnTo>
                        <a:lnTo>
                          <a:pt x="146" y="269"/>
                        </a:lnTo>
                        <a:lnTo>
                          <a:pt x="154" y="267"/>
                        </a:lnTo>
                        <a:lnTo>
                          <a:pt x="154" y="267"/>
                        </a:lnTo>
                        <a:lnTo>
                          <a:pt x="160" y="264"/>
                        </a:lnTo>
                        <a:lnTo>
                          <a:pt x="166" y="261"/>
                        </a:lnTo>
                        <a:lnTo>
                          <a:pt x="172" y="249"/>
                        </a:lnTo>
                        <a:lnTo>
                          <a:pt x="172" y="249"/>
                        </a:lnTo>
                        <a:lnTo>
                          <a:pt x="175" y="246"/>
                        </a:lnTo>
                        <a:lnTo>
                          <a:pt x="175" y="243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38"/>
                        </a:lnTo>
                        <a:lnTo>
                          <a:pt x="175" y="238"/>
                        </a:lnTo>
                        <a:lnTo>
                          <a:pt x="175" y="232"/>
                        </a:lnTo>
                        <a:lnTo>
                          <a:pt x="175" y="232"/>
                        </a:lnTo>
                        <a:lnTo>
                          <a:pt x="169" y="138"/>
                        </a:lnTo>
                        <a:lnTo>
                          <a:pt x="169" y="138"/>
                        </a:lnTo>
                        <a:lnTo>
                          <a:pt x="163" y="63"/>
                        </a:lnTo>
                        <a:lnTo>
                          <a:pt x="163" y="63"/>
                        </a:lnTo>
                        <a:lnTo>
                          <a:pt x="160" y="17"/>
                        </a:lnTo>
                        <a:lnTo>
                          <a:pt x="160" y="17"/>
                        </a:lnTo>
                        <a:lnTo>
                          <a:pt x="160" y="0"/>
                        </a:lnTo>
                        <a:lnTo>
                          <a:pt x="160" y="0"/>
                        </a:lnTo>
                        <a:lnTo>
                          <a:pt x="157" y="17"/>
                        </a:lnTo>
                        <a:lnTo>
                          <a:pt x="157" y="17"/>
                        </a:lnTo>
                        <a:lnTo>
                          <a:pt x="154" y="63"/>
                        </a:lnTo>
                        <a:lnTo>
                          <a:pt x="154" y="63"/>
                        </a:lnTo>
                        <a:lnTo>
                          <a:pt x="152" y="138"/>
                        </a:lnTo>
                        <a:lnTo>
                          <a:pt x="152" y="138"/>
                        </a:lnTo>
                        <a:lnTo>
                          <a:pt x="146" y="232"/>
                        </a:lnTo>
                        <a:lnTo>
                          <a:pt x="146" y="232"/>
                        </a:lnTo>
                        <a:lnTo>
                          <a:pt x="146" y="238"/>
                        </a:lnTo>
                        <a:lnTo>
                          <a:pt x="143" y="238"/>
                        </a:lnTo>
                        <a:lnTo>
                          <a:pt x="138" y="238"/>
                        </a:lnTo>
                        <a:lnTo>
                          <a:pt x="138" y="238"/>
                        </a:lnTo>
                        <a:lnTo>
                          <a:pt x="123" y="238"/>
                        </a:lnTo>
                        <a:lnTo>
                          <a:pt x="123" y="238"/>
                        </a:lnTo>
                        <a:lnTo>
                          <a:pt x="66" y="235"/>
                        </a:lnTo>
                        <a:lnTo>
                          <a:pt x="66" y="235"/>
                        </a:lnTo>
                        <a:lnTo>
                          <a:pt x="34" y="235"/>
                        </a:lnTo>
                        <a:lnTo>
                          <a:pt x="28" y="235"/>
                        </a:lnTo>
                        <a:lnTo>
                          <a:pt x="26" y="235"/>
                        </a:lnTo>
                        <a:lnTo>
                          <a:pt x="26" y="235"/>
                        </a:lnTo>
                        <a:lnTo>
                          <a:pt x="20" y="235"/>
                        </a:lnTo>
                        <a:lnTo>
                          <a:pt x="20" y="235"/>
                        </a:lnTo>
                        <a:lnTo>
                          <a:pt x="14" y="238"/>
                        </a:lnTo>
                        <a:lnTo>
                          <a:pt x="6" y="243"/>
                        </a:lnTo>
                        <a:lnTo>
                          <a:pt x="6" y="243"/>
                        </a:lnTo>
                        <a:lnTo>
                          <a:pt x="0" y="255"/>
                        </a:lnTo>
                        <a:lnTo>
                          <a:pt x="0" y="255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3" y="264"/>
                        </a:lnTo>
                        <a:lnTo>
                          <a:pt x="3" y="264"/>
                        </a:lnTo>
                        <a:lnTo>
                          <a:pt x="6" y="275"/>
                        </a:lnTo>
                        <a:lnTo>
                          <a:pt x="11" y="281"/>
                        </a:lnTo>
                        <a:lnTo>
                          <a:pt x="11" y="281"/>
                        </a:lnTo>
                        <a:lnTo>
                          <a:pt x="52" y="330"/>
                        </a:lnTo>
                        <a:lnTo>
                          <a:pt x="52" y="330"/>
                        </a:lnTo>
                        <a:lnTo>
                          <a:pt x="138" y="432"/>
                        </a:lnTo>
                        <a:lnTo>
                          <a:pt x="138" y="432"/>
                        </a:lnTo>
                        <a:lnTo>
                          <a:pt x="183" y="484"/>
                        </a:lnTo>
                        <a:lnTo>
                          <a:pt x="183" y="484"/>
                        </a:lnTo>
                        <a:lnTo>
                          <a:pt x="206" y="510"/>
                        </a:lnTo>
                        <a:lnTo>
                          <a:pt x="218" y="521"/>
                        </a:lnTo>
                        <a:lnTo>
                          <a:pt x="220" y="527"/>
                        </a:lnTo>
                        <a:lnTo>
                          <a:pt x="220" y="527"/>
                        </a:lnTo>
                        <a:lnTo>
                          <a:pt x="223" y="527"/>
                        </a:lnTo>
                        <a:lnTo>
                          <a:pt x="223" y="530"/>
                        </a:lnTo>
                        <a:lnTo>
                          <a:pt x="223" y="530"/>
                        </a:lnTo>
                        <a:lnTo>
                          <a:pt x="226" y="533"/>
                        </a:lnTo>
                        <a:lnTo>
                          <a:pt x="226" y="533"/>
                        </a:lnTo>
                        <a:lnTo>
                          <a:pt x="238" y="539"/>
                        </a:lnTo>
                        <a:lnTo>
                          <a:pt x="252" y="539"/>
                        </a:lnTo>
                        <a:lnTo>
                          <a:pt x="252" y="539"/>
                        </a:lnTo>
                        <a:lnTo>
                          <a:pt x="264" y="536"/>
                        </a:lnTo>
                        <a:lnTo>
                          <a:pt x="275" y="527"/>
                        </a:lnTo>
                        <a:lnTo>
                          <a:pt x="281" y="521"/>
                        </a:lnTo>
                        <a:lnTo>
                          <a:pt x="292" y="507"/>
                        </a:lnTo>
                        <a:lnTo>
                          <a:pt x="292" y="507"/>
                        </a:lnTo>
                        <a:lnTo>
                          <a:pt x="312" y="481"/>
                        </a:lnTo>
                        <a:lnTo>
                          <a:pt x="312" y="481"/>
                        </a:lnTo>
                        <a:lnTo>
                          <a:pt x="358" y="430"/>
                        </a:lnTo>
                        <a:lnTo>
                          <a:pt x="358" y="430"/>
                        </a:lnTo>
                        <a:lnTo>
                          <a:pt x="444" y="330"/>
                        </a:lnTo>
                        <a:lnTo>
                          <a:pt x="444" y="330"/>
                        </a:lnTo>
                        <a:lnTo>
                          <a:pt x="484" y="281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90" y="275"/>
                        </a:lnTo>
                        <a:lnTo>
                          <a:pt x="490" y="275"/>
                        </a:lnTo>
                        <a:lnTo>
                          <a:pt x="492" y="269"/>
                        </a:lnTo>
                        <a:lnTo>
                          <a:pt x="492" y="269"/>
                        </a:lnTo>
                        <a:lnTo>
                          <a:pt x="495" y="261"/>
                        </a:lnTo>
                        <a:lnTo>
                          <a:pt x="492" y="252"/>
                        </a:lnTo>
                        <a:lnTo>
                          <a:pt x="492" y="252"/>
                        </a:lnTo>
                        <a:lnTo>
                          <a:pt x="487" y="241"/>
                        </a:lnTo>
                        <a:lnTo>
                          <a:pt x="487" y="241"/>
                        </a:lnTo>
                        <a:lnTo>
                          <a:pt x="481" y="238"/>
                        </a:lnTo>
                        <a:lnTo>
                          <a:pt x="481" y="238"/>
                        </a:lnTo>
                        <a:lnTo>
                          <a:pt x="470" y="235"/>
                        </a:lnTo>
                        <a:lnTo>
                          <a:pt x="467" y="235"/>
                        </a:lnTo>
                        <a:lnTo>
                          <a:pt x="467" y="235"/>
                        </a:lnTo>
                        <a:lnTo>
                          <a:pt x="464" y="235"/>
                        </a:lnTo>
                        <a:lnTo>
                          <a:pt x="458" y="235"/>
                        </a:lnTo>
                        <a:lnTo>
                          <a:pt x="458" y="235"/>
                        </a:lnTo>
                        <a:lnTo>
                          <a:pt x="427" y="235"/>
                        </a:lnTo>
                        <a:lnTo>
                          <a:pt x="427" y="235"/>
                        </a:lnTo>
                        <a:lnTo>
                          <a:pt x="369" y="238"/>
                        </a:lnTo>
                        <a:lnTo>
                          <a:pt x="369" y="238"/>
                        </a:lnTo>
                        <a:lnTo>
                          <a:pt x="355" y="238"/>
                        </a:lnTo>
                        <a:lnTo>
                          <a:pt x="349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2"/>
                        </a:lnTo>
                        <a:lnTo>
                          <a:pt x="346" y="232"/>
                        </a:lnTo>
                        <a:lnTo>
                          <a:pt x="341" y="138"/>
                        </a:lnTo>
                        <a:lnTo>
                          <a:pt x="341" y="138"/>
                        </a:lnTo>
                        <a:lnTo>
                          <a:pt x="338" y="63"/>
                        </a:lnTo>
                        <a:lnTo>
                          <a:pt x="338" y="63"/>
                        </a:lnTo>
                        <a:lnTo>
                          <a:pt x="335" y="17"/>
                        </a:lnTo>
                        <a:lnTo>
                          <a:pt x="335" y="17"/>
                        </a:lnTo>
                        <a:lnTo>
                          <a:pt x="332" y="0"/>
                        </a:lnTo>
                        <a:lnTo>
                          <a:pt x="332" y="0"/>
                        </a:lnTo>
                        <a:lnTo>
                          <a:pt x="332" y="17"/>
                        </a:lnTo>
                        <a:lnTo>
                          <a:pt x="332" y="17"/>
                        </a:lnTo>
                        <a:lnTo>
                          <a:pt x="329" y="63"/>
                        </a:lnTo>
                        <a:lnTo>
                          <a:pt x="329" y="63"/>
                        </a:lnTo>
                        <a:lnTo>
                          <a:pt x="324" y="138"/>
                        </a:lnTo>
                        <a:lnTo>
                          <a:pt x="324" y="138"/>
                        </a:lnTo>
                        <a:lnTo>
                          <a:pt x="318" y="232"/>
                        </a:lnTo>
                        <a:lnTo>
                          <a:pt x="318" y="238"/>
                        </a:lnTo>
                        <a:lnTo>
                          <a:pt x="318" y="238"/>
                        </a:lnTo>
                        <a:lnTo>
                          <a:pt x="321" y="249"/>
                        </a:lnTo>
                        <a:lnTo>
                          <a:pt x="321" y="249"/>
                        </a:lnTo>
                        <a:lnTo>
                          <a:pt x="327" y="261"/>
                        </a:lnTo>
                        <a:lnTo>
                          <a:pt x="332" y="264"/>
                        </a:lnTo>
                        <a:lnTo>
                          <a:pt x="338" y="267"/>
                        </a:lnTo>
                        <a:lnTo>
                          <a:pt x="338" y="267"/>
                        </a:lnTo>
                        <a:lnTo>
                          <a:pt x="344" y="267"/>
                        </a:lnTo>
                        <a:lnTo>
                          <a:pt x="346" y="269"/>
                        </a:lnTo>
                        <a:lnTo>
                          <a:pt x="349" y="269"/>
                        </a:lnTo>
                        <a:lnTo>
                          <a:pt x="355" y="269"/>
                        </a:lnTo>
                        <a:lnTo>
                          <a:pt x="355" y="269"/>
                        </a:lnTo>
                        <a:lnTo>
                          <a:pt x="369" y="269"/>
                        </a:lnTo>
                        <a:lnTo>
                          <a:pt x="369" y="269"/>
                        </a:lnTo>
                        <a:lnTo>
                          <a:pt x="427" y="272"/>
                        </a:lnTo>
                        <a:lnTo>
                          <a:pt x="427" y="272"/>
                        </a:lnTo>
                        <a:lnTo>
                          <a:pt x="438" y="272"/>
                        </a:lnTo>
                        <a:lnTo>
                          <a:pt x="438" y="272"/>
                        </a:lnTo>
                        <a:lnTo>
                          <a:pt x="412" y="301"/>
                        </a:lnTo>
                        <a:lnTo>
                          <a:pt x="412" y="301"/>
                        </a:lnTo>
                        <a:lnTo>
                          <a:pt x="324" y="401"/>
                        </a:lnTo>
                        <a:lnTo>
                          <a:pt x="324" y="401"/>
                        </a:lnTo>
                        <a:lnTo>
                          <a:pt x="278" y="450"/>
                        </a:lnTo>
                        <a:lnTo>
                          <a:pt x="278" y="450"/>
                        </a:lnTo>
                        <a:lnTo>
                          <a:pt x="255" y="476"/>
                        </a:lnTo>
                        <a:lnTo>
                          <a:pt x="246" y="487"/>
                        </a:lnTo>
                        <a:lnTo>
                          <a:pt x="241" y="479"/>
                        </a:lnTo>
                        <a:lnTo>
                          <a:pt x="241" y="479"/>
                        </a:lnTo>
                        <a:lnTo>
                          <a:pt x="218" y="453"/>
                        </a:lnTo>
                        <a:lnTo>
                          <a:pt x="218" y="453"/>
                        </a:lnTo>
                        <a:lnTo>
                          <a:pt x="172" y="401"/>
                        </a:lnTo>
                        <a:lnTo>
                          <a:pt x="172" y="401"/>
                        </a:lnTo>
                        <a:lnTo>
                          <a:pt x="83" y="304"/>
                        </a:lnTo>
                        <a:lnTo>
                          <a:pt x="83" y="304"/>
                        </a:lnTo>
                        <a:lnTo>
                          <a:pt x="54" y="272"/>
                        </a:lnTo>
                        <a:lnTo>
                          <a:pt x="54" y="272"/>
                        </a:lnTo>
                        <a:lnTo>
                          <a:pt x="66" y="272"/>
                        </a:lnTo>
                        <a:lnTo>
                          <a:pt x="66" y="272"/>
                        </a:lnTo>
                        <a:lnTo>
                          <a:pt x="123" y="269"/>
                        </a:lnTo>
                        <a:close/>
                        <a:moveTo>
                          <a:pt x="146" y="238"/>
                        </a:moveTo>
                        <a:lnTo>
                          <a:pt x="146" y="238"/>
                        </a:lnTo>
                        <a:close/>
                        <a:moveTo>
                          <a:pt x="26" y="272"/>
                        </a:moveTo>
                        <a:lnTo>
                          <a:pt x="28" y="272"/>
                        </a:lnTo>
                        <a:lnTo>
                          <a:pt x="28" y="272"/>
                        </a:lnTo>
                        <a:lnTo>
                          <a:pt x="26" y="272"/>
                        </a:lnTo>
                        <a:close/>
                        <a:moveTo>
                          <a:pt x="28" y="272"/>
                        </a:moveTo>
                        <a:lnTo>
                          <a:pt x="26" y="272"/>
                        </a:lnTo>
                        <a:lnTo>
                          <a:pt x="28" y="272"/>
                        </a:lnTo>
                        <a:close/>
                        <a:moveTo>
                          <a:pt x="467" y="272"/>
                        </a:moveTo>
                        <a:lnTo>
                          <a:pt x="467" y="272"/>
                        </a:lnTo>
                        <a:close/>
                        <a:moveTo>
                          <a:pt x="346" y="238"/>
                        </a:moveTo>
                        <a:lnTo>
                          <a:pt x="346" y="238"/>
                        </a:lnTo>
                        <a:close/>
                        <a:moveTo>
                          <a:pt x="346" y="238"/>
                        </a:moveTo>
                        <a:lnTo>
                          <a:pt x="346" y="2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3" name="Freeform 28"/>
                  <p:cNvSpPr>
                    <a:spLocks noChangeArrowheads="1"/>
                  </p:cNvSpPr>
                  <p:nvPr/>
                </p:nvSpPr>
                <p:spPr bwMode="gray">
                  <a:xfrm>
                    <a:off x="8554269" y="1642751"/>
                    <a:ext cx="119686" cy="130372"/>
                  </a:xfrm>
                  <a:custGeom>
                    <a:avLst/>
                    <a:gdLst>
                      <a:gd name="T0" fmla="*/ 138 w 496"/>
                      <a:gd name="T1" fmla="*/ 269 h 540"/>
                      <a:gd name="T2" fmla="*/ 146 w 496"/>
                      <a:gd name="T3" fmla="*/ 269 h 540"/>
                      <a:gd name="T4" fmla="*/ 160 w 496"/>
                      <a:gd name="T5" fmla="*/ 264 h 540"/>
                      <a:gd name="T6" fmla="*/ 172 w 496"/>
                      <a:gd name="T7" fmla="*/ 249 h 540"/>
                      <a:gd name="T8" fmla="*/ 175 w 496"/>
                      <a:gd name="T9" fmla="*/ 241 h 540"/>
                      <a:gd name="T10" fmla="*/ 175 w 496"/>
                      <a:gd name="T11" fmla="*/ 238 h 540"/>
                      <a:gd name="T12" fmla="*/ 175 w 496"/>
                      <a:gd name="T13" fmla="*/ 232 h 540"/>
                      <a:gd name="T14" fmla="*/ 163 w 496"/>
                      <a:gd name="T15" fmla="*/ 63 h 540"/>
                      <a:gd name="T16" fmla="*/ 160 w 496"/>
                      <a:gd name="T17" fmla="*/ 17 h 540"/>
                      <a:gd name="T18" fmla="*/ 157 w 496"/>
                      <a:gd name="T19" fmla="*/ 17 h 540"/>
                      <a:gd name="T20" fmla="*/ 154 w 496"/>
                      <a:gd name="T21" fmla="*/ 63 h 540"/>
                      <a:gd name="T22" fmla="*/ 146 w 496"/>
                      <a:gd name="T23" fmla="*/ 232 h 540"/>
                      <a:gd name="T24" fmla="*/ 143 w 496"/>
                      <a:gd name="T25" fmla="*/ 238 h 540"/>
                      <a:gd name="T26" fmla="*/ 123 w 496"/>
                      <a:gd name="T27" fmla="*/ 238 h 540"/>
                      <a:gd name="T28" fmla="*/ 66 w 496"/>
                      <a:gd name="T29" fmla="*/ 235 h 540"/>
                      <a:gd name="T30" fmla="*/ 26 w 496"/>
                      <a:gd name="T31" fmla="*/ 235 h 540"/>
                      <a:gd name="T32" fmla="*/ 20 w 496"/>
                      <a:gd name="T33" fmla="*/ 235 h 540"/>
                      <a:gd name="T34" fmla="*/ 6 w 496"/>
                      <a:gd name="T35" fmla="*/ 243 h 540"/>
                      <a:gd name="T36" fmla="*/ 0 w 496"/>
                      <a:gd name="T37" fmla="*/ 258 h 540"/>
                      <a:gd name="T38" fmla="*/ 3 w 496"/>
                      <a:gd name="T39" fmla="*/ 264 h 540"/>
                      <a:gd name="T40" fmla="*/ 11 w 496"/>
                      <a:gd name="T41" fmla="*/ 281 h 540"/>
                      <a:gd name="T42" fmla="*/ 138 w 496"/>
                      <a:gd name="T43" fmla="*/ 432 h 540"/>
                      <a:gd name="T44" fmla="*/ 183 w 496"/>
                      <a:gd name="T45" fmla="*/ 484 h 540"/>
                      <a:gd name="T46" fmla="*/ 220 w 496"/>
                      <a:gd name="T47" fmla="*/ 527 h 540"/>
                      <a:gd name="T48" fmla="*/ 223 w 496"/>
                      <a:gd name="T49" fmla="*/ 530 h 540"/>
                      <a:gd name="T50" fmla="*/ 226 w 496"/>
                      <a:gd name="T51" fmla="*/ 533 h 540"/>
                      <a:gd name="T52" fmla="*/ 252 w 496"/>
                      <a:gd name="T53" fmla="*/ 539 h 540"/>
                      <a:gd name="T54" fmla="*/ 281 w 496"/>
                      <a:gd name="T55" fmla="*/ 521 h 540"/>
                      <a:gd name="T56" fmla="*/ 312 w 496"/>
                      <a:gd name="T57" fmla="*/ 481 h 540"/>
                      <a:gd name="T58" fmla="*/ 358 w 496"/>
                      <a:gd name="T59" fmla="*/ 430 h 540"/>
                      <a:gd name="T60" fmla="*/ 484 w 496"/>
                      <a:gd name="T61" fmla="*/ 281 h 540"/>
                      <a:gd name="T62" fmla="*/ 487 w 496"/>
                      <a:gd name="T63" fmla="*/ 275 h 540"/>
                      <a:gd name="T64" fmla="*/ 492 w 496"/>
                      <a:gd name="T65" fmla="*/ 269 h 540"/>
                      <a:gd name="T66" fmla="*/ 492 w 496"/>
                      <a:gd name="T67" fmla="*/ 252 h 540"/>
                      <a:gd name="T68" fmla="*/ 487 w 496"/>
                      <a:gd name="T69" fmla="*/ 241 h 540"/>
                      <a:gd name="T70" fmla="*/ 470 w 496"/>
                      <a:gd name="T71" fmla="*/ 235 h 540"/>
                      <a:gd name="T72" fmla="*/ 464 w 496"/>
                      <a:gd name="T73" fmla="*/ 235 h 540"/>
                      <a:gd name="T74" fmla="*/ 427 w 496"/>
                      <a:gd name="T75" fmla="*/ 235 h 540"/>
                      <a:gd name="T76" fmla="*/ 369 w 496"/>
                      <a:gd name="T77" fmla="*/ 238 h 540"/>
                      <a:gd name="T78" fmla="*/ 346 w 496"/>
                      <a:gd name="T79" fmla="*/ 238 h 540"/>
                      <a:gd name="T80" fmla="*/ 346 w 496"/>
                      <a:gd name="T81" fmla="*/ 238 h 540"/>
                      <a:gd name="T82" fmla="*/ 341 w 496"/>
                      <a:gd name="T83" fmla="*/ 138 h 540"/>
                      <a:gd name="T84" fmla="*/ 338 w 496"/>
                      <a:gd name="T85" fmla="*/ 63 h 540"/>
                      <a:gd name="T86" fmla="*/ 332 w 496"/>
                      <a:gd name="T87" fmla="*/ 0 h 540"/>
                      <a:gd name="T88" fmla="*/ 332 w 496"/>
                      <a:gd name="T89" fmla="*/ 17 h 540"/>
                      <a:gd name="T90" fmla="*/ 324 w 496"/>
                      <a:gd name="T91" fmla="*/ 138 h 540"/>
                      <a:gd name="T92" fmla="*/ 318 w 496"/>
                      <a:gd name="T93" fmla="*/ 238 h 540"/>
                      <a:gd name="T94" fmla="*/ 321 w 496"/>
                      <a:gd name="T95" fmla="*/ 249 h 540"/>
                      <a:gd name="T96" fmla="*/ 338 w 496"/>
                      <a:gd name="T97" fmla="*/ 267 h 540"/>
                      <a:gd name="T98" fmla="*/ 346 w 496"/>
                      <a:gd name="T99" fmla="*/ 269 h 540"/>
                      <a:gd name="T100" fmla="*/ 355 w 496"/>
                      <a:gd name="T101" fmla="*/ 269 h 540"/>
                      <a:gd name="T102" fmla="*/ 427 w 496"/>
                      <a:gd name="T103" fmla="*/ 272 h 540"/>
                      <a:gd name="T104" fmla="*/ 438 w 496"/>
                      <a:gd name="T105" fmla="*/ 272 h 540"/>
                      <a:gd name="T106" fmla="*/ 324 w 496"/>
                      <a:gd name="T107" fmla="*/ 401 h 540"/>
                      <a:gd name="T108" fmla="*/ 278 w 496"/>
                      <a:gd name="T109" fmla="*/ 450 h 540"/>
                      <a:gd name="T110" fmla="*/ 241 w 496"/>
                      <a:gd name="T111" fmla="*/ 479 h 540"/>
                      <a:gd name="T112" fmla="*/ 218 w 496"/>
                      <a:gd name="T113" fmla="*/ 453 h 540"/>
                      <a:gd name="T114" fmla="*/ 83 w 496"/>
                      <a:gd name="T115" fmla="*/ 304 h 540"/>
                      <a:gd name="T116" fmla="*/ 54 w 496"/>
                      <a:gd name="T117" fmla="*/ 272 h 540"/>
                      <a:gd name="T118" fmla="*/ 123 w 496"/>
                      <a:gd name="T119" fmla="*/ 269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6" h="540">
                        <a:moveTo>
                          <a:pt x="123" y="269"/>
                        </a:moveTo>
                        <a:lnTo>
                          <a:pt x="123" y="269"/>
                        </a:lnTo>
                        <a:lnTo>
                          <a:pt x="138" y="269"/>
                        </a:lnTo>
                        <a:lnTo>
                          <a:pt x="143" y="269"/>
                        </a:lnTo>
                        <a:lnTo>
                          <a:pt x="146" y="269"/>
                        </a:lnTo>
                        <a:lnTo>
                          <a:pt x="146" y="269"/>
                        </a:lnTo>
                        <a:lnTo>
                          <a:pt x="154" y="267"/>
                        </a:lnTo>
                        <a:lnTo>
                          <a:pt x="154" y="267"/>
                        </a:lnTo>
                        <a:lnTo>
                          <a:pt x="160" y="264"/>
                        </a:lnTo>
                        <a:lnTo>
                          <a:pt x="166" y="261"/>
                        </a:lnTo>
                        <a:lnTo>
                          <a:pt x="172" y="249"/>
                        </a:lnTo>
                        <a:lnTo>
                          <a:pt x="172" y="249"/>
                        </a:lnTo>
                        <a:lnTo>
                          <a:pt x="175" y="246"/>
                        </a:lnTo>
                        <a:lnTo>
                          <a:pt x="175" y="243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38"/>
                        </a:lnTo>
                        <a:lnTo>
                          <a:pt x="175" y="238"/>
                        </a:lnTo>
                        <a:lnTo>
                          <a:pt x="175" y="232"/>
                        </a:lnTo>
                        <a:lnTo>
                          <a:pt x="175" y="232"/>
                        </a:lnTo>
                        <a:lnTo>
                          <a:pt x="169" y="138"/>
                        </a:lnTo>
                        <a:lnTo>
                          <a:pt x="169" y="138"/>
                        </a:lnTo>
                        <a:lnTo>
                          <a:pt x="163" y="63"/>
                        </a:lnTo>
                        <a:lnTo>
                          <a:pt x="163" y="63"/>
                        </a:lnTo>
                        <a:lnTo>
                          <a:pt x="160" y="17"/>
                        </a:lnTo>
                        <a:lnTo>
                          <a:pt x="160" y="17"/>
                        </a:lnTo>
                        <a:lnTo>
                          <a:pt x="160" y="0"/>
                        </a:lnTo>
                        <a:lnTo>
                          <a:pt x="160" y="0"/>
                        </a:lnTo>
                        <a:lnTo>
                          <a:pt x="157" y="17"/>
                        </a:lnTo>
                        <a:lnTo>
                          <a:pt x="157" y="17"/>
                        </a:lnTo>
                        <a:lnTo>
                          <a:pt x="154" y="63"/>
                        </a:lnTo>
                        <a:lnTo>
                          <a:pt x="154" y="63"/>
                        </a:lnTo>
                        <a:lnTo>
                          <a:pt x="152" y="138"/>
                        </a:lnTo>
                        <a:lnTo>
                          <a:pt x="152" y="138"/>
                        </a:lnTo>
                        <a:lnTo>
                          <a:pt x="146" y="232"/>
                        </a:lnTo>
                        <a:lnTo>
                          <a:pt x="146" y="232"/>
                        </a:lnTo>
                        <a:lnTo>
                          <a:pt x="146" y="238"/>
                        </a:lnTo>
                        <a:lnTo>
                          <a:pt x="143" y="238"/>
                        </a:lnTo>
                        <a:lnTo>
                          <a:pt x="138" y="238"/>
                        </a:lnTo>
                        <a:lnTo>
                          <a:pt x="138" y="238"/>
                        </a:lnTo>
                        <a:lnTo>
                          <a:pt x="123" y="238"/>
                        </a:lnTo>
                        <a:lnTo>
                          <a:pt x="123" y="238"/>
                        </a:lnTo>
                        <a:lnTo>
                          <a:pt x="66" y="235"/>
                        </a:lnTo>
                        <a:lnTo>
                          <a:pt x="66" y="235"/>
                        </a:lnTo>
                        <a:lnTo>
                          <a:pt x="34" y="235"/>
                        </a:lnTo>
                        <a:lnTo>
                          <a:pt x="28" y="235"/>
                        </a:lnTo>
                        <a:lnTo>
                          <a:pt x="26" y="235"/>
                        </a:lnTo>
                        <a:lnTo>
                          <a:pt x="26" y="235"/>
                        </a:lnTo>
                        <a:lnTo>
                          <a:pt x="20" y="235"/>
                        </a:lnTo>
                        <a:lnTo>
                          <a:pt x="20" y="235"/>
                        </a:lnTo>
                        <a:lnTo>
                          <a:pt x="14" y="238"/>
                        </a:lnTo>
                        <a:lnTo>
                          <a:pt x="6" y="243"/>
                        </a:lnTo>
                        <a:lnTo>
                          <a:pt x="6" y="243"/>
                        </a:lnTo>
                        <a:lnTo>
                          <a:pt x="0" y="255"/>
                        </a:lnTo>
                        <a:lnTo>
                          <a:pt x="0" y="255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3" y="264"/>
                        </a:lnTo>
                        <a:lnTo>
                          <a:pt x="3" y="264"/>
                        </a:lnTo>
                        <a:lnTo>
                          <a:pt x="6" y="275"/>
                        </a:lnTo>
                        <a:lnTo>
                          <a:pt x="11" y="281"/>
                        </a:lnTo>
                        <a:lnTo>
                          <a:pt x="11" y="281"/>
                        </a:lnTo>
                        <a:lnTo>
                          <a:pt x="52" y="330"/>
                        </a:lnTo>
                        <a:lnTo>
                          <a:pt x="52" y="330"/>
                        </a:lnTo>
                        <a:lnTo>
                          <a:pt x="138" y="432"/>
                        </a:lnTo>
                        <a:lnTo>
                          <a:pt x="138" y="432"/>
                        </a:lnTo>
                        <a:lnTo>
                          <a:pt x="183" y="484"/>
                        </a:lnTo>
                        <a:lnTo>
                          <a:pt x="183" y="484"/>
                        </a:lnTo>
                        <a:lnTo>
                          <a:pt x="206" y="510"/>
                        </a:lnTo>
                        <a:lnTo>
                          <a:pt x="218" y="521"/>
                        </a:lnTo>
                        <a:lnTo>
                          <a:pt x="220" y="527"/>
                        </a:lnTo>
                        <a:lnTo>
                          <a:pt x="220" y="527"/>
                        </a:lnTo>
                        <a:lnTo>
                          <a:pt x="223" y="527"/>
                        </a:lnTo>
                        <a:lnTo>
                          <a:pt x="223" y="530"/>
                        </a:lnTo>
                        <a:lnTo>
                          <a:pt x="223" y="530"/>
                        </a:lnTo>
                        <a:lnTo>
                          <a:pt x="226" y="533"/>
                        </a:lnTo>
                        <a:lnTo>
                          <a:pt x="226" y="533"/>
                        </a:lnTo>
                        <a:lnTo>
                          <a:pt x="238" y="539"/>
                        </a:lnTo>
                        <a:lnTo>
                          <a:pt x="252" y="539"/>
                        </a:lnTo>
                        <a:lnTo>
                          <a:pt x="252" y="539"/>
                        </a:lnTo>
                        <a:lnTo>
                          <a:pt x="264" y="536"/>
                        </a:lnTo>
                        <a:lnTo>
                          <a:pt x="275" y="527"/>
                        </a:lnTo>
                        <a:lnTo>
                          <a:pt x="281" y="521"/>
                        </a:lnTo>
                        <a:lnTo>
                          <a:pt x="292" y="507"/>
                        </a:lnTo>
                        <a:lnTo>
                          <a:pt x="292" y="507"/>
                        </a:lnTo>
                        <a:lnTo>
                          <a:pt x="312" y="481"/>
                        </a:lnTo>
                        <a:lnTo>
                          <a:pt x="312" y="481"/>
                        </a:lnTo>
                        <a:lnTo>
                          <a:pt x="358" y="430"/>
                        </a:lnTo>
                        <a:lnTo>
                          <a:pt x="358" y="430"/>
                        </a:lnTo>
                        <a:lnTo>
                          <a:pt x="444" y="330"/>
                        </a:lnTo>
                        <a:lnTo>
                          <a:pt x="444" y="330"/>
                        </a:lnTo>
                        <a:lnTo>
                          <a:pt x="484" y="281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90" y="275"/>
                        </a:lnTo>
                        <a:lnTo>
                          <a:pt x="490" y="275"/>
                        </a:lnTo>
                        <a:lnTo>
                          <a:pt x="492" y="269"/>
                        </a:lnTo>
                        <a:lnTo>
                          <a:pt x="492" y="269"/>
                        </a:lnTo>
                        <a:lnTo>
                          <a:pt x="495" y="261"/>
                        </a:lnTo>
                        <a:lnTo>
                          <a:pt x="492" y="252"/>
                        </a:lnTo>
                        <a:lnTo>
                          <a:pt x="492" y="252"/>
                        </a:lnTo>
                        <a:lnTo>
                          <a:pt x="487" y="241"/>
                        </a:lnTo>
                        <a:lnTo>
                          <a:pt x="487" y="241"/>
                        </a:lnTo>
                        <a:lnTo>
                          <a:pt x="481" y="238"/>
                        </a:lnTo>
                        <a:lnTo>
                          <a:pt x="481" y="238"/>
                        </a:lnTo>
                        <a:lnTo>
                          <a:pt x="470" y="235"/>
                        </a:lnTo>
                        <a:lnTo>
                          <a:pt x="467" y="235"/>
                        </a:lnTo>
                        <a:lnTo>
                          <a:pt x="467" y="235"/>
                        </a:lnTo>
                        <a:lnTo>
                          <a:pt x="464" y="235"/>
                        </a:lnTo>
                        <a:lnTo>
                          <a:pt x="458" y="235"/>
                        </a:lnTo>
                        <a:lnTo>
                          <a:pt x="458" y="235"/>
                        </a:lnTo>
                        <a:lnTo>
                          <a:pt x="427" y="235"/>
                        </a:lnTo>
                        <a:lnTo>
                          <a:pt x="427" y="235"/>
                        </a:lnTo>
                        <a:lnTo>
                          <a:pt x="369" y="238"/>
                        </a:lnTo>
                        <a:lnTo>
                          <a:pt x="369" y="238"/>
                        </a:lnTo>
                        <a:lnTo>
                          <a:pt x="355" y="238"/>
                        </a:lnTo>
                        <a:lnTo>
                          <a:pt x="349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2"/>
                        </a:lnTo>
                        <a:lnTo>
                          <a:pt x="346" y="232"/>
                        </a:lnTo>
                        <a:lnTo>
                          <a:pt x="341" y="138"/>
                        </a:lnTo>
                        <a:lnTo>
                          <a:pt x="341" y="138"/>
                        </a:lnTo>
                        <a:lnTo>
                          <a:pt x="338" y="63"/>
                        </a:lnTo>
                        <a:lnTo>
                          <a:pt x="338" y="63"/>
                        </a:lnTo>
                        <a:lnTo>
                          <a:pt x="335" y="17"/>
                        </a:lnTo>
                        <a:lnTo>
                          <a:pt x="335" y="17"/>
                        </a:lnTo>
                        <a:lnTo>
                          <a:pt x="332" y="0"/>
                        </a:lnTo>
                        <a:lnTo>
                          <a:pt x="332" y="0"/>
                        </a:lnTo>
                        <a:lnTo>
                          <a:pt x="332" y="17"/>
                        </a:lnTo>
                        <a:lnTo>
                          <a:pt x="332" y="17"/>
                        </a:lnTo>
                        <a:lnTo>
                          <a:pt x="329" y="63"/>
                        </a:lnTo>
                        <a:lnTo>
                          <a:pt x="329" y="63"/>
                        </a:lnTo>
                        <a:lnTo>
                          <a:pt x="324" y="138"/>
                        </a:lnTo>
                        <a:lnTo>
                          <a:pt x="324" y="138"/>
                        </a:lnTo>
                        <a:lnTo>
                          <a:pt x="318" y="232"/>
                        </a:lnTo>
                        <a:lnTo>
                          <a:pt x="318" y="238"/>
                        </a:lnTo>
                        <a:lnTo>
                          <a:pt x="318" y="238"/>
                        </a:lnTo>
                        <a:lnTo>
                          <a:pt x="321" y="249"/>
                        </a:lnTo>
                        <a:lnTo>
                          <a:pt x="321" y="249"/>
                        </a:lnTo>
                        <a:lnTo>
                          <a:pt x="327" y="261"/>
                        </a:lnTo>
                        <a:lnTo>
                          <a:pt x="332" y="264"/>
                        </a:lnTo>
                        <a:lnTo>
                          <a:pt x="338" y="267"/>
                        </a:lnTo>
                        <a:lnTo>
                          <a:pt x="338" y="267"/>
                        </a:lnTo>
                        <a:lnTo>
                          <a:pt x="344" y="267"/>
                        </a:lnTo>
                        <a:lnTo>
                          <a:pt x="346" y="269"/>
                        </a:lnTo>
                        <a:lnTo>
                          <a:pt x="349" y="269"/>
                        </a:lnTo>
                        <a:lnTo>
                          <a:pt x="355" y="269"/>
                        </a:lnTo>
                        <a:lnTo>
                          <a:pt x="355" y="269"/>
                        </a:lnTo>
                        <a:lnTo>
                          <a:pt x="369" y="269"/>
                        </a:lnTo>
                        <a:lnTo>
                          <a:pt x="369" y="269"/>
                        </a:lnTo>
                        <a:lnTo>
                          <a:pt x="427" y="272"/>
                        </a:lnTo>
                        <a:lnTo>
                          <a:pt x="427" y="272"/>
                        </a:lnTo>
                        <a:lnTo>
                          <a:pt x="438" y="272"/>
                        </a:lnTo>
                        <a:lnTo>
                          <a:pt x="438" y="272"/>
                        </a:lnTo>
                        <a:lnTo>
                          <a:pt x="412" y="301"/>
                        </a:lnTo>
                        <a:lnTo>
                          <a:pt x="412" y="301"/>
                        </a:lnTo>
                        <a:lnTo>
                          <a:pt x="324" y="401"/>
                        </a:lnTo>
                        <a:lnTo>
                          <a:pt x="324" y="401"/>
                        </a:lnTo>
                        <a:lnTo>
                          <a:pt x="278" y="450"/>
                        </a:lnTo>
                        <a:lnTo>
                          <a:pt x="278" y="450"/>
                        </a:lnTo>
                        <a:lnTo>
                          <a:pt x="255" y="476"/>
                        </a:lnTo>
                        <a:lnTo>
                          <a:pt x="246" y="487"/>
                        </a:lnTo>
                        <a:lnTo>
                          <a:pt x="241" y="479"/>
                        </a:lnTo>
                        <a:lnTo>
                          <a:pt x="241" y="479"/>
                        </a:lnTo>
                        <a:lnTo>
                          <a:pt x="218" y="453"/>
                        </a:lnTo>
                        <a:lnTo>
                          <a:pt x="218" y="453"/>
                        </a:lnTo>
                        <a:lnTo>
                          <a:pt x="172" y="401"/>
                        </a:lnTo>
                        <a:lnTo>
                          <a:pt x="172" y="401"/>
                        </a:lnTo>
                        <a:lnTo>
                          <a:pt x="83" y="304"/>
                        </a:lnTo>
                        <a:lnTo>
                          <a:pt x="83" y="304"/>
                        </a:lnTo>
                        <a:lnTo>
                          <a:pt x="54" y="272"/>
                        </a:lnTo>
                        <a:lnTo>
                          <a:pt x="54" y="272"/>
                        </a:lnTo>
                        <a:lnTo>
                          <a:pt x="66" y="272"/>
                        </a:lnTo>
                        <a:lnTo>
                          <a:pt x="66" y="272"/>
                        </a:lnTo>
                        <a:lnTo>
                          <a:pt x="123" y="26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4" name="Freeform 29"/>
                  <p:cNvSpPr>
                    <a:spLocks noChangeArrowheads="1"/>
                  </p:cNvSpPr>
                  <p:nvPr/>
                </p:nvSpPr>
                <p:spPr bwMode="gray">
                  <a:xfrm>
                    <a:off x="8589534" y="1700457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5" name="Freeform 30"/>
                  <p:cNvSpPr>
                    <a:spLocks noChangeArrowheads="1"/>
                  </p:cNvSpPr>
                  <p:nvPr/>
                </p:nvSpPr>
                <p:spPr bwMode="gray">
                  <a:xfrm>
                    <a:off x="8560681" y="1707937"/>
                    <a:ext cx="1068" cy="1069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2 w 3"/>
                      <a:gd name="T3" fmla="*/ 0 h 1"/>
                      <a:gd name="T4" fmla="*/ 2 w 3"/>
                      <a:gd name="T5" fmla="*/ 0 h 1"/>
                      <a:gd name="T6" fmla="*/ 0 w 3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6" name="Freeform 31"/>
                  <p:cNvSpPr>
                    <a:spLocks noChangeArrowheads="1"/>
                  </p:cNvSpPr>
                  <p:nvPr/>
                </p:nvSpPr>
                <p:spPr bwMode="gray">
                  <a:xfrm>
                    <a:off x="8560681" y="1707937"/>
                    <a:ext cx="1068" cy="1069"/>
                  </a:xfrm>
                  <a:custGeom>
                    <a:avLst/>
                    <a:gdLst>
                      <a:gd name="T0" fmla="*/ 2 w 3"/>
                      <a:gd name="T1" fmla="*/ 0 h 1"/>
                      <a:gd name="T2" fmla="*/ 0 w 3"/>
                      <a:gd name="T3" fmla="*/ 0 h 1"/>
                      <a:gd name="T4" fmla="*/ 2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7" name="Freeform 32"/>
                  <p:cNvSpPr>
                    <a:spLocks noChangeArrowheads="1"/>
                  </p:cNvSpPr>
                  <p:nvPr/>
                </p:nvSpPr>
                <p:spPr bwMode="gray">
                  <a:xfrm>
                    <a:off x="8667544" y="1707937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8" name="Freeform 33"/>
                  <p:cNvSpPr>
                    <a:spLocks noChangeArrowheads="1"/>
                  </p:cNvSpPr>
                  <p:nvPr/>
                </p:nvSpPr>
                <p:spPr bwMode="gray">
                  <a:xfrm>
                    <a:off x="8637622" y="1700457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39" name="Freeform 34"/>
                  <p:cNvSpPr>
                    <a:spLocks noChangeArrowheads="1"/>
                  </p:cNvSpPr>
                  <p:nvPr/>
                </p:nvSpPr>
                <p:spPr bwMode="gray">
                  <a:xfrm>
                    <a:off x="8637622" y="1700457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0" name="Freeform 35"/>
                  <p:cNvSpPr>
                    <a:spLocks noChangeArrowheads="1"/>
                  </p:cNvSpPr>
                  <p:nvPr/>
                </p:nvSpPr>
                <p:spPr bwMode="gray">
                  <a:xfrm>
                    <a:off x="8383289" y="1481389"/>
                    <a:ext cx="130372" cy="119686"/>
                  </a:xfrm>
                  <a:custGeom>
                    <a:avLst/>
                    <a:gdLst>
                      <a:gd name="T0" fmla="*/ 31 w 539"/>
                      <a:gd name="T1" fmla="*/ 292 h 496"/>
                      <a:gd name="T2" fmla="*/ 111 w 539"/>
                      <a:gd name="T3" fmla="*/ 358 h 496"/>
                      <a:gd name="T4" fmla="*/ 263 w 539"/>
                      <a:gd name="T5" fmla="*/ 487 h 496"/>
                      <a:gd name="T6" fmla="*/ 266 w 539"/>
                      <a:gd name="T7" fmla="*/ 489 h 496"/>
                      <a:gd name="T8" fmla="*/ 289 w 539"/>
                      <a:gd name="T9" fmla="*/ 492 h 496"/>
                      <a:gd name="T10" fmla="*/ 303 w 539"/>
                      <a:gd name="T11" fmla="*/ 481 h 496"/>
                      <a:gd name="T12" fmla="*/ 306 w 539"/>
                      <a:gd name="T13" fmla="*/ 467 h 496"/>
                      <a:gd name="T14" fmla="*/ 303 w 539"/>
                      <a:gd name="T15" fmla="*/ 426 h 496"/>
                      <a:gd name="T16" fmla="*/ 300 w 539"/>
                      <a:gd name="T17" fmla="*/ 355 h 496"/>
                      <a:gd name="T18" fmla="*/ 300 w 539"/>
                      <a:gd name="T19" fmla="*/ 346 h 496"/>
                      <a:gd name="T20" fmla="*/ 403 w 539"/>
                      <a:gd name="T21" fmla="*/ 341 h 496"/>
                      <a:gd name="T22" fmla="*/ 521 w 539"/>
                      <a:gd name="T23" fmla="*/ 335 h 496"/>
                      <a:gd name="T24" fmla="*/ 521 w 539"/>
                      <a:gd name="T25" fmla="*/ 332 h 496"/>
                      <a:gd name="T26" fmla="*/ 403 w 539"/>
                      <a:gd name="T27" fmla="*/ 323 h 496"/>
                      <a:gd name="T28" fmla="*/ 303 w 539"/>
                      <a:gd name="T29" fmla="*/ 317 h 496"/>
                      <a:gd name="T30" fmla="*/ 274 w 539"/>
                      <a:gd name="T31" fmla="*/ 332 h 496"/>
                      <a:gd name="T32" fmla="*/ 271 w 539"/>
                      <a:gd name="T33" fmla="*/ 346 h 496"/>
                      <a:gd name="T34" fmla="*/ 271 w 539"/>
                      <a:gd name="T35" fmla="*/ 369 h 496"/>
                      <a:gd name="T36" fmla="*/ 269 w 539"/>
                      <a:gd name="T37" fmla="*/ 441 h 496"/>
                      <a:gd name="T38" fmla="*/ 140 w 539"/>
                      <a:gd name="T39" fmla="*/ 323 h 496"/>
                      <a:gd name="T40" fmla="*/ 63 w 539"/>
                      <a:gd name="T41" fmla="*/ 254 h 496"/>
                      <a:gd name="T42" fmla="*/ 85 w 539"/>
                      <a:gd name="T43" fmla="*/ 217 h 496"/>
                      <a:gd name="T44" fmla="*/ 237 w 539"/>
                      <a:gd name="T45" fmla="*/ 83 h 496"/>
                      <a:gd name="T46" fmla="*/ 269 w 539"/>
                      <a:gd name="T47" fmla="*/ 65 h 496"/>
                      <a:gd name="T48" fmla="*/ 271 w 539"/>
                      <a:gd name="T49" fmla="*/ 137 h 496"/>
                      <a:gd name="T50" fmla="*/ 271 w 539"/>
                      <a:gd name="T51" fmla="*/ 154 h 496"/>
                      <a:gd name="T52" fmla="*/ 292 w 539"/>
                      <a:gd name="T53" fmla="*/ 171 h 496"/>
                      <a:gd name="T54" fmla="*/ 297 w 539"/>
                      <a:gd name="T55" fmla="*/ 174 h 496"/>
                      <a:gd name="T56" fmla="*/ 303 w 539"/>
                      <a:gd name="T57" fmla="*/ 174 h 496"/>
                      <a:gd name="T58" fmla="*/ 403 w 539"/>
                      <a:gd name="T59" fmla="*/ 168 h 496"/>
                      <a:gd name="T60" fmla="*/ 521 w 539"/>
                      <a:gd name="T61" fmla="*/ 160 h 496"/>
                      <a:gd name="T62" fmla="*/ 521 w 539"/>
                      <a:gd name="T63" fmla="*/ 157 h 496"/>
                      <a:gd name="T64" fmla="*/ 403 w 539"/>
                      <a:gd name="T65" fmla="*/ 151 h 496"/>
                      <a:gd name="T66" fmla="*/ 300 w 539"/>
                      <a:gd name="T67" fmla="*/ 143 h 496"/>
                      <a:gd name="T68" fmla="*/ 303 w 539"/>
                      <a:gd name="T69" fmla="*/ 123 h 496"/>
                      <a:gd name="T70" fmla="*/ 306 w 539"/>
                      <a:gd name="T71" fmla="*/ 28 h 496"/>
                      <a:gd name="T72" fmla="*/ 303 w 539"/>
                      <a:gd name="T73" fmla="*/ 20 h 496"/>
                      <a:gd name="T74" fmla="*/ 286 w 539"/>
                      <a:gd name="T75" fmla="*/ 0 h 496"/>
                      <a:gd name="T76" fmla="*/ 277 w 539"/>
                      <a:gd name="T77" fmla="*/ 2 h 496"/>
                      <a:gd name="T78" fmla="*/ 257 w 539"/>
                      <a:gd name="T79" fmla="*/ 11 h 496"/>
                      <a:gd name="T80" fmla="*/ 108 w 539"/>
                      <a:gd name="T81" fmla="*/ 140 h 496"/>
                      <a:gd name="T82" fmla="*/ 17 w 539"/>
                      <a:gd name="T83" fmla="*/ 217 h 496"/>
                      <a:gd name="T84" fmla="*/ 11 w 539"/>
                      <a:gd name="T85" fmla="*/ 223 h 496"/>
                      <a:gd name="T86" fmla="*/ 2 w 539"/>
                      <a:gd name="T87" fmla="*/ 237 h 496"/>
                      <a:gd name="T88" fmla="*/ 11 w 539"/>
                      <a:gd name="T89" fmla="*/ 275 h 496"/>
                      <a:gd name="T90" fmla="*/ 300 w 539"/>
                      <a:gd name="T91" fmla="*/ 346 h 496"/>
                      <a:gd name="T92" fmla="*/ 269 w 539"/>
                      <a:gd name="T93" fmla="*/ 467 h 496"/>
                      <a:gd name="T94" fmla="*/ 269 w 539"/>
                      <a:gd name="T95" fmla="*/ 28 h 496"/>
                      <a:gd name="T96" fmla="*/ 269 w 539"/>
                      <a:gd name="T97" fmla="*/ 25 h 4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39" h="496">
                        <a:moveTo>
                          <a:pt x="11" y="275"/>
                        </a:moveTo>
                        <a:lnTo>
                          <a:pt x="19" y="280"/>
                        </a:lnTo>
                        <a:lnTo>
                          <a:pt x="31" y="292"/>
                        </a:lnTo>
                        <a:lnTo>
                          <a:pt x="31" y="292"/>
                        </a:lnTo>
                        <a:lnTo>
                          <a:pt x="57" y="312"/>
                        </a:lnTo>
                        <a:lnTo>
                          <a:pt x="57" y="312"/>
                        </a:lnTo>
                        <a:lnTo>
                          <a:pt x="111" y="358"/>
                        </a:lnTo>
                        <a:lnTo>
                          <a:pt x="111" y="358"/>
                        </a:lnTo>
                        <a:lnTo>
                          <a:pt x="211" y="443"/>
                        </a:lnTo>
                        <a:lnTo>
                          <a:pt x="211" y="443"/>
                        </a:lnTo>
                        <a:lnTo>
                          <a:pt x="260" y="484"/>
                        </a:lnTo>
                        <a:lnTo>
                          <a:pt x="263" y="487"/>
                        </a:lnTo>
                        <a:lnTo>
                          <a:pt x="263" y="487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71" y="492"/>
                        </a:lnTo>
                        <a:lnTo>
                          <a:pt x="271" y="492"/>
                        </a:lnTo>
                        <a:lnTo>
                          <a:pt x="277" y="495"/>
                        </a:lnTo>
                        <a:lnTo>
                          <a:pt x="289" y="492"/>
                        </a:lnTo>
                        <a:lnTo>
                          <a:pt x="289" y="492"/>
                        </a:lnTo>
                        <a:lnTo>
                          <a:pt x="297" y="487"/>
                        </a:lnTo>
                        <a:lnTo>
                          <a:pt x="297" y="487"/>
                        </a:lnTo>
                        <a:lnTo>
                          <a:pt x="303" y="481"/>
                        </a:lnTo>
                        <a:lnTo>
                          <a:pt x="303" y="481"/>
                        </a:lnTo>
                        <a:lnTo>
                          <a:pt x="306" y="469"/>
                        </a:lnTo>
                        <a:lnTo>
                          <a:pt x="306" y="469"/>
                        </a:lnTo>
                        <a:lnTo>
                          <a:pt x="306" y="467"/>
                        </a:lnTo>
                        <a:lnTo>
                          <a:pt x="306" y="467"/>
                        </a:lnTo>
                        <a:lnTo>
                          <a:pt x="306" y="458"/>
                        </a:lnTo>
                        <a:lnTo>
                          <a:pt x="306" y="458"/>
                        </a:lnTo>
                        <a:lnTo>
                          <a:pt x="303" y="426"/>
                        </a:lnTo>
                        <a:lnTo>
                          <a:pt x="303" y="426"/>
                        </a:lnTo>
                        <a:lnTo>
                          <a:pt x="303" y="369"/>
                        </a:lnTo>
                        <a:lnTo>
                          <a:pt x="303" y="369"/>
                        </a:lnTo>
                        <a:lnTo>
                          <a:pt x="300" y="355"/>
                        </a:lnTo>
                        <a:lnTo>
                          <a:pt x="300" y="349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9" y="346"/>
                        </a:lnTo>
                        <a:lnTo>
                          <a:pt x="309" y="346"/>
                        </a:lnTo>
                        <a:lnTo>
                          <a:pt x="403" y="341"/>
                        </a:lnTo>
                        <a:lnTo>
                          <a:pt x="403" y="341"/>
                        </a:lnTo>
                        <a:lnTo>
                          <a:pt x="475" y="338"/>
                        </a:lnTo>
                        <a:lnTo>
                          <a:pt x="475" y="338"/>
                        </a:lnTo>
                        <a:lnTo>
                          <a:pt x="521" y="335"/>
                        </a:lnTo>
                        <a:lnTo>
                          <a:pt x="521" y="335"/>
                        </a:lnTo>
                        <a:lnTo>
                          <a:pt x="538" y="332"/>
                        </a:lnTo>
                        <a:lnTo>
                          <a:pt x="538" y="332"/>
                        </a:lnTo>
                        <a:lnTo>
                          <a:pt x="521" y="332"/>
                        </a:lnTo>
                        <a:lnTo>
                          <a:pt x="521" y="332"/>
                        </a:lnTo>
                        <a:lnTo>
                          <a:pt x="475" y="329"/>
                        </a:lnTo>
                        <a:lnTo>
                          <a:pt x="475" y="329"/>
                        </a:lnTo>
                        <a:lnTo>
                          <a:pt x="403" y="323"/>
                        </a:lnTo>
                        <a:lnTo>
                          <a:pt x="403" y="323"/>
                        </a:lnTo>
                        <a:lnTo>
                          <a:pt x="309" y="317"/>
                        </a:lnTo>
                        <a:lnTo>
                          <a:pt x="303" y="317"/>
                        </a:lnTo>
                        <a:lnTo>
                          <a:pt x="303" y="317"/>
                        </a:lnTo>
                        <a:lnTo>
                          <a:pt x="292" y="320"/>
                        </a:lnTo>
                        <a:lnTo>
                          <a:pt x="292" y="320"/>
                        </a:lnTo>
                        <a:lnTo>
                          <a:pt x="280" y="326"/>
                        </a:lnTo>
                        <a:lnTo>
                          <a:pt x="274" y="332"/>
                        </a:lnTo>
                        <a:lnTo>
                          <a:pt x="271" y="338"/>
                        </a:lnTo>
                        <a:lnTo>
                          <a:pt x="271" y="338"/>
                        </a:lnTo>
                        <a:lnTo>
                          <a:pt x="271" y="343"/>
                        </a:lnTo>
                        <a:lnTo>
                          <a:pt x="271" y="346"/>
                        </a:lnTo>
                        <a:lnTo>
                          <a:pt x="271" y="349"/>
                        </a:lnTo>
                        <a:lnTo>
                          <a:pt x="271" y="355"/>
                        </a:lnTo>
                        <a:lnTo>
                          <a:pt x="271" y="355"/>
                        </a:lnTo>
                        <a:lnTo>
                          <a:pt x="271" y="369"/>
                        </a:lnTo>
                        <a:lnTo>
                          <a:pt x="271" y="369"/>
                        </a:lnTo>
                        <a:lnTo>
                          <a:pt x="269" y="426"/>
                        </a:lnTo>
                        <a:lnTo>
                          <a:pt x="269" y="426"/>
                        </a:lnTo>
                        <a:lnTo>
                          <a:pt x="269" y="441"/>
                        </a:lnTo>
                        <a:lnTo>
                          <a:pt x="269" y="441"/>
                        </a:lnTo>
                        <a:lnTo>
                          <a:pt x="240" y="412"/>
                        </a:lnTo>
                        <a:lnTo>
                          <a:pt x="240" y="412"/>
                        </a:lnTo>
                        <a:lnTo>
                          <a:pt x="140" y="323"/>
                        </a:lnTo>
                        <a:lnTo>
                          <a:pt x="140" y="323"/>
                        </a:lnTo>
                        <a:lnTo>
                          <a:pt x="88" y="278"/>
                        </a:lnTo>
                        <a:lnTo>
                          <a:pt x="88" y="278"/>
                        </a:lnTo>
                        <a:lnTo>
                          <a:pt x="63" y="254"/>
                        </a:lnTo>
                        <a:lnTo>
                          <a:pt x="54" y="249"/>
                        </a:lnTo>
                        <a:lnTo>
                          <a:pt x="60" y="240"/>
                        </a:lnTo>
                        <a:lnTo>
                          <a:pt x="60" y="240"/>
                        </a:lnTo>
                        <a:lnTo>
                          <a:pt x="85" y="217"/>
                        </a:lnTo>
                        <a:lnTo>
                          <a:pt x="85" y="217"/>
                        </a:lnTo>
                        <a:lnTo>
                          <a:pt x="137" y="171"/>
                        </a:lnTo>
                        <a:lnTo>
                          <a:pt x="137" y="171"/>
                        </a:lnTo>
                        <a:lnTo>
                          <a:pt x="237" y="83"/>
                        </a:lnTo>
                        <a:lnTo>
                          <a:pt x="237" y="83"/>
                        </a:lnTo>
                        <a:lnTo>
                          <a:pt x="269" y="54"/>
                        </a:lnTo>
                        <a:lnTo>
                          <a:pt x="269" y="54"/>
                        </a:lnTo>
                        <a:lnTo>
                          <a:pt x="269" y="65"/>
                        </a:lnTo>
                        <a:lnTo>
                          <a:pt x="269" y="65"/>
                        </a:lnTo>
                        <a:lnTo>
                          <a:pt x="271" y="123"/>
                        </a:lnTo>
                        <a:lnTo>
                          <a:pt x="271" y="123"/>
                        </a:lnTo>
                        <a:lnTo>
                          <a:pt x="271" y="137"/>
                        </a:lnTo>
                        <a:lnTo>
                          <a:pt x="271" y="143"/>
                        </a:lnTo>
                        <a:lnTo>
                          <a:pt x="271" y="146"/>
                        </a:lnTo>
                        <a:lnTo>
                          <a:pt x="271" y="146"/>
                        </a:lnTo>
                        <a:lnTo>
                          <a:pt x="271" y="154"/>
                        </a:lnTo>
                        <a:lnTo>
                          <a:pt x="271" y="154"/>
                        </a:lnTo>
                        <a:lnTo>
                          <a:pt x="274" y="160"/>
                        </a:lnTo>
                        <a:lnTo>
                          <a:pt x="280" y="166"/>
                        </a:lnTo>
                        <a:lnTo>
                          <a:pt x="292" y="171"/>
                        </a:lnTo>
                        <a:lnTo>
                          <a:pt x="292" y="171"/>
                        </a:lnTo>
                        <a:lnTo>
                          <a:pt x="294" y="174"/>
                        </a:lnTo>
                        <a:lnTo>
                          <a:pt x="297" y="174"/>
                        </a:lnTo>
                        <a:lnTo>
                          <a:pt x="297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3" y="174"/>
                        </a:lnTo>
                        <a:lnTo>
                          <a:pt x="309" y="174"/>
                        </a:lnTo>
                        <a:lnTo>
                          <a:pt x="309" y="174"/>
                        </a:lnTo>
                        <a:lnTo>
                          <a:pt x="403" y="168"/>
                        </a:lnTo>
                        <a:lnTo>
                          <a:pt x="403" y="168"/>
                        </a:lnTo>
                        <a:lnTo>
                          <a:pt x="475" y="163"/>
                        </a:lnTo>
                        <a:lnTo>
                          <a:pt x="475" y="163"/>
                        </a:lnTo>
                        <a:lnTo>
                          <a:pt x="521" y="160"/>
                        </a:lnTo>
                        <a:lnTo>
                          <a:pt x="521" y="160"/>
                        </a:lnTo>
                        <a:lnTo>
                          <a:pt x="538" y="160"/>
                        </a:lnTo>
                        <a:lnTo>
                          <a:pt x="538" y="160"/>
                        </a:lnTo>
                        <a:lnTo>
                          <a:pt x="521" y="157"/>
                        </a:lnTo>
                        <a:lnTo>
                          <a:pt x="521" y="157"/>
                        </a:lnTo>
                        <a:lnTo>
                          <a:pt x="475" y="154"/>
                        </a:lnTo>
                        <a:lnTo>
                          <a:pt x="475" y="154"/>
                        </a:lnTo>
                        <a:lnTo>
                          <a:pt x="403" y="151"/>
                        </a:lnTo>
                        <a:lnTo>
                          <a:pt x="403" y="151"/>
                        </a:lnTo>
                        <a:lnTo>
                          <a:pt x="309" y="146"/>
                        </a:lnTo>
                        <a:lnTo>
                          <a:pt x="303" y="146"/>
                        </a:lnTo>
                        <a:lnTo>
                          <a:pt x="300" y="146"/>
                        </a:lnTo>
                        <a:lnTo>
                          <a:pt x="300" y="143"/>
                        </a:lnTo>
                        <a:lnTo>
                          <a:pt x="300" y="137"/>
                        </a:lnTo>
                        <a:lnTo>
                          <a:pt x="300" y="137"/>
                        </a:lnTo>
                        <a:lnTo>
                          <a:pt x="303" y="123"/>
                        </a:lnTo>
                        <a:lnTo>
                          <a:pt x="303" y="123"/>
                        </a:lnTo>
                        <a:lnTo>
                          <a:pt x="303" y="65"/>
                        </a:lnTo>
                        <a:lnTo>
                          <a:pt x="303" y="65"/>
                        </a:lnTo>
                        <a:lnTo>
                          <a:pt x="306" y="34"/>
                        </a:lnTo>
                        <a:lnTo>
                          <a:pt x="306" y="28"/>
                        </a:lnTo>
                        <a:lnTo>
                          <a:pt x="306" y="25"/>
                        </a:lnTo>
                        <a:lnTo>
                          <a:pt x="306" y="25"/>
                        </a:lnTo>
                        <a:lnTo>
                          <a:pt x="303" y="20"/>
                        </a:lnTo>
                        <a:lnTo>
                          <a:pt x="303" y="20"/>
                        </a:lnTo>
                        <a:lnTo>
                          <a:pt x="303" y="14"/>
                        </a:lnTo>
                        <a:lnTo>
                          <a:pt x="297" y="5"/>
                        </a:lnTo>
                        <a:lnTo>
                          <a:pt x="297" y="5"/>
                        </a:lnTo>
                        <a:lnTo>
                          <a:pt x="286" y="0"/>
                        </a:lnTo>
                        <a:lnTo>
                          <a:pt x="286" y="0"/>
                        </a:lnTo>
                        <a:lnTo>
                          <a:pt x="280" y="0"/>
                        </a:lnTo>
                        <a:lnTo>
                          <a:pt x="280" y="0"/>
                        </a:lnTo>
                        <a:lnTo>
                          <a:pt x="277" y="2"/>
                        </a:lnTo>
                        <a:lnTo>
                          <a:pt x="277" y="2"/>
                        </a:lnTo>
                        <a:lnTo>
                          <a:pt x="266" y="5"/>
                        </a:lnTo>
                        <a:lnTo>
                          <a:pt x="257" y="11"/>
                        </a:lnTo>
                        <a:lnTo>
                          <a:pt x="257" y="11"/>
                        </a:lnTo>
                        <a:lnTo>
                          <a:pt x="208" y="54"/>
                        </a:lnTo>
                        <a:lnTo>
                          <a:pt x="208" y="54"/>
                        </a:lnTo>
                        <a:lnTo>
                          <a:pt x="108" y="140"/>
                        </a:lnTo>
                        <a:lnTo>
                          <a:pt x="108" y="140"/>
                        </a:lnTo>
                        <a:lnTo>
                          <a:pt x="57" y="183"/>
                        </a:lnTo>
                        <a:lnTo>
                          <a:pt x="57" y="183"/>
                        </a:lnTo>
                        <a:lnTo>
                          <a:pt x="31" y="206"/>
                        </a:lnTo>
                        <a:lnTo>
                          <a:pt x="17" y="217"/>
                        </a:lnTo>
                        <a:lnTo>
                          <a:pt x="14" y="220"/>
                        </a:lnTo>
                        <a:lnTo>
                          <a:pt x="14" y="220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8" y="226"/>
                        </a:lnTo>
                        <a:lnTo>
                          <a:pt x="8" y="226"/>
                        </a:lnTo>
                        <a:lnTo>
                          <a:pt x="2" y="237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5" y="263"/>
                        </a:lnTo>
                        <a:lnTo>
                          <a:pt x="11" y="275"/>
                        </a:lnTo>
                        <a:close/>
                        <a:moveTo>
                          <a:pt x="300" y="346"/>
                        </a:moveTo>
                        <a:lnTo>
                          <a:pt x="300" y="346"/>
                        </a:lnTo>
                        <a:close/>
                        <a:moveTo>
                          <a:pt x="300" y="346"/>
                        </a:moveTo>
                        <a:lnTo>
                          <a:pt x="300" y="346"/>
                        </a:lnTo>
                        <a:close/>
                        <a:moveTo>
                          <a:pt x="269" y="467"/>
                        </a:moveTo>
                        <a:lnTo>
                          <a:pt x="269" y="469"/>
                        </a:lnTo>
                        <a:lnTo>
                          <a:pt x="269" y="469"/>
                        </a:lnTo>
                        <a:lnTo>
                          <a:pt x="269" y="467"/>
                        </a:lnTo>
                        <a:close/>
                        <a:moveTo>
                          <a:pt x="300" y="146"/>
                        </a:moveTo>
                        <a:lnTo>
                          <a:pt x="300" y="146"/>
                        </a:lnTo>
                        <a:close/>
                        <a:moveTo>
                          <a:pt x="269" y="28"/>
                        </a:moveTo>
                        <a:lnTo>
                          <a:pt x="269" y="28"/>
                        </a:lnTo>
                        <a:close/>
                        <a:moveTo>
                          <a:pt x="269" y="25"/>
                        </a:moveTo>
                        <a:lnTo>
                          <a:pt x="269" y="28"/>
                        </a:lnTo>
                        <a:lnTo>
                          <a:pt x="269" y="28"/>
                        </a:lnTo>
                        <a:lnTo>
                          <a:pt x="269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1" name="Freeform 36"/>
                  <p:cNvSpPr>
                    <a:spLocks noChangeArrowheads="1"/>
                  </p:cNvSpPr>
                  <p:nvPr/>
                </p:nvSpPr>
                <p:spPr bwMode="gray">
                  <a:xfrm>
                    <a:off x="8383289" y="1481389"/>
                    <a:ext cx="130372" cy="119686"/>
                  </a:xfrm>
                  <a:custGeom>
                    <a:avLst/>
                    <a:gdLst>
                      <a:gd name="T0" fmla="*/ 31 w 539"/>
                      <a:gd name="T1" fmla="*/ 292 h 496"/>
                      <a:gd name="T2" fmla="*/ 57 w 539"/>
                      <a:gd name="T3" fmla="*/ 312 h 496"/>
                      <a:gd name="T4" fmla="*/ 211 w 539"/>
                      <a:gd name="T5" fmla="*/ 443 h 496"/>
                      <a:gd name="T6" fmla="*/ 263 w 539"/>
                      <a:gd name="T7" fmla="*/ 487 h 496"/>
                      <a:gd name="T8" fmla="*/ 266 w 539"/>
                      <a:gd name="T9" fmla="*/ 489 h 496"/>
                      <a:gd name="T10" fmla="*/ 271 w 539"/>
                      <a:gd name="T11" fmla="*/ 492 h 496"/>
                      <a:gd name="T12" fmla="*/ 289 w 539"/>
                      <a:gd name="T13" fmla="*/ 492 h 496"/>
                      <a:gd name="T14" fmla="*/ 303 w 539"/>
                      <a:gd name="T15" fmla="*/ 481 h 496"/>
                      <a:gd name="T16" fmla="*/ 306 w 539"/>
                      <a:gd name="T17" fmla="*/ 469 h 496"/>
                      <a:gd name="T18" fmla="*/ 306 w 539"/>
                      <a:gd name="T19" fmla="*/ 458 h 496"/>
                      <a:gd name="T20" fmla="*/ 303 w 539"/>
                      <a:gd name="T21" fmla="*/ 426 h 496"/>
                      <a:gd name="T22" fmla="*/ 300 w 539"/>
                      <a:gd name="T23" fmla="*/ 355 h 496"/>
                      <a:gd name="T24" fmla="*/ 300 w 539"/>
                      <a:gd name="T25" fmla="*/ 346 h 496"/>
                      <a:gd name="T26" fmla="*/ 309 w 539"/>
                      <a:gd name="T27" fmla="*/ 346 h 496"/>
                      <a:gd name="T28" fmla="*/ 403 w 539"/>
                      <a:gd name="T29" fmla="*/ 341 h 496"/>
                      <a:gd name="T30" fmla="*/ 521 w 539"/>
                      <a:gd name="T31" fmla="*/ 335 h 496"/>
                      <a:gd name="T32" fmla="*/ 538 w 539"/>
                      <a:gd name="T33" fmla="*/ 332 h 496"/>
                      <a:gd name="T34" fmla="*/ 475 w 539"/>
                      <a:gd name="T35" fmla="*/ 329 h 496"/>
                      <a:gd name="T36" fmla="*/ 403 w 539"/>
                      <a:gd name="T37" fmla="*/ 323 h 496"/>
                      <a:gd name="T38" fmla="*/ 303 w 539"/>
                      <a:gd name="T39" fmla="*/ 317 h 496"/>
                      <a:gd name="T40" fmla="*/ 280 w 539"/>
                      <a:gd name="T41" fmla="*/ 326 h 496"/>
                      <a:gd name="T42" fmla="*/ 271 w 539"/>
                      <a:gd name="T43" fmla="*/ 338 h 496"/>
                      <a:gd name="T44" fmla="*/ 271 w 539"/>
                      <a:gd name="T45" fmla="*/ 349 h 496"/>
                      <a:gd name="T46" fmla="*/ 271 w 539"/>
                      <a:gd name="T47" fmla="*/ 369 h 496"/>
                      <a:gd name="T48" fmla="*/ 269 w 539"/>
                      <a:gd name="T49" fmla="*/ 426 h 496"/>
                      <a:gd name="T50" fmla="*/ 240 w 539"/>
                      <a:gd name="T51" fmla="*/ 412 h 496"/>
                      <a:gd name="T52" fmla="*/ 140 w 539"/>
                      <a:gd name="T53" fmla="*/ 323 h 496"/>
                      <a:gd name="T54" fmla="*/ 63 w 539"/>
                      <a:gd name="T55" fmla="*/ 254 h 496"/>
                      <a:gd name="T56" fmla="*/ 60 w 539"/>
                      <a:gd name="T57" fmla="*/ 240 h 496"/>
                      <a:gd name="T58" fmla="*/ 137 w 539"/>
                      <a:gd name="T59" fmla="*/ 171 h 496"/>
                      <a:gd name="T60" fmla="*/ 237 w 539"/>
                      <a:gd name="T61" fmla="*/ 83 h 496"/>
                      <a:gd name="T62" fmla="*/ 269 w 539"/>
                      <a:gd name="T63" fmla="*/ 65 h 496"/>
                      <a:gd name="T64" fmla="*/ 271 w 539"/>
                      <a:gd name="T65" fmla="*/ 123 h 496"/>
                      <a:gd name="T66" fmla="*/ 271 w 539"/>
                      <a:gd name="T67" fmla="*/ 146 h 496"/>
                      <a:gd name="T68" fmla="*/ 271 w 539"/>
                      <a:gd name="T69" fmla="*/ 154 h 496"/>
                      <a:gd name="T70" fmla="*/ 292 w 539"/>
                      <a:gd name="T71" fmla="*/ 171 h 496"/>
                      <a:gd name="T72" fmla="*/ 297 w 539"/>
                      <a:gd name="T73" fmla="*/ 174 h 496"/>
                      <a:gd name="T74" fmla="*/ 300 w 539"/>
                      <a:gd name="T75" fmla="*/ 174 h 496"/>
                      <a:gd name="T76" fmla="*/ 309 w 539"/>
                      <a:gd name="T77" fmla="*/ 174 h 496"/>
                      <a:gd name="T78" fmla="*/ 403 w 539"/>
                      <a:gd name="T79" fmla="*/ 168 h 496"/>
                      <a:gd name="T80" fmla="*/ 521 w 539"/>
                      <a:gd name="T81" fmla="*/ 160 h 496"/>
                      <a:gd name="T82" fmla="*/ 538 w 539"/>
                      <a:gd name="T83" fmla="*/ 160 h 496"/>
                      <a:gd name="T84" fmla="*/ 475 w 539"/>
                      <a:gd name="T85" fmla="*/ 154 h 496"/>
                      <a:gd name="T86" fmla="*/ 403 w 539"/>
                      <a:gd name="T87" fmla="*/ 151 h 496"/>
                      <a:gd name="T88" fmla="*/ 300 w 539"/>
                      <a:gd name="T89" fmla="*/ 146 h 496"/>
                      <a:gd name="T90" fmla="*/ 300 w 539"/>
                      <a:gd name="T91" fmla="*/ 137 h 496"/>
                      <a:gd name="T92" fmla="*/ 303 w 539"/>
                      <a:gd name="T93" fmla="*/ 65 h 496"/>
                      <a:gd name="T94" fmla="*/ 306 w 539"/>
                      <a:gd name="T95" fmla="*/ 28 h 496"/>
                      <a:gd name="T96" fmla="*/ 303 w 539"/>
                      <a:gd name="T97" fmla="*/ 20 h 496"/>
                      <a:gd name="T98" fmla="*/ 297 w 539"/>
                      <a:gd name="T99" fmla="*/ 5 h 496"/>
                      <a:gd name="T100" fmla="*/ 286 w 539"/>
                      <a:gd name="T101" fmla="*/ 0 h 496"/>
                      <a:gd name="T102" fmla="*/ 277 w 539"/>
                      <a:gd name="T103" fmla="*/ 2 h 496"/>
                      <a:gd name="T104" fmla="*/ 257 w 539"/>
                      <a:gd name="T105" fmla="*/ 11 h 496"/>
                      <a:gd name="T106" fmla="*/ 208 w 539"/>
                      <a:gd name="T107" fmla="*/ 54 h 496"/>
                      <a:gd name="T108" fmla="*/ 57 w 539"/>
                      <a:gd name="T109" fmla="*/ 183 h 496"/>
                      <a:gd name="T110" fmla="*/ 17 w 539"/>
                      <a:gd name="T111" fmla="*/ 217 h 496"/>
                      <a:gd name="T112" fmla="*/ 11 w 539"/>
                      <a:gd name="T113" fmla="*/ 223 h 496"/>
                      <a:gd name="T114" fmla="*/ 8 w 539"/>
                      <a:gd name="T115" fmla="*/ 226 h 496"/>
                      <a:gd name="T116" fmla="*/ 0 w 539"/>
                      <a:gd name="T117" fmla="*/ 252 h 496"/>
                      <a:gd name="T118" fmla="*/ 11 w 539"/>
                      <a:gd name="T119" fmla="*/ 275 h 4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39" h="496">
                        <a:moveTo>
                          <a:pt x="11" y="275"/>
                        </a:moveTo>
                        <a:lnTo>
                          <a:pt x="19" y="280"/>
                        </a:lnTo>
                        <a:lnTo>
                          <a:pt x="31" y="292"/>
                        </a:lnTo>
                        <a:lnTo>
                          <a:pt x="31" y="292"/>
                        </a:lnTo>
                        <a:lnTo>
                          <a:pt x="57" y="312"/>
                        </a:lnTo>
                        <a:lnTo>
                          <a:pt x="57" y="312"/>
                        </a:lnTo>
                        <a:lnTo>
                          <a:pt x="111" y="358"/>
                        </a:lnTo>
                        <a:lnTo>
                          <a:pt x="111" y="358"/>
                        </a:lnTo>
                        <a:lnTo>
                          <a:pt x="211" y="443"/>
                        </a:lnTo>
                        <a:lnTo>
                          <a:pt x="211" y="443"/>
                        </a:lnTo>
                        <a:lnTo>
                          <a:pt x="260" y="484"/>
                        </a:lnTo>
                        <a:lnTo>
                          <a:pt x="263" y="487"/>
                        </a:lnTo>
                        <a:lnTo>
                          <a:pt x="263" y="487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71" y="492"/>
                        </a:lnTo>
                        <a:lnTo>
                          <a:pt x="271" y="492"/>
                        </a:lnTo>
                        <a:lnTo>
                          <a:pt x="277" y="495"/>
                        </a:lnTo>
                        <a:lnTo>
                          <a:pt x="289" y="492"/>
                        </a:lnTo>
                        <a:lnTo>
                          <a:pt x="289" y="492"/>
                        </a:lnTo>
                        <a:lnTo>
                          <a:pt x="297" y="487"/>
                        </a:lnTo>
                        <a:lnTo>
                          <a:pt x="297" y="487"/>
                        </a:lnTo>
                        <a:lnTo>
                          <a:pt x="303" y="481"/>
                        </a:lnTo>
                        <a:lnTo>
                          <a:pt x="303" y="481"/>
                        </a:lnTo>
                        <a:lnTo>
                          <a:pt x="306" y="469"/>
                        </a:lnTo>
                        <a:lnTo>
                          <a:pt x="306" y="469"/>
                        </a:lnTo>
                        <a:lnTo>
                          <a:pt x="306" y="467"/>
                        </a:lnTo>
                        <a:lnTo>
                          <a:pt x="306" y="467"/>
                        </a:lnTo>
                        <a:lnTo>
                          <a:pt x="306" y="458"/>
                        </a:lnTo>
                        <a:lnTo>
                          <a:pt x="306" y="458"/>
                        </a:lnTo>
                        <a:lnTo>
                          <a:pt x="303" y="426"/>
                        </a:lnTo>
                        <a:lnTo>
                          <a:pt x="303" y="426"/>
                        </a:lnTo>
                        <a:lnTo>
                          <a:pt x="303" y="369"/>
                        </a:lnTo>
                        <a:lnTo>
                          <a:pt x="303" y="369"/>
                        </a:lnTo>
                        <a:lnTo>
                          <a:pt x="300" y="355"/>
                        </a:lnTo>
                        <a:lnTo>
                          <a:pt x="300" y="349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9" y="346"/>
                        </a:lnTo>
                        <a:lnTo>
                          <a:pt x="309" y="346"/>
                        </a:lnTo>
                        <a:lnTo>
                          <a:pt x="403" y="341"/>
                        </a:lnTo>
                        <a:lnTo>
                          <a:pt x="403" y="341"/>
                        </a:lnTo>
                        <a:lnTo>
                          <a:pt x="475" y="338"/>
                        </a:lnTo>
                        <a:lnTo>
                          <a:pt x="475" y="338"/>
                        </a:lnTo>
                        <a:lnTo>
                          <a:pt x="521" y="335"/>
                        </a:lnTo>
                        <a:lnTo>
                          <a:pt x="521" y="335"/>
                        </a:lnTo>
                        <a:lnTo>
                          <a:pt x="538" y="332"/>
                        </a:lnTo>
                        <a:lnTo>
                          <a:pt x="538" y="332"/>
                        </a:lnTo>
                        <a:lnTo>
                          <a:pt x="521" y="332"/>
                        </a:lnTo>
                        <a:lnTo>
                          <a:pt x="521" y="332"/>
                        </a:lnTo>
                        <a:lnTo>
                          <a:pt x="475" y="329"/>
                        </a:lnTo>
                        <a:lnTo>
                          <a:pt x="475" y="329"/>
                        </a:lnTo>
                        <a:lnTo>
                          <a:pt x="403" y="323"/>
                        </a:lnTo>
                        <a:lnTo>
                          <a:pt x="403" y="323"/>
                        </a:lnTo>
                        <a:lnTo>
                          <a:pt x="309" y="317"/>
                        </a:lnTo>
                        <a:lnTo>
                          <a:pt x="303" y="317"/>
                        </a:lnTo>
                        <a:lnTo>
                          <a:pt x="303" y="317"/>
                        </a:lnTo>
                        <a:lnTo>
                          <a:pt x="292" y="320"/>
                        </a:lnTo>
                        <a:lnTo>
                          <a:pt x="292" y="320"/>
                        </a:lnTo>
                        <a:lnTo>
                          <a:pt x="280" y="326"/>
                        </a:lnTo>
                        <a:lnTo>
                          <a:pt x="274" y="332"/>
                        </a:lnTo>
                        <a:lnTo>
                          <a:pt x="271" y="338"/>
                        </a:lnTo>
                        <a:lnTo>
                          <a:pt x="271" y="338"/>
                        </a:lnTo>
                        <a:lnTo>
                          <a:pt x="271" y="343"/>
                        </a:lnTo>
                        <a:lnTo>
                          <a:pt x="271" y="346"/>
                        </a:lnTo>
                        <a:lnTo>
                          <a:pt x="271" y="349"/>
                        </a:lnTo>
                        <a:lnTo>
                          <a:pt x="271" y="355"/>
                        </a:lnTo>
                        <a:lnTo>
                          <a:pt x="271" y="355"/>
                        </a:lnTo>
                        <a:lnTo>
                          <a:pt x="271" y="369"/>
                        </a:lnTo>
                        <a:lnTo>
                          <a:pt x="271" y="369"/>
                        </a:lnTo>
                        <a:lnTo>
                          <a:pt x="269" y="426"/>
                        </a:lnTo>
                        <a:lnTo>
                          <a:pt x="269" y="426"/>
                        </a:lnTo>
                        <a:lnTo>
                          <a:pt x="269" y="441"/>
                        </a:lnTo>
                        <a:lnTo>
                          <a:pt x="269" y="441"/>
                        </a:lnTo>
                        <a:lnTo>
                          <a:pt x="240" y="412"/>
                        </a:lnTo>
                        <a:lnTo>
                          <a:pt x="240" y="412"/>
                        </a:lnTo>
                        <a:lnTo>
                          <a:pt x="140" y="323"/>
                        </a:lnTo>
                        <a:lnTo>
                          <a:pt x="140" y="323"/>
                        </a:lnTo>
                        <a:lnTo>
                          <a:pt x="88" y="278"/>
                        </a:lnTo>
                        <a:lnTo>
                          <a:pt x="88" y="278"/>
                        </a:lnTo>
                        <a:lnTo>
                          <a:pt x="63" y="254"/>
                        </a:lnTo>
                        <a:lnTo>
                          <a:pt x="54" y="249"/>
                        </a:lnTo>
                        <a:lnTo>
                          <a:pt x="60" y="240"/>
                        </a:lnTo>
                        <a:lnTo>
                          <a:pt x="60" y="240"/>
                        </a:lnTo>
                        <a:lnTo>
                          <a:pt x="85" y="217"/>
                        </a:lnTo>
                        <a:lnTo>
                          <a:pt x="85" y="217"/>
                        </a:lnTo>
                        <a:lnTo>
                          <a:pt x="137" y="171"/>
                        </a:lnTo>
                        <a:lnTo>
                          <a:pt x="137" y="171"/>
                        </a:lnTo>
                        <a:lnTo>
                          <a:pt x="237" y="83"/>
                        </a:lnTo>
                        <a:lnTo>
                          <a:pt x="237" y="83"/>
                        </a:lnTo>
                        <a:lnTo>
                          <a:pt x="269" y="54"/>
                        </a:lnTo>
                        <a:lnTo>
                          <a:pt x="269" y="54"/>
                        </a:lnTo>
                        <a:lnTo>
                          <a:pt x="269" y="65"/>
                        </a:lnTo>
                        <a:lnTo>
                          <a:pt x="269" y="65"/>
                        </a:lnTo>
                        <a:lnTo>
                          <a:pt x="271" y="123"/>
                        </a:lnTo>
                        <a:lnTo>
                          <a:pt x="271" y="123"/>
                        </a:lnTo>
                        <a:lnTo>
                          <a:pt x="271" y="137"/>
                        </a:lnTo>
                        <a:lnTo>
                          <a:pt x="271" y="143"/>
                        </a:lnTo>
                        <a:lnTo>
                          <a:pt x="271" y="146"/>
                        </a:lnTo>
                        <a:lnTo>
                          <a:pt x="271" y="146"/>
                        </a:lnTo>
                        <a:lnTo>
                          <a:pt x="271" y="154"/>
                        </a:lnTo>
                        <a:lnTo>
                          <a:pt x="271" y="154"/>
                        </a:lnTo>
                        <a:lnTo>
                          <a:pt x="274" y="160"/>
                        </a:lnTo>
                        <a:lnTo>
                          <a:pt x="280" y="166"/>
                        </a:lnTo>
                        <a:lnTo>
                          <a:pt x="292" y="171"/>
                        </a:lnTo>
                        <a:lnTo>
                          <a:pt x="292" y="171"/>
                        </a:lnTo>
                        <a:lnTo>
                          <a:pt x="294" y="174"/>
                        </a:lnTo>
                        <a:lnTo>
                          <a:pt x="297" y="174"/>
                        </a:lnTo>
                        <a:lnTo>
                          <a:pt x="297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3" y="174"/>
                        </a:lnTo>
                        <a:lnTo>
                          <a:pt x="309" y="174"/>
                        </a:lnTo>
                        <a:lnTo>
                          <a:pt x="309" y="174"/>
                        </a:lnTo>
                        <a:lnTo>
                          <a:pt x="403" y="168"/>
                        </a:lnTo>
                        <a:lnTo>
                          <a:pt x="403" y="168"/>
                        </a:lnTo>
                        <a:lnTo>
                          <a:pt x="475" y="163"/>
                        </a:lnTo>
                        <a:lnTo>
                          <a:pt x="475" y="163"/>
                        </a:lnTo>
                        <a:lnTo>
                          <a:pt x="521" y="160"/>
                        </a:lnTo>
                        <a:lnTo>
                          <a:pt x="521" y="160"/>
                        </a:lnTo>
                        <a:lnTo>
                          <a:pt x="538" y="160"/>
                        </a:lnTo>
                        <a:lnTo>
                          <a:pt x="538" y="160"/>
                        </a:lnTo>
                        <a:lnTo>
                          <a:pt x="521" y="157"/>
                        </a:lnTo>
                        <a:lnTo>
                          <a:pt x="521" y="157"/>
                        </a:lnTo>
                        <a:lnTo>
                          <a:pt x="475" y="154"/>
                        </a:lnTo>
                        <a:lnTo>
                          <a:pt x="475" y="154"/>
                        </a:lnTo>
                        <a:lnTo>
                          <a:pt x="403" y="151"/>
                        </a:lnTo>
                        <a:lnTo>
                          <a:pt x="403" y="151"/>
                        </a:lnTo>
                        <a:lnTo>
                          <a:pt x="309" y="146"/>
                        </a:lnTo>
                        <a:lnTo>
                          <a:pt x="303" y="146"/>
                        </a:lnTo>
                        <a:lnTo>
                          <a:pt x="300" y="146"/>
                        </a:lnTo>
                        <a:lnTo>
                          <a:pt x="300" y="143"/>
                        </a:lnTo>
                        <a:lnTo>
                          <a:pt x="300" y="137"/>
                        </a:lnTo>
                        <a:lnTo>
                          <a:pt x="300" y="137"/>
                        </a:lnTo>
                        <a:lnTo>
                          <a:pt x="303" y="123"/>
                        </a:lnTo>
                        <a:lnTo>
                          <a:pt x="303" y="123"/>
                        </a:lnTo>
                        <a:lnTo>
                          <a:pt x="303" y="65"/>
                        </a:lnTo>
                        <a:lnTo>
                          <a:pt x="303" y="65"/>
                        </a:lnTo>
                        <a:lnTo>
                          <a:pt x="306" y="34"/>
                        </a:lnTo>
                        <a:lnTo>
                          <a:pt x="306" y="28"/>
                        </a:lnTo>
                        <a:lnTo>
                          <a:pt x="306" y="25"/>
                        </a:lnTo>
                        <a:lnTo>
                          <a:pt x="306" y="25"/>
                        </a:lnTo>
                        <a:lnTo>
                          <a:pt x="303" y="20"/>
                        </a:lnTo>
                        <a:lnTo>
                          <a:pt x="303" y="20"/>
                        </a:lnTo>
                        <a:lnTo>
                          <a:pt x="303" y="14"/>
                        </a:lnTo>
                        <a:lnTo>
                          <a:pt x="297" y="5"/>
                        </a:lnTo>
                        <a:lnTo>
                          <a:pt x="297" y="5"/>
                        </a:lnTo>
                        <a:lnTo>
                          <a:pt x="286" y="0"/>
                        </a:lnTo>
                        <a:lnTo>
                          <a:pt x="286" y="0"/>
                        </a:lnTo>
                        <a:lnTo>
                          <a:pt x="280" y="0"/>
                        </a:lnTo>
                        <a:lnTo>
                          <a:pt x="280" y="0"/>
                        </a:lnTo>
                        <a:lnTo>
                          <a:pt x="277" y="2"/>
                        </a:lnTo>
                        <a:lnTo>
                          <a:pt x="277" y="2"/>
                        </a:lnTo>
                        <a:lnTo>
                          <a:pt x="266" y="5"/>
                        </a:lnTo>
                        <a:lnTo>
                          <a:pt x="257" y="11"/>
                        </a:lnTo>
                        <a:lnTo>
                          <a:pt x="257" y="11"/>
                        </a:lnTo>
                        <a:lnTo>
                          <a:pt x="208" y="54"/>
                        </a:lnTo>
                        <a:lnTo>
                          <a:pt x="208" y="54"/>
                        </a:lnTo>
                        <a:lnTo>
                          <a:pt x="108" y="140"/>
                        </a:lnTo>
                        <a:lnTo>
                          <a:pt x="108" y="140"/>
                        </a:lnTo>
                        <a:lnTo>
                          <a:pt x="57" y="183"/>
                        </a:lnTo>
                        <a:lnTo>
                          <a:pt x="57" y="183"/>
                        </a:lnTo>
                        <a:lnTo>
                          <a:pt x="31" y="206"/>
                        </a:lnTo>
                        <a:lnTo>
                          <a:pt x="17" y="217"/>
                        </a:lnTo>
                        <a:lnTo>
                          <a:pt x="14" y="220"/>
                        </a:lnTo>
                        <a:lnTo>
                          <a:pt x="14" y="220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8" y="226"/>
                        </a:lnTo>
                        <a:lnTo>
                          <a:pt x="8" y="226"/>
                        </a:lnTo>
                        <a:lnTo>
                          <a:pt x="2" y="237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5" y="263"/>
                        </a:lnTo>
                        <a:lnTo>
                          <a:pt x="11" y="27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2" name="Freeform 37"/>
                  <p:cNvSpPr>
                    <a:spLocks noChangeArrowheads="1"/>
                  </p:cNvSpPr>
                  <p:nvPr/>
                </p:nvSpPr>
                <p:spPr bwMode="gray">
                  <a:xfrm>
                    <a:off x="8455956" y="1565810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3" name="Freeform 38"/>
                  <p:cNvSpPr>
                    <a:spLocks noChangeArrowheads="1"/>
                  </p:cNvSpPr>
                  <p:nvPr/>
                </p:nvSpPr>
                <p:spPr bwMode="gray">
                  <a:xfrm>
                    <a:off x="8455956" y="1565810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4" name="Freeform 39"/>
                  <p:cNvSpPr>
                    <a:spLocks noChangeArrowheads="1"/>
                  </p:cNvSpPr>
                  <p:nvPr/>
                </p:nvSpPr>
                <p:spPr bwMode="gray">
                  <a:xfrm>
                    <a:off x="8448475" y="1594663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0 w 1"/>
                      <a:gd name="T3" fmla="*/ 2 h 3"/>
                      <a:gd name="T4" fmla="*/ 0 w 1"/>
                      <a:gd name="T5" fmla="*/ 2 h 3"/>
                      <a:gd name="T6" fmla="*/ 0 w 1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5" name="Freeform 40"/>
                  <p:cNvSpPr>
                    <a:spLocks noChangeArrowheads="1"/>
                  </p:cNvSpPr>
                  <p:nvPr/>
                </p:nvSpPr>
                <p:spPr bwMode="gray">
                  <a:xfrm>
                    <a:off x="8455956" y="1516654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6" name="Freeform 41"/>
                  <p:cNvSpPr>
                    <a:spLocks noChangeArrowheads="1"/>
                  </p:cNvSpPr>
                  <p:nvPr/>
                </p:nvSpPr>
                <p:spPr bwMode="gray">
                  <a:xfrm>
                    <a:off x="8448475" y="1487801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7" name="Freeform 42"/>
                  <p:cNvSpPr>
                    <a:spLocks noChangeArrowheads="1"/>
                  </p:cNvSpPr>
                  <p:nvPr/>
                </p:nvSpPr>
                <p:spPr bwMode="gray">
                  <a:xfrm>
                    <a:off x="8448475" y="1487801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3 h 4"/>
                      <a:gd name="T4" fmla="*/ 0 w 1"/>
                      <a:gd name="T5" fmla="*/ 3 h 4"/>
                      <a:gd name="T6" fmla="*/ 0 w 1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8" name="Freeform 43"/>
                  <p:cNvSpPr>
                    <a:spLocks noChangeArrowheads="1"/>
                  </p:cNvSpPr>
                  <p:nvPr/>
                </p:nvSpPr>
                <p:spPr bwMode="gray">
                  <a:xfrm>
                    <a:off x="8464505" y="1390556"/>
                    <a:ext cx="84421" cy="84421"/>
                  </a:xfrm>
                  <a:custGeom>
                    <a:avLst/>
                    <a:gdLst>
                      <a:gd name="T0" fmla="*/ 0 w 347"/>
                      <a:gd name="T1" fmla="*/ 55 h 350"/>
                      <a:gd name="T2" fmla="*/ 5 w 347"/>
                      <a:gd name="T3" fmla="*/ 128 h 350"/>
                      <a:gd name="T4" fmla="*/ 14 w 347"/>
                      <a:gd name="T5" fmla="*/ 226 h 350"/>
                      <a:gd name="T6" fmla="*/ 17 w 347"/>
                      <a:gd name="T7" fmla="*/ 246 h 350"/>
                      <a:gd name="T8" fmla="*/ 17 w 347"/>
                      <a:gd name="T9" fmla="*/ 246 h 350"/>
                      <a:gd name="T10" fmla="*/ 20 w 347"/>
                      <a:gd name="T11" fmla="*/ 254 h 350"/>
                      <a:gd name="T12" fmla="*/ 28 w 347"/>
                      <a:gd name="T13" fmla="*/ 266 h 350"/>
                      <a:gd name="T14" fmla="*/ 46 w 347"/>
                      <a:gd name="T15" fmla="*/ 269 h 350"/>
                      <a:gd name="T16" fmla="*/ 54 w 347"/>
                      <a:gd name="T17" fmla="*/ 266 h 350"/>
                      <a:gd name="T18" fmla="*/ 68 w 347"/>
                      <a:gd name="T19" fmla="*/ 252 h 350"/>
                      <a:gd name="T20" fmla="*/ 97 w 347"/>
                      <a:gd name="T21" fmla="*/ 220 h 350"/>
                      <a:gd name="T22" fmla="*/ 109 w 347"/>
                      <a:gd name="T23" fmla="*/ 211 h 350"/>
                      <a:gd name="T24" fmla="*/ 137 w 347"/>
                      <a:gd name="T25" fmla="*/ 237 h 350"/>
                      <a:gd name="T26" fmla="*/ 232 w 347"/>
                      <a:gd name="T27" fmla="*/ 317 h 350"/>
                      <a:gd name="T28" fmla="*/ 257 w 347"/>
                      <a:gd name="T29" fmla="*/ 340 h 350"/>
                      <a:gd name="T30" fmla="*/ 260 w 347"/>
                      <a:gd name="T31" fmla="*/ 337 h 350"/>
                      <a:gd name="T32" fmla="*/ 237 w 347"/>
                      <a:gd name="T33" fmla="*/ 312 h 350"/>
                      <a:gd name="T34" fmla="*/ 157 w 347"/>
                      <a:gd name="T35" fmla="*/ 220 h 350"/>
                      <a:gd name="T36" fmla="*/ 128 w 347"/>
                      <a:gd name="T37" fmla="*/ 186 h 350"/>
                      <a:gd name="T38" fmla="*/ 123 w 347"/>
                      <a:gd name="T39" fmla="*/ 183 h 350"/>
                      <a:gd name="T40" fmla="*/ 109 w 347"/>
                      <a:gd name="T41" fmla="*/ 177 h 350"/>
                      <a:gd name="T42" fmla="*/ 91 w 347"/>
                      <a:gd name="T43" fmla="*/ 180 h 350"/>
                      <a:gd name="T44" fmla="*/ 85 w 347"/>
                      <a:gd name="T45" fmla="*/ 183 h 350"/>
                      <a:gd name="T46" fmla="*/ 74 w 347"/>
                      <a:gd name="T47" fmla="*/ 194 h 350"/>
                      <a:gd name="T48" fmla="*/ 54 w 347"/>
                      <a:gd name="T49" fmla="*/ 211 h 350"/>
                      <a:gd name="T50" fmla="*/ 48 w 347"/>
                      <a:gd name="T51" fmla="*/ 77 h 350"/>
                      <a:gd name="T52" fmla="*/ 46 w 347"/>
                      <a:gd name="T53" fmla="*/ 49 h 350"/>
                      <a:gd name="T54" fmla="*/ 71 w 347"/>
                      <a:gd name="T55" fmla="*/ 49 h 350"/>
                      <a:gd name="T56" fmla="*/ 123 w 347"/>
                      <a:gd name="T57" fmla="*/ 55 h 350"/>
                      <a:gd name="T58" fmla="*/ 194 w 347"/>
                      <a:gd name="T59" fmla="*/ 74 h 350"/>
                      <a:gd name="T60" fmla="*/ 183 w 347"/>
                      <a:gd name="T61" fmla="*/ 85 h 350"/>
                      <a:gd name="T62" fmla="*/ 177 w 347"/>
                      <a:gd name="T63" fmla="*/ 97 h 350"/>
                      <a:gd name="T64" fmla="*/ 180 w 347"/>
                      <a:gd name="T65" fmla="*/ 120 h 350"/>
                      <a:gd name="T66" fmla="*/ 186 w 347"/>
                      <a:gd name="T67" fmla="*/ 128 h 350"/>
                      <a:gd name="T68" fmla="*/ 217 w 347"/>
                      <a:gd name="T69" fmla="*/ 157 h 350"/>
                      <a:gd name="T70" fmla="*/ 272 w 347"/>
                      <a:gd name="T71" fmla="*/ 203 h 350"/>
                      <a:gd name="T72" fmla="*/ 337 w 347"/>
                      <a:gd name="T73" fmla="*/ 260 h 350"/>
                      <a:gd name="T74" fmla="*/ 346 w 347"/>
                      <a:gd name="T75" fmla="*/ 266 h 350"/>
                      <a:gd name="T76" fmla="*/ 318 w 347"/>
                      <a:gd name="T77" fmla="*/ 231 h 350"/>
                      <a:gd name="T78" fmla="*/ 283 w 347"/>
                      <a:gd name="T79" fmla="*/ 191 h 350"/>
                      <a:gd name="T80" fmla="*/ 211 w 347"/>
                      <a:gd name="T81" fmla="*/ 108 h 350"/>
                      <a:gd name="T82" fmla="*/ 211 w 347"/>
                      <a:gd name="T83" fmla="*/ 105 h 350"/>
                      <a:gd name="T84" fmla="*/ 252 w 347"/>
                      <a:gd name="T85" fmla="*/ 69 h 350"/>
                      <a:gd name="T86" fmla="*/ 260 w 347"/>
                      <a:gd name="T87" fmla="*/ 63 h 350"/>
                      <a:gd name="T88" fmla="*/ 260 w 347"/>
                      <a:gd name="T89" fmla="*/ 61 h 350"/>
                      <a:gd name="T90" fmla="*/ 266 w 347"/>
                      <a:gd name="T91" fmla="*/ 52 h 350"/>
                      <a:gd name="T92" fmla="*/ 269 w 347"/>
                      <a:gd name="T93" fmla="*/ 38 h 350"/>
                      <a:gd name="T94" fmla="*/ 260 w 347"/>
                      <a:gd name="T95" fmla="*/ 23 h 350"/>
                      <a:gd name="T96" fmla="*/ 249 w 347"/>
                      <a:gd name="T97" fmla="*/ 20 h 350"/>
                      <a:gd name="T98" fmla="*/ 235 w 347"/>
                      <a:gd name="T99" fmla="*/ 17 h 350"/>
                      <a:gd name="T100" fmla="*/ 223 w 347"/>
                      <a:gd name="T101" fmla="*/ 17 h 350"/>
                      <a:gd name="T102" fmla="*/ 74 w 347"/>
                      <a:gd name="T103" fmla="*/ 3 h 350"/>
                      <a:gd name="T104" fmla="*/ 37 w 347"/>
                      <a:gd name="T105" fmla="*/ 0 h 350"/>
                      <a:gd name="T106" fmla="*/ 34 w 347"/>
                      <a:gd name="T107" fmla="*/ 0 h 350"/>
                      <a:gd name="T108" fmla="*/ 22 w 347"/>
                      <a:gd name="T109" fmla="*/ 3 h 350"/>
                      <a:gd name="T110" fmla="*/ 8 w 347"/>
                      <a:gd name="T111" fmla="*/ 12 h 350"/>
                      <a:gd name="T112" fmla="*/ 0 w 347"/>
                      <a:gd name="T113" fmla="*/ 29 h 350"/>
                      <a:gd name="T114" fmla="*/ 0 w 347"/>
                      <a:gd name="T115" fmla="*/ 43 h 350"/>
                      <a:gd name="T116" fmla="*/ 209 w 347"/>
                      <a:gd name="T117" fmla="*/ 105 h 350"/>
                      <a:gd name="T118" fmla="*/ 232 w 347"/>
                      <a:gd name="T119" fmla="*/ 35 h 350"/>
                      <a:gd name="T120" fmla="*/ 232 w 347"/>
                      <a:gd name="T121" fmla="*/ 35 h 350"/>
                      <a:gd name="T122" fmla="*/ 232 w 347"/>
                      <a:gd name="T123" fmla="*/ 35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47" h="350">
                        <a:moveTo>
                          <a:pt x="0" y="43"/>
                        </a:moveTo>
                        <a:lnTo>
                          <a:pt x="0" y="55"/>
                        </a:lnTo>
                        <a:lnTo>
                          <a:pt x="0" y="55"/>
                        </a:lnTo>
                        <a:lnTo>
                          <a:pt x="2" y="79"/>
                        </a:lnTo>
                        <a:lnTo>
                          <a:pt x="2" y="79"/>
                        </a:lnTo>
                        <a:lnTo>
                          <a:pt x="5" y="128"/>
                        </a:lnTo>
                        <a:lnTo>
                          <a:pt x="5" y="128"/>
                        </a:lnTo>
                        <a:lnTo>
                          <a:pt x="14" y="226"/>
                        </a:lnTo>
                        <a:lnTo>
                          <a:pt x="14" y="226"/>
                        </a:lnTo>
                        <a:lnTo>
                          <a:pt x="14" y="237"/>
                        </a:lnTo>
                        <a:lnTo>
                          <a:pt x="17" y="243"/>
                        </a:lnTo>
                        <a:lnTo>
                          <a:pt x="17" y="246"/>
                        </a:lnTo>
                        <a:lnTo>
                          <a:pt x="17" y="246"/>
                        </a:lnTo>
                        <a:lnTo>
                          <a:pt x="17" y="246"/>
                        </a:lnTo>
                        <a:lnTo>
                          <a:pt x="17" y="246"/>
                        </a:lnTo>
                        <a:lnTo>
                          <a:pt x="17" y="252"/>
                        </a:lnTo>
                        <a:lnTo>
                          <a:pt x="17" y="252"/>
                        </a:lnTo>
                        <a:lnTo>
                          <a:pt x="20" y="254"/>
                        </a:lnTo>
                        <a:lnTo>
                          <a:pt x="20" y="254"/>
                        </a:lnTo>
                        <a:lnTo>
                          <a:pt x="22" y="260"/>
                        </a:lnTo>
                        <a:lnTo>
                          <a:pt x="28" y="266"/>
                        </a:lnTo>
                        <a:lnTo>
                          <a:pt x="28" y="266"/>
                        </a:lnTo>
                        <a:lnTo>
                          <a:pt x="37" y="269"/>
                        </a:lnTo>
                        <a:lnTo>
                          <a:pt x="46" y="269"/>
                        </a:lnTo>
                        <a:lnTo>
                          <a:pt x="46" y="269"/>
                        </a:lnTo>
                        <a:lnTo>
                          <a:pt x="54" y="266"/>
                        </a:lnTo>
                        <a:lnTo>
                          <a:pt x="54" y="266"/>
                        </a:lnTo>
                        <a:lnTo>
                          <a:pt x="60" y="260"/>
                        </a:lnTo>
                        <a:lnTo>
                          <a:pt x="60" y="260"/>
                        </a:lnTo>
                        <a:lnTo>
                          <a:pt x="68" y="252"/>
                        </a:lnTo>
                        <a:lnTo>
                          <a:pt x="68" y="252"/>
                        </a:lnTo>
                        <a:lnTo>
                          <a:pt x="97" y="220"/>
                        </a:lnTo>
                        <a:lnTo>
                          <a:pt x="97" y="220"/>
                        </a:lnTo>
                        <a:lnTo>
                          <a:pt x="106" y="211"/>
                        </a:lnTo>
                        <a:lnTo>
                          <a:pt x="109" y="211"/>
                        </a:lnTo>
                        <a:lnTo>
                          <a:pt x="109" y="211"/>
                        </a:lnTo>
                        <a:lnTo>
                          <a:pt x="109" y="211"/>
                        </a:lnTo>
                        <a:lnTo>
                          <a:pt x="137" y="237"/>
                        </a:lnTo>
                        <a:lnTo>
                          <a:pt x="137" y="237"/>
                        </a:lnTo>
                        <a:lnTo>
                          <a:pt x="189" y="283"/>
                        </a:lnTo>
                        <a:lnTo>
                          <a:pt x="189" y="283"/>
                        </a:lnTo>
                        <a:lnTo>
                          <a:pt x="232" y="317"/>
                        </a:lnTo>
                        <a:lnTo>
                          <a:pt x="232" y="317"/>
                        </a:lnTo>
                        <a:lnTo>
                          <a:pt x="257" y="340"/>
                        </a:lnTo>
                        <a:lnTo>
                          <a:pt x="257" y="340"/>
                        </a:lnTo>
                        <a:lnTo>
                          <a:pt x="266" y="349"/>
                        </a:lnTo>
                        <a:lnTo>
                          <a:pt x="266" y="349"/>
                        </a:lnTo>
                        <a:lnTo>
                          <a:pt x="260" y="337"/>
                        </a:lnTo>
                        <a:lnTo>
                          <a:pt x="260" y="337"/>
                        </a:lnTo>
                        <a:lnTo>
                          <a:pt x="237" y="312"/>
                        </a:lnTo>
                        <a:lnTo>
                          <a:pt x="237" y="312"/>
                        </a:lnTo>
                        <a:lnTo>
                          <a:pt x="203" y="271"/>
                        </a:lnTo>
                        <a:lnTo>
                          <a:pt x="203" y="271"/>
                        </a:lnTo>
                        <a:lnTo>
                          <a:pt x="157" y="220"/>
                        </a:lnTo>
                        <a:lnTo>
                          <a:pt x="157" y="220"/>
                        </a:lnTo>
                        <a:lnTo>
                          <a:pt x="131" y="189"/>
                        </a:lnTo>
                        <a:lnTo>
                          <a:pt x="128" y="186"/>
                        </a:lnTo>
                        <a:lnTo>
                          <a:pt x="126" y="183"/>
                        </a:lnTo>
                        <a:lnTo>
                          <a:pt x="123" y="183"/>
                        </a:lnTo>
                        <a:lnTo>
                          <a:pt x="123" y="183"/>
                        </a:lnTo>
                        <a:lnTo>
                          <a:pt x="120" y="180"/>
                        </a:lnTo>
                        <a:lnTo>
                          <a:pt x="120" y="180"/>
                        </a:lnTo>
                        <a:lnTo>
                          <a:pt x="109" y="177"/>
                        </a:lnTo>
                        <a:lnTo>
                          <a:pt x="97" y="177"/>
                        </a:lnTo>
                        <a:lnTo>
                          <a:pt x="97" y="177"/>
                        </a:lnTo>
                        <a:lnTo>
                          <a:pt x="91" y="180"/>
                        </a:lnTo>
                        <a:lnTo>
                          <a:pt x="91" y="180"/>
                        </a:lnTo>
                        <a:lnTo>
                          <a:pt x="88" y="183"/>
                        </a:lnTo>
                        <a:lnTo>
                          <a:pt x="85" y="183"/>
                        </a:lnTo>
                        <a:lnTo>
                          <a:pt x="83" y="189"/>
                        </a:lnTo>
                        <a:lnTo>
                          <a:pt x="83" y="189"/>
                        </a:lnTo>
                        <a:lnTo>
                          <a:pt x="74" y="194"/>
                        </a:lnTo>
                        <a:lnTo>
                          <a:pt x="74" y="194"/>
                        </a:lnTo>
                        <a:lnTo>
                          <a:pt x="54" y="211"/>
                        </a:lnTo>
                        <a:lnTo>
                          <a:pt x="54" y="211"/>
                        </a:lnTo>
                        <a:lnTo>
                          <a:pt x="51" y="126"/>
                        </a:lnTo>
                        <a:lnTo>
                          <a:pt x="51" y="126"/>
                        </a:lnTo>
                        <a:lnTo>
                          <a:pt x="48" y="77"/>
                        </a:lnTo>
                        <a:lnTo>
                          <a:pt x="48" y="77"/>
                        </a:lnTo>
                        <a:lnTo>
                          <a:pt x="46" y="52"/>
                        </a:lnTo>
                        <a:lnTo>
                          <a:pt x="46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71" y="49"/>
                        </a:lnTo>
                        <a:lnTo>
                          <a:pt x="71" y="49"/>
                        </a:lnTo>
                        <a:lnTo>
                          <a:pt x="123" y="55"/>
                        </a:lnTo>
                        <a:lnTo>
                          <a:pt x="123" y="55"/>
                        </a:lnTo>
                        <a:lnTo>
                          <a:pt x="211" y="58"/>
                        </a:lnTo>
                        <a:lnTo>
                          <a:pt x="211" y="58"/>
                        </a:lnTo>
                        <a:lnTo>
                          <a:pt x="194" y="74"/>
                        </a:lnTo>
                        <a:lnTo>
                          <a:pt x="194" y="74"/>
                        </a:lnTo>
                        <a:lnTo>
                          <a:pt x="189" y="82"/>
                        </a:lnTo>
                        <a:lnTo>
                          <a:pt x="183" y="85"/>
                        </a:lnTo>
                        <a:lnTo>
                          <a:pt x="183" y="85"/>
                        </a:lnTo>
                        <a:lnTo>
                          <a:pt x="177" y="97"/>
                        </a:lnTo>
                        <a:lnTo>
                          <a:pt x="177" y="97"/>
                        </a:lnTo>
                        <a:lnTo>
                          <a:pt x="177" y="108"/>
                        </a:lnTo>
                        <a:lnTo>
                          <a:pt x="180" y="120"/>
                        </a:lnTo>
                        <a:lnTo>
                          <a:pt x="180" y="120"/>
                        </a:lnTo>
                        <a:lnTo>
                          <a:pt x="183" y="126"/>
                        </a:lnTo>
                        <a:lnTo>
                          <a:pt x="183" y="126"/>
                        </a:lnTo>
                        <a:lnTo>
                          <a:pt x="186" y="128"/>
                        </a:lnTo>
                        <a:lnTo>
                          <a:pt x="189" y="131"/>
                        </a:lnTo>
                        <a:lnTo>
                          <a:pt x="189" y="131"/>
                        </a:lnTo>
                        <a:lnTo>
                          <a:pt x="217" y="157"/>
                        </a:lnTo>
                        <a:lnTo>
                          <a:pt x="217" y="157"/>
                        </a:lnTo>
                        <a:lnTo>
                          <a:pt x="272" y="203"/>
                        </a:lnTo>
                        <a:lnTo>
                          <a:pt x="272" y="203"/>
                        </a:lnTo>
                        <a:lnTo>
                          <a:pt x="312" y="237"/>
                        </a:lnTo>
                        <a:lnTo>
                          <a:pt x="312" y="237"/>
                        </a:lnTo>
                        <a:lnTo>
                          <a:pt x="337" y="260"/>
                        </a:lnTo>
                        <a:lnTo>
                          <a:pt x="337" y="260"/>
                        </a:lnTo>
                        <a:lnTo>
                          <a:pt x="346" y="266"/>
                        </a:lnTo>
                        <a:lnTo>
                          <a:pt x="346" y="266"/>
                        </a:lnTo>
                        <a:lnTo>
                          <a:pt x="340" y="257"/>
                        </a:lnTo>
                        <a:lnTo>
                          <a:pt x="340" y="257"/>
                        </a:lnTo>
                        <a:lnTo>
                          <a:pt x="318" y="231"/>
                        </a:lnTo>
                        <a:lnTo>
                          <a:pt x="318" y="231"/>
                        </a:lnTo>
                        <a:lnTo>
                          <a:pt x="283" y="191"/>
                        </a:lnTo>
                        <a:lnTo>
                          <a:pt x="283" y="191"/>
                        </a:lnTo>
                        <a:lnTo>
                          <a:pt x="237" y="140"/>
                        </a:lnTo>
                        <a:lnTo>
                          <a:pt x="237" y="140"/>
                        </a:lnTo>
                        <a:lnTo>
                          <a:pt x="211" y="108"/>
                        </a:lnTo>
                        <a:lnTo>
                          <a:pt x="209" y="108"/>
                        </a:lnTo>
                        <a:lnTo>
                          <a:pt x="211" y="105"/>
                        </a:lnTo>
                        <a:lnTo>
                          <a:pt x="211" y="105"/>
                        </a:lnTo>
                        <a:lnTo>
                          <a:pt x="220" y="100"/>
                        </a:lnTo>
                        <a:lnTo>
                          <a:pt x="220" y="100"/>
                        </a:lnTo>
                        <a:lnTo>
                          <a:pt x="252" y="69"/>
                        </a:lnTo>
                        <a:lnTo>
                          <a:pt x="257" y="66"/>
                        </a:lnTo>
                        <a:lnTo>
                          <a:pt x="257" y="63"/>
                        </a:lnTo>
                        <a:lnTo>
                          <a:pt x="260" y="63"/>
                        </a:lnTo>
                        <a:lnTo>
                          <a:pt x="260" y="63"/>
                        </a:lnTo>
                        <a:lnTo>
                          <a:pt x="260" y="63"/>
                        </a:lnTo>
                        <a:lnTo>
                          <a:pt x="260" y="61"/>
                        </a:lnTo>
                        <a:lnTo>
                          <a:pt x="260" y="61"/>
                        </a:lnTo>
                        <a:lnTo>
                          <a:pt x="260" y="61"/>
                        </a:lnTo>
                        <a:lnTo>
                          <a:pt x="266" y="52"/>
                        </a:lnTo>
                        <a:lnTo>
                          <a:pt x="266" y="52"/>
                        </a:lnTo>
                        <a:lnTo>
                          <a:pt x="269" y="46"/>
                        </a:lnTo>
                        <a:lnTo>
                          <a:pt x="269" y="38"/>
                        </a:lnTo>
                        <a:lnTo>
                          <a:pt x="269" y="38"/>
                        </a:lnTo>
                        <a:lnTo>
                          <a:pt x="263" y="29"/>
                        </a:lnTo>
                        <a:lnTo>
                          <a:pt x="260" y="23"/>
                        </a:lnTo>
                        <a:lnTo>
                          <a:pt x="260" y="23"/>
                        </a:lnTo>
                        <a:lnTo>
                          <a:pt x="249" y="20"/>
                        </a:lnTo>
                        <a:lnTo>
                          <a:pt x="249" y="20"/>
                        </a:lnTo>
                        <a:lnTo>
                          <a:pt x="243" y="17"/>
                        </a:lnTo>
                        <a:lnTo>
                          <a:pt x="240" y="17"/>
                        </a:lnTo>
                        <a:lnTo>
                          <a:pt x="235" y="17"/>
                        </a:lnTo>
                        <a:lnTo>
                          <a:pt x="235" y="17"/>
                        </a:lnTo>
                        <a:lnTo>
                          <a:pt x="223" y="17"/>
                        </a:lnTo>
                        <a:lnTo>
                          <a:pt x="223" y="17"/>
                        </a:lnTo>
                        <a:lnTo>
                          <a:pt x="126" y="9"/>
                        </a:lnTo>
                        <a:lnTo>
                          <a:pt x="126" y="9"/>
                        </a:lnTo>
                        <a:lnTo>
                          <a:pt x="74" y="3"/>
                        </a:lnTo>
                        <a:lnTo>
                          <a:pt x="74" y="3"/>
                        </a:lnTo>
                        <a:lnTo>
                          <a:pt x="51" y="3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14" y="6"/>
                        </a:lnTo>
                        <a:lnTo>
                          <a:pt x="8" y="12"/>
                        </a:lnTo>
                        <a:lnTo>
                          <a:pt x="8" y="12"/>
                        </a:lnTo>
                        <a:lnTo>
                          <a:pt x="2" y="2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8"/>
                        </a:lnTo>
                        <a:lnTo>
                          <a:pt x="0" y="43"/>
                        </a:lnTo>
                        <a:close/>
                        <a:moveTo>
                          <a:pt x="106" y="208"/>
                        </a:moveTo>
                        <a:lnTo>
                          <a:pt x="106" y="208"/>
                        </a:lnTo>
                        <a:close/>
                        <a:moveTo>
                          <a:pt x="209" y="105"/>
                        </a:moveTo>
                        <a:lnTo>
                          <a:pt x="209" y="105"/>
                        </a:lnTo>
                        <a:close/>
                        <a:moveTo>
                          <a:pt x="232" y="35"/>
                        </a:move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8"/>
                        </a:lnTo>
                        <a:lnTo>
                          <a:pt x="232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49" name="Freeform 44"/>
                  <p:cNvSpPr>
                    <a:spLocks noChangeArrowheads="1"/>
                  </p:cNvSpPr>
                  <p:nvPr/>
                </p:nvSpPr>
                <p:spPr bwMode="gray">
                  <a:xfrm>
                    <a:off x="8681436" y="1391624"/>
                    <a:ext cx="84422" cy="84422"/>
                  </a:xfrm>
                  <a:custGeom>
                    <a:avLst/>
                    <a:gdLst>
                      <a:gd name="T0" fmla="*/ 77 w 348"/>
                      <a:gd name="T1" fmla="*/ 203 h 347"/>
                      <a:gd name="T2" fmla="*/ 129 w 348"/>
                      <a:gd name="T3" fmla="*/ 157 h 347"/>
                      <a:gd name="T4" fmla="*/ 163 w 348"/>
                      <a:gd name="T5" fmla="*/ 125 h 347"/>
                      <a:gd name="T6" fmla="*/ 169 w 348"/>
                      <a:gd name="T7" fmla="*/ 120 h 347"/>
                      <a:gd name="T8" fmla="*/ 169 w 348"/>
                      <a:gd name="T9" fmla="*/ 97 h 347"/>
                      <a:gd name="T10" fmla="*/ 166 w 348"/>
                      <a:gd name="T11" fmla="*/ 91 h 347"/>
                      <a:gd name="T12" fmla="*/ 160 w 348"/>
                      <a:gd name="T13" fmla="*/ 82 h 347"/>
                      <a:gd name="T14" fmla="*/ 152 w 348"/>
                      <a:gd name="T15" fmla="*/ 74 h 347"/>
                      <a:gd name="T16" fmla="*/ 223 w 348"/>
                      <a:gd name="T17" fmla="*/ 52 h 347"/>
                      <a:gd name="T18" fmla="*/ 272 w 348"/>
                      <a:gd name="T19" fmla="*/ 49 h 347"/>
                      <a:gd name="T20" fmla="*/ 301 w 348"/>
                      <a:gd name="T21" fmla="*/ 49 h 347"/>
                      <a:gd name="T22" fmla="*/ 298 w 348"/>
                      <a:gd name="T23" fmla="*/ 71 h 347"/>
                      <a:gd name="T24" fmla="*/ 292 w 348"/>
                      <a:gd name="T25" fmla="*/ 211 h 347"/>
                      <a:gd name="T26" fmla="*/ 272 w 348"/>
                      <a:gd name="T27" fmla="*/ 194 h 347"/>
                      <a:gd name="T28" fmla="*/ 261 w 348"/>
                      <a:gd name="T29" fmla="*/ 183 h 347"/>
                      <a:gd name="T30" fmla="*/ 241 w 348"/>
                      <a:gd name="T31" fmla="*/ 177 h 347"/>
                      <a:gd name="T32" fmla="*/ 223 w 348"/>
                      <a:gd name="T33" fmla="*/ 183 h 347"/>
                      <a:gd name="T34" fmla="*/ 215 w 348"/>
                      <a:gd name="T35" fmla="*/ 188 h 347"/>
                      <a:gd name="T36" fmla="*/ 189 w 348"/>
                      <a:gd name="T37" fmla="*/ 217 h 347"/>
                      <a:gd name="T38" fmla="*/ 109 w 348"/>
                      <a:gd name="T39" fmla="*/ 311 h 347"/>
                      <a:gd name="T40" fmla="*/ 89 w 348"/>
                      <a:gd name="T41" fmla="*/ 337 h 347"/>
                      <a:gd name="T42" fmla="*/ 92 w 348"/>
                      <a:gd name="T43" fmla="*/ 340 h 347"/>
                      <a:gd name="T44" fmla="*/ 118 w 348"/>
                      <a:gd name="T45" fmla="*/ 317 h 347"/>
                      <a:gd name="T46" fmla="*/ 209 w 348"/>
                      <a:gd name="T47" fmla="*/ 237 h 347"/>
                      <a:gd name="T48" fmla="*/ 241 w 348"/>
                      <a:gd name="T49" fmla="*/ 208 h 347"/>
                      <a:gd name="T50" fmla="*/ 249 w 348"/>
                      <a:gd name="T51" fmla="*/ 220 h 347"/>
                      <a:gd name="T52" fmla="*/ 284 w 348"/>
                      <a:gd name="T53" fmla="*/ 257 h 347"/>
                      <a:gd name="T54" fmla="*/ 286 w 348"/>
                      <a:gd name="T55" fmla="*/ 260 h 347"/>
                      <a:gd name="T56" fmla="*/ 286 w 348"/>
                      <a:gd name="T57" fmla="*/ 260 h 347"/>
                      <a:gd name="T58" fmla="*/ 295 w 348"/>
                      <a:gd name="T59" fmla="*/ 266 h 347"/>
                      <a:gd name="T60" fmla="*/ 309 w 348"/>
                      <a:gd name="T61" fmla="*/ 268 h 347"/>
                      <a:gd name="T62" fmla="*/ 324 w 348"/>
                      <a:gd name="T63" fmla="*/ 260 h 347"/>
                      <a:gd name="T64" fmla="*/ 330 w 348"/>
                      <a:gd name="T65" fmla="*/ 243 h 347"/>
                      <a:gd name="T66" fmla="*/ 332 w 348"/>
                      <a:gd name="T67" fmla="*/ 234 h 347"/>
                      <a:gd name="T68" fmla="*/ 341 w 348"/>
                      <a:gd name="T69" fmla="*/ 125 h 347"/>
                      <a:gd name="T70" fmla="*/ 344 w 348"/>
                      <a:gd name="T71" fmla="*/ 76 h 347"/>
                      <a:gd name="T72" fmla="*/ 347 w 348"/>
                      <a:gd name="T73" fmla="*/ 37 h 347"/>
                      <a:gd name="T74" fmla="*/ 347 w 348"/>
                      <a:gd name="T75" fmla="*/ 29 h 347"/>
                      <a:gd name="T76" fmla="*/ 347 w 348"/>
                      <a:gd name="T77" fmla="*/ 23 h 347"/>
                      <a:gd name="T78" fmla="*/ 335 w 348"/>
                      <a:gd name="T79" fmla="*/ 9 h 347"/>
                      <a:gd name="T80" fmla="*/ 318 w 348"/>
                      <a:gd name="T81" fmla="*/ 0 h 347"/>
                      <a:gd name="T82" fmla="*/ 295 w 348"/>
                      <a:gd name="T83" fmla="*/ 0 h 347"/>
                      <a:gd name="T84" fmla="*/ 269 w 348"/>
                      <a:gd name="T85" fmla="*/ 3 h 347"/>
                      <a:gd name="T86" fmla="*/ 123 w 348"/>
                      <a:gd name="T87" fmla="*/ 14 h 347"/>
                      <a:gd name="T88" fmla="*/ 106 w 348"/>
                      <a:gd name="T89" fmla="*/ 17 h 347"/>
                      <a:gd name="T90" fmla="*/ 100 w 348"/>
                      <a:gd name="T91" fmla="*/ 17 h 347"/>
                      <a:gd name="T92" fmla="*/ 97 w 348"/>
                      <a:gd name="T93" fmla="*/ 17 h 347"/>
                      <a:gd name="T94" fmla="*/ 92 w 348"/>
                      <a:gd name="T95" fmla="*/ 20 h 347"/>
                      <a:gd name="T96" fmla="*/ 80 w 348"/>
                      <a:gd name="T97" fmla="*/ 29 h 347"/>
                      <a:gd name="T98" fmla="*/ 77 w 348"/>
                      <a:gd name="T99" fmla="*/ 46 h 347"/>
                      <a:gd name="T100" fmla="*/ 86 w 348"/>
                      <a:gd name="T101" fmla="*/ 60 h 347"/>
                      <a:gd name="T102" fmla="*/ 94 w 348"/>
                      <a:gd name="T103" fmla="*/ 68 h 347"/>
                      <a:gd name="T104" fmla="*/ 135 w 348"/>
                      <a:gd name="T105" fmla="*/ 105 h 347"/>
                      <a:gd name="T106" fmla="*/ 135 w 348"/>
                      <a:gd name="T107" fmla="*/ 108 h 347"/>
                      <a:gd name="T108" fmla="*/ 63 w 348"/>
                      <a:gd name="T109" fmla="*/ 191 h 347"/>
                      <a:gd name="T110" fmla="*/ 29 w 348"/>
                      <a:gd name="T111" fmla="*/ 231 h 347"/>
                      <a:gd name="T112" fmla="*/ 0 w 348"/>
                      <a:gd name="T113" fmla="*/ 266 h 347"/>
                      <a:gd name="T114" fmla="*/ 9 w 348"/>
                      <a:gd name="T115" fmla="*/ 260 h 347"/>
                      <a:gd name="T116" fmla="*/ 241 w 348"/>
                      <a:gd name="T117" fmla="*/ 208 h 347"/>
                      <a:gd name="T118" fmla="*/ 312 w 348"/>
                      <a:gd name="T119" fmla="*/ 231 h 347"/>
                      <a:gd name="T120" fmla="*/ 140 w 348"/>
                      <a:gd name="T121" fmla="*/ 105 h 347"/>
                      <a:gd name="T122" fmla="*/ 138 w 348"/>
                      <a:gd name="T123" fmla="*/ 105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48" h="347">
                        <a:moveTo>
                          <a:pt x="37" y="237"/>
                        </a:moveTo>
                        <a:lnTo>
                          <a:pt x="37" y="237"/>
                        </a:lnTo>
                        <a:lnTo>
                          <a:pt x="77" y="203"/>
                        </a:lnTo>
                        <a:lnTo>
                          <a:pt x="77" y="203"/>
                        </a:lnTo>
                        <a:lnTo>
                          <a:pt x="129" y="157"/>
                        </a:lnTo>
                        <a:lnTo>
                          <a:pt x="129" y="157"/>
                        </a:lnTo>
                        <a:lnTo>
                          <a:pt x="157" y="131"/>
                        </a:lnTo>
                        <a:lnTo>
                          <a:pt x="163" y="128"/>
                        </a:lnTo>
                        <a:lnTo>
                          <a:pt x="163" y="125"/>
                        </a:lnTo>
                        <a:lnTo>
                          <a:pt x="166" y="123"/>
                        </a:lnTo>
                        <a:lnTo>
                          <a:pt x="166" y="123"/>
                        </a:lnTo>
                        <a:lnTo>
                          <a:pt x="169" y="120"/>
                        </a:lnTo>
                        <a:lnTo>
                          <a:pt x="169" y="120"/>
                        </a:lnTo>
                        <a:lnTo>
                          <a:pt x="172" y="108"/>
                        </a:lnTo>
                        <a:lnTo>
                          <a:pt x="169" y="97"/>
                        </a:lnTo>
                        <a:lnTo>
                          <a:pt x="169" y="97"/>
                        </a:lnTo>
                        <a:lnTo>
                          <a:pt x="166" y="91"/>
                        </a:lnTo>
                        <a:lnTo>
                          <a:pt x="166" y="91"/>
                        </a:lnTo>
                        <a:lnTo>
                          <a:pt x="166" y="88"/>
                        </a:lnTo>
                        <a:lnTo>
                          <a:pt x="163" y="85"/>
                        </a:lnTo>
                        <a:lnTo>
                          <a:pt x="160" y="82"/>
                        </a:lnTo>
                        <a:lnTo>
                          <a:pt x="160" y="82"/>
                        </a:lnTo>
                        <a:lnTo>
                          <a:pt x="152" y="74"/>
                        </a:lnTo>
                        <a:lnTo>
                          <a:pt x="152" y="74"/>
                        </a:lnTo>
                        <a:lnTo>
                          <a:pt x="135" y="55"/>
                        </a:lnTo>
                        <a:lnTo>
                          <a:pt x="135" y="55"/>
                        </a:lnTo>
                        <a:lnTo>
                          <a:pt x="223" y="52"/>
                        </a:lnTo>
                        <a:lnTo>
                          <a:pt x="223" y="52"/>
                        </a:lnTo>
                        <a:lnTo>
                          <a:pt x="272" y="49"/>
                        </a:lnTo>
                        <a:lnTo>
                          <a:pt x="272" y="49"/>
                        </a:lnTo>
                        <a:lnTo>
                          <a:pt x="298" y="46"/>
                        </a:lnTo>
                        <a:lnTo>
                          <a:pt x="301" y="46"/>
                        </a:lnTo>
                        <a:lnTo>
                          <a:pt x="301" y="49"/>
                        </a:lnTo>
                        <a:lnTo>
                          <a:pt x="301" y="49"/>
                        </a:lnTo>
                        <a:lnTo>
                          <a:pt x="298" y="71"/>
                        </a:lnTo>
                        <a:lnTo>
                          <a:pt x="298" y="71"/>
                        </a:lnTo>
                        <a:lnTo>
                          <a:pt x="295" y="123"/>
                        </a:lnTo>
                        <a:lnTo>
                          <a:pt x="295" y="123"/>
                        </a:lnTo>
                        <a:lnTo>
                          <a:pt x="292" y="211"/>
                        </a:lnTo>
                        <a:lnTo>
                          <a:pt x="292" y="211"/>
                        </a:lnTo>
                        <a:lnTo>
                          <a:pt x="272" y="194"/>
                        </a:lnTo>
                        <a:lnTo>
                          <a:pt x="272" y="194"/>
                        </a:lnTo>
                        <a:lnTo>
                          <a:pt x="267" y="188"/>
                        </a:lnTo>
                        <a:lnTo>
                          <a:pt x="261" y="183"/>
                        </a:lnTo>
                        <a:lnTo>
                          <a:pt x="261" y="183"/>
                        </a:lnTo>
                        <a:lnTo>
                          <a:pt x="252" y="177"/>
                        </a:lnTo>
                        <a:lnTo>
                          <a:pt x="252" y="177"/>
                        </a:lnTo>
                        <a:lnTo>
                          <a:pt x="241" y="177"/>
                        </a:lnTo>
                        <a:lnTo>
                          <a:pt x="229" y="180"/>
                        </a:lnTo>
                        <a:lnTo>
                          <a:pt x="229" y="180"/>
                        </a:lnTo>
                        <a:lnTo>
                          <a:pt x="223" y="183"/>
                        </a:lnTo>
                        <a:lnTo>
                          <a:pt x="223" y="183"/>
                        </a:lnTo>
                        <a:lnTo>
                          <a:pt x="220" y="186"/>
                        </a:lnTo>
                        <a:lnTo>
                          <a:pt x="215" y="188"/>
                        </a:lnTo>
                        <a:lnTo>
                          <a:pt x="215" y="188"/>
                        </a:lnTo>
                        <a:lnTo>
                          <a:pt x="189" y="217"/>
                        </a:lnTo>
                        <a:lnTo>
                          <a:pt x="189" y="217"/>
                        </a:lnTo>
                        <a:lnTo>
                          <a:pt x="143" y="271"/>
                        </a:lnTo>
                        <a:lnTo>
                          <a:pt x="143" y="271"/>
                        </a:lnTo>
                        <a:lnTo>
                          <a:pt x="109" y="311"/>
                        </a:lnTo>
                        <a:lnTo>
                          <a:pt x="109" y="311"/>
                        </a:lnTo>
                        <a:lnTo>
                          <a:pt x="89" y="337"/>
                        </a:lnTo>
                        <a:lnTo>
                          <a:pt x="89" y="337"/>
                        </a:lnTo>
                        <a:lnTo>
                          <a:pt x="80" y="346"/>
                        </a:lnTo>
                        <a:lnTo>
                          <a:pt x="80" y="346"/>
                        </a:lnTo>
                        <a:lnTo>
                          <a:pt x="92" y="340"/>
                        </a:lnTo>
                        <a:lnTo>
                          <a:pt x="92" y="340"/>
                        </a:lnTo>
                        <a:lnTo>
                          <a:pt x="118" y="317"/>
                        </a:lnTo>
                        <a:lnTo>
                          <a:pt x="118" y="317"/>
                        </a:lnTo>
                        <a:lnTo>
                          <a:pt x="157" y="283"/>
                        </a:lnTo>
                        <a:lnTo>
                          <a:pt x="157" y="283"/>
                        </a:lnTo>
                        <a:lnTo>
                          <a:pt x="209" y="237"/>
                        </a:lnTo>
                        <a:lnTo>
                          <a:pt x="209" y="237"/>
                        </a:lnTo>
                        <a:lnTo>
                          <a:pt x="238" y="211"/>
                        </a:lnTo>
                        <a:lnTo>
                          <a:pt x="241" y="208"/>
                        </a:lnTo>
                        <a:lnTo>
                          <a:pt x="241" y="211"/>
                        </a:lnTo>
                        <a:lnTo>
                          <a:pt x="241" y="211"/>
                        </a:lnTo>
                        <a:lnTo>
                          <a:pt x="249" y="220"/>
                        </a:lnTo>
                        <a:lnTo>
                          <a:pt x="249" y="220"/>
                        </a:lnTo>
                        <a:lnTo>
                          <a:pt x="278" y="251"/>
                        </a:lnTo>
                        <a:lnTo>
                          <a:pt x="284" y="257"/>
                        </a:lnTo>
                        <a:lnTo>
                          <a:pt x="284" y="257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95" y="266"/>
                        </a:lnTo>
                        <a:lnTo>
                          <a:pt x="295" y="266"/>
                        </a:lnTo>
                        <a:lnTo>
                          <a:pt x="301" y="268"/>
                        </a:lnTo>
                        <a:lnTo>
                          <a:pt x="309" y="268"/>
                        </a:lnTo>
                        <a:lnTo>
                          <a:pt x="309" y="268"/>
                        </a:lnTo>
                        <a:lnTo>
                          <a:pt x="318" y="263"/>
                        </a:lnTo>
                        <a:lnTo>
                          <a:pt x="324" y="260"/>
                        </a:lnTo>
                        <a:lnTo>
                          <a:pt x="324" y="260"/>
                        </a:lnTo>
                        <a:lnTo>
                          <a:pt x="330" y="249"/>
                        </a:lnTo>
                        <a:lnTo>
                          <a:pt x="330" y="249"/>
                        </a:lnTo>
                        <a:lnTo>
                          <a:pt x="330" y="243"/>
                        </a:lnTo>
                        <a:lnTo>
                          <a:pt x="330" y="240"/>
                        </a:lnTo>
                        <a:lnTo>
                          <a:pt x="332" y="234"/>
                        </a:lnTo>
                        <a:lnTo>
                          <a:pt x="332" y="234"/>
                        </a:lnTo>
                        <a:lnTo>
                          <a:pt x="332" y="223"/>
                        </a:lnTo>
                        <a:lnTo>
                          <a:pt x="332" y="223"/>
                        </a:lnTo>
                        <a:lnTo>
                          <a:pt x="341" y="125"/>
                        </a:lnTo>
                        <a:lnTo>
                          <a:pt x="341" y="125"/>
                        </a:lnTo>
                        <a:lnTo>
                          <a:pt x="344" y="76"/>
                        </a:lnTo>
                        <a:lnTo>
                          <a:pt x="344" y="76"/>
                        </a:lnTo>
                        <a:lnTo>
                          <a:pt x="347" y="52"/>
                        </a:lnTo>
                        <a:lnTo>
                          <a:pt x="347" y="37"/>
                        </a:lnTo>
                        <a:lnTo>
                          <a:pt x="347" y="37"/>
                        </a:lnTo>
                        <a:lnTo>
                          <a:pt x="347" y="35"/>
                        </a:lnTo>
                        <a:lnTo>
                          <a:pt x="347" y="35"/>
                        </a:lnTo>
                        <a:lnTo>
                          <a:pt x="347" y="29"/>
                        </a:lnTo>
                        <a:lnTo>
                          <a:pt x="347" y="29"/>
                        </a:lnTo>
                        <a:lnTo>
                          <a:pt x="347" y="23"/>
                        </a:lnTo>
                        <a:lnTo>
                          <a:pt x="347" y="23"/>
                        </a:lnTo>
                        <a:lnTo>
                          <a:pt x="341" y="14"/>
                        </a:lnTo>
                        <a:lnTo>
                          <a:pt x="335" y="9"/>
                        </a:lnTo>
                        <a:lnTo>
                          <a:pt x="335" y="9"/>
                        </a:lnTo>
                        <a:lnTo>
                          <a:pt x="327" y="3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lnTo>
                          <a:pt x="309" y="0"/>
                        </a:lnTo>
                        <a:lnTo>
                          <a:pt x="307" y="0"/>
                        </a:lnTo>
                        <a:lnTo>
                          <a:pt x="295" y="0"/>
                        </a:lnTo>
                        <a:lnTo>
                          <a:pt x="295" y="0"/>
                        </a:lnTo>
                        <a:lnTo>
                          <a:pt x="269" y="3"/>
                        </a:lnTo>
                        <a:lnTo>
                          <a:pt x="269" y="3"/>
                        </a:lnTo>
                        <a:lnTo>
                          <a:pt x="218" y="6"/>
                        </a:lnTo>
                        <a:lnTo>
                          <a:pt x="218" y="6"/>
                        </a:lnTo>
                        <a:lnTo>
                          <a:pt x="123" y="14"/>
                        </a:lnTo>
                        <a:lnTo>
                          <a:pt x="123" y="14"/>
                        </a:lnTo>
                        <a:lnTo>
                          <a:pt x="112" y="14"/>
                        </a:lnTo>
                        <a:lnTo>
                          <a:pt x="106" y="17"/>
                        </a:lnTo>
                        <a:lnTo>
                          <a:pt x="103" y="17"/>
                        </a:lnTo>
                        <a:lnTo>
                          <a:pt x="103" y="17"/>
                        </a:lnTo>
                        <a:lnTo>
                          <a:pt x="100" y="17"/>
                        </a:lnTo>
                        <a:lnTo>
                          <a:pt x="100" y="17"/>
                        </a:lnTo>
                        <a:lnTo>
                          <a:pt x="100" y="17"/>
                        </a:lnTo>
                        <a:lnTo>
                          <a:pt x="97" y="17"/>
                        </a:lnTo>
                        <a:lnTo>
                          <a:pt x="97" y="17"/>
                        </a:lnTo>
                        <a:lnTo>
                          <a:pt x="92" y="20"/>
                        </a:lnTo>
                        <a:lnTo>
                          <a:pt x="92" y="20"/>
                        </a:lnTo>
                        <a:lnTo>
                          <a:pt x="86" y="23"/>
                        </a:lnTo>
                        <a:lnTo>
                          <a:pt x="80" y="29"/>
                        </a:lnTo>
                        <a:lnTo>
                          <a:pt x="80" y="29"/>
                        </a:lnTo>
                        <a:lnTo>
                          <a:pt x="77" y="37"/>
                        </a:lnTo>
                        <a:lnTo>
                          <a:pt x="77" y="46"/>
                        </a:lnTo>
                        <a:lnTo>
                          <a:pt x="77" y="46"/>
                        </a:lnTo>
                        <a:lnTo>
                          <a:pt x="83" y="55"/>
                        </a:lnTo>
                        <a:lnTo>
                          <a:pt x="83" y="55"/>
                        </a:lnTo>
                        <a:lnTo>
                          <a:pt x="86" y="60"/>
                        </a:lnTo>
                        <a:lnTo>
                          <a:pt x="86" y="60"/>
                        </a:lnTo>
                        <a:lnTo>
                          <a:pt x="94" y="68"/>
                        </a:lnTo>
                        <a:lnTo>
                          <a:pt x="94" y="68"/>
                        </a:lnTo>
                        <a:lnTo>
                          <a:pt x="129" y="99"/>
                        </a:lnTo>
                        <a:lnTo>
                          <a:pt x="129" y="99"/>
                        </a:lnTo>
                        <a:lnTo>
                          <a:pt x="135" y="105"/>
                        </a:lnTo>
                        <a:lnTo>
                          <a:pt x="138" y="108"/>
                        </a:lnTo>
                        <a:lnTo>
                          <a:pt x="135" y="108"/>
                        </a:lnTo>
                        <a:lnTo>
                          <a:pt x="135" y="108"/>
                        </a:lnTo>
                        <a:lnTo>
                          <a:pt x="109" y="137"/>
                        </a:lnTo>
                        <a:lnTo>
                          <a:pt x="109" y="137"/>
                        </a:lnTo>
                        <a:lnTo>
                          <a:pt x="63" y="191"/>
                        </a:lnTo>
                        <a:lnTo>
                          <a:pt x="63" y="191"/>
                        </a:lnTo>
                        <a:lnTo>
                          <a:pt x="29" y="231"/>
                        </a:lnTo>
                        <a:lnTo>
                          <a:pt x="29" y="231"/>
                        </a:lnTo>
                        <a:lnTo>
                          <a:pt x="9" y="257"/>
                        </a:lnTo>
                        <a:lnTo>
                          <a:pt x="9" y="257"/>
                        </a:lnTo>
                        <a:lnTo>
                          <a:pt x="0" y="266"/>
                        </a:lnTo>
                        <a:lnTo>
                          <a:pt x="0" y="266"/>
                        </a:lnTo>
                        <a:lnTo>
                          <a:pt x="9" y="260"/>
                        </a:lnTo>
                        <a:lnTo>
                          <a:pt x="9" y="260"/>
                        </a:lnTo>
                        <a:lnTo>
                          <a:pt x="37" y="237"/>
                        </a:lnTo>
                        <a:close/>
                        <a:moveTo>
                          <a:pt x="244" y="208"/>
                        </a:moveTo>
                        <a:lnTo>
                          <a:pt x="241" y="208"/>
                        </a:lnTo>
                        <a:lnTo>
                          <a:pt x="241" y="208"/>
                        </a:lnTo>
                        <a:lnTo>
                          <a:pt x="244" y="208"/>
                        </a:lnTo>
                        <a:close/>
                        <a:moveTo>
                          <a:pt x="312" y="231"/>
                        </a:moveTo>
                        <a:lnTo>
                          <a:pt x="312" y="231"/>
                        </a:lnTo>
                        <a:close/>
                        <a:moveTo>
                          <a:pt x="138" y="105"/>
                        </a:moveTo>
                        <a:lnTo>
                          <a:pt x="140" y="105"/>
                        </a:lnTo>
                        <a:lnTo>
                          <a:pt x="140" y="105"/>
                        </a:lnTo>
                        <a:lnTo>
                          <a:pt x="140" y="105"/>
                        </a:lnTo>
                        <a:lnTo>
                          <a:pt x="138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50" name="Freeform 45"/>
                  <p:cNvSpPr>
                    <a:spLocks noChangeArrowheads="1"/>
                  </p:cNvSpPr>
                  <p:nvPr/>
                </p:nvSpPr>
                <p:spPr bwMode="gray">
                  <a:xfrm>
                    <a:off x="8680367" y="1608555"/>
                    <a:ext cx="85490" cy="84421"/>
                  </a:xfrm>
                  <a:custGeom>
                    <a:avLst/>
                    <a:gdLst>
                      <a:gd name="T0" fmla="*/ 95 w 351"/>
                      <a:gd name="T1" fmla="*/ 278 h 347"/>
                      <a:gd name="T2" fmla="*/ 89 w 351"/>
                      <a:gd name="T3" fmla="*/ 286 h 347"/>
                      <a:gd name="T4" fmla="*/ 86 w 351"/>
                      <a:gd name="T5" fmla="*/ 286 h 347"/>
                      <a:gd name="T6" fmla="*/ 80 w 351"/>
                      <a:gd name="T7" fmla="*/ 295 h 347"/>
                      <a:gd name="T8" fmla="*/ 80 w 351"/>
                      <a:gd name="T9" fmla="*/ 309 h 347"/>
                      <a:gd name="T10" fmla="*/ 89 w 351"/>
                      <a:gd name="T11" fmla="*/ 323 h 347"/>
                      <a:gd name="T12" fmla="*/ 97 w 351"/>
                      <a:gd name="T13" fmla="*/ 329 h 347"/>
                      <a:gd name="T14" fmla="*/ 115 w 351"/>
                      <a:gd name="T15" fmla="*/ 332 h 347"/>
                      <a:gd name="T16" fmla="*/ 126 w 351"/>
                      <a:gd name="T17" fmla="*/ 332 h 347"/>
                      <a:gd name="T18" fmla="*/ 272 w 351"/>
                      <a:gd name="T19" fmla="*/ 344 h 347"/>
                      <a:gd name="T20" fmla="*/ 310 w 351"/>
                      <a:gd name="T21" fmla="*/ 346 h 347"/>
                      <a:gd name="T22" fmla="*/ 315 w 351"/>
                      <a:gd name="T23" fmla="*/ 346 h 347"/>
                      <a:gd name="T24" fmla="*/ 324 w 351"/>
                      <a:gd name="T25" fmla="*/ 346 h 347"/>
                      <a:gd name="T26" fmla="*/ 341 w 351"/>
                      <a:gd name="T27" fmla="*/ 335 h 347"/>
                      <a:gd name="T28" fmla="*/ 350 w 351"/>
                      <a:gd name="T29" fmla="*/ 318 h 347"/>
                      <a:gd name="T30" fmla="*/ 350 w 351"/>
                      <a:gd name="T31" fmla="*/ 306 h 347"/>
                      <a:gd name="T32" fmla="*/ 347 w 351"/>
                      <a:gd name="T33" fmla="*/ 269 h 347"/>
                      <a:gd name="T34" fmla="*/ 341 w 351"/>
                      <a:gd name="T35" fmla="*/ 220 h 347"/>
                      <a:gd name="T36" fmla="*/ 333 w 351"/>
                      <a:gd name="T37" fmla="*/ 111 h 347"/>
                      <a:gd name="T38" fmla="*/ 333 w 351"/>
                      <a:gd name="T39" fmla="*/ 103 h 347"/>
                      <a:gd name="T40" fmla="*/ 330 w 351"/>
                      <a:gd name="T41" fmla="*/ 97 h 347"/>
                      <a:gd name="T42" fmla="*/ 330 w 351"/>
                      <a:gd name="T43" fmla="*/ 91 h 347"/>
                      <a:gd name="T44" fmla="*/ 321 w 351"/>
                      <a:gd name="T45" fmla="*/ 80 h 347"/>
                      <a:gd name="T46" fmla="*/ 304 w 351"/>
                      <a:gd name="T47" fmla="*/ 77 h 347"/>
                      <a:gd name="T48" fmla="*/ 287 w 351"/>
                      <a:gd name="T49" fmla="*/ 86 h 347"/>
                      <a:gd name="T50" fmla="*/ 281 w 351"/>
                      <a:gd name="T51" fmla="*/ 94 h 347"/>
                      <a:gd name="T52" fmla="*/ 241 w 351"/>
                      <a:gd name="T53" fmla="*/ 134 h 347"/>
                      <a:gd name="T54" fmla="*/ 238 w 351"/>
                      <a:gd name="T55" fmla="*/ 137 h 347"/>
                      <a:gd name="T56" fmla="*/ 158 w 351"/>
                      <a:gd name="T57" fmla="*/ 63 h 347"/>
                      <a:gd name="T58" fmla="*/ 118 w 351"/>
                      <a:gd name="T59" fmla="*/ 28 h 347"/>
                      <a:gd name="T60" fmla="*/ 80 w 351"/>
                      <a:gd name="T61" fmla="*/ 0 h 347"/>
                      <a:gd name="T62" fmla="*/ 89 w 351"/>
                      <a:gd name="T63" fmla="*/ 8 h 347"/>
                      <a:gd name="T64" fmla="*/ 146 w 351"/>
                      <a:gd name="T65" fmla="*/ 77 h 347"/>
                      <a:gd name="T66" fmla="*/ 189 w 351"/>
                      <a:gd name="T67" fmla="*/ 129 h 347"/>
                      <a:gd name="T68" fmla="*/ 221 w 351"/>
                      <a:gd name="T69" fmla="*/ 163 h 347"/>
                      <a:gd name="T70" fmla="*/ 229 w 351"/>
                      <a:gd name="T71" fmla="*/ 169 h 347"/>
                      <a:gd name="T72" fmla="*/ 252 w 351"/>
                      <a:gd name="T73" fmla="*/ 169 h 347"/>
                      <a:gd name="T74" fmla="*/ 258 w 351"/>
                      <a:gd name="T75" fmla="*/ 166 h 347"/>
                      <a:gd name="T76" fmla="*/ 267 w 351"/>
                      <a:gd name="T77" fmla="*/ 160 h 347"/>
                      <a:gd name="T78" fmla="*/ 275 w 351"/>
                      <a:gd name="T79" fmla="*/ 152 h 347"/>
                      <a:gd name="T80" fmla="*/ 298 w 351"/>
                      <a:gd name="T81" fmla="*/ 223 h 347"/>
                      <a:gd name="T82" fmla="*/ 301 w 351"/>
                      <a:gd name="T83" fmla="*/ 272 h 347"/>
                      <a:gd name="T84" fmla="*/ 301 w 351"/>
                      <a:gd name="T85" fmla="*/ 300 h 347"/>
                      <a:gd name="T86" fmla="*/ 275 w 351"/>
                      <a:gd name="T87" fmla="*/ 298 h 347"/>
                      <a:gd name="T88" fmla="*/ 138 w 351"/>
                      <a:gd name="T89" fmla="*/ 292 h 347"/>
                      <a:gd name="T90" fmla="*/ 152 w 351"/>
                      <a:gd name="T91" fmla="*/ 275 h 347"/>
                      <a:gd name="T92" fmla="*/ 163 w 351"/>
                      <a:gd name="T93" fmla="*/ 260 h 347"/>
                      <a:gd name="T94" fmla="*/ 172 w 351"/>
                      <a:gd name="T95" fmla="*/ 240 h 347"/>
                      <a:gd name="T96" fmla="*/ 166 w 351"/>
                      <a:gd name="T97" fmla="*/ 223 h 347"/>
                      <a:gd name="T98" fmla="*/ 158 w 351"/>
                      <a:gd name="T99" fmla="*/ 215 h 347"/>
                      <a:gd name="T100" fmla="*/ 129 w 351"/>
                      <a:gd name="T101" fmla="*/ 189 h 347"/>
                      <a:gd name="T102" fmla="*/ 37 w 351"/>
                      <a:gd name="T103" fmla="*/ 111 h 347"/>
                      <a:gd name="T104" fmla="*/ 9 w 351"/>
                      <a:gd name="T105" fmla="*/ 89 h 347"/>
                      <a:gd name="T106" fmla="*/ 9 w 351"/>
                      <a:gd name="T107" fmla="*/ 91 h 347"/>
                      <a:gd name="T108" fmla="*/ 29 w 351"/>
                      <a:gd name="T109" fmla="*/ 117 h 347"/>
                      <a:gd name="T110" fmla="*/ 109 w 351"/>
                      <a:gd name="T111" fmla="*/ 209 h 347"/>
                      <a:gd name="T112" fmla="*/ 138 w 351"/>
                      <a:gd name="T113" fmla="*/ 240 h 347"/>
                      <a:gd name="T114" fmla="*/ 129 w 351"/>
                      <a:gd name="T115" fmla="*/ 249 h 347"/>
                      <a:gd name="T116" fmla="*/ 118 w 351"/>
                      <a:gd name="T117" fmla="*/ 312 h 347"/>
                      <a:gd name="T118" fmla="*/ 118 w 351"/>
                      <a:gd name="T119" fmla="*/ 312 h 347"/>
                      <a:gd name="T120" fmla="*/ 244 w 351"/>
                      <a:gd name="T121" fmla="*/ 140 h 347"/>
                      <a:gd name="T122" fmla="*/ 141 w 351"/>
                      <a:gd name="T123" fmla="*/ 243 h 347"/>
                      <a:gd name="T124" fmla="*/ 141 w 351"/>
                      <a:gd name="T125" fmla="*/ 240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51" h="347">
                        <a:moveTo>
                          <a:pt x="129" y="249"/>
                        </a:moveTo>
                        <a:lnTo>
                          <a:pt x="129" y="249"/>
                        </a:lnTo>
                        <a:lnTo>
                          <a:pt x="95" y="278"/>
                        </a:lnTo>
                        <a:lnTo>
                          <a:pt x="92" y="283"/>
                        </a:lnTo>
                        <a:lnTo>
                          <a:pt x="89" y="283"/>
                        </a:lnTo>
                        <a:lnTo>
                          <a:pt x="89" y="286"/>
                        </a:lnTo>
                        <a:lnTo>
                          <a:pt x="89" y="286"/>
                        </a:lnTo>
                        <a:lnTo>
                          <a:pt x="89" y="286"/>
                        </a:lnTo>
                        <a:lnTo>
                          <a:pt x="86" y="286"/>
                        </a:lnTo>
                        <a:lnTo>
                          <a:pt x="86" y="289"/>
                        </a:lnTo>
                        <a:lnTo>
                          <a:pt x="86" y="289"/>
                        </a:lnTo>
                        <a:lnTo>
                          <a:pt x="80" y="295"/>
                        </a:lnTo>
                        <a:lnTo>
                          <a:pt x="80" y="295"/>
                        </a:lnTo>
                        <a:lnTo>
                          <a:pt x="80" y="300"/>
                        </a:lnTo>
                        <a:lnTo>
                          <a:pt x="80" y="309"/>
                        </a:lnTo>
                        <a:lnTo>
                          <a:pt x="80" y="309"/>
                        </a:lnTo>
                        <a:lnTo>
                          <a:pt x="83" y="318"/>
                        </a:lnTo>
                        <a:lnTo>
                          <a:pt x="89" y="323"/>
                        </a:lnTo>
                        <a:lnTo>
                          <a:pt x="89" y="323"/>
                        </a:lnTo>
                        <a:lnTo>
                          <a:pt x="97" y="329"/>
                        </a:lnTo>
                        <a:lnTo>
                          <a:pt x="97" y="329"/>
                        </a:lnTo>
                        <a:lnTo>
                          <a:pt x="106" y="329"/>
                        </a:lnTo>
                        <a:lnTo>
                          <a:pt x="109" y="329"/>
                        </a:lnTo>
                        <a:lnTo>
                          <a:pt x="115" y="332"/>
                        </a:lnTo>
                        <a:lnTo>
                          <a:pt x="115" y="332"/>
                        </a:lnTo>
                        <a:lnTo>
                          <a:pt x="126" y="332"/>
                        </a:lnTo>
                        <a:lnTo>
                          <a:pt x="126" y="332"/>
                        </a:lnTo>
                        <a:lnTo>
                          <a:pt x="223" y="341"/>
                        </a:lnTo>
                        <a:lnTo>
                          <a:pt x="223" y="341"/>
                        </a:lnTo>
                        <a:lnTo>
                          <a:pt x="272" y="344"/>
                        </a:lnTo>
                        <a:lnTo>
                          <a:pt x="272" y="344"/>
                        </a:lnTo>
                        <a:lnTo>
                          <a:pt x="298" y="346"/>
                        </a:lnTo>
                        <a:lnTo>
                          <a:pt x="310" y="346"/>
                        </a:lnTo>
                        <a:lnTo>
                          <a:pt x="312" y="346"/>
                        </a:lnTo>
                        <a:lnTo>
                          <a:pt x="315" y="346"/>
                        </a:lnTo>
                        <a:lnTo>
                          <a:pt x="315" y="346"/>
                        </a:lnTo>
                        <a:lnTo>
                          <a:pt x="321" y="346"/>
                        </a:lnTo>
                        <a:lnTo>
                          <a:pt x="321" y="346"/>
                        </a:lnTo>
                        <a:lnTo>
                          <a:pt x="324" y="346"/>
                        </a:lnTo>
                        <a:lnTo>
                          <a:pt x="324" y="346"/>
                        </a:lnTo>
                        <a:lnTo>
                          <a:pt x="333" y="341"/>
                        </a:lnTo>
                        <a:lnTo>
                          <a:pt x="341" y="335"/>
                        </a:lnTo>
                        <a:lnTo>
                          <a:pt x="341" y="335"/>
                        </a:lnTo>
                        <a:lnTo>
                          <a:pt x="347" y="326"/>
                        </a:lnTo>
                        <a:lnTo>
                          <a:pt x="350" y="318"/>
                        </a:lnTo>
                        <a:lnTo>
                          <a:pt x="350" y="318"/>
                        </a:lnTo>
                        <a:lnTo>
                          <a:pt x="350" y="309"/>
                        </a:lnTo>
                        <a:lnTo>
                          <a:pt x="350" y="306"/>
                        </a:lnTo>
                        <a:lnTo>
                          <a:pt x="347" y="295"/>
                        </a:lnTo>
                        <a:lnTo>
                          <a:pt x="347" y="295"/>
                        </a:lnTo>
                        <a:lnTo>
                          <a:pt x="347" y="269"/>
                        </a:lnTo>
                        <a:lnTo>
                          <a:pt x="347" y="269"/>
                        </a:lnTo>
                        <a:lnTo>
                          <a:pt x="341" y="220"/>
                        </a:lnTo>
                        <a:lnTo>
                          <a:pt x="341" y="220"/>
                        </a:lnTo>
                        <a:lnTo>
                          <a:pt x="333" y="123"/>
                        </a:lnTo>
                        <a:lnTo>
                          <a:pt x="333" y="123"/>
                        </a:lnTo>
                        <a:lnTo>
                          <a:pt x="333" y="111"/>
                        </a:lnTo>
                        <a:lnTo>
                          <a:pt x="333" y="106"/>
                        </a:lnTo>
                        <a:lnTo>
                          <a:pt x="333" y="103"/>
                        </a:lnTo>
                        <a:lnTo>
                          <a:pt x="333" y="103"/>
                        </a:lnTo>
                        <a:lnTo>
                          <a:pt x="333" y="100"/>
                        </a:lnTo>
                        <a:lnTo>
                          <a:pt x="333" y="100"/>
                        </a:lnTo>
                        <a:lnTo>
                          <a:pt x="330" y="97"/>
                        </a:lnTo>
                        <a:lnTo>
                          <a:pt x="330" y="97"/>
                        </a:lnTo>
                        <a:lnTo>
                          <a:pt x="330" y="91"/>
                        </a:lnTo>
                        <a:lnTo>
                          <a:pt x="330" y="91"/>
                        </a:lnTo>
                        <a:lnTo>
                          <a:pt x="327" y="86"/>
                        </a:lnTo>
                        <a:lnTo>
                          <a:pt x="321" y="80"/>
                        </a:lnTo>
                        <a:lnTo>
                          <a:pt x="321" y="80"/>
                        </a:lnTo>
                        <a:lnTo>
                          <a:pt x="312" y="77"/>
                        </a:lnTo>
                        <a:lnTo>
                          <a:pt x="304" y="77"/>
                        </a:lnTo>
                        <a:lnTo>
                          <a:pt x="304" y="77"/>
                        </a:lnTo>
                        <a:lnTo>
                          <a:pt x="292" y="83"/>
                        </a:lnTo>
                        <a:lnTo>
                          <a:pt x="292" y="83"/>
                        </a:lnTo>
                        <a:lnTo>
                          <a:pt x="287" y="86"/>
                        </a:lnTo>
                        <a:lnTo>
                          <a:pt x="287" y="86"/>
                        </a:lnTo>
                        <a:lnTo>
                          <a:pt x="281" y="94"/>
                        </a:lnTo>
                        <a:lnTo>
                          <a:pt x="281" y="94"/>
                        </a:lnTo>
                        <a:lnTo>
                          <a:pt x="249" y="129"/>
                        </a:lnTo>
                        <a:lnTo>
                          <a:pt x="249" y="129"/>
                        </a:lnTo>
                        <a:lnTo>
                          <a:pt x="241" y="134"/>
                        </a:lnTo>
                        <a:lnTo>
                          <a:pt x="241" y="137"/>
                        </a:lnTo>
                        <a:lnTo>
                          <a:pt x="238" y="137"/>
                        </a:lnTo>
                        <a:lnTo>
                          <a:pt x="238" y="137"/>
                        </a:lnTo>
                        <a:lnTo>
                          <a:pt x="209" y="108"/>
                        </a:lnTo>
                        <a:lnTo>
                          <a:pt x="209" y="108"/>
                        </a:lnTo>
                        <a:lnTo>
                          <a:pt x="158" y="63"/>
                        </a:lnTo>
                        <a:lnTo>
                          <a:pt x="158" y="63"/>
                        </a:lnTo>
                        <a:lnTo>
                          <a:pt x="118" y="28"/>
                        </a:lnTo>
                        <a:lnTo>
                          <a:pt x="118" y="28"/>
                        </a:lnTo>
                        <a:lnTo>
                          <a:pt x="92" y="8"/>
                        </a:lnTo>
                        <a:lnTo>
                          <a:pt x="92" y="8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89" y="8"/>
                        </a:lnTo>
                        <a:lnTo>
                          <a:pt x="89" y="8"/>
                        </a:lnTo>
                        <a:lnTo>
                          <a:pt x="112" y="37"/>
                        </a:lnTo>
                        <a:lnTo>
                          <a:pt x="112" y="37"/>
                        </a:lnTo>
                        <a:lnTo>
                          <a:pt x="146" y="77"/>
                        </a:lnTo>
                        <a:lnTo>
                          <a:pt x="146" y="77"/>
                        </a:lnTo>
                        <a:lnTo>
                          <a:pt x="189" y="129"/>
                        </a:lnTo>
                        <a:lnTo>
                          <a:pt x="189" y="129"/>
                        </a:lnTo>
                        <a:lnTo>
                          <a:pt x="218" y="157"/>
                        </a:lnTo>
                        <a:lnTo>
                          <a:pt x="221" y="163"/>
                        </a:lnTo>
                        <a:lnTo>
                          <a:pt x="221" y="163"/>
                        </a:lnTo>
                        <a:lnTo>
                          <a:pt x="223" y="166"/>
                        </a:lnTo>
                        <a:lnTo>
                          <a:pt x="223" y="166"/>
                        </a:lnTo>
                        <a:lnTo>
                          <a:pt x="229" y="169"/>
                        </a:lnTo>
                        <a:lnTo>
                          <a:pt x="229" y="169"/>
                        </a:lnTo>
                        <a:lnTo>
                          <a:pt x="241" y="171"/>
                        </a:lnTo>
                        <a:lnTo>
                          <a:pt x="252" y="169"/>
                        </a:lnTo>
                        <a:lnTo>
                          <a:pt x="252" y="169"/>
                        </a:lnTo>
                        <a:lnTo>
                          <a:pt x="258" y="166"/>
                        </a:lnTo>
                        <a:lnTo>
                          <a:pt x="258" y="166"/>
                        </a:lnTo>
                        <a:lnTo>
                          <a:pt x="261" y="166"/>
                        </a:lnTo>
                        <a:lnTo>
                          <a:pt x="261" y="163"/>
                        </a:lnTo>
                        <a:lnTo>
                          <a:pt x="267" y="160"/>
                        </a:lnTo>
                        <a:lnTo>
                          <a:pt x="267" y="160"/>
                        </a:lnTo>
                        <a:lnTo>
                          <a:pt x="275" y="152"/>
                        </a:lnTo>
                        <a:lnTo>
                          <a:pt x="275" y="152"/>
                        </a:lnTo>
                        <a:lnTo>
                          <a:pt x="292" y="134"/>
                        </a:lnTo>
                        <a:lnTo>
                          <a:pt x="292" y="134"/>
                        </a:lnTo>
                        <a:lnTo>
                          <a:pt x="298" y="223"/>
                        </a:lnTo>
                        <a:lnTo>
                          <a:pt x="298" y="223"/>
                        </a:lnTo>
                        <a:lnTo>
                          <a:pt x="301" y="272"/>
                        </a:lnTo>
                        <a:lnTo>
                          <a:pt x="301" y="272"/>
                        </a:lnTo>
                        <a:lnTo>
                          <a:pt x="301" y="298"/>
                        </a:lnTo>
                        <a:lnTo>
                          <a:pt x="301" y="300"/>
                        </a:lnTo>
                        <a:lnTo>
                          <a:pt x="301" y="300"/>
                        </a:lnTo>
                        <a:lnTo>
                          <a:pt x="301" y="300"/>
                        </a:lnTo>
                        <a:lnTo>
                          <a:pt x="275" y="298"/>
                        </a:lnTo>
                        <a:lnTo>
                          <a:pt x="275" y="298"/>
                        </a:lnTo>
                        <a:lnTo>
                          <a:pt x="226" y="295"/>
                        </a:lnTo>
                        <a:lnTo>
                          <a:pt x="226" y="295"/>
                        </a:lnTo>
                        <a:lnTo>
                          <a:pt x="138" y="292"/>
                        </a:lnTo>
                        <a:lnTo>
                          <a:pt x="138" y="292"/>
                        </a:lnTo>
                        <a:lnTo>
                          <a:pt x="152" y="275"/>
                        </a:lnTo>
                        <a:lnTo>
                          <a:pt x="152" y="275"/>
                        </a:lnTo>
                        <a:lnTo>
                          <a:pt x="160" y="266"/>
                        </a:lnTo>
                        <a:lnTo>
                          <a:pt x="163" y="260"/>
                        </a:lnTo>
                        <a:lnTo>
                          <a:pt x="163" y="260"/>
                        </a:lnTo>
                        <a:lnTo>
                          <a:pt x="169" y="252"/>
                        </a:lnTo>
                        <a:lnTo>
                          <a:pt x="169" y="252"/>
                        </a:lnTo>
                        <a:lnTo>
                          <a:pt x="172" y="240"/>
                        </a:lnTo>
                        <a:lnTo>
                          <a:pt x="169" y="229"/>
                        </a:lnTo>
                        <a:lnTo>
                          <a:pt x="169" y="229"/>
                        </a:lnTo>
                        <a:lnTo>
                          <a:pt x="166" y="223"/>
                        </a:lnTo>
                        <a:lnTo>
                          <a:pt x="166" y="223"/>
                        </a:lnTo>
                        <a:lnTo>
                          <a:pt x="163" y="220"/>
                        </a:lnTo>
                        <a:lnTo>
                          <a:pt x="158" y="215"/>
                        </a:lnTo>
                        <a:lnTo>
                          <a:pt x="158" y="215"/>
                        </a:lnTo>
                        <a:lnTo>
                          <a:pt x="129" y="189"/>
                        </a:lnTo>
                        <a:lnTo>
                          <a:pt x="129" y="189"/>
                        </a:lnTo>
                        <a:lnTo>
                          <a:pt x="78" y="146"/>
                        </a:lnTo>
                        <a:lnTo>
                          <a:pt x="78" y="146"/>
                        </a:lnTo>
                        <a:lnTo>
                          <a:pt x="37" y="111"/>
                        </a:lnTo>
                        <a:lnTo>
                          <a:pt x="37" y="111"/>
                        </a:lnTo>
                        <a:lnTo>
                          <a:pt x="9" y="89"/>
                        </a:lnTo>
                        <a:lnTo>
                          <a:pt x="9" y="89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lnTo>
                          <a:pt x="9" y="91"/>
                        </a:lnTo>
                        <a:lnTo>
                          <a:pt x="9" y="91"/>
                        </a:lnTo>
                        <a:lnTo>
                          <a:pt x="29" y="117"/>
                        </a:lnTo>
                        <a:lnTo>
                          <a:pt x="29" y="117"/>
                        </a:lnTo>
                        <a:lnTo>
                          <a:pt x="66" y="157"/>
                        </a:lnTo>
                        <a:lnTo>
                          <a:pt x="66" y="157"/>
                        </a:lnTo>
                        <a:lnTo>
                          <a:pt x="109" y="209"/>
                        </a:lnTo>
                        <a:lnTo>
                          <a:pt x="109" y="209"/>
                        </a:lnTo>
                        <a:lnTo>
                          <a:pt x="138" y="237"/>
                        </a:lnTo>
                        <a:lnTo>
                          <a:pt x="138" y="240"/>
                        </a:lnTo>
                        <a:lnTo>
                          <a:pt x="138" y="240"/>
                        </a:lnTo>
                        <a:lnTo>
                          <a:pt x="138" y="240"/>
                        </a:lnTo>
                        <a:lnTo>
                          <a:pt x="129" y="249"/>
                        </a:lnTo>
                        <a:close/>
                        <a:moveTo>
                          <a:pt x="118" y="315"/>
                        </a:move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5"/>
                        </a:lnTo>
                        <a:close/>
                        <a:moveTo>
                          <a:pt x="244" y="140"/>
                        </a:moveTo>
                        <a:lnTo>
                          <a:pt x="244" y="137"/>
                        </a:lnTo>
                        <a:lnTo>
                          <a:pt x="244" y="140"/>
                        </a:lnTo>
                        <a:close/>
                        <a:moveTo>
                          <a:pt x="141" y="243"/>
                        </a:moveTo>
                        <a:lnTo>
                          <a:pt x="141" y="243"/>
                        </a:lnTo>
                        <a:lnTo>
                          <a:pt x="141" y="243"/>
                        </a:lnTo>
                        <a:lnTo>
                          <a:pt x="141" y="240"/>
                        </a:lnTo>
                        <a:lnTo>
                          <a:pt x="141" y="240"/>
                        </a:lnTo>
                        <a:lnTo>
                          <a:pt x="141" y="2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51" name="Freeform 46"/>
                  <p:cNvSpPr>
                    <a:spLocks noChangeArrowheads="1"/>
                  </p:cNvSpPr>
                  <p:nvPr/>
                </p:nvSpPr>
                <p:spPr bwMode="gray">
                  <a:xfrm>
                    <a:off x="8463436" y="1607486"/>
                    <a:ext cx="84422" cy="84422"/>
                  </a:xfrm>
                  <a:custGeom>
                    <a:avLst/>
                    <a:gdLst>
                      <a:gd name="T0" fmla="*/ 283 w 347"/>
                      <a:gd name="T1" fmla="*/ 158 h 350"/>
                      <a:gd name="T2" fmla="*/ 318 w 347"/>
                      <a:gd name="T3" fmla="*/ 117 h 350"/>
                      <a:gd name="T4" fmla="*/ 346 w 347"/>
                      <a:gd name="T5" fmla="*/ 80 h 350"/>
                      <a:gd name="T6" fmla="*/ 338 w 347"/>
                      <a:gd name="T7" fmla="*/ 89 h 350"/>
                      <a:gd name="T8" fmla="*/ 272 w 347"/>
                      <a:gd name="T9" fmla="*/ 146 h 350"/>
                      <a:gd name="T10" fmla="*/ 220 w 347"/>
                      <a:gd name="T11" fmla="*/ 192 h 350"/>
                      <a:gd name="T12" fmla="*/ 183 w 347"/>
                      <a:gd name="T13" fmla="*/ 221 h 350"/>
                      <a:gd name="T14" fmla="*/ 180 w 347"/>
                      <a:gd name="T15" fmla="*/ 229 h 350"/>
                      <a:gd name="T16" fmla="*/ 177 w 347"/>
                      <a:gd name="T17" fmla="*/ 252 h 350"/>
                      <a:gd name="T18" fmla="*/ 180 w 347"/>
                      <a:gd name="T19" fmla="*/ 258 h 350"/>
                      <a:gd name="T20" fmla="*/ 189 w 347"/>
                      <a:gd name="T21" fmla="*/ 266 h 350"/>
                      <a:gd name="T22" fmla="*/ 194 w 347"/>
                      <a:gd name="T23" fmla="*/ 275 h 350"/>
                      <a:gd name="T24" fmla="*/ 126 w 347"/>
                      <a:gd name="T25" fmla="*/ 298 h 350"/>
                      <a:gd name="T26" fmla="*/ 74 w 347"/>
                      <a:gd name="T27" fmla="*/ 301 h 350"/>
                      <a:gd name="T28" fmla="*/ 49 w 347"/>
                      <a:gd name="T29" fmla="*/ 301 h 350"/>
                      <a:gd name="T30" fmla="*/ 49 w 347"/>
                      <a:gd name="T31" fmla="*/ 275 h 350"/>
                      <a:gd name="T32" fmla="*/ 57 w 347"/>
                      <a:gd name="T33" fmla="*/ 137 h 350"/>
                      <a:gd name="T34" fmla="*/ 74 w 347"/>
                      <a:gd name="T35" fmla="*/ 152 h 350"/>
                      <a:gd name="T36" fmla="*/ 86 w 347"/>
                      <a:gd name="T37" fmla="*/ 163 h 350"/>
                      <a:gd name="T38" fmla="*/ 109 w 347"/>
                      <a:gd name="T39" fmla="*/ 172 h 350"/>
                      <a:gd name="T40" fmla="*/ 126 w 347"/>
                      <a:gd name="T41" fmla="*/ 166 h 350"/>
                      <a:gd name="T42" fmla="*/ 131 w 347"/>
                      <a:gd name="T43" fmla="*/ 158 h 350"/>
                      <a:gd name="T44" fmla="*/ 157 w 347"/>
                      <a:gd name="T45" fmla="*/ 129 h 350"/>
                      <a:gd name="T46" fmla="*/ 238 w 347"/>
                      <a:gd name="T47" fmla="*/ 37 h 350"/>
                      <a:gd name="T48" fmla="*/ 260 w 347"/>
                      <a:gd name="T49" fmla="*/ 11 h 350"/>
                      <a:gd name="T50" fmla="*/ 258 w 347"/>
                      <a:gd name="T51" fmla="*/ 9 h 350"/>
                      <a:gd name="T52" fmla="*/ 232 w 347"/>
                      <a:gd name="T53" fmla="*/ 31 h 350"/>
                      <a:gd name="T54" fmla="*/ 140 w 347"/>
                      <a:gd name="T55" fmla="*/ 111 h 350"/>
                      <a:gd name="T56" fmla="*/ 109 w 347"/>
                      <a:gd name="T57" fmla="*/ 137 h 350"/>
                      <a:gd name="T58" fmla="*/ 100 w 347"/>
                      <a:gd name="T59" fmla="*/ 129 h 350"/>
                      <a:gd name="T60" fmla="*/ 66 w 347"/>
                      <a:gd name="T61" fmla="*/ 92 h 350"/>
                      <a:gd name="T62" fmla="*/ 63 w 347"/>
                      <a:gd name="T63" fmla="*/ 89 h 350"/>
                      <a:gd name="T64" fmla="*/ 60 w 347"/>
                      <a:gd name="T65" fmla="*/ 86 h 350"/>
                      <a:gd name="T66" fmla="*/ 51 w 347"/>
                      <a:gd name="T67" fmla="*/ 80 h 350"/>
                      <a:gd name="T68" fmla="*/ 37 w 347"/>
                      <a:gd name="T69" fmla="*/ 80 h 350"/>
                      <a:gd name="T70" fmla="*/ 23 w 347"/>
                      <a:gd name="T71" fmla="*/ 89 h 350"/>
                      <a:gd name="T72" fmla="*/ 17 w 347"/>
                      <a:gd name="T73" fmla="*/ 106 h 350"/>
                      <a:gd name="T74" fmla="*/ 17 w 347"/>
                      <a:gd name="T75" fmla="*/ 114 h 350"/>
                      <a:gd name="T76" fmla="*/ 8 w 347"/>
                      <a:gd name="T77" fmla="*/ 223 h 350"/>
                      <a:gd name="T78" fmla="*/ 3 w 347"/>
                      <a:gd name="T79" fmla="*/ 272 h 350"/>
                      <a:gd name="T80" fmla="*/ 0 w 347"/>
                      <a:gd name="T81" fmla="*/ 312 h 350"/>
                      <a:gd name="T82" fmla="*/ 0 w 347"/>
                      <a:gd name="T83" fmla="*/ 321 h 350"/>
                      <a:gd name="T84" fmla="*/ 3 w 347"/>
                      <a:gd name="T85" fmla="*/ 323 h 350"/>
                      <a:gd name="T86" fmla="*/ 11 w 347"/>
                      <a:gd name="T87" fmla="*/ 341 h 350"/>
                      <a:gd name="T88" fmla="*/ 28 w 347"/>
                      <a:gd name="T89" fmla="*/ 349 h 350"/>
                      <a:gd name="T90" fmla="*/ 54 w 347"/>
                      <a:gd name="T91" fmla="*/ 349 h 350"/>
                      <a:gd name="T92" fmla="*/ 80 w 347"/>
                      <a:gd name="T93" fmla="*/ 347 h 350"/>
                      <a:gd name="T94" fmla="*/ 226 w 347"/>
                      <a:gd name="T95" fmla="*/ 335 h 350"/>
                      <a:gd name="T96" fmla="*/ 243 w 347"/>
                      <a:gd name="T97" fmla="*/ 332 h 350"/>
                      <a:gd name="T98" fmla="*/ 246 w 347"/>
                      <a:gd name="T99" fmla="*/ 332 h 350"/>
                      <a:gd name="T100" fmla="*/ 252 w 347"/>
                      <a:gd name="T101" fmla="*/ 329 h 350"/>
                      <a:gd name="T102" fmla="*/ 255 w 347"/>
                      <a:gd name="T103" fmla="*/ 329 h 350"/>
                      <a:gd name="T104" fmla="*/ 266 w 347"/>
                      <a:gd name="T105" fmla="*/ 321 h 350"/>
                      <a:gd name="T106" fmla="*/ 269 w 347"/>
                      <a:gd name="T107" fmla="*/ 303 h 350"/>
                      <a:gd name="T108" fmla="*/ 260 w 347"/>
                      <a:gd name="T109" fmla="*/ 286 h 350"/>
                      <a:gd name="T110" fmla="*/ 252 w 347"/>
                      <a:gd name="T111" fmla="*/ 281 h 350"/>
                      <a:gd name="T112" fmla="*/ 212 w 347"/>
                      <a:gd name="T113" fmla="*/ 243 h 350"/>
                      <a:gd name="T114" fmla="*/ 212 w 347"/>
                      <a:gd name="T115" fmla="*/ 238 h 350"/>
                      <a:gd name="T116" fmla="*/ 106 w 347"/>
                      <a:gd name="T117" fmla="*/ 140 h 350"/>
                      <a:gd name="T118" fmla="*/ 209 w 347"/>
                      <a:gd name="T119" fmla="*/ 243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47" h="350">
                        <a:moveTo>
                          <a:pt x="238" y="209"/>
                        </a:moveTo>
                        <a:lnTo>
                          <a:pt x="238" y="209"/>
                        </a:lnTo>
                        <a:lnTo>
                          <a:pt x="283" y="158"/>
                        </a:lnTo>
                        <a:lnTo>
                          <a:pt x="283" y="158"/>
                        </a:lnTo>
                        <a:lnTo>
                          <a:pt x="318" y="117"/>
                        </a:lnTo>
                        <a:lnTo>
                          <a:pt x="318" y="117"/>
                        </a:lnTo>
                        <a:lnTo>
                          <a:pt x="340" y="92"/>
                        </a:lnTo>
                        <a:lnTo>
                          <a:pt x="340" y="92"/>
                        </a:lnTo>
                        <a:lnTo>
                          <a:pt x="346" y="80"/>
                        </a:lnTo>
                        <a:lnTo>
                          <a:pt x="346" y="80"/>
                        </a:lnTo>
                        <a:lnTo>
                          <a:pt x="338" y="89"/>
                        </a:lnTo>
                        <a:lnTo>
                          <a:pt x="338" y="89"/>
                        </a:lnTo>
                        <a:lnTo>
                          <a:pt x="312" y="111"/>
                        </a:lnTo>
                        <a:lnTo>
                          <a:pt x="312" y="111"/>
                        </a:lnTo>
                        <a:lnTo>
                          <a:pt x="272" y="146"/>
                        </a:lnTo>
                        <a:lnTo>
                          <a:pt x="272" y="146"/>
                        </a:lnTo>
                        <a:lnTo>
                          <a:pt x="220" y="192"/>
                        </a:lnTo>
                        <a:lnTo>
                          <a:pt x="220" y="192"/>
                        </a:lnTo>
                        <a:lnTo>
                          <a:pt x="189" y="218"/>
                        </a:lnTo>
                        <a:lnTo>
                          <a:pt x="186" y="221"/>
                        </a:lnTo>
                        <a:lnTo>
                          <a:pt x="183" y="221"/>
                        </a:lnTo>
                        <a:lnTo>
                          <a:pt x="183" y="223"/>
                        </a:lnTo>
                        <a:lnTo>
                          <a:pt x="183" y="223"/>
                        </a:lnTo>
                        <a:lnTo>
                          <a:pt x="180" y="229"/>
                        </a:lnTo>
                        <a:lnTo>
                          <a:pt x="180" y="229"/>
                        </a:lnTo>
                        <a:lnTo>
                          <a:pt x="177" y="240"/>
                        </a:lnTo>
                        <a:lnTo>
                          <a:pt x="177" y="252"/>
                        </a:lnTo>
                        <a:lnTo>
                          <a:pt x="177" y="252"/>
                        </a:lnTo>
                        <a:lnTo>
                          <a:pt x="180" y="258"/>
                        </a:lnTo>
                        <a:lnTo>
                          <a:pt x="180" y="258"/>
                        </a:lnTo>
                        <a:lnTo>
                          <a:pt x="183" y="260"/>
                        </a:lnTo>
                        <a:lnTo>
                          <a:pt x="183" y="260"/>
                        </a:lnTo>
                        <a:lnTo>
                          <a:pt x="189" y="266"/>
                        </a:lnTo>
                        <a:lnTo>
                          <a:pt x="189" y="266"/>
                        </a:lnTo>
                        <a:lnTo>
                          <a:pt x="194" y="275"/>
                        </a:lnTo>
                        <a:lnTo>
                          <a:pt x="194" y="275"/>
                        </a:lnTo>
                        <a:lnTo>
                          <a:pt x="212" y="292"/>
                        </a:lnTo>
                        <a:lnTo>
                          <a:pt x="212" y="292"/>
                        </a:lnTo>
                        <a:lnTo>
                          <a:pt x="126" y="298"/>
                        </a:lnTo>
                        <a:lnTo>
                          <a:pt x="126" y="298"/>
                        </a:lnTo>
                        <a:lnTo>
                          <a:pt x="74" y="301"/>
                        </a:lnTo>
                        <a:lnTo>
                          <a:pt x="74" y="301"/>
                        </a:lnTo>
                        <a:lnTo>
                          <a:pt x="51" y="301"/>
                        </a:lnTo>
                        <a:lnTo>
                          <a:pt x="49" y="301"/>
                        </a:lnTo>
                        <a:lnTo>
                          <a:pt x="49" y="301"/>
                        </a:lnTo>
                        <a:lnTo>
                          <a:pt x="49" y="301"/>
                        </a:lnTo>
                        <a:lnTo>
                          <a:pt x="49" y="275"/>
                        </a:lnTo>
                        <a:lnTo>
                          <a:pt x="49" y="275"/>
                        </a:lnTo>
                        <a:lnTo>
                          <a:pt x="51" y="226"/>
                        </a:lnTo>
                        <a:lnTo>
                          <a:pt x="51" y="226"/>
                        </a:lnTo>
                        <a:lnTo>
                          <a:pt x="57" y="137"/>
                        </a:lnTo>
                        <a:lnTo>
                          <a:pt x="57" y="137"/>
                        </a:lnTo>
                        <a:lnTo>
                          <a:pt x="74" y="152"/>
                        </a:lnTo>
                        <a:lnTo>
                          <a:pt x="74" y="152"/>
                        </a:lnTo>
                        <a:lnTo>
                          <a:pt x="83" y="160"/>
                        </a:lnTo>
                        <a:lnTo>
                          <a:pt x="86" y="163"/>
                        </a:lnTo>
                        <a:lnTo>
                          <a:pt x="86" y="163"/>
                        </a:lnTo>
                        <a:lnTo>
                          <a:pt x="97" y="172"/>
                        </a:lnTo>
                        <a:lnTo>
                          <a:pt x="97" y="172"/>
                        </a:lnTo>
                        <a:lnTo>
                          <a:pt x="109" y="172"/>
                        </a:lnTo>
                        <a:lnTo>
                          <a:pt x="120" y="169"/>
                        </a:lnTo>
                        <a:lnTo>
                          <a:pt x="120" y="169"/>
                        </a:lnTo>
                        <a:lnTo>
                          <a:pt x="126" y="166"/>
                        </a:lnTo>
                        <a:lnTo>
                          <a:pt x="126" y="166"/>
                        </a:lnTo>
                        <a:lnTo>
                          <a:pt x="129" y="163"/>
                        </a:lnTo>
                        <a:lnTo>
                          <a:pt x="131" y="158"/>
                        </a:lnTo>
                        <a:lnTo>
                          <a:pt x="131" y="158"/>
                        </a:lnTo>
                        <a:lnTo>
                          <a:pt x="157" y="129"/>
                        </a:lnTo>
                        <a:lnTo>
                          <a:pt x="157" y="129"/>
                        </a:lnTo>
                        <a:lnTo>
                          <a:pt x="203" y="77"/>
                        </a:lnTo>
                        <a:lnTo>
                          <a:pt x="203" y="77"/>
                        </a:lnTo>
                        <a:lnTo>
                          <a:pt x="238" y="37"/>
                        </a:lnTo>
                        <a:lnTo>
                          <a:pt x="238" y="37"/>
                        </a:lnTo>
                        <a:lnTo>
                          <a:pt x="260" y="11"/>
                        </a:lnTo>
                        <a:lnTo>
                          <a:pt x="260" y="11"/>
                        </a:lnTo>
                        <a:lnTo>
                          <a:pt x="266" y="0"/>
                        </a:lnTo>
                        <a:lnTo>
                          <a:pt x="266" y="0"/>
                        </a:lnTo>
                        <a:lnTo>
                          <a:pt x="258" y="9"/>
                        </a:lnTo>
                        <a:lnTo>
                          <a:pt x="258" y="9"/>
                        </a:lnTo>
                        <a:lnTo>
                          <a:pt x="232" y="31"/>
                        </a:lnTo>
                        <a:lnTo>
                          <a:pt x="232" y="31"/>
                        </a:lnTo>
                        <a:lnTo>
                          <a:pt x="192" y="66"/>
                        </a:lnTo>
                        <a:lnTo>
                          <a:pt x="192" y="66"/>
                        </a:lnTo>
                        <a:lnTo>
                          <a:pt x="140" y="111"/>
                        </a:lnTo>
                        <a:lnTo>
                          <a:pt x="140" y="111"/>
                        </a:lnTo>
                        <a:lnTo>
                          <a:pt x="109" y="137"/>
                        </a:lnTo>
                        <a:lnTo>
                          <a:pt x="109" y="137"/>
                        </a:lnTo>
                        <a:lnTo>
                          <a:pt x="106" y="137"/>
                        </a:lnTo>
                        <a:lnTo>
                          <a:pt x="106" y="137"/>
                        </a:lnTo>
                        <a:lnTo>
                          <a:pt x="100" y="129"/>
                        </a:lnTo>
                        <a:lnTo>
                          <a:pt x="100" y="129"/>
                        </a:lnTo>
                        <a:lnTo>
                          <a:pt x="68" y="94"/>
                        </a:lnTo>
                        <a:lnTo>
                          <a:pt x="66" y="92"/>
                        </a:lnTo>
                        <a:lnTo>
                          <a:pt x="63" y="89"/>
                        </a:lnTo>
                        <a:lnTo>
                          <a:pt x="63" y="89"/>
                        </a:lnTo>
                        <a:lnTo>
                          <a:pt x="63" y="89"/>
                        </a:lnTo>
                        <a:lnTo>
                          <a:pt x="63" y="89"/>
                        </a:lnTo>
                        <a:lnTo>
                          <a:pt x="60" y="86"/>
                        </a:lnTo>
                        <a:lnTo>
                          <a:pt x="60" y="86"/>
                        </a:lnTo>
                        <a:lnTo>
                          <a:pt x="60" y="86"/>
                        </a:lnTo>
                        <a:lnTo>
                          <a:pt x="51" y="80"/>
                        </a:lnTo>
                        <a:lnTo>
                          <a:pt x="51" y="80"/>
                        </a:lnTo>
                        <a:lnTo>
                          <a:pt x="46" y="80"/>
                        </a:lnTo>
                        <a:lnTo>
                          <a:pt x="37" y="80"/>
                        </a:lnTo>
                        <a:lnTo>
                          <a:pt x="37" y="80"/>
                        </a:lnTo>
                        <a:lnTo>
                          <a:pt x="28" y="83"/>
                        </a:lnTo>
                        <a:lnTo>
                          <a:pt x="23" y="89"/>
                        </a:lnTo>
                        <a:lnTo>
                          <a:pt x="23" y="89"/>
                        </a:lnTo>
                        <a:lnTo>
                          <a:pt x="20" y="97"/>
                        </a:lnTo>
                        <a:lnTo>
                          <a:pt x="20" y="97"/>
                        </a:lnTo>
                        <a:lnTo>
                          <a:pt x="17" y="106"/>
                        </a:lnTo>
                        <a:lnTo>
                          <a:pt x="17" y="109"/>
                        </a:lnTo>
                        <a:lnTo>
                          <a:pt x="17" y="114"/>
                        </a:lnTo>
                        <a:lnTo>
                          <a:pt x="17" y="114"/>
                        </a:lnTo>
                        <a:lnTo>
                          <a:pt x="17" y="126"/>
                        </a:lnTo>
                        <a:lnTo>
                          <a:pt x="17" y="126"/>
                        </a:lnTo>
                        <a:lnTo>
                          <a:pt x="8" y="223"/>
                        </a:lnTo>
                        <a:lnTo>
                          <a:pt x="8" y="223"/>
                        </a:lnTo>
                        <a:lnTo>
                          <a:pt x="3" y="272"/>
                        </a:lnTo>
                        <a:lnTo>
                          <a:pt x="3" y="272"/>
                        </a:lnTo>
                        <a:lnTo>
                          <a:pt x="3" y="298"/>
                        </a:lnTo>
                        <a:lnTo>
                          <a:pt x="0" y="309"/>
                        </a:lnTo>
                        <a:lnTo>
                          <a:pt x="0" y="312"/>
                        </a:lnTo>
                        <a:lnTo>
                          <a:pt x="0" y="315"/>
                        </a:lnTo>
                        <a:lnTo>
                          <a:pt x="0" y="315"/>
                        </a:lnTo>
                        <a:lnTo>
                          <a:pt x="0" y="321"/>
                        </a:lnTo>
                        <a:lnTo>
                          <a:pt x="0" y="321"/>
                        </a:lnTo>
                        <a:lnTo>
                          <a:pt x="3" y="323"/>
                        </a:lnTo>
                        <a:lnTo>
                          <a:pt x="3" y="323"/>
                        </a:lnTo>
                        <a:lnTo>
                          <a:pt x="5" y="332"/>
                        </a:lnTo>
                        <a:lnTo>
                          <a:pt x="11" y="341"/>
                        </a:lnTo>
                        <a:lnTo>
                          <a:pt x="11" y="341"/>
                        </a:lnTo>
                        <a:lnTo>
                          <a:pt x="20" y="347"/>
                        </a:lnTo>
                        <a:lnTo>
                          <a:pt x="28" y="349"/>
                        </a:lnTo>
                        <a:lnTo>
                          <a:pt x="28" y="349"/>
                        </a:lnTo>
                        <a:lnTo>
                          <a:pt x="37" y="349"/>
                        </a:lnTo>
                        <a:lnTo>
                          <a:pt x="40" y="349"/>
                        </a:lnTo>
                        <a:lnTo>
                          <a:pt x="54" y="349"/>
                        </a:lnTo>
                        <a:lnTo>
                          <a:pt x="54" y="349"/>
                        </a:lnTo>
                        <a:lnTo>
                          <a:pt x="80" y="347"/>
                        </a:lnTo>
                        <a:lnTo>
                          <a:pt x="80" y="347"/>
                        </a:lnTo>
                        <a:lnTo>
                          <a:pt x="129" y="344"/>
                        </a:lnTo>
                        <a:lnTo>
                          <a:pt x="129" y="344"/>
                        </a:lnTo>
                        <a:lnTo>
                          <a:pt x="226" y="335"/>
                        </a:lnTo>
                        <a:lnTo>
                          <a:pt x="226" y="335"/>
                        </a:lnTo>
                        <a:lnTo>
                          <a:pt x="238" y="332"/>
                        </a:lnTo>
                        <a:lnTo>
                          <a:pt x="243" y="332"/>
                        </a:lnTo>
                        <a:lnTo>
                          <a:pt x="243" y="332"/>
                        </a:lnTo>
                        <a:lnTo>
                          <a:pt x="246" y="332"/>
                        </a:lnTo>
                        <a:lnTo>
                          <a:pt x="246" y="332"/>
                        </a:lnTo>
                        <a:lnTo>
                          <a:pt x="246" y="332"/>
                        </a:lnTo>
                        <a:lnTo>
                          <a:pt x="246" y="332"/>
                        </a:lnTo>
                        <a:lnTo>
                          <a:pt x="252" y="329"/>
                        </a:lnTo>
                        <a:lnTo>
                          <a:pt x="252" y="329"/>
                        </a:lnTo>
                        <a:lnTo>
                          <a:pt x="255" y="329"/>
                        </a:lnTo>
                        <a:lnTo>
                          <a:pt x="255" y="329"/>
                        </a:lnTo>
                        <a:lnTo>
                          <a:pt x="260" y="326"/>
                        </a:lnTo>
                        <a:lnTo>
                          <a:pt x="266" y="321"/>
                        </a:lnTo>
                        <a:lnTo>
                          <a:pt x="266" y="321"/>
                        </a:lnTo>
                        <a:lnTo>
                          <a:pt x="269" y="312"/>
                        </a:lnTo>
                        <a:lnTo>
                          <a:pt x="269" y="303"/>
                        </a:lnTo>
                        <a:lnTo>
                          <a:pt x="269" y="303"/>
                        </a:lnTo>
                        <a:lnTo>
                          <a:pt x="266" y="292"/>
                        </a:lnTo>
                        <a:lnTo>
                          <a:pt x="266" y="292"/>
                        </a:lnTo>
                        <a:lnTo>
                          <a:pt x="260" y="286"/>
                        </a:lnTo>
                        <a:lnTo>
                          <a:pt x="260" y="286"/>
                        </a:lnTo>
                        <a:lnTo>
                          <a:pt x="252" y="281"/>
                        </a:lnTo>
                        <a:lnTo>
                          <a:pt x="252" y="281"/>
                        </a:lnTo>
                        <a:lnTo>
                          <a:pt x="220" y="249"/>
                        </a:lnTo>
                        <a:lnTo>
                          <a:pt x="220" y="249"/>
                        </a:lnTo>
                        <a:lnTo>
                          <a:pt x="212" y="243"/>
                        </a:lnTo>
                        <a:lnTo>
                          <a:pt x="212" y="240"/>
                        </a:lnTo>
                        <a:lnTo>
                          <a:pt x="212" y="238"/>
                        </a:lnTo>
                        <a:lnTo>
                          <a:pt x="212" y="238"/>
                        </a:lnTo>
                        <a:lnTo>
                          <a:pt x="238" y="209"/>
                        </a:lnTo>
                        <a:close/>
                        <a:moveTo>
                          <a:pt x="106" y="140"/>
                        </a:moveTo>
                        <a:lnTo>
                          <a:pt x="106" y="140"/>
                        </a:lnTo>
                        <a:close/>
                        <a:moveTo>
                          <a:pt x="34" y="117"/>
                        </a:moveTo>
                        <a:lnTo>
                          <a:pt x="34" y="117"/>
                        </a:lnTo>
                        <a:close/>
                        <a:moveTo>
                          <a:pt x="209" y="243"/>
                        </a:moveTo>
                        <a:lnTo>
                          <a:pt x="209" y="2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52" name="Freeform 47"/>
                  <p:cNvSpPr>
                    <a:spLocks noChangeArrowheads="1"/>
                  </p:cNvSpPr>
                  <p:nvPr/>
                </p:nvSpPr>
                <p:spPr bwMode="gray">
                  <a:xfrm>
                    <a:off x="8539309" y="1465360"/>
                    <a:ext cx="151745" cy="148538"/>
                  </a:xfrm>
                  <a:custGeom>
                    <a:avLst/>
                    <a:gdLst>
                      <a:gd name="T0" fmla="*/ 447 w 625"/>
                      <a:gd name="T1" fmla="*/ 28 h 614"/>
                      <a:gd name="T2" fmla="*/ 390 w 625"/>
                      <a:gd name="T3" fmla="*/ 8 h 614"/>
                      <a:gd name="T4" fmla="*/ 338 w 625"/>
                      <a:gd name="T5" fmla="*/ 0 h 614"/>
                      <a:gd name="T6" fmla="*/ 289 w 625"/>
                      <a:gd name="T7" fmla="*/ 0 h 614"/>
                      <a:gd name="T8" fmla="*/ 249 w 625"/>
                      <a:gd name="T9" fmla="*/ 5 h 614"/>
                      <a:gd name="T10" fmla="*/ 143 w 625"/>
                      <a:gd name="T11" fmla="*/ 48 h 614"/>
                      <a:gd name="T12" fmla="*/ 28 w 625"/>
                      <a:gd name="T13" fmla="*/ 177 h 614"/>
                      <a:gd name="T14" fmla="*/ 9 w 625"/>
                      <a:gd name="T15" fmla="*/ 234 h 614"/>
                      <a:gd name="T16" fmla="*/ 0 w 625"/>
                      <a:gd name="T17" fmla="*/ 283 h 614"/>
                      <a:gd name="T18" fmla="*/ 0 w 625"/>
                      <a:gd name="T19" fmla="*/ 335 h 614"/>
                      <a:gd name="T20" fmla="*/ 46 w 625"/>
                      <a:gd name="T21" fmla="*/ 470 h 614"/>
                      <a:gd name="T22" fmla="*/ 149 w 625"/>
                      <a:gd name="T23" fmla="*/ 572 h 614"/>
                      <a:gd name="T24" fmla="*/ 201 w 625"/>
                      <a:gd name="T25" fmla="*/ 596 h 614"/>
                      <a:gd name="T26" fmla="*/ 241 w 625"/>
                      <a:gd name="T27" fmla="*/ 607 h 614"/>
                      <a:gd name="T28" fmla="*/ 286 w 625"/>
                      <a:gd name="T29" fmla="*/ 613 h 614"/>
                      <a:gd name="T30" fmla="*/ 312 w 625"/>
                      <a:gd name="T31" fmla="*/ 475 h 614"/>
                      <a:gd name="T32" fmla="*/ 332 w 625"/>
                      <a:gd name="T33" fmla="*/ 475 h 614"/>
                      <a:gd name="T34" fmla="*/ 364 w 625"/>
                      <a:gd name="T35" fmla="*/ 472 h 614"/>
                      <a:gd name="T36" fmla="*/ 458 w 625"/>
                      <a:gd name="T37" fmla="*/ 407 h 614"/>
                      <a:gd name="T38" fmla="*/ 475 w 625"/>
                      <a:gd name="T39" fmla="*/ 372 h 614"/>
                      <a:gd name="T40" fmla="*/ 487 w 625"/>
                      <a:gd name="T41" fmla="*/ 320 h 614"/>
                      <a:gd name="T42" fmla="*/ 487 w 625"/>
                      <a:gd name="T43" fmla="*/ 309 h 614"/>
                      <a:gd name="T44" fmla="*/ 481 w 625"/>
                      <a:gd name="T45" fmla="*/ 263 h 614"/>
                      <a:gd name="T46" fmla="*/ 450 w 625"/>
                      <a:gd name="T47" fmla="*/ 197 h 614"/>
                      <a:gd name="T48" fmla="*/ 390 w 625"/>
                      <a:gd name="T49" fmla="*/ 152 h 614"/>
                      <a:gd name="T50" fmla="*/ 327 w 625"/>
                      <a:gd name="T51" fmla="*/ 134 h 614"/>
                      <a:gd name="T52" fmla="*/ 315 w 625"/>
                      <a:gd name="T53" fmla="*/ 34 h 614"/>
                      <a:gd name="T54" fmla="*/ 381 w 625"/>
                      <a:gd name="T55" fmla="*/ 43 h 614"/>
                      <a:gd name="T56" fmla="*/ 432 w 625"/>
                      <a:gd name="T57" fmla="*/ 63 h 614"/>
                      <a:gd name="T58" fmla="*/ 467 w 625"/>
                      <a:gd name="T59" fmla="*/ 80 h 614"/>
                      <a:gd name="T60" fmla="*/ 518 w 625"/>
                      <a:gd name="T61" fmla="*/ 126 h 614"/>
                      <a:gd name="T62" fmla="*/ 541 w 625"/>
                      <a:gd name="T63" fmla="*/ 152 h 614"/>
                      <a:gd name="T64" fmla="*/ 567 w 625"/>
                      <a:gd name="T65" fmla="*/ 197 h 614"/>
                      <a:gd name="T66" fmla="*/ 587 w 625"/>
                      <a:gd name="T67" fmla="*/ 255 h 614"/>
                      <a:gd name="T68" fmla="*/ 596 w 625"/>
                      <a:gd name="T69" fmla="*/ 306 h 614"/>
                      <a:gd name="T70" fmla="*/ 596 w 625"/>
                      <a:gd name="T71" fmla="*/ 323 h 614"/>
                      <a:gd name="T72" fmla="*/ 590 w 625"/>
                      <a:gd name="T73" fmla="*/ 375 h 614"/>
                      <a:gd name="T74" fmla="*/ 570 w 625"/>
                      <a:gd name="T75" fmla="*/ 438 h 614"/>
                      <a:gd name="T76" fmla="*/ 521 w 625"/>
                      <a:gd name="T77" fmla="*/ 515 h 614"/>
                      <a:gd name="T78" fmla="*/ 404 w 625"/>
                      <a:gd name="T79" fmla="*/ 596 h 614"/>
                      <a:gd name="T80" fmla="*/ 358 w 625"/>
                      <a:gd name="T81" fmla="*/ 607 h 614"/>
                      <a:gd name="T82" fmla="*/ 346 w 625"/>
                      <a:gd name="T83" fmla="*/ 610 h 614"/>
                      <a:gd name="T84" fmla="*/ 387 w 625"/>
                      <a:gd name="T85" fmla="*/ 604 h 614"/>
                      <a:gd name="T86" fmla="*/ 490 w 625"/>
                      <a:gd name="T87" fmla="*/ 564 h 614"/>
                      <a:gd name="T88" fmla="*/ 573 w 625"/>
                      <a:gd name="T89" fmla="*/ 478 h 614"/>
                      <a:gd name="T90" fmla="*/ 604 w 625"/>
                      <a:gd name="T91" fmla="*/ 415 h 614"/>
                      <a:gd name="T92" fmla="*/ 618 w 625"/>
                      <a:gd name="T93" fmla="*/ 361 h 614"/>
                      <a:gd name="T94" fmla="*/ 596 w 625"/>
                      <a:gd name="T95" fmla="*/ 186 h 614"/>
                      <a:gd name="T96" fmla="*/ 567 w 625"/>
                      <a:gd name="T97" fmla="*/ 134 h 614"/>
                      <a:gd name="T98" fmla="*/ 504 w 625"/>
                      <a:gd name="T99" fmla="*/ 66 h 614"/>
                      <a:gd name="T100" fmla="*/ 223 w 625"/>
                      <a:gd name="T101" fmla="*/ 441 h 614"/>
                      <a:gd name="T102" fmla="*/ 172 w 625"/>
                      <a:gd name="T103" fmla="*/ 375 h 614"/>
                      <a:gd name="T104" fmla="*/ 163 w 625"/>
                      <a:gd name="T105" fmla="*/ 332 h 614"/>
                      <a:gd name="T106" fmla="*/ 163 w 625"/>
                      <a:gd name="T107" fmla="*/ 300 h 614"/>
                      <a:gd name="T108" fmla="*/ 166 w 625"/>
                      <a:gd name="T109" fmla="*/ 292 h 614"/>
                      <a:gd name="T110" fmla="*/ 192 w 625"/>
                      <a:gd name="T111" fmla="*/ 232 h 614"/>
                      <a:gd name="T112" fmla="*/ 272 w 625"/>
                      <a:gd name="T113" fmla="*/ 174 h 614"/>
                      <a:gd name="T114" fmla="*/ 301 w 625"/>
                      <a:gd name="T115" fmla="*/ 171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5" h="614">
                        <a:moveTo>
                          <a:pt x="487" y="51"/>
                        </a:moveTo>
                        <a:lnTo>
                          <a:pt x="487" y="51"/>
                        </a:lnTo>
                        <a:lnTo>
                          <a:pt x="478" y="45"/>
                        </a:lnTo>
                        <a:lnTo>
                          <a:pt x="467" y="40"/>
                        </a:lnTo>
                        <a:lnTo>
                          <a:pt x="467" y="40"/>
                        </a:lnTo>
                        <a:lnTo>
                          <a:pt x="447" y="28"/>
                        </a:lnTo>
                        <a:lnTo>
                          <a:pt x="447" y="28"/>
                        </a:lnTo>
                        <a:lnTo>
                          <a:pt x="427" y="20"/>
                        </a:lnTo>
                        <a:lnTo>
                          <a:pt x="407" y="14"/>
                        </a:lnTo>
                        <a:lnTo>
                          <a:pt x="395" y="11"/>
                        </a:lnTo>
                        <a:lnTo>
                          <a:pt x="395" y="11"/>
                        </a:lnTo>
                        <a:lnTo>
                          <a:pt x="390" y="8"/>
                        </a:lnTo>
                        <a:lnTo>
                          <a:pt x="384" y="8"/>
                        </a:lnTo>
                        <a:lnTo>
                          <a:pt x="361" y="3"/>
                        </a:lnTo>
                        <a:lnTo>
                          <a:pt x="361" y="3"/>
                        </a:lnTo>
                        <a:lnTo>
                          <a:pt x="349" y="0"/>
                        </a:lnTo>
                        <a:lnTo>
                          <a:pt x="338" y="0"/>
                        </a:lnTo>
                        <a:lnTo>
                          <a:pt x="338" y="0"/>
                        </a:lnTo>
                        <a:lnTo>
                          <a:pt x="315" y="0"/>
                        </a:lnTo>
                        <a:lnTo>
                          <a:pt x="295" y="0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89" y="0"/>
                        </a:lnTo>
                        <a:lnTo>
                          <a:pt x="289" y="0"/>
                        </a:lnTo>
                        <a:lnTo>
                          <a:pt x="286" y="0"/>
                        </a:lnTo>
                        <a:lnTo>
                          <a:pt x="283" y="0"/>
                        </a:lnTo>
                        <a:lnTo>
                          <a:pt x="272" y="3"/>
                        </a:lnTo>
                        <a:lnTo>
                          <a:pt x="272" y="3"/>
                        </a:lnTo>
                        <a:lnTo>
                          <a:pt x="249" y="5"/>
                        </a:lnTo>
                        <a:lnTo>
                          <a:pt x="249" y="5"/>
                        </a:lnTo>
                        <a:lnTo>
                          <a:pt x="226" y="11"/>
                        </a:lnTo>
                        <a:lnTo>
                          <a:pt x="226" y="11"/>
                        </a:lnTo>
                        <a:lnTo>
                          <a:pt x="206" y="17"/>
                        </a:lnTo>
                        <a:lnTo>
                          <a:pt x="183" y="25"/>
                        </a:lnTo>
                        <a:lnTo>
                          <a:pt x="143" y="48"/>
                        </a:lnTo>
                        <a:lnTo>
                          <a:pt x="143" y="48"/>
                        </a:lnTo>
                        <a:lnTo>
                          <a:pt x="109" y="74"/>
                        </a:lnTo>
                        <a:lnTo>
                          <a:pt x="91" y="89"/>
                        </a:lnTo>
                        <a:lnTo>
                          <a:pt x="77" y="106"/>
                        </a:lnTo>
                        <a:lnTo>
                          <a:pt x="77" y="106"/>
                        </a:lnTo>
                        <a:lnTo>
                          <a:pt x="52" y="140"/>
                        </a:lnTo>
                        <a:lnTo>
                          <a:pt x="28" y="177"/>
                        </a:lnTo>
                        <a:lnTo>
                          <a:pt x="28" y="177"/>
                        </a:lnTo>
                        <a:lnTo>
                          <a:pt x="23" y="194"/>
                        </a:lnTo>
                        <a:lnTo>
                          <a:pt x="17" y="206"/>
                        </a:lnTo>
                        <a:lnTo>
                          <a:pt x="14" y="215"/>
                        </a:lnTo>
                        <a:lnTo>
                          <a:pt x="14" y="215"/>
                        </a:lnTo>
                        <a:lnTo>
                          <a:pt x="9" y="234"/>
                        </a:lnTo>
                        <a:lnTo>
                          <a:pt x="9" y="234"/>
                        </a:lnTo>
                        <a:lnTo>
                          <a:pt x="6" y="255"/>
                        </a:lnTo>
                        <a:lnTo>
                          <a:pt x="6" y="255"/>
                        </a:lnTo>
                        <a:lnTo>
                          <a:pt x="3" y="266"/>
                        </a:lnTo>
                        <a:lnTo>
                          <a:pt x="3" y="275"/>
                        </a:lnTo>
                        <a:lnTo>
                          <a:pt x="0" y="283"/>
                        </a:lnTo>
                        <a:lnTo>
                          <a:pt x="0" y="286"/>
                        </a:lnTo>
                        <a:lnTo>
                          <a:pt x="0" y="289"/>
                        </a:lnTo>
                        <a:lnTo>
                          <a:pt x="0" y="295"/>
                        </a:lnTo>
                        <a:lnTo>
                          <a:pt x="0" y="295"/>
                        </a:lnTo>
                        <a:lnTo>
                          <a:pt x="0" y="315"/>
                        </a:lnTo>
                        <a:lnTo>
                          <a:pt x="0" y="335"/>
                        </a:lnTo>
                        <a:lnTo>
                          <a:pt x="0" y="335"/>
                        </a:lnTo>
                        <a:lnTo>
                          <a:pt x="6" y="372"/>
                        </a:lnTo>
                        <a:lnTo>
                          <a:pt x="14" y="407"/>
                        </a:lnTo>
                        <a:lnTo>
                          <a:pt x="28" y="441"/>
                        </a:lnTo>
                        <a:lnTo>
                          <a:pt x="46" y="470"/>
                        </a:lnTo>
                        <a:lnTo>
                          <a:pt x="46" y="470"/>
                        </a:lnTo>
                        <a:lnTo>
                          <a:pt x="63" y="495"/>
                        </a:lnTo>
                        <a:lnTo>
                          <a:pt x="83" y="521"/>
                        </a:lnTo>
                        <a:lnTo>
                          <a:pt x="106" y="541"/>
                        </a:lnTo>
                        <a:lnTo>
                          <a:pt x="126" y="558"/>
                        </a:lnTo>
                        <a:lnTo>
                          <a:pt x="126" y="558"/>
                        </a:lnTo>
                        <a:lnTo>
                          <a:pt x="149" y="572"/>
                        </a:lnTo>
                        <a:lnTo>
                          <a:pt x="149" y="572"/>
                        </a:lnTo>
                        <a:lnTo>
                          <a:pt x="169" y="581"/>
                        </a:lnTo>
                        <a:lnTo>
                          <a:pt x="169" y="581"/>
                        </a:lnTo>
                        <a:lnTo>
                          <a:pt x="189" y="590"/>
                        </a:lnTo>
                        <a:lnTo>
                          <a:pt x="189" y="590"/>
                        </a:lnTo>
                        <a:lnTo>
                          <a:pt x="201" y="596"/>
                        </a:lnTo>
                        <a:lnTo>
                          <a:pt x="201" y="596"/>
                        </a:lnTo>
                        <a:lnTo>
                          <a:pt x="209" y="598"/>
                        </a:lnTo>
                        <a:lnTo>
                          <a:pt x="209" y="598"/>
                        </a:lnTo>
                        <a:lnTo>
                          <a:pt x="226" y="604"/>
                        </a:lnTo>
                        <a:lnTo>
                          <a:pt x="226" y="604"/>
                        </a:lnTo>
                        <a:lnTo>
                          <a:pt x="241" y="607"/>
                        </a:lnTo>
                        <a:lnTo>
                          <a:pt x="241" y="607"/>
                        </a:lnTo>
                        <a:lnTo>
                          <a:pt x="255" y="610"/>
                        </a:lnTo>
                        <a:lnTo>
                          <a:pt x="255" y="610"/>
                        </a:lnTo>
                        <a:lnTo>
                          <a:pt x="266" y="610"/>
                        </a:lnTo>
                        <a:lnTo>
                          <a:pt x="266" y="610"/>
                        </a:lnTo>
                        <a:lnTo>
                          <a:pt x="286" y="613"/>
                        </a:lnTo>
                        <a:lnTo>
                          <a:pt x="286" y="613"/>
                        </a:lnTo>
                        <a:lnTo>
                          <a:pt x="269" y="607"/>
                        </a:lnTo>
                        <a:lnTo>
                          <a:pt x="269" y="607"/>
                        </a:lnTo>
                        <a:lnTo>
                          <a:pt x="312" y="613"/>
                        </a:lnTo>
                        <a:lnTo>
                          <a:pt x="312" y="475"/>
                        </a:lnTo>
                        <a:lnTo>
                          <a:pt x="312" y="475"/>
                        </a:lnTo>
                        <a:lnTo>
                          <a:pt x="329" y="475"/>
                        </a:lnTo>
                        <a:lnTo>
                          <a:pt x="329" y="475"/>
                        </a:lnTo>
                        <a:lnTo>
                          <a:pt x="321" y="478"/>
                        </a:lnTo>
                        <a:lnTo>
                          <a:pt x="321" y="478"/>
                        </a:lnTo>
                        <a:lnTo>
                          <a:pt x="332" y="475"/>
                        </a:lnTo>
                        <a:lnTo>
                          <a:pt x="332" y="475"/>
                        </a:lnTo>
                        <a:lnTo>
                          <a:pt x="344" y="475"/>
                        </a:lnTo>
                        <a:lnTo>
                          <a:pt x="344" y="475"/>
                        </a:lnTo>
                        <a:lnTo>
                          <a:pt x="352" y="475"/>
                        </a:lnTo>
                        <a:lnTo>
                          <a:pt x="352" y="475"/>
                        </a:lnTo>
                        <a:lnTo>
                          <a:pt x="364" y="472"/>
                        </a:lnTo>
                        <a:lnTo>
                          <a:pt x="364" y="472"/>
                        </a:lnTo>
                        <a:lnTo>
                          <a:pt x="387" y="464"/>
                        </a:lnTo>
                        <a:lnTo>
                          <a:pt x="409" y="452"/>
                        </a:lnTo>
                        <a:lnTo>
                          <a:pt x="409" y="452"/>
                        </a:lnTo>
                        <a:lnTo>
                          <a:pt x="435" y="432"/>
                        </a:lnTo>
                        <a:lnTo>
                          <a:pt x="447" y="421"/>
                        </a:lnTo>
                        <a:lnTo>
                          <a:pt x="458" y="407"/>
                        </a:lnTo>
                        <a:lnTo>
                          <a:pt x="458" y="407"/>
                        </a:lnTo>
                        <a:lnTo>
                          <a:pt x="467" y="389"/>
                        </a:lnTo>
                        <a:lnTo>
                          <a:pt x="467" y="389"/>
                        </a:lnTo>
                        <a:lnTo>
                          <a:pt x="472" y="381"/>
                        </a:lnTo>
                        <a:lnTo>
                          <a:pt x="472" y="381"/>
                        </a:lnTo>
                        <a:lnTo>
                          <a:pt x="475" y="372"/>
                        </a:lnTo>
                        <a:lnTo>
                          <a:pt x="475" y="372"/>
                        </a:lnTo>
                        <a:lnTo>
                          <a:pt x="484" y="352"/>
                        </a:lnTo>
                        <a:lnTo>
                          <a:pt x="484" y="352"/>
                        </a:lnTo>
                        <a:lnTo>
                          <a:pt x="487" y="329"/>
                        </a:lnTo>
                        <a:lnTo>
                          <a:pt x="487" y="329"/>
                        </a:lnTo>
                        <a:lnTo>
                          <a:pt x="487" y="320"/>
                        </a:lnTo>
                        <a:lnTo>
                          <a:pt x="487" y="318"/>
                        </a:lnTo>
                        <a:lnTo>
                          <a:pt x="487" y="315"/>
                        </a:lnTo>
                        <a:lnTo>
                          <a:pt x="487" y="315"/>
                        </a:lnTo>
                        <a:lnTo>
                          <a:pt x="487" y="315"/>
                        </a:lnTo>
                        <a:lnTo>
                          <a:pt x="487" y="315"/>
                        </a:lnTo>
                        <a:lnTo>
                          <a:pt x="487" y="309"/>
                        </a:lnTo>
                        <a:lnTo>
                          <a:pt x="487" y="309"/>
                        </a:lnTo>
                        <a:lnTo>
                          <a:pt x="487" y="297"/>
                        </a:lnTo>
                        <a:lnTo>
                          <a:pt x="487" y="297"/>
                        </a:lnTo>
                        <a:lnTo>
                          <a:pt x="487" y="286"/>
                        </a:lnTo>
                        <a:lnTo>
                          <a:pt x="487" y="286"/>
                        </a:lnTo>
                        <a:lnTo>
                          <a:pt x="481" y="263"/>
                        </a:lnTo>
                        <a:lnTo>
                          <a:pt x="472" y="240"/>
                        </a:lnTo>
                        <a:lnTo>
                          <a:pt x="472" y="240"/>
                        </a:lnTo>
                        <a:lnTo>
                          <a:pt x="461" y="220"/>
                        </a:lnTo>
                        <a:lnTo>
                          <a:pt x="461" y="220"/>
                        </a:lnTo>
                        <a:lnTo>
                          <a:pt x="450" y="197"/>
                        </a:lnTo>
                        <a:lnTo>
                          <a:pt x="450" y="197"/>
                        </a:lnTo>
                        <a:lnTo>
                          <a:pt x="432" y="180"/>
                        </a:lnTo>
                        <a:lnTo>
                          <a:pt x="412" y="166"/>
                        </a:lnTo>
                        <a:lnTo>
                          <a:pt x="407" y="160"/>
                        </a:lnTo>
                        <a:lnTo>
                          <a:pt x="401" y="157"/>
                        </a:lnTo>
                        <a:lnTo>
                          <a:pt x="401" y="157"/>
                        </a:lnTo>
                        <a:lnTo>
                          <a:pt x="390" y="152"/>
                        </a:lnTo>
                        <a:lnTo>
                          <a:pt x="390" y="152"/>
                        </a:lnTo>
                        <a:lnTo>
                          <a:pt x="367" y="143"/>
                        </a:lnTo>
                        <a:lnTo>
                          <a:pt x="367" y="143"/>
                        </a:lnTo>
                        <a:lnTo>
                          <a:pt x="341" y="137"/>
                        </a:lnTo>
                        <a:lnTo>
                          <a:pt x="341" y="137"/>
                        </a:lnTo>
                        <a:lnTo>
                          <a:pt x="327" y="134"/>
                        </a:lnTo>
                        <a:lnTo>
                          <a:pt x="327" y="134"/>
                        </a:lnTo>
                        <a:lnTo>
                          <a:pt x="315" y="134"/>
                        </a:lnTo>
                        <a:lnTo>
                          <a:pt x="312" y="134"/>
                        </a:lnTo>
                        <a:lnTo>
                          <a:pt x="312" y="34"/>
                        </a:lnTo>
                        <a:lnTo>
                          <a:pt x="315" y="34"/>
                        </a:lnTo>
                        <a:lnTo>
                          <a:pt x="315" y="34"/>
                        </a:lnTo>
                        <a:lnTo>
                          <a:pt x="335" y="37"/>
                        </a:lnTo>
                        <a:lnTo>
                          <a:pt x="346" y="37"/>
                        </a:lnTo>
                        <a:lnTo>
                          <a:pt x="346" y="37"/>
                        </a:lnTo>
                        <a:lnTo>
                          <a:pt x="355" y="37"/>
                        </a:lnTo>
                        <a:lnTo>
                          <a:pt x="375" y="43"/>
                        </a:lnTo>
                        <a:lnTo>
                          <a:pt x="381" y="43"/>
                        </a:lnTo>
                        <a:lnTo>
                          <a:pt x="381" y="43"/>
                        </a:lnTo>
                        <a:lnTo>
                          <a:pt x="387" y="45"/>
                        </a:lnTo>
                        <a:lnTo>
                          <a:pt x="395" y="48"/>
                        </a:lnTo>
                        <a:lnTo>
                          <a:pt x="395" y="48"/>
                        </a:lnTo>
                        <a:lnTo>
                          <a:pt x="415" y="54"/>
                        </a:lnTo>
                        <a:lnTo>
                          <a:pt x="432" y="63"/>
                        </a:lnTo>
                        <a:lnTo>
                          <a:pt x="432" y="63"/>
                        </a:lnTo>
                        <a:lnTo>
                          <a:pt x="450" y="71"/>
                        </a:lnTo>
                        <a:lnTo>
                          <a:pt x="458" y="77"/>
                        </a:lnTo>
                        <a:lnTo>
                          <a:pt x="458" y="77"/>
                        </a:lnTo>
                        <a:lnTo>
                          <a:pt x="467" y="80"/>
                        </a:lnTo>
                        <a:lnTo>
                          <a:pt x="467" y="80"/>
                        </a:lnTo>
                        <a:lnTo>
                          <a:pt x="484" y="91"/>
                        </a:lnTo>
                        <a:lnTo>
                          <a:pt x="484" y="91"/>
                        </a:lnTo>
                        <a:lnTo>
                          <a:pt x="498" y="106"/>
                        </a:lnTo>
                        <a:lnTo>
                          <a:pt x="498" y="106"/>
                        </a:lnTo>
                        <a:lnTo>
                          <a:pt x="513" y="120"/>
                        </a:lnTo>
                        <a:lnTo>
                          <a:pt x="518" y="126"/>
                        </a:lnTo>
                        <a:lnTo>
                          <a:pt x="518" y="126"/>
                        </a:lnTo>
                        <a:lnTo>
                          <a:pt x="527" y="134"/>
                        </a:lnTo>
                        <a:lnTo>
                          <a:pt x="527" y="134"/>
                        </a:lnTo>
                        <a:lnTo>
                          <a:pt x="538" y="149"/>
                        </a:lnTo>
                        <a:lnTo>
                          <a:pt x="538" y="149"/>
                        </a:lnTo>
                        <a:lnTo>
                          <a:pt x="541" y="152"/>
                        </a:lnTo>
                        <a:lnTo>
                          <a:pt x="544" y="157"/>
                        </a:lnTo>
                        <a:lnTo>
                          <a:pt x="550" y="163"/>
                        </a:lnTo>
                        <a:lnTo>
                          <a:pt x="550" y="163"/>
                        </a:lnTo>
                        <a:lnTo>
                          <a:pt x="558" y="180"/>
                        </a:lnTo>
                        <a:lnTo>
                          <a:pt x="567" y="197"/>
                        </a:lnTo>
                        <a:lnTo>
                          <a:pt x="567" y="197"/>
                        </a:lnTo>
                        <a:lnTo>
                          <a:pt x="576" y="215"/>
                        </a:lnTo>
                        <a:lnTo>
                          <a:pt x="576" y="215"/>
                        </a:lnTo>
                        <a:lnTo>
                          <a:pt x="581" y="232"/>
                        </a:lnTo>
                        <a:lnTo>
                          <a:pt x="581" y="232"/>
                        </a:lnTo>
                        <a:lnTo>
                          <a:pt x="587" y="252"/>
                        </a:lnTo>
                        <a:lnTo>
                          <a:pt x="587" y="255"/>
                        </a:lnTo>
                        <a:lnTo>
                          <a:pt x="590" y="260"/>
                        </a:lnTo>
                        <a:lnTo>
                          <a:pt x="590" y="269"/>
                        </a:lnTo>
                        <a:lnTo>
                          <a:pt x="590" y="269"/>
                        </a:lnTo>
                        <a:lnTo>
                          <a:pt x="593" y="286"/>
                        </a:lnTo>
                        <a:lnTo>
                          <a:pt x="593" y="286"/>
                        </a:lnTo>
                        <a:lnTo>
                          <a:pt x="596" y="306"/>
                        </a:lnTo>
                        <a:lnTo>
                          <a:pt x="596" y="315"/>
                        </a:lnTo>
                        <a:lnTo>
                          <a:pt x="596" y="315"/>
                        </a:lnTo>
                        <a:lnTo>
                          <a:pt x="596" y="315"/>
                        </a:lnTo>
                        <a:lnTo>
                          <a:pt x="596" y="315"/>
                        </a:lnTo>
                        <a:lnTo>
                          <a:pt x="596" y="318"/>
                        </a:lnTo>
                        <a:lnTo>
                          <a:pt x="596" y="323"/>
                        </a:lnTo>
                        <a:lnTo>
                          <a:pt x="596" y="323"/>
                        </a:lnTo>
                        <a:lnTo>
                          <a:pt x="596" y="341"/>
                        </a:lnTo>
                        <a:lnTo>
                          <a:pt x="596" y="341"/>
                        </a:lnTo>
                        <a:lnTo>
                          <a:pt x="593" y="358"/>
                        </a:lnTo>
                        <a:lnTo>
                          <a:pt x="593" y="358"/>
                        </a:lnTo>
                        <a:lnTo>
                          <a:pt x="590" y="375"/>
                        </a:lnTo>
                        <a:lnTo>
                          <a:pt x="590" y="375"/>
                        </a:lnTo>
                        <a:lnTo>
                          <a:pt x="581" y="407"/>
                        </a:lnTo>
                        <a:lnTo>
                          <a:pt x="581" y="407"/>
                        </a:lnTo>
                        <a:lnTo>
                          <a:pt x="576" y="424"/>
                        </a:lnTo>
                        <a:lnTo>
                          <a:pt x="576" y="424"/>
                        </a:lnTo>
                        <a:lnTo>
                          <a:pt x="570" y="438"/>
                        </a:lnTo>
                        <a:lnTo>
                          <a:pt x="570" y="438"/>
                        </a:lnTo>
                        <a:lnTo>
                          <a:pt x="564" y="452"/>
                        </a:lnTo>
                        <a:lnTo>
                          <a:pt x="555" y="467"/>
                        </a:lnTo>
                        <a:lnTo>
                          <a:pt x="555" y="467"/>
                        </a:lnTo>
                        <a:lnTo>
                          <a:pt x="538" y="492"/>
                        </a:lnTo>
                        <a:lnTo>
                          <a:pt x="521" y="515"/>
                        </a:lnTo>
                        <a:lnTo>
                          <a:pt x="501" y="535"/>
                        </a:lnTo>
                        <a:lnTo>
                          <a:pt x="481" y="553"/>
                        </a:lnTo>
                        <a:lnTo>
                          <a:pt x="481" y="553"/>
                        </a:lnTo>
                        <a:lnTo>
                          <a:pt x="461" y="567"/>
                        </a:lnTo>
                        <a:lnTo>
                          <a:pt x="441" y="578"/>
                        </a:lnTo>
                        <a:lnTo>
                          <a:pt x="404" y="596"/>
                        </a:lnTo>
                        <a:lnTo>
                          <a:pt x="404" y="596"/>
                        </a:lnTo>
                        <a:lnTo>
                          <a:pt x="387" y="601"/>
                        </a:lnTo>
                        <a:lnTo>
                          <a:pt x="387" y="601"/>
                        </a:lnTo>
                        <a:lnTo>
                          <a:pt x="372" y="604"/>
                        </a:lnTo>
                        <a:lnTo>
                          <a:pt x="372" y="604"/>
                        </a:lnTo>
                        <a:lnTo>
                          <a:pt x="358" y="607"/>
                        </a:lnTo>
                        <a:lnTo>
                          <a:pt x="358" y="607"/>
                        </a:lnTo>
                        <a:lnTo>
                          <a:pt x="346" y="610"/>
                        </a:lnTo>
                        <a:lnTo>
                          <a:pt x="346" y="610"/>
                        </a:lnTo>
                        <a:lnTo>
                          <a:pt x="327" y="613"/>
                        </a:lnTo>
                        <a:lnTo>
                          <a:pt x="327" y="613"/>
                        </a:lnTo>
                        <a:lnTo>
                          <a:pt x="346" y="610"/>
                        </a:lnTo>
                        <a:lnTo>
                          <a:pt x="346" y="610"/>
                        </a:lnTo>
                        <a:lnTo>
                          <a:pt x="358" y="610"/>
                        </a:lnTo>
                        <a:lnTo>
                          <a:pt x="358" y="610"/>
                        </a:lnTo>
                        <a:lnTo>
                          <a:pt x="372" y="607"/>
                        </a:lnTo>
                        <a:lnTo>
                          <a:pt x="372" y="607"/>
                        </a:lnTo>
                        <a:lnTo>
                          <a:pt x="387" y="604"/>
                        </a:lnTo>
                        <a:lnTo>
                          <a:pt x="387" y="604"/>
                        </a:lnTo>
                        <a:lnTo>
                          <a:pt x="407" y="601"/>
                        </a:lnTo>
                        <a:lnTo>
                          <a:pt x="407" y="601"/>
                        </a:lnTo>
                        <a:lnTo>
                          <a:pt x="444" y="587"/>
                        </a:lnTo>
                        <a:lnTo>
                          <a:pt x="467" y="575"/>
                        </a:lnTo>
                        <a:lnTo>
                          <a:pt x="490" y="564"/>
                        </a:lnTo>
                        <a:lnTo>
                          <a:pt x="490" y="564"/>
                        </a:lnTo>
                        <a:lnTo>
                          <a:pt x="510" y="547"/>
                        </a:lnTo>
                        <a:lnTo>
                          <a:pt x="533" y="527"/>
                        </a:lnTo>
                        <a:lnTo>
                          <a:pt x="553" y="504"/>
                        </a:lnTo>
                        <a:lnTo>
                          <a:pt x="573" y="478"/>
                        </a:lnTo>
                        <a:lnTo>
                          <a:pt x="573" y="478"/>
                        </a:lnTo>
                        <a:lnTo>
                          <a:pt x="581" y="464"/>
                        </a:lnTo>
                        <a:lnTo>
                          <a:pt x="590" y="449"/>
                        </a:lnTo>
                        <a:lnTo>
                          <a:pt x="590" y="449"/>
                        </a:lnTo>
                        <a:lnTo>
                          <a:pt x="599" y="432"/>
                        </a:lnTo>
                        <a:lnTo>
                          <a:pt x="599" y="432"/>
                        </a:lnTo>
                        <a:lnTo>
                          <a:pt x="604" y="415"/>
                        </a:lnTo>
                        <a:lnTo>
                          <a:pt x="604" y="415"/>
                        </a:lnTo>
                        <a:lnTo>
                          <a:pt x="610" y="398"/>
                        </a:lnTo>
                        <a:lnTo>
                          <a:pt x="616" y="381"/>
                        </a:lnTo>
                        <a:lnTo>
                          <a:pt x="616" y="381"/>
                        </a:lnTo>
                        <a:lnTo>
                          <a:pt x="618" y="361"/>
                        </a:lnTo>
                        <a:lnTo>
                          <a:pt x="618" y="361"/>
                        </a:lnTo>
                        <a:lnTo>
                          <a:pt x="621" y="344"/>
                        </a:lnTo>
                        <a:lnTo>
                          <a:pt x="621" y="344"/>
                        </a:lnTo>
                        <a:lnTo>
                          <a:pt x="624" y="303"/>
                        </a:lnTo>
                        <a:lnTo>
                          <a:pt x="618" y="263"/>
                        </a:lnTo>
                        <a:lnTo>
                          <a:pt x="610" y="223"/>
                        </a:lnTo>
                        <a:lnTo>
                          <a:pt x="596" y="186"/>
                        </a:lnTo>
                        <a:lnTo>
                          <a:pt x="596" y="186"/>
                        </a:lnTo>
                        <a:lnTo>
                          <a:pt x="587" y="166"/>
                        </a:lnTo>
                        <a:lnTo>
                          <a:pt x="576" y="146"/>
                        </a:lnTo>
                        <a:lnTo>
                          <a:pt x="570" y="137"/>
                        </a:lnTo>
                        <a:lnTo>
                          <a:pt x="567" y="134"/>
                        </a:lnTo>
                        <a:lnTo>
                          <a:pt x="567" y="134"/>
                        </a:lnTo>
                        <a:lnTo>
                          <a:pt x="564" y="129"/>
                        </a:lnTo>
                        <a:lnTo>
                          <a:pt x="564" y="129"/>
                        </a:lnTo>
                        <a:lnTo>
                          <a:pt x="553" y="111"/>
                        </a:lnTo>
                        <a:lnTo>
                          <a:pt x="553" y="111"/>
                        </a:lnTo>
                        <a:lnTo>
                          <a:pt x="521" y="80"/>
                        </a:lnTo>
                        <a:lnTo>
                          <a:pt x="504" y="66"/>
                        </a:lnTo>
                        <a:lnTo>
                          <a:pt x="487" y="51"/>
                        </a:lnTo>
                        <a:close/>
                        <a:moveTo>
                          <a:pt x="312" y="467"/>
                        </a:moveTo>
                        <a:lnTo>
                          <a:pt x="312" y="467"/>
                        </a:lnTo>
                        <a:lnTo>
                          <a:pt x="281" y="464"/>
                        </a:lnTo>
                        <a:lnTo>
                          <a:pt x="252" y="455"/>
                        </a:lnTo>
                        <a:lnTo>
                          <a:pt x="223" y="441"/>
                        </a:lnTo>
                        <a:lnTo>
                          <a:pt x="201" y="421"/>
                        </a:lnTo>
                        <a:lnTo>
                          <a:pt x="201" y="421"/>
                        </a:lnTo>
                        <a:lnTo>
                          <a:pt x="189" y="407"/>
                        </a:lnTo>
                        <a:lnTo>
                          <a:pt x="180" y="392"/>
                        </a:lnTo>
                        <a:lnTo>
                          <a:pt x="180" y="392"/>
                        </a:lnTo>
                        <a:lnTo>
                          <a:pt x="172" y="375"/>
                        </a:lnTo>
                        <a:lnTo>
                          <a:pt x="172" y="375"/>
                        </a:lnTo>
                        <a:lnTo>
                          <a:pt x="169" y="358"/>
                        </a:lnTo>
                        <a:lnTo>
                          <a:pt x="169" y="358"/>
                        </a:lnTo>
                        <a:lnTo>
                          <a:pt x="163" y="341"/>
                        </a:lnTo>
                        <a:lnTo>
                          <a:pt x="163" y="341"/>
                        </a:lnTo>
                        <a:lnTo>
                          <a:pt x="163" y="332"/>
                        </a:lnTo>
                        <a:lnTo>
                          <a:pt x="163" y="332"/>
                        </a:lnTo>
                        <a:lnTo>
                          <a:pt x="163" y="323"/>
                        </a:lnTo>
                        <a:lnTo>
                          <a:pt x="163" y="323"/>
                        </a:lnTo>
                        <a:lnTo>
                          <a:pt x="163" y="306"/>
                        </a:lnTo>
                        <a:lnTo>
                          <a:pt x="163" y="303"/>
                        </a:lnTo>
                        <a:lnTo>
                          <a:pt x="163" y="300"/>
                        </a:lnTo>
                        <a:lnTo>
                          <a:pt x="163" y="300"/>
                        </a:lnTo>
                        <a:lnTo>
                          <a:pt x="163" y="300"/>
                        </a:lnTo>
                        <a:lnTo>
                          <a:pt x="163" y="300"/>
                        </a:lnTo>
                        <a:lnTo>
                          <a:pt x="166" y="295"/>
                        </a:lnTo>
                        <a:lnTo>
                          <a:pt x="166" y="292"/>
                        </a:lnTo>
                        <a:lnTo>
                          <a:pt x="166" y="292"/>
                        </a:lnTo>
                        <a:lnTo>
                          <a:pt x="166" y="286"/>
                        </a:lnTo>
                        <a:lnTo>
                          <a:pt x="166" y="286"/>
                        </a:lnTo>
                        <a:lnTo>
                          <a:pt x="172" y="269"/>
                        </a:lnTo>
                        <a:lnTo>
                          <a:pt x="180" y="249"/>
                        </a:lnTo>
                        <a:lnTo>
                          <a:pt x="180" y="249"/>
                        </a:lnTo>
                        <a:lnTo>
                          <a:pt x="192" y="232"/>
                        </a:lnTo>
                        <a:lnTo>
                          <a:pt x="203" y="217"/>
                        </a:lnTo>
                        <a:lnTo>
                          <a:pt x="217" y="203"/>
                        </a:lnTo>
                        <a:lnTo>
                          <a:pt x="235" y="192"/>
                        </a:lnTo>
                        <a:lnTo>
                          <a:pt x="235" y="192"/>
                        </a:lnTo>
                        <a:lnTo>
                          <a:pt x="252" y="183"/>
                        </a:lnTo>
                        <a:lnTo>
                          <a:pt x="272" y="174"/>
                        </a:lnTo>
                        <a:lnTo>
                          <a:pt x="272" y="174"/>
                        </a:lnTo>
                        <a:lnTo>
                          <a:pt x="283" y="171"/>
                        </a:lnTo>
                        <a:lnTo>
                          <a:pt x="283" y="171"/>
                        </a:lnTo>
                        <a:lnTo>
                          <a:pt x="292" y="171"/>
                        </a:lnTo>
                        <a:lnTo>
                          <a:pt x="298" y="171"/>
                        </a:lnTo>
                        <a:lnTo>
                          <a:pt x="301" y="171"/>
                        </a:lnTo>
                        <a:lnTo>
                          <a:pt x="301" y="171"/>
                        </a:lnTo>
                        <a:lnTo>
                          <a:pt x="301" y="171"/>
                        </a:lnTo>
                        <a:lnTo>
                          <a:pt x="304" y="171"/>
                        </a:lnTo>
                        <a:lnTo>
                          <a:pt x="312" y="169"/>
                        </a:lnTo>
                        <a:lnTo>
                          <a:pt x="312" y="46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</p:grpSp>
          <p:sp>
            <p:nvSpPr>
              <p:cNvPr id="653" name="Rectangle 652"/>
              <p:cNvSpPr/>
              <p:nvPr/>
            </p:nvSpPr>
            <p:spPr bwMode="gray">
              <a:xfrm>
                <a:off x="6267081" y="1519933"/>
                <a:ext cx="147456" cy="14745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16">
                  <a:lnSpc>
                    <a:spcPct val="90000"/>
                  </a:lnSpc>
                  <a:spcBef>
                    <a:spcPts val="400"/>
                  </a:spcBef>
                </a:pPr>
                <a:endParaRPr lang="en-US" sz="2133" dirty="0">
                  <a:solidFill>
                    <a:srgbClr val="FFFFFF"/>
                  </a:solidFill>
                  <a:latin typeface="Dual 300" panose="02000503020000020004" pitchFamily="2" charset="0"/>
                </a:endParaRPr>
              </a:p>
            </p:txBody>
          </p:sp>
          <p:grpSp>
            <p:nvGrpSpPr>
              <p:cNvPr id="654" name="Group 653"/>
              <p:cNvGrpSpPr/>
              <p:nvPr/>
            </p:nvGrpSpPr>
            <p:grpSpPr bwMode="gray">
              <a:xfrm>
                <a:off x="5980824" y="1399548"/>
                <a:ext cx="441802" cy="277111"/>
                <a:chOff x="8283907" y="1365185"/>
                <a:chExt cx="659342" cy="413558"/>
              </a:xfrm>
              <a:solidFill>
                <a:schemeClr val="tx1"/>
              </a:solidFill>
            </p:grpSpPr>
            <p:sp>
              <p:nvSpPr>
                <p:cNvPr id="655" name="Freeform 10"/>
                <p:cNvSpPr>
                  <a:spLocks noChangeArrowheads="1"/>
                </p:cNvSpPr>
                <p:nvPr/>
              </p:nvSpPr>
              <p:spPr bwMode="gray">
                <a:xfrm>
                  <a:off x="8283907" y="1365185"/>
                  <a:ext cx="659342" cy="413558"/>
                </a:xfrm>
                <a:custGeom>
                  <a:avLst/>
                  <a:gdLst>
                    <a:gd name="T0" fmla="*/ 2692 w 2719"/>
                    <a:gd name="T1" fmla="*/ 249 h 1705"/>
                    <a:gd name="T2" fmla="*/ 2514 w 2719"/>
                    <a:gd name="T3" fmla="*/ 189 h 1705"/>
                    <a:gd name="T4" fmla="*/ 2328 w 2719"/>
                    <a:gd name="T5" fmla="*/ 126 h 1705"/>
                    <a:gd name="T6" fmla="*/ 2142 w 2719"/>
                    <a:gd name="T7" fmla="*/ 63 h 1705"/>
                    <a:gd name="T8" fmla="*/ 1953 w 2719"/>
                    <a:gd name="T9" fmla="*/ 0 h 1705"/>
                    <a:gd name="T10" fmla="*/ 2136 w 2719"/>
                    <a:gd name="T11" fmla="*/ 74 h 1705"/>
                    <a:gd name="T12" fmla="*/ 2320 w 2719"/>
                    <a:gd name="T13" fmla="*/ 148 h 1705"/>
                    <a:gd name="T14" fmla="*/ 2503 w 2719"/>
                    <a:gd name="T15" fmla="*/ 223 h 1705"/>
                    <a:gd name="T16" fmla="*/ 2394 w 2719"/>
                    <a:gd name="T17" fmla="*/ 246 h 1705"/>
                    <a:gd name="T18" fmla="*/ 2277 w 2719"/>
                    <a:gd name="T19" fmla="*/ 246 h 1705"/>
                    <a:gd name="T20" fmla="*/ 2028 w 2719"/>
                    <a:gd name="T21" fmla="*/ 243 h 1705"/>
                    <a:gd name="T22" fmla="*/ 1695 w 2719"/>
                    <a:gd name="T23" fmla="*/ 240 h 1705"/>
                    <a:gd name="T24" fmla="*/ 1031 w 2719"/>
                    <a:gd name="T25" fmla="*/ 240 h 1705"/>
                    <a:gd name="T26" fmla="*/ 699 w 2719"/>
                    <a:gd name="T27" fmla="*/ 240 h 1705"/>
                    <a:gd name="T28" fmla="*/ 177 w 2719"/>
                    <a:gd name="T29" fmla="*/ 240 h 1705"/>
                    <a:gd name="T30" fmla="*/ 223 w 2719"/>
                    <a:gd name="T31" fmla="*/ 223 h 1705"/>
                    <a:gd name="T32" fmla="*/ 498 w 2719"/>
                    <a:gd name="T33" fmla="*/ 111 h 1705"/>
                    <a:gd name="T34" fmla="*/ 678 w 2719"/>
                    <a:gd name="T35" fmla="*/ 37 h 1705"/>
                    <a:gd name="T36" fmla="*/ 676 w 2719"/>
                    <a:gd name="T37" fmla="*/ 31 h 1705"/>
                    <a:gd name="T38" fmla="*/ 489 w 2719"/>
                    <a:gd name="T39" fmla="*/ 94 h 1705"/>
                    <a:gd name="T40" fmla="*/ 398 w 2719"/>
                    <a:gd name="T41" fmla="*/ 126 h 1705"/>
                    <a:gd name="T42" fmla="*/ 63 w 2719"/>
                    <a:gd name="T43" fmla="*/ 240 h 1705"/>
                    <a:gd name="T44" fmla="*/ 31 w 2719"/>
                    <a:gd name="T45" fmla="*/ 240 h 1705"/>
                    <a:gd name="T46" fmla="*/ 31 w 2719"/>
                    <a:gd name="T47" fmla="*/ 240 h 1705"/>
                    <a:gd name="T48" fmla="*/ 8 w 2719"/>
                    <a:gd name="T49" fmla="*/ 249 h 1705"/>
                    <a:gd name="T50" fmla="*/ 0 w 2719"/>
                    <a:gd name="T51" fmla="*/ 274 h 1705"/>
                    <a:gd name="T52" fmla="*/ 3 w 2719"/>
                    <a:gd name="T53" fmla="*/ 1675 h 1705"/>
                    <a:gd name="T54" fmla="*/ 3 w 2719"/>
                    <a:gd name="T55" fmla="*/ 1675 h 1705"/>
                    <a:gd name="T56" fmla="*/ 6 w 2719"/>
                    <a:gd name="T57" fmla="*/ 1687 h 1705"/>
                    <a:gd name="T58" fmla="*/ 20 w 2719"/>
                    <a:gd name="T59" fmla="*/ 1701 h 1705"/>
                    <a:gd name="T60" fmla="*/ 174 w 2719"/>
                    <a:gd name="T61" fmla="*/ 1704 h 1705"/>
                    <a:gd name="T62" fmla="*/ 607 w 2719"/>
                    <a:gd name="T63" fmla="*/ 1701 h 1705"/>
                    <a:gd name="T64" fmla="*/ 1180 w 2719"/>
                    <a:gd name="T65" fmla="*/ 1695 h 1705"/>
                    <a:gd name="T66" fmla="*/ 1756 w 2719"/>
                    <a:gd name="T67" fmla="*/ 1687 h 1705"/>
                    <a:gd name="T68" fmla="*/ 2328 w 2719"/>
                    <a:gd name="T69" fmla="*/ 1675 h 1705"/>
                    <a:gd name="T70" fmla="*/ 1756 w 2719"/>
                    <a:gd name="T71" fmla="*/ 1664 h 1705"/>
                    <a:gd name="T72" fmla="*/ 1180 w 2719"/>
                    <a:gd name="T73" fmla="*/ 1658 h 1705"/>
                    <a:gd name="T74" fmla="*/ 607 w 2719"/>
                    <a:gd name="T75" fmla="*/ 1652 h 1705"/>
                    <a:gd name="T76" fmla="*/ 174 w 2719"/>
                    <a:gd name="T77" fmla="*/ 1647 h 1705"/>
                    <a:gd name="T78" fmla="*/ 66 w 2719"/>
                    <a:gd name="T79" fmla="*/ 973 h 1705"/>
                    <a:gd name="T80" fmla="*/ 363 w 2719"/>
                    <a:gd name="T81" fmla="*/ 306 h 1705"/>
                    <a:gd name="T82" fmla="*/ 999 w 2719"/>
                    <a:gd name="T83" fmla="*/ 306 h 1705"/>
                    <a:gd name="T84" fmla="*/ 1363 w 2719"/>
                    <a:gd name="T85" fmla="*/ 306 h 1705"/>
                    <a:gd name="T86" fmla="*/ 1861 w 2719"/>
                    <a:gd name="T87" fmla="*/ 306 h 1705"/>
                    <a:gd name="T88" fmla="*/ 2194 w 2719"/>
                    <a:gd name="T89" fmla="*/ 303 h 1705"/>
                    <a:gd name="T90" fmla="*/ 2360 w 2719"/>
                    <a:gd name="T91" fmla="*/ 300 h 1705"/>
                    <a:gd name="T92" fmla="*/ 2669 w 2719"/>
                    <a:gd name="T93" fmla="*/ 297 h 1705"/>
                    <a:gd name="T94" fmla="*/ 2672 w 2719"/>
                    <a:gd name="T95" fmla="*/ 624 h 1705"/>
                    <a:gd name="T96" fmla="*/ 2678 w 2719"/>
                    <a:gd name="T97" fmla="*/ 973 h 1705"/>
                    <a:gd name="T98" fmla="*/ 2684 w 2719"/>
                    <a:gd name="T99" fmla="*/ 1326 h 1705"/>
                    <a:gd name="T100" fmla="*/ 2692 w 2719"/>
                    <a:gd name="T101" fmla="*/ 1675 h 1705"/>
                    <a:gd name="T102" fmla="*/ 2701 w 2719"/>
                    <a:gd name="T103" fmla="*/ 1326 h 1705"/>
                    <a:gd name="T104" fmla="*/ 2706 w 2719"/>
                    <a:gd name="T105" fmla="*/ 973 h 1705"/>
                    <a:gd name="T106" fmla="*/ 2712 w 2719"/>
                    <a:gd name="T107" fmla="*/ 624 h 1705"/>
                    <a:gd name="T108" fmla="*/ 2718 w 2719"/>
                    <a:gd name="T109" fmla="*/ 274 h 1705"/>
                    <a:gd name="T110" fmla="*/ 2718 w 2719"/>
                    <a:gd name="T111" fmla="*/ 274 h 1705"/>
                    <a:gd name="T112" fmla="*/ 2709 w 2719"/>
                    <a:gd name="T113" fmla="*/ 257 h 1705"/>
                    <a:gd name="T114" fmla="*/ 2692 w 2719"/>
                    <a:gd name="T115" fmla="*/ 249 h 1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9" h="1705">
                      <a:moveTo>
                        <a:pt x="2692" y="249"/>
                      </a:moveTo>
                      <a:lnTo>
                        <a:pt x="2692" y="249"/>
                      </a:lnTo>
                      <a:lnTo>
                        <a:pt x="2689" y="249"/>
                      </a:lnTo>
                      <a:lnTo>
                        <a:pt x="2514" y="189"/>
                      </a:lnTo>
                      <a:lnTo>
                        <a:pt x="2514" y="189"/>
                      </a:lnTo>
                      <a:lnTo>
                        <a:pt x="2328" y="126"/>
                      </a:lnTo>
                      <a:lnTo>
                        <a:pt x="2234" y="94"/>
                      </a:lnTo>
                      <a:lnTo>
                        <a:pt x="2142" y="63"/>
                      </a:lnTo>
                      <a:lnTo>
                        <a:pt x="2048" y="31"/>
                      </a:lnTo>
                      <a:lnTo>
                        <a:pt x="1953" y="0"/>
                      </a:lnTo>
                      <a:lnTo>
                        <a:pt x="2045" y="37"/>
                      </a:lnTo>
                      <a:lnTo>
                        <a:pt x="2136" y="74"/>
                      </a:lnTo>
                      <a:lnTo>
                        <a:pt x="2228" y="111"/>
                      </a:lnTo>
                      <a:lnTo>
                        <a:pt x="2320" y="148"/>
                      </a:lnTo>
                      <a:lnTo>
                        <a:pt x="2320" y="148"/>
                      </a:lnTo>
                      <a:lnTo>
                        <a:pt x="2503" y="223"/>
                      </a:lnTo>
                      <a:lnTo>
                        <a:pt x="2569" y="249"/>
                      </a:lnTo>
                      <a:lnTo>
                        <a:pt x="2394" y="246"/>
                      </a:lnTo>
                      <a:lnTo>
                        <a:pt x="2360" y="246"/>
                      </a:lnTo>
                      <a:lnTo>
                        <a:pt x="2277" y="246"/>
                      </a:lnTo>
                      <a:lnTo>
                        <a:pt x="2194" y="243"/>
                      </a:lnTo>
                      <a:lnTo>
                        <a:pt x="2028" y="243"/>
                      </a:lnTo>
                      <a:lnTo>
                        <a:pt x="1861" y="240"/>
                      </a:lnTo>
                      <a:lnTo>
                        <a:pt x="1695" y="240"/>
                      </a:lnTo>
                      <a:lnTo>
                        <a:pt x="1363" y="240"/>
                      </a:lnTo>
                      <a:lnTo>
                        <a:pt x="1031" y="240"/>
                      </a:lnTo>
                      <a:lnTo>
                        <a:pt x="999" y="240"/>
                      </a:lnTo>
                      <a:lnTo>
                        <a:pt x="699" y="240"/>
                      </a:lnTo>
                      <a:lnTo>
                        <a:pt x="363" y="240"/>
                      </a:lnTo>
                      <a:lnTo>
                        <a:pt x="177" y="240"/>
                      </a:lnTo>
                      <a:lnTo>
                        <a:pt x="223" y="223"/>
                      </a:lnTo>
                      <a:lnTo>
                        <a:pt x="223" y="223"/>
                      </a:lnTo>
                      <a:lnTo>
                        <a:pt x="407" y="148"/>
                      </a:lnTo>
                      <a:lnTo>
                        <a:pt x="498" y="111"/>
                      </a:lnTo>
                      <a:lnTo>
                        <a:pt x="590" y="74"/>
                      </a:lnTo>
                      <a:lnTo>
                        <a:pt x="678" y="37"/>
                      </a:lnTo>
                      <a:lnTo>
                        <a:pt x="770" y="0"/>
                      </a:lnTo>
                      <a:lnTo>
                        <a:pt x="676" y="31"/>
                      </a:lnTo>
                      <a:lnTo>
                        <a:pt x="584" y="63"/>
                      </a:lnTo>
                      <a:lnTo>
                        <a:pt x="489" y="94"/>
                      </a:lnTo>
                      <a:lnTo>
                        <a:pt x="398" y="126"/>
                      </a:lnTo>
                      <a:lnTo>
                        <a:pt x="398" y="126"/>
                      </a:lnTo>
                      <a:lnTo>
                        <a:pt x="212" y="189"/>
                      </a:lnTo>
                      <a:lnTo>
                        <a:pt x="63" y="240"/>
                      </a:lnTo>
                      <a:lnTo>
                        <a:pt x="31" y="240"/>
                      </a:lnTo>
                      <a:lnTo>
                        <a:pt x="31" y="240"/>
                      </a:lnTo>
                      <a:lnTo>
                        <a:pt x="31" y="240"/>
                      </a:lnTo>
                      <a:lnTo>
                        <a:pt x="31" y="240"/>
                      </a:lnTo>
                      <a:lnTo>
                        <a:pt x="20" y="243"/>
                      </a:lnTo>
                      <a:lnTo>
                        <a:pt x="8" y="249"/>
                      </a:lnTo>
                      <a:lnTo>
                        <a:pt x="3" y="260"/>
                      </a:lnTo>
                      <a:lnTo>
                        <a:pt x="0" y="274"/>
                      </a:lnTo>
                      <a:lnTo>
                        <a:pt x="0" y="973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6" y="1687"/>
                      </a:lnTo>
                      <a:lnTo>
                        <a:pt x="11" y="1695"/>
                      </a:lnTo>
                      <a:lnTo>
                        <a:pt x="20" y="1701"/>
                      </a:lnTo>
                      <a:lnTo>
                        <a:pt x="31" y="1704"/>
                      </a:lnTo>
                      <a:lnTo>
                        <a:pt x="174" y="1704"/>
                      </a:lnTo>
                      <a:lnTo>
                        <a:pt x="321" y="1704"/>
                      </a:lnTo>
                      <a:lnTo>
                        <a:pt x="607" y="1701"/>
                      </a:lnTo>
                      <a:lnTo>
                        <a:pt x="893" y="1698"/>
                      </a:lnTo>
                      <a:lnTo>
                        <a:pt x="1180" y="1695"/>
                      </a:lnTo>
                      <a:lnTo>
                        <a:pt x="1466" y="1689"/>
                      </a:lnTo>
                      <a:lnTo>
                        <a:pt x="1756" y="1687"/>
                      </a:lnTo>
                      <a:lnTo>
                        <a:pt x="2042" y="1681"/>
                      </a:lnTo>
                      <a:lnTo>
                        <a:pt x="2328" y="1675"/>
                      </a:lnTo>
                      <a:lnTo>
                        <a:pt x="2042" y="1669"/>
                      </a:lnTo>
                      <a:lnTo>
                        <a:pt x="1756" y="1664"/>
                      </a:lnTo>
                      <a:lnTo>
                        <a:pt x="1466" y="1661"/>
                      </a:lnTo>
                      <a:lnTo>
                        <a:pt x="1180" y="1658"/>
                      </a:lnTo>
                      <a:lnTo>
                        <a:pt x="893" y="1652"/>
                      </a:lnTo>
                      <a:lnTo>
                        <a:pt x="607" y="1652"/>
                      </a:lnTo>
                      <a:lnTo>
                        <a:pt x="321" y="1650"/>
                      </a:lnTo>
                      <a:lnTo>
                        <a:pt x="174" y="1647"/>
                      </a:lnTo>
                      <a:lnTo>
                        <a:pt x="60" y="1647"/>
                      </a:lnTo>
                      <a:lnTo>
                        <a:pt x="66" y="973"/>
                      </a:lnTo>
                      <a:lnTo>
                        <a:pt x="66" y="306"/>
                      </a:lnTo>
                      <a:lnTo>
                        <a:pt x="363" y="306"/>
                      </a:lnTo>
                      <a:lnTo>
                        <a:pt x="699" y="306"/>
                      </a:lnTo>
                      <a:lnTo>
                        <a:pt x="999" y="306"/>
                      </a:lnTo>
                      <a:lnTo>
                        <a:pt x="1031" y="306"/>
                      </a:lnTo>
                      <a:lnTo>
                        <a:pt x="1363" y="306"/>
                      </a:lnTo>
                      <a:lnTo>
                        <a:pt x="1695" y="306"/>
                      </a:lnTo>
                      <a:lnTo>
                        <a:pt x="1861" y="306"/>
                      </a:lnTo>
                      <a:lnTo>
                        <a:pt x="2028" y="303"/>
                      </a:lnTo>
                      <a:lnTo>
                        <a:pt x="2194" y="303"/>
                      </a:lnTo>
                      <a:lnTo>
                        <a:pt x="2277" y="300"/>
                      </a:lnTo>
                      <a:lnTo>
                        <a:pt x="2360" y="300"/>
                      </a:lnTo>
                      <a:lnTo>
                        <a:pt x="2394" y="300"/>
                      </a:lnTo>
                      <a:lnTo>
                        <a:pt x="2669" y="297"/>
                      </a:lnTo>
                      <a:lnTo>
                        <a:pt x="2669" y="449"/>
                      </a:lnTo>
                      <a:lnTo>
                        <a:pt x="2672" y="624"/>
                      </a:lnTo>
                      <a:lnTo>
                        <a:pt x="2672" y="624"/>
                      </a:lnTo>
                      <a:lnTo>
                        <a:pt x="2678" y="973"/>
                      </a:lnTo>
                      <a:lnTo>
                        <a:pt x="2678" y="973"/>
                      </a:lnTo>
                      <a:lnTo>
                        <a:pt x="2684" y="1326"/>
                      </a:lnTo>
                      <a:lnTo>
                        <a:pt x="2689" y="1500"/>
                      </a:lnTo>
                      <a:lnTo>
                        <a:pt x="2692" y="1675"/>
                      </a:lnTo>
                      <a:lnTo>
                        <a:pt x="2698" y="1500"/>
                      </a:lnTo>
                      <a:lnTo>
                        <a:pt x="2701" y="1326"/>
                      </a:lnTo>
                      <a:lnTo>
                        <a:pt x="2701" y="1326"/>
                      </a:lnTo>
                      <a:lnTo>
                        <a:pt x="2706" y="973"/>
                      </a:lnTo>
                      <a:lnTo>
                        <a:pt x="2706" y="973"/>
                      </a:lnTo>
                      <a:lnTo>
                        <a:pt x="2712" y="624"/>
                      </a:lnTo>
                      <a:lnTo>
                        <a:pt x="2715" y="449"/>
                      </a:lnTo>
                      <a:lnTo>
                        <a:pt x="2718" y="274"/>
                      </a:lnTo>
                      <a:lnTo>
                        <a:pt x="2718" y="274"/>
                      </a:lnTo>
                      <a:lnTo>
                        <a:pt x="2718" y="274"/>
                      </a:lnTo>
                      <a:lnTo>
                        <a:pt x="2715" y="263"/>
                      </a:lnTo>
                      <a:lnTo>
                        <a:pt x="2709" y="257"/>
                      </a:lnTo>
                      <a:lnTo>
                        <a:pt x="2703" y="252"/>
                      </a:lnTo>
                      <a:lnTo>
                        <a:pt x="2692" y="24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grpSp>
              <p:nvGrpSpPr>
                <p:cNvPr id="656" name="Group 655"/>
                <p:cNvGrpSpPr/>
                <p:nvPr/>
              </p:nvGrpSpPr>
              <p:grpSpPr bwMode="gray">
                <a:xfrm>
                  <a:off x="8445209" y="1428749"/>
                  <a:ext cx="344374" cy="344373"/>
                  <a:chOff x="8383289" y="1310409"/>
                  <a:chExt cx="462715" cy="462714"/>
                </a:xfrm>
                <a:grpFill/>
              </p:grpSpPr>
              <p:sp>
                <p:nvSpPr>
                  <p:cNvPr id="657" name="Freeform 11"/>
                  <p:cNvSpPr>
                    <a:spLocks noChangeArrowheads="1"/>
                  </p:cNvSpPr>
                  <p:nvPr/>
                </p:nvSpPr>
                <p:spPr bwMode="gray">
                  <a:xfrm>
                    <a:off x="8555338" y="1310409"/>
                    <a:ext cx="119686" cy="130372"/>
                  </a:xfrm>
                  <a:custGeom>
                    <a:avLst/>
                    <a:gdLst>
                      <a:gd name="T0" fmla="*/ 14 w 493"/>
                      <a:gd name="T1" fmla="*/ 304 h 539"/>
                      <a:gd name="T2" fmla="*/ 28 w 493"/>
                      <a:gd name="T3" fmla="*/ 307 h 539"/>
                      <a:gd name="T4" fmla="*/ 66 w 493"/>
                      <a:gd name="T5" fmla="*/ 304 h 539"/>
                      <a:gd name="T6" fmla="*/ 146 w 493"/>
                      <a:gd name="T7" fmla="*/ 301 h 539"/>
                      <a:gd name="T8" fmla="*/ 149 w 493"/>
                      <a:gd name="T9" fmla="*/ 301 h 539"/>
                      <a:gd name="T10" fmla="*/ 151 w 493"/>
                      <a:gd name="T11" fmla="*/ 403 h 539"/>
                      <a:gd name="T12" fmla="*/ 160 w 493"/>
                      <a:gd name="T13" fmla="*/ 523 h 539"/>
                      <a:gd name="T14" fmla="*/ 163 w 493"/>
                      <a:gd name="T15" fmla="*/ 523 h 539"/>
                      <a:gd name="T16" fmla="*/ 169 w 493"/>
                      <a:gd name="T17" fmla="*/ 403 h 539"/>
                      <a:gd name="T18" fmla="*/ 175 w 493"/>
                      <a:gd name="T19" fmla="*/ 292 h 539"/>
                      <a:gd name="T20" fmla="*/ 154 w 493"/>
                      <a:gd name="T21" fmla="*/ 272 h 539"/>
                      <a:gd name="T22" fmla="*/ 146 w 493"/>
                      <a:gd name="T23" fmla="*/ 272 h 539"/>
                      <a:gd name="T24" fmla="*/ 123 w 493"/>
                      <a:gd name="T25" fmla="*/ 272 h 539"/>
                      <a:gd name="T26" fmla="*/ 54 w 493"/>
                      <a:gd name="T27" fmla="*/ 269 h 539"/>
                      <a:gd name="T28" fmla="*/ 169 w 493"/>
                      <a:gd name="T29" fmla="*/ 140 h 539"/>
                      <a:gd name="T30" fmla="*/ 246 w 493"/>
                      <a:gd name="T31" fmla="*/ 55 h 539"/>
                      <a:gd name="T32" fmla="*/ 275 w 493"/>
                      <a:gd name="T33" fmla="*/ 89 h 539"/>
                      <a:gd name="T34" fmla="*/ 409 w 493"/>
                      <a:gd name="T35" fmla="*/ 238 h 539"/>
                      <a:gd name="T36" fmla="*/ 429 w 493"/>
                      <a:gd name="T37" fmla="*/ 269 h 539"/>
                      <a:gd name="T38" fmla="*/ 349 w 493"/>
                      <a:gd name="T39" fmla="*/ 272 h 539"/>
                      <a:gd name="T40" fmla="*/ 341 w 493"/>
                      <a:gd name="T41" fmla="*/ 272 h 539"/>
                      <a:gd name="T42" fmla="*/ 321 w 493"/>
                      <a:gd name="T43" fmla="*/ 292 h 539"/>
                      <a:gd name="T44" fmla="*/ 321 w 493"/>
                      <a:gd name="T45" fmla="*/ 301 h 539"/>
                      <a:gd name="T46" fmla="*/ 321 w 493"/>
                      <a:gd name="T47" fmla="*/ 309 h 539"/>
                      <a:gd name="T48" fmla="*/ 329 w 493"/>
                      <a:gd name="T49" fmla="*/ 474 h 539"/>
                      <a:gd name="T50" fmla="*/ 335 w 493"/>
                      <a:gd name="T51" fmla="*/ 538 h 539"/>
                      <a:gd name="T52" fmla="*/ 338 w 493"/>
                      <a:gd name="T53" fmla="*/ 474 h 539"/>
                      <a:gd name="T54" fmla="*/ 346 w 493"/>
                      <a:gd name="T55" fmla="*/ 309 h 539"/>
                      <a:gd name="T56" fmla="*/ 358 w 493"/>
                      <a:gd name="T57" fmla="*/ 301 h 539"/>
                      <a:gd name="T58" fmla="*/ 429 w 493"/>
                      <a:gd name="T59" fmla="*/ 304 h 539"/>
                      <a:gd name="T60" fmla="*/ 470 w 493"/>
                      <a:gd name="T61" fmla="*/ 307 h 539"/>
                      <a:gd name="T62" fmla="*/ 481 w 493"/>
                      <a:gd name="T63" fmla="*/ 304 h 539"/>
                      <a:gd name="T64" fmla="*/ 492 w 493"/>
                      <a:gd name="T65" fmla="*/ 286 h 539"/>
                      <a:gd name="T66" fmla="*/ 492 w 493"/>
                      <a:gd name="T67" fmla="*/ 278 h 539"/>
                      <a:gd name="T68" fmla="*/ 441 w 493"/>
                      <a:gd name="T69" fmla="*/ 209 h 539"/>
                      <a:gd name="T70" fmla="*/ 309 w 493"/>
                      <a:gd name="T71" fmla="*/ 57 h 539"/>
                      <a:gd name="T72" fmla="*/ 275 w 493"/>
                      <a:gd name="T73" fmla="*/ 14 h 539"/>
                      <a:gd name="T74" fmla="*/ 272 w 493"/>
                      <a:gd name="T75" fmla="*/ 11 h 539"/>
                      <a:gd name="T76" fmla="*/ 243 w 493"/>
                      <a:gd name="T77" fmla="*/ 0 h 539"/>
                      <a:gd name="T78" fmla="*/ 215 w 493"/>
                      <a:gd name="T79" fmla="*/ 20 h 539"/>
                      <a:gd name="T80" fmla="*/ 180 w 493"/>
                      <a:gd name="T81" fmla="*/ 57 h 539"/>
                      <a:gd name="T82" fmla="*/ 49 w 493"/>
                      <a:gd name="T83" fmla="*/ 212 h 539"/>
                      <a:gd name="T84" fmla="*/ 6 w 493"/>
                      <a:gd name="T85" fmla="*/ 266 h 539"/>
                      <a:gd name="T86" fmla="*/ 3 w 493"/>
                      <a:gd name="T87" fmla="*/ 272 h 539"/>
                      <a:gd name="T88" fmla="*/ 6 w 493"/>
                      <a:gd name="T89" fmla="*/ 298 h 539"/>
                      <a:gd name="T90" fmla="*/ 149 w 493"/>
                      <a:gd name="T91" fmla="*/ 301 h 539"/>
                      <a:gd name="T92" fmla="*/ 346 w 493"/>
                      <a:gd name="T93" fmla="*/ 301 h 539"/>
                      <a:gd name="T94" fmla="*/ 467 w 493"/>
                      <a:gd name="T95" fmla="*/ 269 h 5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93" h="539">
                        <a:moveTo>
                          <a:pt x="6" y="298"/>
                        </a:moveTo>
                        <a:lnTo>
                          <a:pt x="6" y="298"/>
                        </a:lnTo>
                        <a:lnTo>
                          <a:pt x="14" y="304"/>
                        </a:lnTo>
                        <a:lnTo>
                          <a:pt x="14" y="304"/>
                        </a:lnTo>
                        <a:lnTo>
                          <a:pt x="23" y="307"/>
                        </a:lnTo>
                        <a:lnTo>
                          <a:pt x="25" y="307"/>
                        </a:lnTo>
                        <a:lnTo>
                          <a:pt x="25" y="307"/>
                        </a:lnTo>
                        <a:lnTo>
                          <a:pt x="28" y="307"/>
                        </a:lnTo>
                        <a:lnTo>
                          <a:pt x="37" y="307"/>
                        </a:lnTo>
                        <a:lnTo>
                          <a:pt x="37" y="307"/>
                        </a:lnTo>
                        <a:lnTo>
                          <a:pt x="66" y="304"/>
                        </a:lnTo>
                        <a:lnTo>
                          <a:pt x="66" y="304"/>
                        </a:lnTo>
                        <a:lnTo>
                          <a:pt x="123" y="304"/>
                        </a:lnTo>
                        <a:lnTo>
                          <a:pt x="123" y="304"/>
                        </a:lnTo>
                        <a:lnTo>
                          <a:pt x="137" y="304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9" y="301"/>
                        </a:lnTo>
                        <a:lnTo>
                          <a:pt x="149" y="301"/>
                        </a:lnTo>
                        <a:lnTo>
                          <a:pt x="149" y="309"/>
                        </a:lnTo>
                        <a:lnTo>
                          <a:pt x="149" y="309"/>
                        </a:lnTo>
                        <a:lnTo>
                          <a:pt x="151" y="403"/>
                        </a:lnTo>
                        <a:lnTo>
                          <a:pt x="151" y="403"/>
                        </a:lnTo>
                        <a:lnTo>
                          <a:pt x="157" y="474"/>
                        </a:lnTo>
                        <a:lnTo>
                          <a:pt x="157" y="474"/>
                        </a:lnTo>
                        <a:lnTo>
                          <a:pt x="160" y="523"/>
                        </a:lnTo>
                        <a:lnTo>
                          <a:pt x="160" y="523"/>
                        </a:lnTo>
                        <a:lnTo>
                          <a:pt x="160" y="538"/>
                        </a:lnTo>
                        <a:lnTo>
                          <a:pt x="160" y="538"/>
                        </a:lnTo>
                        <a:lnTo>
                          <a:pt x="163" y="523"/>
                        </a:lnTo>
                        <a:lnTo>
                          <a:pt x="163" y="523"/>
                        </a:lnTo>
                        <a:lnTo>
                          <a:pt x="166" y="474"/>
                        </a:lnTo>
                        <a:lnTo>
                          <a:pt x="166" y="474"/>
                        </a:lnTo>
                        <a:lnTo>
                          <a:pt x="169" y="403"/>
                        </a:lnTo>
                        <a:lnTo>
                          <a:pt x="169" y="403"/>
                        </a:lnTo>
                        <a:lnTo>
                          <a:pt x="175" y="309"/>
                        </a:lnTo>
                        <a:lnTo>
                          <a:pt x="175" y="304"/>
                        </a:lnTo>
                        <a:lnTo>
                          <a:pt x="175" y="304"/>
                        </a:lnTo>
                        <a:lnTo>
                          <a:pt x="175" y="292"/>
                        </a:lnTo>
                        <a:lnTo>
                          <a:pt x="175" y="292"/>
                        </a:lnTo>
                        <a:lnTo>
                          <a:pt x="166" y="281"/>
                        </a:lnTo>
                        <a:lnTo>
                          <a:pt x="160" y="275"/>
                        </a:lnTo>
                        <a:lnTo>
                          <a:pt x="154" y="272"/>
                        </a:lnTo>
                        <a:lnTo>
                          <a:pt x="154" y="272"/>
                        </a:lnTo>
                        <a:lnTo>
                          <a:pt x="151" y="272"/>
                        </a:lnTo>
                        <a:lnTo>
                          <a:pt x="149" y="272"/>
                        </a:lnTo>
                        <a:lnTo>
                          <a:pt x="146" y="272"/>
                        </a:lnTo>
                        <a:lnTo>
                          <a:pt x="137" y="272"/>
                        </a:lnTo>
                        <a:lnTo>
                          <a:pt x="137" y="272"/>
                        </a:lnTo>
                        <a:lnTo>
                          <a:pt x="123" y="272"/>
                        </a:lnTo>
                        <a:lnTo>
                          <a:pt x="123" y="272"/>
                        </a:lnTo>
                        <a:lnTo>
                          <a:pt x="66" y="269"/>
                        </a:lnTo>
                        <a:lnTo>
                          <a:pt x="66" y="269"/>
                        </a:lnTo>
                        <a:lnTo>
                          <a:pt x="54" y="269"/>
                        </a:lnTo>
                        <a:lnTo>
                          <a:pt x="54" y="269"/>
                        </a:lnTo>
                        <a:lnTo>
                          <a:pt x="80" y="241"/>
                        </a:lnTo>
                        <a:lnTo>
                          <a:pt x="80" y="241"/>
                        </a:lnTo>
                        <a:lnTo>
                          <a:pt x="169" y="140"/>
                        </a:lnTo>
                        <a:lnTo>
                          <a:pt x="169" y="140"/>
                        </a:lnTo>
                        <a:lnTo>
                          <a:pt x="215" y="89"/>
                        </a:lnTo>
                        <a:lnTo>
                          <a:pt x="215" y="89"/>
                        </a:lnTo>
                        <a:lnTo>
                          <a:pt x="238" y="63"/>
                        </a:lnTo>
                        <a:lnTo>
                          <a:pt x="246" y="55"/>
                        </a:lnTo>
                        <a:lnTo>
                          <a:pt x="252" y="63"/>
                        </a:lnTo>
                        <a:lnTo>
                          <a:pt x="252" y="63"/>
                        </a:lnTo>
                        <a:lnTo>
                          <a:pt x="275" y="89"/>
                        </a:lnTo>
                        <a:lnTo>
                          <a:pt x="275" y="89"/>
                        </a:lnTo>
                        <a:lnTo>
                          <a:pt x="321" y="138"/>
                        </a:lnTo>
                        <a:lnTo>
                          <a:pt x="321" y="138"/>
                        </a:lnTo>
                        <a:lnTo>
                          <a:pt x="409" y="238"/>
                        </a:lnTo>
                        <a:lnTo>
                          <a:pt x="409" y="238"/>
                        </a:lnTo>
                        <a:lnTo>
                          <a:pt x="438" y="269"/>
                        </a:lnTo>
                        <a:lnTo>
                          <a:pt x="438" y="269"/>
                        </a:lnTo>
                        <a:lnTo>
                          <a:pt x="429" y="269"/>
                        </a:lnTo>
                        <a:lnTo>
                          <a:pt x="429" y="269"/>
                        </a:lnTo>
                        <a:lnTo>
                          <a:pt x="372" y="272"/>
                        </a:lnTo>
                        <a:lnTo>
                          <a:pt x="372" y="272"/>
                        </a:lnTo>
                        <a:lnTo>
                          <a:pt x="358" y="272"/>
                        </a:lnTo>
                        <a:lnTo>
                          <a:pt x="349" y="272"/>
                        </a:lnTo>
                        <a:lnTo>
                          <a:pt x="346" y="272"/>
                        </a:lnTo>
                        <a:lnTo>
                          <a:pt x="346" y="272"/>
                        </a:lnTo>
                        <a:lnTo>
                          <a:pt x="341" y="272"/>
                        </a:lnTo>
                        <a:lnTo>
                          <a:pt x="341" y="272"/>
                        </a:lnTo>
                        <a:lnTo>
                          <a:pt x="332" y="275"/>
                        </a:lnTo>
                        <a:lnTo>
                          <a:pt x="329" y="281"/>
                        </a:lnTo>
                        <a:lnTo>
                          <a:pt x="321" y="292"/>
                        </a:lnTo>
                        <a:lnTo>
                          <a:pt x="321" y="292"/>
                        </a:lnTo>
                        <a:lnTo>
                          <a:pt x="321" y="295"/>
                        </a:lnTo>
                        <a:lnTo>
                          <a:pt x="321" y="298"/>
                        </a:lnTo>
                        <a:lnTo>
                          <a:pt x="321" y="298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4"/>
                        </a:lnTo>
                        <a:lnTo>
                          <a:pt x="321" y="309"/>
                        </a:lnTo>
                        <a:lnTo>
                          <a:pt x="321" y="309"/>
                        </a:lnTo>
                        <a:lnTo>
                          <a:pt x="326" y="403"/>
                        </a:lnTo>
                        <a:lnTo>
                          <a:pt x="326" y="403"/>
                        </a:lnTo>
                        <a:lnTo>
                          <a:pt x="329" y="474"/>
                        </a:lnTo>
                        <a:lnTo>
                          <a:pt x="329" y="474"/>
                        </a:lnTo>
                        <a:lnTo>
                          <a:pt x="332" y="523"/>
                        </a:lnTo>
                        <a:lnTo>
                          <a:pt x="332" y="523"/>
                        </a:lnTo>
                        <a:lnTo>
                          <a:pt x="335" y="538"/>
                        </a:lnTo>
                        <a:lnTo>
                          <a:pt x="335" y="538"/>
                        </a:lnTo>
                        <a:lnTo>
                          <a:pt x="335" y="523"/>
                        </a:lnTo>
                        <a:lnTo>
                          <a:pt x="335" y="523"/>
                        </a:lnTo>
                        <a:lnTo>
                          <a:pt x="338" y="474"/>
                        </a:lnTo>
                        <a:lnTo>
                          <a:pt x="338" y="474"/>
                        </a:lnTo>
                        <a:lnTo>
                          <a:pt x="343" y="403"/>
                        </a:lnTo>
                        <a:lnTo>
                          <a:pt x="343" y="403"/>
                        </a:lnTo>
                        <a:lnTo>
                          <a:pt x="346" y="309"/>
                        </a:lnTo>
                        <a:lnTo>
                          <a:pt x="346" y="304"/>
                        </a:lnTo>
                        <a:lnTo>
                          <a:pt x="346" y="301"/>
                        </a:lnTo>
                        <a:lnTo>
                          <a:pt x="349" y="301"/>
                        </a:lnTo>
                        <a:lnTo>
                          <a:pt x="358" y="301"/>
                        </a:lnTo>
                        <a:lnTo>
                          <a:pt x="358" y="301"/>
                        </a:lnTo>
                        <a:lnTo>
                          <a:pt x="372" y="304"/>
                        </a:lnTo>
                        <a:lnTo>
                          <a:pt x="372" y="304"/>
                        </a:lnTo>
                        <a:lnTo>
                          <a:pt x="429" y="304"/>
                        </a:lnTo>
                        <a:lnTo>
                          <a:pt x="429" y="304"/>
                        </a:lnTo>
                        <a:lnTo>
                          <a:pt x="458" y="307"/>
                        </a:lnTo>
                        <a:lnTo>
                          <a:pt x="467" y="307"/>
                        </a:lnTo>
                        <a:lnTo>
                          <a:pt x="470" y="307"/>
                        </a:lnTo>
                        <a:lnTo>
                          <a:pt x="470" y="307"/>
                        </a:lnTo>
                        <a:lnTo>
                          <a:pt x="475" y="304"/>
                        </a:lnTo>
                        <a:lnTo>
                          <a:pt x="475" y="304"/>
                        </a:lnTo>
                        <a:lnTo>
                          <a:pt x="481" y="304"/>
                        </a:lnTo>
                        <a:lnTo>
                          <a:pt x="487" y="298"/>
                        </a:lnTo>
                        <a:lnTo>
                          <a:pt x="487" y="298"/>
                        </a:lnTo>
                        <a:lnTo>
                          <a:pt x="492" y="286"/>
                        </a:lnTo>
                        <a:lnTo>
                          <a:pt x="492" y="286"/>
                        </a:lnTo>
                        <a:lnTo>
                          <a:pt x="492" y="281"/>
                        </a:lnTo>
                        <a:lnTo>
                          <a:pt x="492" y="281"/>
                        </a:lnTo>
                        <a:lnTo>
                          <a:pt x="492" y="278"/>
                        </a:lnTo>
                        <a:lnTo>
                          <a:pt x="492" y="278"/>
                        </a:lnTo>
                        <a:lnTo>
                          <a:pt x="487" y="266"/>
                        </a:lnTo>
                        <a:lnTo>
                          <a:pt x="481" y="261"/>
                        </a:lnTo>
                        <a:lnTo>
                          <a:pt x="481" y="261"/>
                        </a:lnTo>
                        <a:lnTo>
                          <a:pt x="441" y="209"/>
                        </a:lnTo>
                        <a:lnTo>
                          <a:pt x="441" y="209"/>
                        </a:lnTo>
                        <a:lnTo>
                          <a:pt x="355" y="109"/>
                        </a:lnTo>
                        <a:lnTo>
                          <a:pt x="355" y="109"/>
                        </a:lnTo>
                        <a:lnTo>
                          <a:pt x="309" y="57"/>
                        </a:lnTo>
                        <a:lnTo>
                          <a:pt x="309" y="57"/>
                        </a:lnTo>
                        <a:lnTo>
                          <a:pt x="289" y="32"/>
                        </a:lnTo>
                        <a:lnTo>
                          <a:pt x="278" y="17"/>
                        </a:lnTo>
                        <a:lnTo>
                          <a:pt x="275" y="14"/>
                        </a:lnTo>
                        <a:lnTo>
                          <a:pt x="272" y="14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66" y="9"/>
                        </a:lnTo>
                        <a:lnTo>
                          <a:pt x="266" y="9"/>
                        </a:lnTo>
                        <a:lnTo>
                          <a:pt x="255" y="3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29" y="6"/>
                        </a:lnTo>
                        <a:lnTo>
                          <a:pt x="220" y="11"/>
                        </a:lnTo>
                        <a:lnTo>
                          <a:pt x="215" y="20"/>
                        </a:lnTo>
                        <a:lnTo>
                          <a:pt x="203" y="32"/>
                        </a:lnTo>
                        <a:lnTo>
                          <a:pt x="203" y="32"/>
                        </a:lnTo>
                        <a:lnTo>
                          <a:pt x="180" y="57"/>
                        </a:lnTo>
                        <a:lnTo>
                          <a:pt x="180" y="57"/>
                        </a:lnTo>
                        <a:lnTo>
                          <a:pt x="135" y="112"/>
                        </a:lnTo>
                        <a:lnTo>
                          <a:pt x="135" y="112"/>
                        </a:lnTo>
                        <a:lnTo>
                          <a:pt x="49" y="212"/>
                        </a:lnTo>
                        <a:lnTo>
                          <a:pt x="49" y="212"/>
                        </a:lnTo>
                        <a:lnTo>
                          <a:pt x="8" y="261"/>
                        </a:lnTo>
                        <a:lnTo>
                          <a:pt x="6" y="264"/>
                        </a:lnTo>
                        <a:lnTo>
                          <a:pt x="6" y="264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3" y="272"/>
                        </a:lnTo>
                        <a:lnTo>
                          <a:pt x="3" y="272"/>
                        </a:lnTo>
                        <a:lnTo>
                          <a:pt x="0" y="278"/>
                        </a:lnTo>
                        <a:lnTo>
                          <a:pt x="0" y="289"/>
                        </a:lnTo>
                        <a:lnTo>
                          <a:pt x="0" y="289"/>
                        </a:lnTo>
                        <a:lnTo>
                          <a:pt x="6" y="298"/>
                        </a:lnTo>
                        <a:close/>
                        <a:moveTo>
                          <a:pt x="149" y="301"/>
                        </a:moveTo>
                        <a:lnTo>
                          <a:pt x="149" y="301"/>
                        </a:lnTo>
                        <a:close/>
                        <a:moveTo>
                          <a:pt x="149" y="301"/>
                        </a:moveTo>
                        <a:lnTo>
                          <a:pt x="149" y="301"/>
                        </a:lnTo>
                        <a:lnTo>
                          <a:pt x="146" y="301"/>
                        </a:lnTo>
                        <a:lnTo>
                          <a:pt x="149" y="301"/>
                        </a:lnTo>
                        <a:close/>
                        <a:moveTo>
                          <a:pt x="346" y="301"/>
                        </a:moveTo>
                        <a:lnTo>
                          <a:pt x="346" y="301"/>
                        </a:lnTo>
                        <a:close/>
                        <a:moveTo>
                          <a:pt x="467" y="269"/>
                        </a:moveTo>
                        <a:lnTo>
                          <a:pt x="467" y="269"/>
                        </a:lnTo>
                        <a:close/>
                        <a:moveTo>
                          <a:pt x="467" y="269"/>
                        </a:moveTo>
                        <a:lnTo>
                          <a:pt x="467" y="269"/>
                        </a:lnTo>
                        <a:close/>
                        <a:moveTo>
                          <a:pt x="25" y="269"/>
                        </a:moveTo>
                        <a:lnTo>
                          <a:pt x="25" y="2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58" name="Freeform 12"/>
                  <p:cNvSpPr>
                    <a:spLocks noChangeArrowheads="1"/>
                  </p:cNvSpPr>
                  <p:nvPr/>
                </p:nvSpPr>
                <p:spPr bwMode="gray">
                  <a:xfrm>
                    <a:off x="8555338" y="1310409"/>
                    <a:ext cx="119686" cy="130372"/>
                  </a:xfrm>
                  <a:custGeom>
                    <a:avLst/>
                    <a:gdLst>
                      <a:gd name="T0" fmla="*/ 14 w 493"/>
                      <a:gd name="T1" fmla="*/ 304 h 539"/>
                      <a:gd name="T2" fmla="*/ 25 w 493"/>
                      <a:gd name="T3" fmla="*/ 307 h 539"/>
                      <a:gd name="T4" fmla="*/ 37 w 493"/>
                      <a:gd name="T5" fmla="*/ 307 h 539"/>
                      <a:gd name="T6" fmla="*/ 66 w 493"/>
                      <a:gd name="T7" fmla="*/ 304 h 539"/>
                      <a:gd name="T8" fmla="*/ 137 w 493"/>
                      <a:gd name="T9" fmla="*/ 304 h 539"/>
                      <a:gd name="T10" fmla="*/ 146 w 493"/>
                      <a:gd name="T11" fmla="*/ 301 h 539"/>
                      <a:gd name="T12" fmla="*/ 149 w 493"/>
                      <a:gd name="T13" fmla="*/ 309 h 539"/>
                      <a:gd name="T14" fmla="*/ 151 w 493"/>
                      <a:gd name="T15" fmla="*/ 403 h 539"/>
                      <a:gd name="T16" fmla="*/ 160 w 493"/>
                      <a:gd name="T17" fmla="*/ 523 h 539"/>
                      <a:gd name="T18" fmla="*/ 160 w 493"/>
                      <a:gd name="T19" fmla="*/ 538 h 539"/>
                      <a:gd name="T20" fmla="*/ 166 w 493"/>
                      <a:gd name="T21" fmla="*/ 474 h 539"/>
                      <a:gd name="T22" fmla="*/ 169 w 493"/>
                      <a:gd name="T23" fmla="*/ 403 h 539"/>
                      <a:gd name="T24" fmla="*/ 175 w 493"/>
                      <a:gd name="T25" fmla="*/ 304 h 539"/>
                      <a:gd name="T26" fmla="*/ 166 w 493"/>
                      <a:gd name="T27" fmla="*/ 281 h 539"/>
                      <a:gd name="T28" fmla="*/ 154 w 493"/>
                      <a:gd name="T29" fmla="*/ 272 h 539"/>
                      <a:gd name="T30" fmla="*/ 146 w 493"/>
                      <a:gd name="T31" fmla="*/ 272 h 539"/>
                      <a:gd name="T32" fmla="*/ 123 w 493"/>
                      <a:gd name="T33" fmla="*/ 272 h 539"/>
                      <a:gd name="T34" fmla="*/ 66 w 493"/>
                      <a:gd name="T35" fmla="*/ 269 h 539"/>
                      <a:gd name="T36" fmla="*/ 80 w 493"/>
                      <a:gd name="T37" fmla="*/ 241 h 539"/>
                      <a:gd name="T38" fmla="*/ 169 w 493"/>
                      <a:gd name="T39" fmla="*/ 140 h 539"/>
                      <a:gd name="T40" fmla="*/ 238 w 493"/>
                      <a:gd name="T41" fmla="*/ 63 h 539"/>
                      <a:gd name="T42" fmla="*/ 252 w 493"/>
                      <a:gd name="T43" fmla="*/ 63 h 539"/>
                      <a:gd name="T44" fmla="*/ 321 w 493"/>
                      <a:gd name="T45" fmla="*/ 138 h 539"/>
                      <a:gd name="T46" fmla="*/ 409 w 493"/>
                      <a:gd name="T47" fmla="*/ 238 h 539"/>
                      <a:gd name="T48" fmla="*/ 429 w 493"/>
                      <a:gd name="T49" fmla="*/ 269 h 539"/>
                      <a:gd name="T50" fmla="*/ 372 w 493"/>
                      <a:gd name="T51" fmla="*/ 272 h 539"/>
                      <a:gd name="T52" fmla="*/ 346 w 493"/>
                      <a:gd name="T53" fmla="*/ 272 h 539"/>
                      <a:gd name="T54" fmla="*/ 341 w 493"/>
                      <a:gd name="T55" fmla="*/ 272 h 539"/>
                      <a:gd name="T56" fmla="*/ 321 w 493"/>
                      <a:gd name="T57" fmla="*/ 292 h 539"/>
                      <a:gd name="T58" fmla="*/ 321 w 493"/>
                      <a:gd name="T59" fmla="*/ 298 h 539"/>
                      <a:gd name="T60" fmla="*/ 321 w 493"/>
                      <a:gd name="T61" fmla="*/ 301 h 539"/>
                      <a:gd name="T62" fmla="*/ 321 w 493"/>
                      <a:gd name="T63" fmla="*/ 309 h 539"/>
                      <a:gd name="T64" fmla="*/ 326 w 493"/>
                      <a:gd name="T65" fmla="*/ 403 h 539"/>
                      <a:gd name="T66" fmla="*/ 332 w 493"/>
                      <a:gd name="T67" fmla="*/ 523 h 539"/>
                      <a:gd name="T68" fmla="*/ 335 w 493"/>
                      <a:gd name="T69" fmla="*/ 538 h 539"/>
                      <a:gd name="T70" fmla="*/ 338 w 493"/>
                      <a:gd name="T71" fmla="*/ 474 h 539"/>
                      <a:gd name="T72" fmla="*/ 343 w 493"/>
                      <a:gd name="T73" fmla="*/ 403 h 539"/>
                      <a:gd name="T74" fmla="*/ 346 w 493"/>
                      <a:gd name="T75" fmla="*/ 301 h 539"/>
                      <a:gd name="T76" fmla="*/ 358 w 493"/>
                      <a:gd name="T77" fmla="*/ 301 h 539"/>
                      <a:gd name="T78" fmla="*/ 429 w 493"/>
                      <a:gd name="T79" fmla="*/ 304 h 539"/>
                      <a:gd name="T80" fmla="*/ 467 w 493"/>
                      <a:gd name="T81" fmla="*/ 307 h 539"/>
                      <a:gd name="T82" fmla="*/ 475 w 493"/>
                      <a:gd name="T83" fmla="*/ 304 h 539"/>
                      <a:gd name="T84" fmla="*/ 487 w 493"/>
                      <a:gd name="T85" fmla="*/ 298 h 539"/>
                      <a:gd name="T86" fmla="*/ 492 w 493"/>
                      <a:gd name="T87" fmla="*/ 286 h 539"/>
                      <a:gd name="T88" fmla="*/ 492 w 493"/>
                      <a:gd name="T89" fmla="*/ 278 h 539"/>
                      <a:gd name="T90" fmla="*/ 481 w 493"/>
                      <a:gd name="T91" fmla="*/ 261 h 539"/>
                      <a:gd name="T92" fmla="*/ 441 w 493"/>
                      <a:gd name="T93" fmla="*/ 209 h 539"/>
                      <a:gd name="T94" fmla="*/ 309 w 493"/>
                      <a:gd name="T95" fmla="*/ 57 h 539"/>
                      <a:gd name="T96" fmla="*/ 278 w 493"/>
                      <a:gd name="T97" fmla="*/ 17 h 539"/>
                      <a:gd name="T98" fmla="*/ 272 w 493"/>
                      <a:gd name="T99" fmla="*/ 11 h 539"/>
                      <a:gd name="T100" fmla="*/ 266 w 493"/>
                      <a:gd name="T101" fmla="*/ 9 h 539"/>
                      <a:gd name="T102" fmla="*/ 243 w 493"/>
                      <a:gd name="T103" fmla="*/ 0 h 539"/>
                      <a:gd name="T104" fmla="*/ 220 w 493"/>
                      <a:gd name="T105" fmla="*/ 11 h 539"/>
                      <a:gd name="T106" fmla="*/ 203 w 493"/>
                      <a:gd name="T107" fmla="*/ 32 h 539"/>
                      <a:gd name="T108" fmla="*/ 135 w 493"/>
                      <a:gd name="T109" fmla="*/ 112 h 539"/>
                      <a:gd name="T110" fmla="*/ 49 w 493"/>
                      <a:gd name="T111" fmla="*/ 212 h 539"/>
                      <a:gd name="T112" fmla="*/ 6 w 493"/>
                      <a:gd name="T113" fmla="*/ 264 h 539"/>
                      <a:gd name="T114" fmla="*/ 6 w 493"/>
                      <a:gd name="T115" fmla="*/ 266 h 539"/>
                      <a:gd name="T116" fmla="*/ 0 w 493"/>
                      <a:gd name="T117" fmla="*/ 278 h 539"/>
                      <a:gd name="T118" fmla="*/ 6 w 493"/>
                      <a:gd name="T119" fmla="*/ 298 h 5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3" h="539">
                        <a:moveTo>
                          <a:pt x="6" y="298"/>
                        </a:moveTo>
                        <a:lnTo>
                          <a:pt x="6" y="298"/>
                        </a:lnTo>
                        <a:lnTo>
                          <a:pt x="14" y="304"/>
                        </a:lnTo>
                        <a:lnTo>
                          <a:pt x="14" y="304"/>
                        </a:lnTo>
                        <a:lnTo>
                          <a:pt x="23" y="307"/>
                        </a:lnTo>
                        <a:lnTo>
                          <a:pt x="25" y="307"/>
                        </a:lnTo>
                        <a:lnTo>
                          <a:pt x="25" y="307"/>
                        </a:lnTo>
                        <a:lnTo>
                          <a:pt x="28" y="307"/>
                        </a:lnTo>
                        <a:lnTo>
                          <a:pt x="37" y="307"/>
                        </a:lnTo>
                        <a:lnTo>
                          <a:pt x="37" y="307"/>
                        </a:lnTo>
                        <a:lnTo>
                          <a:pt x="66" y="304"/>
                        </a:lnTo>
                        <a:lnTo>
                          <a:pt x="66" y="304"/>
                        </a:lnTo>
                        <a:lnTo>
                          <a:pt x="123" y="304"/>
                        </a:lnTo>
                        <a:lnTo>
                          <a:pt x="123" y="304"/>
                        </a:lnTo>
                        <a:lnTo>
                          <a:pt x="137" y="304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6" y="301"/>
                        </a:lnTo>
                        <a:lnTo>
                          <a:pt x="149" y="301"/>
                        </a:lnTo>
                        <a:lnTo>
                          <a:pt x="149" y="301"/>
                        </a:lnTo>
                        <a:lnTo>
                          <a:pt x="149" y="309"/>
                        </a:lnTo>
                        <a:lnTo>
                          <a:pt x="149" y="309"/>
                        </a:lnTo>
                        <a:lnTo>
                          <a:pt x="151" y="403"/>
                        </a:lnTo>
                        <a:lnTo>
                          <a:pt x="151" y="403"/>
                        </a:lnTo>
                        <a:lnTo>
                          <a:pt x="157" y="474"/>
                        </a:lnTo>
                        <a:lnTo>
                          <a:pt x="157" y="474"/>
                        </a:lnTo>
                        <a:lnTo>
                          <a:pt x="160" y="523"/>
                        </a:lnTo>
                        <a:lnTo>
                          <a:pt x="160" y="523"/>
                        </a:lnTo>
                        <a:lnTo>
                          <a:pt x="160" y="538"/>
                        </a:lnTo>
                        <a:lnTo>
                          <a:pt x="160" y="538"/>
                        </a:lnTo>
                        <a:lnTo>
                          <a:pt x="163" y="523"/>
                        </a:lnTo>
                        <a:lnTo>
                          <a:pt x="163" y="523"/>
                        </a:lnTo>
                        <a:lnTo>
                          <a:pt x="166" y="474"/>
                        </a:lnTo>
                        <a:lnTo>
                          <a:pt x="166" y="474"/>
                        </a:lnTo>
                        <a:lnTo>
                          <a:pt x="169" y="403"/>
                        </a:lnTo>
                        <a:lnTo>
                          <a:pt x="169" y="403"/>
                        </a:lnTo>
                        <a:lnTo>
                          <a:pt x="175" y="309"/>
                        </a:lnTo>
                        <a:lnTo>
                          <a:pt x="175" y="304"/>
                        </a:lnTo>
                        <a:lnTo>
                          <a:pt x="175" y="304"/>
                        </a:lnTo>
                        <a:lnTo>
                          <a:pt x="175" y="292"/>
                        </a:lnTo>
                        <a:lnTo>
                          <a:pt x="175" y="292"/>
                        </a:lnTo>
                        <a:lnTo>
                          <a:pt x="166" y="281"/>
                        </a:lnTo>
                        <a:lnTo>
                          <a:pt x="160" y="275"/>
                        </a:lnTo>
                        <a:lnTo>
                          <a:pt x="154" y="272"/>
                        </a:lnTo>
                        <a:lnTo>
                          <a:pt x="154" y="272"/>
                        </a:lnTo>
                        <a:lnTo>
                          <a:pt x="151" y="272"/>
                        </a:lnTo>
                        <a:lnTo>
                          <a:pt x="149" y="272"/>
                        </a:lnTo>
                        <a:lnTo>
                          <a:pt x="146" y="272"/>
                        </a:lnTo>
                        <a:lnTo>
                          <a:pt x="137" y="272"/>
                        </a:lnTo>
                        <a:lnTo>
                          <a:pt x="137" y="272"/>
                        </a:lnTo>
                        <a:lnTo>
                          <a:pt x="123" y="272"/>
                        </a:lnTo>
                        <a:lnTo>
                          <a:pt x="123" y="272"/>
                        </a:lnTo>
                        <a:lnTo>
                          <a:pt x="66" y="269"/>
                        </a:lnTo>
                        <a:lnTo>
                          <a:pt x="66" y="269"/>
                        </a:lnTo>
                        <a:lnTo>
                          <a:pt x="54" y="269"/>
                        </a:lnTo>
                        <a:lnTo>
                          <a:pt x="54" y="269"/>
                        </a:lnTo>
                        <a:lnTo>
                          <a:pt x="80" y="241"/>
                        </a:lnTo>
                        <a:lnTo>
                          <a:pt x="80" y="241"/>
                        </a:lnTo>
                        <a:lnTo>
                          <a:pt x="169" y="140"/>
                        </a:lnTo>
                        <a:lnTo>
                          <a:pt x="169" y="140"/>
                        </a:lnTo>
                        <a:lnTo>
                          <a:pt x="215" y="89"/>
                        </a:lnTo>
                        <a:lnTo>
                          <a:pt x="215" y="89"/>
                        </a:lnTo>
                        <a:lnTo>
                          <a:pt x="238" y="63"/>
                        </a:lnTo>
                        <a:lnTo>
                          <a:pt x="246" y="55"/>
                        </a:lnTo>
                        <a:lnTo>
                          <a:pt x="252" y="63"/>
                        </a:lnTo>
                        <a:lnTo>
                          <a:pt x="252" y="63"/>
                        </a:lnTo>
                        <a:lnTo>
                          <a:pt x="275" y="89"/>
                        </a:lnTo>
                        <a:lnTo>
                          <a:pt x="275" y="89"/>
                        </a:lnTo>
                        <a:lnTo>
                          <a:pt x="321" y="138"/>
                        </a:lnTo>
                        <a:lnTo>
                          <a:pt x="321" y="138"/>
                        </a:lnTo>
                        <a:lnTo>
                          <a:pt x="409" y="238"/>
                        </a:lnTo>
                        <a:lnTo>
                          <a:pt x="409" y="238"/>
                        </a:lnTo>
                        <a:lnTo>
                          <a:pt x="438" y="269"/>
                        </a:lnTo>
                        <a:lnTo>
                          <a:pt x="438" y="269"/>
                        </a:lnTo>
                        <a:lnTo>
                          <a:pt x="429" y="269"/>
                        </a:lnTo>
                        <a:lnTo>
                          <a:pt x="429" y="269"/>
                        </a:lnTo>
                        <a:lnTo>
                          <a:pt x="372" y="272"/>
                        </a:lnTo>
                        <a:lnTo>
                          <a:pt x="372" y="272"/>
                        </a:lnTo>
                        <a:lnTo>
                          <a:pt x="358" y="272"/>
                        </a:lnTo>
                        <a:lnTo>
                          <a:pt x="349" y="272"/>
                        </a:lnTo>
                        <a:lnTo>
                          <a:pt x="346" y="272"/>
                        </a:lnTo>
                        <a:lnTo>
                          <a:pt x="346" y="272"/>
                        </a:lnTo>
                        <a:lnTo>
                          <a:pt x="341" y="272"/>
                        </a:lnTo>
                        <a:lnTo>
                          <a:pt x="341" y="272"/>
                        </a:lnTo>
                        <a:lnTo>
                          <a:pt x="332" y="275"/>
                        </a:lnTo>
                        <a:lnTo>
                          <a:pt x="329" y="281"/>
                        </a:lnTo>
                        <a:lnTo>
                          <a:pt x="321" y="292"/>
                        </a:lnTo>
                        <a:lnTo>
                          <a:pt x="321" y="292"/>
                        </a:lnTo>
                        <a:lnTo>
                          <a:pt x="321" y="295"/>
                        </a:lnTo>
                        <a:lnTo>
                          <a:pt x="321" y="298"/>
                        </a:lnTo>
                        <a:lnTo>
                          <a:pt x="321" y="298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1"/>
                        </a:lnTo>
                        <a:lnTo>
                          <a:pt x="321" y="304"/>
                        </a:lnTo>
                        <a:lnTo>
                          <a:pt x="321" y="309"/>
                        </a:lnTo>
                        <a:lnTo>
                          <a:pt x="321" y="309"/>
                        </a:lnTo>
                        <a:lnTo>
                          <a:pt x="326" y="403"/>
                        </a:lnTo>
                        <a:lnTo>
                          <a:pt x="326" y="403"/>
                        </a:lnTo>
                        <a:lnTo>
                          <a:pt x="329" y="474"/>
                        </a:lnTo>
                        <a:lnTo>
                          <a:pt x="329" y="474"/>
                        </a:lnTo>
                        <a:lnTo>
                          <a:pt x="332" y="523"/>
                        </a:lnTo>
                        <a:lnTo>
                          <a:pt x="332" y="523"/>
                        </a:lnTo>
                        <a:lnTo>
                          <a:pt x="335" y="538"/>
                        </a:lnTo>
                        <a:lnTo>
                          <a:pt x="335" y="538"/>
                        </a:lnTo>
                        <a:lnTo>
                          <a:pt x="335" y="523"/>
                        </a:lnTo>
                        <a:lnTo>
                          <a:pt x="335" y="523"/>
                        </a:lnTo>
                        <a:lnTo>
                          <a:pt x="338" y="474"/>
                        </a:lnTo>
                        <a:lnTo>
                          <a:pt x="338" y="474"/>
                        </a:lnTo>
                        <a:lnTo>
                          <a:pt x="343" y="403"/>
                        </a:lnTo>
                        <a:lnTo>
                          <a:pt x="343" y="403"/>
                        </a:lnTo>
                        <a:lnTo>
                          <a:pt x="346" y="309"/>
                        </a:lnTo>
                        <a:lnTo>
                          <a:pt x="346" y="304"/>
                        </a:lnTo>
                        <a:lnTo>
                          <a:pt x="346" y="301"/>
                        </a:lnTo>
                        <a:lnTo>
                          <a:pt x="349" y="301"/>
                        </a:lnTo>
                        <a:lnTo>
                          <a:pt x="358" y="301"/>
                        </a:lnTo>
                        <a:lnTo>
                          <a:pt x="358" y="301"/>
                        </a:lnTo>
                        <a:lnTo>
                          <a:pt x="372" y="304"/>
                        </a:lnTo>
                        <a:lnTo>
                          <a:pt x="372" y="304"/>
                        </a:lnTo>
                        <a:lnTo>
                          <a:pt x="429" y="304"/>
                        </a:lnTo>
                        <a:lnTo>
                          <a:pt x="429" y="304"/>
                        </a:lnTo>
                        <a:lnTo>
                          <a:pt x="458" y="307"/>
                        </a:lnTo>
                        <a:lnTo>
                          <a:pt x="467" y="307"/>
                        </a:lnTo>
                        <a:lnTo>
                          <a:pt x="470" y="307"/>
                        </a:lnTo>
                        <a:lnTo>
                          <a:pt x="470" y="307"/>
                        </a:lnTo>
                        <a:lnTo>
                          <a:pt x="475" y="304"/>
                        </a:lnTo>
                        <a:lnTo>
                          <a:pt x="475" y="304"/>
                        </a:lnTo>
                        <a:lnTo>
                          <a:pt x="481" y="304"/>
                        </a:lnTo>
                        <a:lnTo>
                          <a:pt x="487" y="298"/>
                        </a:lnTo>
                        <a:lnTo>
                          <a:pt x="487" y="298"/>
                        </a:lnTo>
                        <a:lnTo>
                          <a:pt x="492" y="286"/>
                        </a:lnTo>
                        <a:lnTo>
                          <a:pt x="492" y="286"/>
                        </a:lnTo>
                        <a:lnTo>
                          <a:pt x="492" y="281"/>
                        </a:lnTo>
                        <a:lnTo>
                          <a:pt x="492" y="281"/>
                        </a:lnTo>
                        <a:lnTo>
                          <a:pt x="492" y="278"/>
                        </a:lnTo>
                        <a:lnTo>
                          <a:pt x="492" y="278"/>
                        </a:lnTo>
                        <a:lnTo>
                          <a:pt x="487" y="266"/>
                        </a:lnTo>
                        <a:lnTo>
                          <a:pt x="481" y="261"/>
                        </a:lnTo>
                        <a:lnTo>
                          <a:pt x="481" y="261"/>
                        </a:lnTo>
                        <a:lnTo>
                          <a:pt x="441" y="209"/>
                        </a:lnTo>
                        <a:lnTo>
                          <a:pt x="441" y="209"/>
                        </a:lnTo>
                        <a:lnTo>
                          <a:pt x="355" y="109"/>
                        </a:lnTo>
                        <a:lnTo>
                          <a:pt x="355" y="109"/>
                        </a:lnTo>
                        <a:lnTo>
                          <a:pt x="309" y="57"/>
                        </a:lnTo>
                        <a:lnTo>
                          <a:pt x="309" y="57"/>
                        </a:lnTo>
                        <a:lnTo>
                          <a:pt x="289" y="32"/>
                        </a:lnTo>
                        <a:lnTo>
                          <a:pt x="278" y="17"/>
                        </a:lnTo>
                        <a:lnTo>
                          <a:pt x="275" y="14"/>
                        </a:lnTo>
                        <a:lnTo>
                          <a:pt x="272" y="14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72" y="11"/>
                        </a:lnTo>
                        <a:lnTo>
                          <a:pt x="266" y="9"/>
                        </a:lnTo>
                        <a:lnTo>
                          <a:pt x="266" y="9"/>
                        </a:lnTo>
                        <a:lnTo>
                          <a:pt x="255" y="3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29" y="6"/>
                        </a:lnTo>
                        <a:lnTo>
                          <a:pt x="220" y="11"/>
                        </a:lnTo>
                        <a:lnTo>
                          <a:pt x="215" y="20"/>
                        </a:lnTo>
                        <a:lnTo>
                          <a:pt x="203" y="32"/>
                        </a:lnTo>
                        <a:lnTo>
                          <a:pt x="203" y="32"/>
                        </a:lnTo>
                        <a:lnTo>
                          <a:pt x="180" y="57"/>
                        </a:lnTo>
                        <a:lnTo>
                          <a:pt x="180" y="57"/>
                        </a:lnTo>
                        <a:lnTo>
                          <a:pt x="135" y="112"/>
                        </a:lnTo>
                        <a:lnTo>
                          <a:pt x="135" y="112"/>
                        </a:lnTo>
                        <a:lnTo>
                          <a:pt x="49" y="212"/>
                        </a:lnTo>
                        <a:lnTo>
                          <a:pt x="49" y="212"/>
                        </a:lnTo>
                        <a:lnTo>
                          <a:pt x="8" y="261"/>
                        </a:lnTo>
                        <a:lnTo>
                          <a:pt x="6" y="264"/>
                        </a:lnTo>
                        <a:lnTo>
                          <a:pt x="6" y="264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6" y="266"/>
                        </a:lnTo>
                        <a:lnTo>
                          <a:pt x="3" y="272"/>
                        </a:lnTo>
                        <a:lnTo>
                          <a:pt x="3" y="272"/>
                        </a:lnTo>
                        <a:lnTo>
                          <a:pt x="0" y="278"/>
                        </a:lnTo>
                        <a:lnTo>
                          <a:pt x="0" y="289"/>
                        </a:lnTo>
                        <a:lnTo>
                          <a:pt x="0" y="289"/>
                        </a:lnTo>
                        <a:lnTo>
                          <a:pt x="6" y="29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59" name="Freeform 13"/>
                  <p:cNvSpPr>
                    <a:spLocks noChangeArrowheads="1"/>
                  </p:cNvSpPr>
                  <p:nvPr/>
                </p:nvSpPr>
                <p:spPr bwMode="gray">
                  <a:xfrm>
                    <a:off x="8590603" y="1383075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0" name="Freeform 14"/>
                  <p:cNvSpPr>
                    <a:spLocks noChangeArrowheads="1"/>
                  </p:cNvSpPr>
                  <p:nvPr/>
                </p:nvSpPr>
                <p:spPr bwMode="gray">
                  <a:xfrm>
                    <a:off x="8590603" y="1383075"/>
                    <a:ext cx="1068" cy="1069"/>
                  </a:xfrm>
                  <a:custGeom>
                    <a:avLst/>
                    <a:gdLst>
                      <a:gd name="T0" fmla="*/ 3 w 4"/>
                      <a:gd name="T1" fmla="*/ 0 h 1"/>
                      <a:gd name="T2" fmla="*/ 3 w 4"/>
                      <a:gd name="T3" fmla="*/ 0 h 1"/>
                      <a:gd name="T4" fmla="*/ 0 w 4"/>
                      <a:gd name="T5" fmla="*/ 0 h 1"/>
                      <a:gd name="T6" fmla="*/ 3 w 4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1" name="Freeform 15"/>
                  <p:cNvSpPr>
                    <a:spLocks noChangeArrowheads="1"/>
                  </p:cNvSpPr>
                  <p:nvPr/>
                </p:nvSpPr>
                <p:spPr bwMode="gray">
                  <a:xfrm>
                    <a:off x="8638691" y="1383075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2" name="Freeform 16"/>
                  <p:cNvSpPr>
                    <a:spLocks noChangeArrowheads="1"/>
                  </p:cNvSpPr>
                  <p:nvPr/>
                </p:nvSpPr>
                <p:spPr bwMode="gray">
                  <a:xfrm>
                    <a:off x="8668612" y="1375595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3" name="Freeform 17"/>
                  <p:cNvSpPr>
                    <a:spLocks noChangeArrowheads="1"/>
                  </p:cNvSpPr>
                  <p:nvPr/>
                </p:nvSpPr>
                <p:spPr bwMode="gray">
                  <a:xfrm>
                    <a:off x="8668612" y="1375595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4" name="Freeform 18"/>
                  <p:cNvSpPr>
                    <a:spLocks noChangeArrowheads="1"/>
                  </p:cNvSpPr>
                  <p:nvPr/>
                </p:nvSpPr>
                <p:spPr bwMode="gray">
                  <a:xfrm>
                    <a:off x="8560681" y="1375595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5" name="Freeform 19"/>
                  <p:cNvSpPr>
                    <a:spLocks noChangeArrowheads="1"/>
                  </p:cNvSpPr>
                  <p:nvPr/>
                </p:nvSpPr>
                <p:spPr bwMode="gray">
                  <a:xfrm>
                    <a:off x="8715632" y="1481389"/>
                    <a:ext cx="130372" cy="119686"/>
                  </a:xfrm>
                  <a:custGeom>
                    <a:avLst/>
                    <a:gdLst>
                      <a:gd name="T0" fmla="*/ 64 w 540"/>
                      <a:gd name="T1" fmla="*/ 158 h 494"/>
                      <a:gd name="T2" fmla="*/ 0 w 540"/>
                      <a:gd name="T3" fmla="*/ 161 h 494"/>
                      <a:gd name="T4" fmla="*/ 64 w 540"/>
                      <a:gd name="T5" fmla="*/ 166 h 494"/>
                      <a:gd name="T6" fmla="*/ 238 w 540"/>
                      <a:gd name="T7" fmla="*/ 175 h 494"/>
                      <a:gd name="T8" fmla="*/ 261 w 540"/>
                      <a:gd name="T9" fmla="*/ 166 h 494"/>
                      <a:gd name="T10" fmla="*/ 267 w 540"/>
                      <a:gd name="T11" fmla="*/ 152 h 494"/>
                      <a:gd name="T12" fmla="*/ 270 w 540"/>
                      <a:gd name="T13" fmla="*/ 138 h 494"/>
                      <a:gd name="T14" fmla="*/ 270 w 540"/>
                      <a:gd name="T15" fmla="*/ 66 h 494"/>
                      <a:gd name="T16" fmla="*/ 301 w 540"/>
                      <a:gd name="T17" fmla="*/ 84 h 494"/>
                      <a:gd name="T18" fmla="*/ 450 w 540"/>
                      <a:gd name="T19" fmla="*/ 215 h 494"/>
                      <a:gd name="T20" fmla="*/ 479 w 540"/>
                      <a:gd name="T21" fmla="*/ 252 h 494"/>
                      <a:gd name="T22" fmla="*/ 401 w 540"/>
                      <a:gd name="T23" fmla="*/ 321 h 494"/>
                      <a:gd name="T24" fmla="*/ 272 w 540"/>
                      <a:gd name="T25" fmla="*/ 439 h 494"/>
                      <a:gd name="T26" fmla="*/ 270 w 540"/>
                      <a:gd name="T27" fmla="*/ 373 h 494"/>
                      <a:gd name="T28" fmla="*/ 267 w 540"/>
                      <a:gd name="T29" fmla="*/ 347 h 494"/>
                      <a:gd name="T30" fmla="*/ 261 w 540"/>
                      <a:gd name="T31" fmla="*/ 330 h 494"/>
                      <a:gd name="T32" fmla="*/ 244 w 540"/>
                      <a:gd name="T33" fmla="*/ 321 h 494"/>
                      <a:gd name="T34" fmla="*/ 238 w 540"/>
                      <a:gd name="T35" fmla="*/ 321 h 494"/>
                      <a:gd name="T36" fmla="*/ 138 w 540"/>
                      <a:gd name="T37" fmla="*/ 327 h 494"/>
                      <a:gd name="T38" fmla="*/ 17 w 540"/>
                      <a:gd name="T39" fmla="*/ 333 h 494"/>
                      <a:gd name="T40" fmla="*/ 17 w 540"/>
                      <a:gd name="T41" fmla="*/ 336 h 494"/>
                      <a:gd name="T42" fmla="*/ 138 w 540"/>
                      <a:gd name="T43" fmla="*/ 344 h 494"/>
                      <a:gd name="T44" fmla="*/ 238 w 540"/>
                      <a:gd name="T45" fmla="*/ 347 h 494"/>
                      <a:gd name="T46" fmla="*/ 238 w 540"/>
                      <a:gd name="T47" fmla="*/ 373 h 494"/>
                      <a:gd name="T48" fmla="*/ 235 w 540"/>
                      <a:gd name="T49" fmla="*/ 459 h 494"/>
                      <a:gd name="T50" fmla="*/ 235 w 540"/>
                      <a:gd name="T51" fmla="*/ 476 h 494"/>
                      <a:gd name="T52" fmla="*/ 244 w 540"/>
                      <a:gd name="T53" fmla="*/ 490 h 494"/>
                      <a:gd name="T54" fmla="*/ 258 w 540"/>
                      <a:gd name="T55" fmla="*/ 493 h 494"/>
                      <a:gd name="T56" fmla="*/ 281 w 540"/>
                      <a:gd name="T57" fmla="*/ 482 h 494"/>
                      <a:gd name="T58" fmla="*/ 433 w 540"/>
                      <a:gd name="T59" fmla="*/ 356 h 494"/>
                      <a:gd name="T60" fmla="*/ 510 w 540"/>
                      <a:gd name="T61" fmla="*/ 290 h 494"/>
                      <a:gd name="T62" fmla="*/ 527 w 540"/>
                      <a:gd name="T63" fmla="*/ 273 h 494"/>
                      <a:gd name="T64" fmla="*/ 533 w 540"/>
                      <a:gd name="T65" fmla="*/ 270 h 494"/>
                      <a:gd name="T66" fmla="*/ 536 w 540"/>
                      <a:gd name="T67" fmla="*/ 229 h 494"/>
                      <a:gd name="T68" fmla="*/ 507 w 540"/>
                      <a:gd name="T69" fmla="*/ 204 h 494"/>
                      <a:gd name="T70" fmla="*/ 430 w 540"/>
                      <a:gd name="T71" fmla="*/ 138 h 494"/>
                      <a:gd name="T72" fmla="*/ 275 w 540"/>
                      <a:gd name="T73" fmla="*/ 9 h 494"/>
                      <a:gd name="T74" fmla="*/ 275 w 540"/>
                      <a:gd name="T75" fmla="*/ 6 h 494"/>
                      <a:gd name="T76" fmla="*/ 253 w 540"/>
                      <a:gd name="T77" fmla="*/ 0 h 494"/>
                      <a:gd name="T78" fmla="*/ 238 w 540"/>
                      <a:gd name="T79" fmla="*/ 15 h 494"/>
                      <a:gd name="T80" fmla="*/ 235 w 540"/>
                      <a:gd name="T81" fmla="*/ 26 h 494"/>
                      <a:gd name="T82" fmla="*/ 235 w 540"/>
                      <a:gd name="T83" fmla="*/ 66 h 494"/>
                      <a:gd name="T84" fmla="*/ 238 w 540"/>
                      <a:gd name="T85" fmla="*/ 138 h 494"/>
                      <a:gd name="T86" fmla="*/ 238 w 540"/>
                      <a:gd name="T87" fmla="*/ 149 h 494"/>
                      <a:gd name="T88" fmla="*/ 138 w 540"/>
                      <a:gd name="T89" fmla="*/ 152 h 494"/>
                      <a:gd name="T90" fmla="*/ 272 w 540"/>
                      <a:gd name="T91" fmla="*/ 467 h 494"/>
                      <a:gd name="T92" fmla="*/ 272 w 540"/>
                      <a:gd name="T93" fmla="*/ 26 h 494"/>
                      <a:gd name="T94" fmla="*/ 238 w 540"/>
                      <a:gd name="T95" fmla="*/ 149 h 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540" h="494">
                        <a:moveTo>
                          <a:pt x="138" y="152"/>
                        </a:moveTo>
                        <a:lnTo>
                          <a:pt x="138" y="152"/>
                        </a:lnTo>
                        <a:lnTo>
                          <a:pt x="64" y="158"/>
                        </a:lnTo>
                        <a:lnTo>
                          <a:pt x="64" y="158"/>
                        </a:lnTo>
                        <a:lnTo>
                          <a:pt x="17" y="161"/>
                        </a:lnTo>
                        <a:lnTo>
                          <a:pt x="17" y="161"/>
                        </a:lnTo>
                        <a:lnTo>
                          <a:pt x="0" y="161"/>
                        </a:lnTo>
                        <a:lnTo>
                          <a:pt x="0" y="161"/>
                        </a:lnTo>
                        <a:lnTo>
                          <a:pt x="17" y="164"/>
                        </a:lnTo>
                        <a:lnTo>
                          <a:pt x="17" y="164"/>
                        </a:lnTo>
                        <a:lnTo>
                          <a:pt x="64" y="166"/>
                        </a:lnTo>
                        <a:lnTo>
                          <a:pt x="64" y="166"/>
                        </a:lnTo>
                        <a:lnTo>
                          <a:pt x="138" y="172"/>
                        </a:lnTo>
                        <a:lnTo>
                          <a:pt x="138" y="172"/>
                        </a:lnTo>
                        <a:lnTo>
                          <a:pt x="232" y="175"/>
                        </a:lnTo>
                        <a:lnTo>
                          <a:pt x="238" y="175"/>
                        </a:lnTo>
                        <a:lnTo>
                          <a:pt x="238" y="175"/>
                        </a:lnTo>
                        <a:lnTo>
                          <a:pt x="250" y="175"/>
                        </a:lnTo>
                        <a:lnTo>
                          <a:pt x="250" y="175"/>
                        </a:lnTo>
                        <a:lnTo>
                          <a:pt x="261" y="166"/>
                        </a:lnTo>
                        <a:lnTo>
                          <a:pt x="264" y="161"/>
                        </a:lnTo>
                        <a:lnTo>
                          <a:pt x="267" y="155"/>
                        </a:lnTo>
                        <a:lnTo>
                          <a:pt x="267" y="155"/>
                        </a:lnTo>
                        <a:lnTo>
                          <a:pt x="267" y="152"/>
                        </a:lnTo>
                        <a:lnTo>
                          <a:pt x="267" y="149"/>
                        </a:lnTo>
                        <a:lnTo>
                          <a:pt x="270" y="147"/>
                        </a:lnTo>
                        <a:lnTo>
                          <a:pt x="270" y="138"/>
                        </a:lnTo>
                        <a:lnTo>
                          <a:pt x="270" y="138"/>
                        </a:lnTo>
                        <a:lnTo>
                          <a:pt x="270" y="124"/>
                        </a:lnTo>
                        <a:lnTo>
                          <a:pt x="270" y="124"/>
                        </a:lnTo>
                        <a:lnTo>
                          <a:pt x="270" y="66"/>
                        </a:lnTo>
                        <a:lnTo>
                          <a:pt x="270" y="66"/>
                        </a:lnTo>
                        <a:lnTo>
                          <a:pt x="272" y="55"/>
                        </a:lnTo>
                        <a:lnTo>
                          <a:pt x="272" y="55"/>
                        </a:lnTo>
                        <a:lnTo>
                          <a:pt x="301" y="84"/>
                        </a:lnTo>
                        <a:lnTo>
                          <a:pt x="301" y="84"/>
                        </a:lnTo>
                        <a:lnTo>
                          <a:pt x="401" y="172"/>
                        </a:lnTo>
                        <a:lnTo>
                          <a:pt x="401" y="172"/>
                        </a:lnTo>
                        <a:lnTo>
                          <a:pt x="450" y="215"/>
                        </a:lnTo>
                        <a:lnTo>
                          <a:pt x="450" y="215"/>
                        </a:lnTo>
                        <a:lnTo>
                          <a:pt x="476" y="238"/>
                        </a:lnTo>
                        <a:lnTo>
                          <a:pt x="487" y="247"/>
                        </a:lnTo>
                        <a:lnTo>
                          <a:pt x="479" y="252"/>
                        </a:lnTo>
                        <a:lnTo>
                          <a:pt x="479" y="252"/>
                        </a:lnTo>
                        <a:lnTo>
                          <a:pt x="453" y="276"/>
                        </a:lnTo>
                        <a:lnTo>
                          <a:pt x="453" y="276"/>
                        </a:lnTo>
                        <a:lnTo>
                          <a:pt x="401" y="321"/>
                        </a:lnTo>
                        <a:lnTo>
                          <a:pt x="401" y="321"/>
                        </a:lnTo>
                        <a:lnTo>
                          <a:pt x="304" y="410"/>
                        </a:lnTo>
                        <a:lnTo>
                          <a:pt x="304" y="410"/>
                        </a:lnTo>
                        <a:lnTo>
                          <a:pt x="272" y="439"/>
                        </a:lnTo>
                        <a:lnTo>
                          <a:pt x="272" y="439"/>
                        </a:lnTo>
                        <a:lnTo>
                          <a:pt x="270" y="430"/>
                        </a:lnTo>
                        <a:lnTo>
                          <a:pt x="270" y="430"/>
                        </a:lnTo>
                        <a:lnTo>
                          <a:pt x="270" y="373"/>
                        </a:lnTo>
                        <a:lnTo>
                          <a:pt x="270" y="373"/>
                        </a:lnTo>
                        <a:lnTo>
                          <a:pt x="270" y="358"/>
                        </a:lnTo>
                        <a:lnTo>
                          <a:pt x="270" y="350"/>
                        </a:lnTo>
                        <a:lnTo>
                          <a:pt x="267" y="347"/>
                        </a:lnTo>
                        <a:lnTo>
                          <a:pt x="267" y="347"/>
                        </a:lnTo>
                        <a:lnTo>
                          <a:pt x="267" y="341"/>
                        </a:lnTo>
                        <a:lnTo>
                          <a:pt x="267" y="341"/>
                        </a:lnTo>
                        <a:lnTo>
                          <a:pt x="264" y="336"/>
                        </a:lnTo>
                        <a:lnTo>
                          <a:pt x="261" y="330"/>
                        </a:lnTo>
                        <a:lnTo>
                          <a:pt x="250" y="321"/>
                        </a:lnTo>
                        <a:lnTo>
                          <a:pt x="250" y="321"/>
                        </a:lnTo>
                        <a:lnTo>
                          <a:pt x="247" y="321"/>
                        </a:lnTo>
                        <a:lnTo>
                          <a:pt x="244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38" y="321"/>
                        </a:lnTo>
                        <a:lnTo>
                          <a:pt x="238" y="321"/>
                        </a:lnTo>
                        <a:lnTo>
                          <a:pt x="232" y="321"/>
                        </a:lnTo>
                        <a:lnTo>
                          <a:pt x="232" y="321"/>
                        </a:lnTo>
                        <a:lnTo>
                          <a:pt x="138" y="327"/>
                        </a:lnTo>
                        <a:lnTo>
                          <a:pt x="138" y="327"/>
                        </a:lnTo>
                        <a:lnTo>
                          <a:pt x="64" y="330"/>
                        </a:lnTo>
                        <a:lnTo>
                          <a:pt x="64" y="330"/>
                        </a:lnTo>
                        <a:lnTo>
                          <a:pt x="17" y="333"/>
                        </a:lnTo>
                        <a:lnTo>
                          <a:pt x="17" y="333"/>
                        </a:lnTo>
                        <a:lnTo>
                          <a:pt x="0" y="336"/>
                        </a:lnTo>
                        <a:lnTo>
                          <a:pt x="0" y="336"/>
                        </a:lnTo>
                        <a:lnTo>
                          <a:pt x="17" y="336"/>
                        </a:lnTo>
                        <a:lnTo>
                          <a:pt x="17" y="336"/>
                        </a:lnTo>
                        <a:lnTo>
                          <a:pt x="64" y="339"/>
                        </a:lnTo>
                        <a:lnTo>
                          <a:pt x="64" y="339"/>
                        </a:lnTo>
                        <a:lnTo>
                          <a:pt x="138" y="344"/>
                        </a:lnTo>
                        <a:lnTo>
                          <a:pt x="138" y="344"/>
                        </a:lnTo>
                        <a:lnTo>
                          <a:pt x="232" y="347"/>
                        </a:lnTo>
                        <a:lnTo>
                          <a:pt x="232" y="347"/>
                        </a:lnTo>
                        <a:lnTo>
                          <a:pt x="238" y="347"/>
                        </a:lnTo>
                        <a:lnTo>
                          <a:pt x="238" y="350"/>
                        </a:lnTo>
                        <a:lnTo>
                          <a:pt x="238" y="358"/>
                        </a:lnTo>
                        <a:lnTo>
                          <a:pt x="238" y="358"/>
                        </a:lnTo>
                        <a:lnTo>
                          <a:pt x="238" y="373"/>
                        </a:lnTo>
                        <a:lnTo>
                          <a:pt x="238" y="373"/>
                        </a:lnTo>
                        <a:lnTo>
                          <a:pt x="235" y="430"/>
                        </a:lnTo>
                        <a:lnTo>
                          <a:pt x="235" y="430"/>
                        </a:lnTo>
                        <a:lnTo>
                          <a:pt x="235" y="459"/>
                        </a:lnTo>
                        <a:lnTo>
                          <a:pt x="235" y="467"/>
                        </a:lnTo>
                        <a:lnTo>
                          <a:pt x="235" y="470"/>
                        </a:lnTo>
                        <a:lnTo>
                          <a:pt x="235" y="470"/>
                        </a:lnTo>
                        <a:lnTo>
                          <a:pt x="235" y="476"/>
                        </a:lnTo>
                        <a:lnTo>
                          <a:pt x="235" y="476"/>
                        </a:lnTo>
                        <a:lnTo>
                          <a:pt x="238" y="482"/>
                        </a:lnTo>
                        <a:lnTo>
                          <a:pt x="244" y="490"/>
                        </a:lnTo>
                        <a:lnTo>
                          <a:pt x="244" y="490"/>
                        </a:lnTo>
                        <a:lnTo>
                          <a:pt x="255" y="493"/>
                        </a:lnTo>
                        <a:lnTo>
                          <a:pt x="255" y="493"/>
                        </a:lnTo>
                        <a:lnTo>
                          <a:pt x="258" y="493"/>
                        </a:lnTo>
                        <a:lnTo>
                          <a:pt x="258" y="493"/>
                        </a:lnTo>
                        <a:lnTo>
                          <a:pt x="264" y="493"/>
                        </a:lnTo>
                        <a:lnTo>
                          <a:pt x="264" y="493"/>
                        </a:lnTo>
                        <a:lnTo>
                          <a:pt x="275" y="487"/>
                        </a:lnTo>
                        <a:lnTo>
                          <a:pt x="281" y="482"/>
                        </a:lnTo>
                        <a:lnTo>
                          <a:pt x="281" y="482"/>
                        </a:lnTo>
                        <a:lnTo>
                          <a:pt x="330" y="441"/>
                        </a:lnTo>
                        <a:lnTo>
                          <a:pt x="330" y="441"/>
                        </a:lnTo>
                        <a:lnTo>
                          <a:pt x="433" y="356"/>
                        </a:lnTo>
                        <a:lnTo>
                          <a:pt x="433" y="356"/>
                        </a:lnTo>
                        <a:lnTo>
                          <a:pt x="484" y="313"/>
                        </a:lnTo>
                        <a:lnTo>
                          <a:pt x="484" y="313"/>
                        </a:lnTo>
                        <a:lnTo>
                          <a:pt x="510" y="290"/>
                        </a:lnTo>
                        <a:lnTo>
                          <a:pt x="522" y="278"/>
                        </a:lnTo>
                        <a:lnTo>
                          <a:pt x="525" y="276"/>
                        </a:lnTo>
                        <a:lnTo>
                          <a:pt x="527" y="276"/>
                        </a:lnTo>
                        <a:lnTo>
                          <a:pt x="527" y="273"/>
                        </a:lnTo>
                        <a:lnTo>
                          <a:pt x="530" y="273"/>
                        </a:lnTo>
                        <a:lnTo>
                          <a:pt x="530" y="273"/>
                        </a:lnTo>
                        <a:lnTo>
                          <a:pt x="533" y="270"/>
                        </a:lnTo>
                        <a:lnTo>
                          <a:pt x="533" y="270"/>
                        </a:lnTo>
                        <a:lnTo>
                          <a:pt x="539" y="258"/>
                        </a:lnTo>
                        <a:lnTo>
                          <a:pt x="539" y="244"/>
                        </a:lnTo>
                        <a:lnTo>
                          <a:pt x="539" y="244"/>
                        </a:lnTo>
                        <a:lnTo>
                          <a:pt x="536" y="229"/>
                        </a:lnTo>
                        <a:lnTo>
                          <a:pt x="527" y="221"/>
                        </a:lnTo>
                        <a:lnTo>
                          <a:pt x="522" y="215"/>
                        </a:lnTo>
                        <a:lnTo>
                          <a:pt x="507" y="204"/>
                        </a:lnTo>
                        <a:lnTo>
                          <a:pt x="507" y="204"/>
                        </a:lnTo>
                        <a:lnTo>
                          <a:pt x="482" y="181"/>
                        </a:lnTo>
                        <a:lnTo>
                          <a:pt x="482" y="181"/>
                        </a:lnTo>
                        <a:lnTo>
                          <a:pt x="430" y="138"/>
                        </a:lnTo>
                        <a:lnTo>
                          <a:pt x="430" y="138"/>
                        </a:lnTo>
                        <a:lnTo>
                          <a:pt x="330" y="52"/>
                        </a:lnTo>
                        <a:lnTo>
                          <a:pt x="330" y="52"/>
                        </a:lnTo>
                        <a:lnTo>
                          <a:pt x="278" y="9"/>
                        </a:lnTo>
                        <a:lnTo>
                          <a:pt x="275" y="9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0" y="3"/>
                        </a:lnTo>
                        <a:lnTo>
                          <a:pt x="270" y="3"/>
                        </a:lnTo>
                        <a:lnTo>
                          <a:pt x="261" y="0"/>
                        </a:lnTo>
                        <a:lnTo>
                          <a:pt x="253" y="0"/>
                        </a:lnTo>
                        <a:lnTo>
                          <a:pt x="253" y="0"/>
                        </a:lnTo>
                        <a:lnTo>
                          <a:pt x="241" y="6"/>
                        </a:lnTo>
                        <a:lnTo>
                          <a:pt x="241" y="6"/>
                        </a:lnTo>
                        <a:lnTo>
                          <a:pt x="238" y="15"/>
                        </a:lnTo>
                        <a:lnTo>
                          <a:pt x="238" y="15"/>
                        </a:lnTo>
                        <a:lnTo>
                          <a:pt x="235" y="23"/>
                        </a:lnTo>
                        <a:lnTo>
                          <a:pt x="235" y="26"/>
                        </a:lnTo>
                        <a:lnTo>
                          <a:pt x="235" y="26"/>
                        </a:lnTo>
                        <a:lnTo>
                          <a:pt x="235" y="29"/>
                        </a:lnTo>
                        <a:lnTo>
                          <a:pt x="235" y="38"/>
                        </a:lnTo>
                        <a:lnTo>
                          <a:pt x="235" y="38"/>
                        </a:lnTo>
                        <a:lnTo>
                          <a:pt x="235" y="66"/>
                        </a:lnTo>
                        <a:lnTo>
                          <a:pt x="235" y="66"/>
                        </a:lnTo>
                        <a:lnTo>
                          <a:pt x="238" y="124"/>
                        </a:lnTo>
                        <a:lnTo>
                          <a:pt x="238" y="124"/>
                        </a:lnTo>
                        <a:lnTo>
                          <a:pt x="238" y="138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9"/>
                        </a:lnTo>
                        <a:lnTo>
                          <a:pt x="238" y="149"/>
                        </a:lnTo>
                        <a:lnTo>
                          <a:pt x="232" y="149"/>
                        </a:lnTo>
                        <a:lnTo>
                          <a:pt x="232" y="149"/>
                        </a:lnTo>
                        <a:lnTo>
                          <a:pt x="138" y="152"/>
                        </a:lnTo>
                        <a:close/>
                        <a:moveTo>
                          <a:pt x="238" y="347"/>
                        </a:moveTo>
                        <a:lnTo>
                          <a:pt x="238" y="347"/>
                        </a:lnTo>
                        <a:close/>
                        <a:moveTo>
                          <a:pt x="272" y="467"/>
                        </a:moveTo>
                        <a:lnTo>
                          <a:pt x="272" y="467"/>
                        </a:lnTo>
                        <a:close/>
                        <a:moveTo>
                          <a:pt x="272" y="467"/>
                        </a:moveTo>
                        <a:lnTo>
                          <a:pt x="272" y="467"/>
                        </a:lnTo>
                        <a:close/>
                        <a:moveTo>
                          <a:pt x="272" y="26"/>
                        </a:moveTo>
                        <a:lnTo>
                          <a:pt x="272" y="26"/>
                        </a:lnTo>
                        <a:close/>
                        <a:moveTo>
                          <a:pt x="238" y="149"/>
                        </a:moveTo>
                        <a:lnTo>
                          <a:pt x="238" y="149"/>
                        </a:lnTo>
                        <a:close/>
                        <a:moveTo>
                          <a:pt x="238" y="149"/>
                        </a:moveTo>
                        <a:lnTo>
                          <a:pt x="238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6" name="Freeform 20"/>
                  <p:cNvSpPr>
                    <a:spLocks noChangeArrowheads="1"/>
                  </p:cNvSpPr>
                  <p:nvPr/>
                </p:nvSpPr>
                <p:spPr bwMode="gray">
                  <a:xfrm>
                    <a:off x="8715632" y="1481389"/>
                    <a:ext cx="130372" cy="119686"/>
                  </a:xfrm>
                  <a:custGeom>
                    <a:avLst/>
                    <a:gdLst>
                      <a:gd name="T0" fmla="*/ 64 w 540"/>
                      <a:gd name="T1" fmla="*/ 158 h 494"/>
                      <a:gd name="T2" fmla="*/ 17 w 540"/>
                      <a:gd name="T3" fmla="*/ 161 h 494"/>
                      <a:gd name="T4" fmla="*/ 17 w 540"/>
                      <a:gd name="T5" fmla="*/ 164 h 494"/>
                      <a:gd name="T6" fmla="*/ 64 w 540"/>
                      <a:gd name="T7" fmla="*/ 166 h 494"/>
                      <a:gd name="T8" fmla="*/ 232 w 540"/>
                      <a:gd name="T9" fmla="*/ 175 h 494"/>
                      <a:gd name="T10" fmla="*/ 250 w 540"/>
                      <a:gd name="T11" fmla="*/ 175 h 494"/>
                      <a:gd name="T12" fmla="*/ 264 w 540"/>
                      <a:gd name="T13" fmla="*/ 161 h 494"/>
                      <a:gd name="T14" fmla="*/ 267 w 540"/>
                      <a:gd name="T15" fmla="*/ 152 h 494"/>
                      <a:gd name="T16" fmla="*/ 270 w 540"/>
                      <a:gd name="T17" fmla="*/ 138 h 494"/>
                      <a:gd name="T18" fmla="*/ 270 w 540"/>
                      <a:gd name="T19" fmla="*/ 124 h 494"/>
                      <a:gd name="T20" fmla="*/ 272 w 540"/>
                      <a:gd name="T21" fmla="*/ 55 h 494"/>
                      <a:gd name="T22" fmla="*/ 301 w 540"/>
                      <a:gd name="T23" fmla="*/ 84 h 494"/>
                      <a:gd name="T24" fmla="*/ 450 w 540"/>
                      <a:gd name="T25" fmla="*/ 215 h 494"/>
                      <a:gd name="T26" fmla="*/ 487 w 540"/>
                      <a:gd name="T27" fmla="*/ 247 h 494"/>
                      <a:gd name="T28" fmla="*/ 453 w 540"/>
                      <a:gd name="T29" fmla="*/ 276 h 494"/>
                      <a:gd name="T30" fmla="*/ 401 w 540"/>
                      <a:gd name="T31" fmla="*/ 321 h 494"/>
                      <a:gd name="T32" fmla="*/ 272 w 540"/>
                      <a:gd name="T33" fmla="*/ 439 h 494"/>
                      <a:gd name="T34" fmla="*/ 270 w 540"/>
                      <a:gd name="T35" fmla="*/ 430 h 494"/>
                      <a:gd name="T36" fmla="*/ 270 w 540"/>
                      <a:gd name="T37" fmla="*/ 358 h 494"/>
                      <a:gd name="T38" fmla="*/ 267 w 540"/>
                      <a:gd name="T39" fmla="*/ 347 h 494"/>
                      <a:gd name="T40" fmla="*/ 264 w 540"/>
                      <a:gd name="T41" fmla="*/ 336 h 494"/>
                      <a:gd name="T42" fmla="*/ 250 w 540"/>
                      <a:gd name="T43" fmla="*/ 321 h 494"/>
                      <a:gd name="T44" fmla="*/ 241 w 540"/>
                      <a:gd name="T45" fmla="*/ 321 h 494"/>
                      <a:gd name="T46" fmla="*/ 238 w 540"/>
                      <a:gd name="T47" fmla="*/ 321 h 494"/>
                      <a:gd name="T48" fmla="*/ 232 w 540"/>
                      <a:gd name="T49" fmla="*/ 321 h 494"/>
                      <a:gd name="T50" fmla="*/ 64 w 540"/>
                      <a:gd name="T51" fmla="*/ 330 h 494"/>
                      <a:gd name="T52" fmla="*/ 17 w 540"/>
                      <a:gd name="T53" fmla="*/ 333 h 494"/>
                      <a:gd name="T54" fmla="*/ 17 w 540"/>
                      <a:gd name="T55" fmla="*/ 336 h 494"/>
                      <a:gd name="T56" fmla="*/ 64 w 540"/>
                      <a:gd name="T57" fmla="*/ 339 h 494"/>
                      <a:gd name="T58" fmla="*/ 232 w 540"/>
                      <a:gd name="T59" fmla="*/ 347 h 494"/>
                      <a:gd name="T60" fmla="*/ 238 w 540"/>
                      <a:gd name="T61" fmla="*/ 350 h 494"/>
                      <a:gd name="T62" fmla="*/ 238 w 540"/>
                      <a:gd name="T63" fmla="*/ 373 h 494"/>
                      <a:gd name="T64" fmla="*/ 235 w 540"/>
                      <a:gd name="T65" fmla="*/ 430 h 494"/>
                      <a:gd name="T66" fmla="*/ 235 w 540"/>
                      <a:gd name="T67" fmla="*/ 470 h 494"/>
                      <a:gd name="T68" fmla="*/ 235 w 540"/>
                      <a:gd name="T69" fmla="*/ 476 h 494"/>
                      <a:gd name="T70" fmla="*/ 244 w 540"/>
                      <a:gd name="T71" fmla="*/ 490 h 494"/>
                      <a:gd name="T72" fmla="*/ 258 w 540"/>
                      <a:gd name="T73" fmla="*/ 493 h 494"/>
                      <a:gd name="T74" fmla="*/ 264 w 540"/>
                      <a:gd name="T75" fmla="*/ 493 h 494"/>
                      <a:gd name="T76" fmla="*/ 281 w 540"/>
                      <a:gd name="T77" fmla="*/ 482 h 494"/>
                      <a:gd name="T78" fmla="*/ 433 w 540"/>
                      <a:gd name="T79" fmla="*/ 356 h 494"/>
                      <a:gd name="T80" fmla="*/ 484 w 540"/>
                      <a:gd name="T81" fmla="*/ 313 h 494"/>
                      <a:gd name="T82" fmla="*/ 525 w 540"/>
                      <a:gd name="T83" fmla="*/ 276 h 494"/>
                      <a:gd name="T84" fmla="*/ 530 w 540"/>
                      <a:gd name="T85" fmla="*/ 273 h 494"/>
                      <a:gd name="T86" fmla="*/ 533 w 540"/>
                      <a:gd name="T87" fmla="*/ 270 h 494"/>
                      <a:gd name="T88" fmla="*/ 539 w 540"/>
                      <a:gd name="T89" fmla="*/ 244 h 494"/>
                      <a:gd name="T90" fmla="*/ 522 w 540"/>
                      <a:gd name="T91" fmla="*/ 215 h 494"/>
                      <a:gd name="T92" fmla="*/ 482 w 540"/>
                      <a:gd name="T93" fmla="*/ 181 h 494"/>
                      <a:gd name="T94" fmla="*/ 430 w 540"/>
                      <a:gd name="T95" fmla="*/ 138 h 494"/>
                      <a:gd name="T96" fmla="*/ 278 w 540"/>
                      <a:gd name="T97" fmla="*/ 9 h 494"/>
                      <a:gd name="T98" fmla="*/ 275 w 540"/>
                      <a:gd name="T99" fmla="*/ 6 h 494"/>
                      <a:gd name="T100" fmla="*/ 270 w 540"/>
                      <a:gd name="T101" fmla="*/ 3 h 494"/>
                      <a:gd name="T102" fmla="*/ 253 w 540"/>
                      <a:gd name="T103" fmla="*/ 0 h 494"/>
                      <a:gd name="T104" fmla="*/ 241 w 540"/>
                      <a:gd name="T105" fmla="*/ 6 h 494"/>
                      <a:gd name="T106" fmla="*/ 235 w 540"/>
                      <a:gd name="T107" fmla="*/ 23 h 494"/>
                      <a:gd name="T108" fmla="*/ 235 w 540"/>
                      <a:gd name="T109" fmla="*/ 29 h 494"/>
                      <a:gd name="T110" fmla="*/ 235 w 540"/>
                      <a:gd name="T111" fmla="*/ 66 h 494"/>
                      <a:gd name="T112" fmla="*/ 238 w 540"/>
                      <a:gd name="T113" fmla="*/ 124 h 494"/>
                      <a:gd name="T114" fmla="*/ 238 w 540"/>
                      <a:gd name="T115" fmla="*/ 147 h 494"/>
                      <a:gd name="T116" fmla="*/ 238 w 540"/>
                      <a:gd name="T117" fmla="*/ 149 h 494"/>
                      <a:gd name="T118" fmla="*/ 138 w 540"/>
                      <a:gd name="T119" fmla="*/ 152 h 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40" h="494">
                        <a:moveTo>
                          <a:pt x="138" y="152"/>
                        </a:moveTo>
                        <a:lnTo>
                          <a:pt x="138" y="152"/>
                        </a:lnTo>
                        <a:lnTo>
                          <a:pt x="64" y="158"/>
                        </a:lnTo>
                        <a:lnTo>
                          <a:pt x="64" y="158"/>
                        </a:lnTo>
                        <a:lnTo>
                          <a:pt x="17" y="161"/>
                        </a:lnTo>
                        <a:lnTo>
                          <a:pt x="17" y="161"/>
                        </a:lnTo>
                        <a:lnTo>
                          <a:pt x="0" y="161"/>
                        </a:lnTo>
                        <a:lnTo>
                          <a:pt x="0" y="161"/>
                        </a:lnTo>
                        <a:lnTo>
                          <a:pt x="17" y="164"/>
                        </a:lnTo>
                        <a:lnTo>
                          <a:pt x="17" y="164"/>
                        </a:lnTo>
                        <a:lnTo>
                          <a:pt x="64" y="166"/>
                        </a:lnTo>
                        <a:lnTo>
                          <a:pt x="64" y="166"/>
                        </a:lnTo>
                        <a:lnTo>
                          <a:pt x="138" y="172"/>
                        </a:lnTo>
                        <a:lnTo>
                          <a:pt x="138" y="172"/>
                        </a:lnTo>
                        <a:lnTo>
                          <a:pt x="232" y="175"/>
                        </a:lnTo>
                        <a:lnTo>
                          <a:pt x="238" y="175"/>
                        </a:lnTo>
                        <a:lnTo>
                          <a:pt x="238" y="175"/>
                        </a:lnTo>
                        <a:lnTo>
                          <a:pt x="250" y="175"/>
                        </a:lnTo>
                        <a:lnTo>
                          <a:pt x="250" y="175"/>
                        </a:lnTo>
                        <a:lnTo>
                          <a:pt x="261" y="166"/>
                        </a:lnTo>
                        <a:lnTo>
                          <a:pt x="264" y="161"/>
                        </a:lnTo>
                        <a:lnTo>
                          <a:pt x="267" y="155"/>
                        </a:lnTo>
                        <a:lnTo>
                          <a:pt x="267" y="155"/>
                        </a:lnTo>
                        <a:lnTo>
                          <a:pt x="267" y="152"/>
                        </a:lnTo>
                        <a:lnTo>
                          <a:pt x="267" y="149"/>
                        </a:lnTo>
                        <a:lnTo>
                          <a:pt x="270" y="147"/>
                        </a:lnTo>
                        <a:lnTo>
                          <a:pt x="270" y="138"/>
                        </a:lnTo>
                        <a:lnTo>
                          <a:pt x="270" y="138"/>
                        </a:lnTo>
                        <a:lnTo>
                          <a:pt x="270" y="124"/>
                        </a:lnTo>
                        <a:lnTo>
                          <a:pt x="270" y="124"/>
                        </a:lnTo>
                        <a:lnTo>
                          <a:pt x="270" y="66"/>
                        </a:lnTo>
                        <a:lnTo>
                          <a:pt x="270" y="66"/>
                        </a:lnTo>
                        <a:lnTo>
                          <a:pt x="272" y="55"/>
                        </a:lnTo>
                        <a:lnTo>
                          <a:pt x="272" y="55"/>
                        </a:lnTo>
                        <a:lnTo>
                          <a:pt x="301" y="84"/>
                        </a:lnTo>
                        <a:lnTo>
                          <a:pt x="301" y="84"/>
                        </a:lnTo>
                        <a:lnTo>
                          <a:pt x="401" y="172"/>
                        </a:lnTo>
                        <a:lnTo>
                          <a:pt x="401" y="172"/>
                        </a:lnTo>
                        <a:lnTo>
                          <a:pt x="450" y="215"/>
                        </a:lnTo>
                        <a:lnTo>
                          <a:pt x="450" y="215"/>
                        </a:lnTo>
                        <a:lnTo>
                          <a:pt x="476" y="238"/>
                        </a:lnTo>
                        <a:lnTo>
                          <a:pt x="487" y="247"/>
                        </a:lnTo>
                        <a:lnTo>
                          <a:pt x="479" y="252"/>
                        </a:lnTo>
                        <a:lnTo>
                          <a:pt x="479" y="252"/>
                        </a:lnTo>
                        <a:lnTo>
                          <a:pt x="453" y="276"/>
                        </a:lnTo>
                        <a:lnTo>
                          <a:pt x="453" y="276"/>
                        </a:lnTo>
                        <a:lnTo>
                          <a:pt x="401" y="321"/>
                        </a:lnTo>
                        <a:lnTo>
                          <a:pt x="401" y="321"/>
                        </a:lnTo>
                        <a:lnTo>
                          <a:pt x="304" y="410"/>
                        </a:lnTo>
                        <a:lnTo>
                          <a:pt x="304" y="410"/>
                        </a:lnTo>
                        <a:lnTo>
                          <a:pt x="272" y="439"/>
                        </a:lnTo>
                        <a:lnTo>
                          <a:pt x="272" y="439"/>
                        </a:lnTo>
                        <a:lnTo>
                          <a:pt x="270" y="430"/>
                        </a:lnTo>
                        <a:lnTo>
                          <a:pt x="270" y="430"/>
                        </a:lnTo>
                        <a:lnTo>
                          <a:pt x="270" y="373"/>
                        </a:lnTo>
                        <a:lnTo>
                          <a:pt x="270" y="373"/>
                        </a:lnTo>
                        <a:lnTo>
                          <a:pt x="270" y="358"/>
                        </a:lnTo>
                        <a:lnTo>
                          <a:pt x="270" y="350"/>
                        </a:lnTo>
                        <a:lnTo>
                          <a:pt x="267" y="347"/>
                        </a:lnTo>
                        <a:lnTo>
                          <a:pt x="267" y="347"/>
                        </a:lnTo>
                        <a:lnTo>
                          <a:pt x="267" y="341"/>
                        </a:lnTo>
                        <a:lnTo>
                          <a:pt x="267" y="341"/>
                        </a:lnTo>
                        <a:lnTo>
                          <a:pt x="264" y="336"/>
                        </a:lnTo>
                        <a:lnTo>
                          <a:pt x="261" y="330"/>
                        </a:lnTo>
                        <a:lnTo>
                          <a:pt x="250" y="321"/>
                        </a:lnTo>
                        <a:lnTo>
                          <a:pt x="250" y="321"/>
                        </a:lnTo>
                        <a:lnTo>
                          <a:pt x="247" y="321"/>
                        </a:lnTo>
                        <a:lnTo>
                          <a:pt x="244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41" y="321"/>
                        </a:lnTo>
                        <a:lnTo>
                          <a:pt x="238" y="321"/>
                        </a:lnTo>
                        <a:lnTo>
                          <a:pt x="238" y="321"/>
                        </a:lnTo>
                        <a:lnTo>
                          <a:pt x="232" y="321"/>
                        </a:lnTo>
                        <a:lnTo>
                          <a:pt x="232" y="321"/>
                        </a:lnTo>
                        <a:lnTo>
                          <a:pt x="138" y="327"/>
                        </a:lnTo>
                        <a:lnTo>
                          <a:pt x="138" y="327"/>
                        </a:lnTo>
                        <a:lnTo>
                          <a:pt x="64" y="330"/>
                        </a:lnTo>
                        <a:lnTo>
                          <a:pt x="64" y="330"/>
                        </a:lnTo>
                        <a:lnTo>
                          <a:pt x="17" y="333"/>
                        </a:lnTo>
                        <a:lnTo>
                          <a:pt x="17" y="333"/>
                        </a:lnTo>
                        <a:lnTo>
                          <a:pt x="0" y="336"/>
                        </a:lnTo>
                        <a:lnTo>
                          <a:pt x="0" y="336"/>
                        </a:lnTo>
                        <a:lnTo>
                          <a:pt x="17" y="336"/>
                        </a:lnTo>
                        <a:lnTo>
                          <a:pt x="17" y="336"/>
                        </a:lnTo>
                        <a:lnTo>
                          <a:pt x="64" y="339"/>
                        </a:lnTo>
                        <a:lnTo>
                          <a:pt x="64" y="339"/>
                        </a:lnTo>
                        <a:lnTo>
                          <a:pt x="138" y="344"/>
                        </a:lnTo>
                        <a:lnTo>
                          <a:pt x="138" y="344"/>
                        </a:lnTo>
                        <a:lnTo>
                          <a:pt x="232" y="347"/>
                        </a:lnTo>
                        <a:lnTo>
                          <a:pt x="232" y="347"/>
                        </a:lnTo>
                        <a:lnTo>
                          <a:pt x="238" y="347"/>
                        </a:lnTo>
                        <a:lnTo>
                          <a:pt x="238" y="350"/>
                        </a:lnTo>
                        <a:lnTo>
                          <a:pt x="238" y="358"/>
                        </a:lnTo>
                        <a:lnTo>
                          <a:pt x="238" y="358"/>
                        </a:lnTo>
                        <a:lnTo>
                          <a:pt x="238" y="373"/>
                        </a:lnTo>
                        <a:lnTo>
                          <a:pt x="238" y="373"/>
                        </a:lnTo>
                        <a:lnTo>
                          <a:pt x="235" y="430"/>
                        </a:lnTo>
                        <a:lnTo>
                          <a:pt x="235" y="430"/>
                        </a:lnTo>
                        <a:lnTo>
                          <a:pt x="235" y="459"/>
                        </a:lnTo>
                        <a:lnTo>
                          <a:pt x="235" y="467"/>
                        </a:lnTo>
                        <a:lnTo>
                          <a:pt x="235" y="470"/>
                        </a:lnTo>
                        <a:lnTo>
                          <a:pt x="235" y="470"/>
                        </a:lnTo>
                        <a:lnTo>
                          <a:pt x="235" y="476"/>
                        </a:lnTo>
                        <a:lnTo>
                          <a:pt x="235" y="476"/>
                        </a:lnTo>
                        <a:lnTo>
                          <a:pt x="238" y="482"/>
                        </a:lnTo>
                        <a:lnTo>
                          <a:pt x="244" y="490"/>
                        </a:lnTo>
                        <a:lnTo>
                          <a:pt x="244" y="490"/>
                        </a:lnTo>
                        <a:lnTo>
                          <a:pt x="255" y="493"/>
                        </a:lnTo>
                        <a:lnTo>
                          <a:pt x="255" y="493"/>
                        </a:lnTo>
                        <a:lnTo>
                          <a:pt x="258" y="493"/>
                        </a:lnTo>
                        <a:lnTo>
                          <a:pt x="258" y="493"/>
                        </a:lnTo>
                        <a:lnTo>
                          <a:pt x="264" y="493"/>
                        </a:lnTo>
                        <a:lnTo>
                          <a:pt x="264" y="493"/>
                        </a:lnTo>
                        <a:lnTo>
                          <a:pt x="275" y="487"/>
                        </a:lnTo>
                        <a:lnTo>
                          <a:pt x="281" y="482"/>
                        </a:lnTo>
                        <a:lnTo>
                          <a:pt x="281" y="482"/>
                        </a:lnTo>
                        <a:lnTo>
                          <a:pt x="330" y="441"/>
                        </a:lnTo>
                        <a:lnTo>
                          <a:pt x="330" y="441"/>
                        </a:lnTo>
                        <a:lnTo>
                          <a:pt x="433" y="356"/>
                        </a:lnTo>
                        <a:lnTo>
                          <a:pt x="433" y="356"/>
                        </a:lnTo>
                        <a:lnTo>
                          <a:pt x="484" y="313"/>
                        </a:lnTo>
                        <a:lnTo>
                          <a:pt x="484" y="313"/>
                        </a:lnTo>
                        <a:lnTo>
                          <a:pt x="510" y="290"/>
                        </a:lnTo>
                        <a:lnTo>
                          <a:pt x="522" y="278"/>
                        </a:lnTo>
                        <a:lnTo>
                          <a:pt x="525" y="276"/>
                        </a:lnTo>
                        <a:lnTo>
                          <a:pt x="527" y="276"/>
                        </a:lnTo>
                        <a:lnTo>
                          <a:pt x="527" y="273"/>
                        </a:lnTo>
                        <a:lnTo>
                          <a:pt x="530" y="273"/>
                        </a:lnTo>
                        <a:lnTo>
                          <a:pt x="530" y="273"/>
                        </a:lnTo>
                        <a:lnTo>
                          <a:pt x="533" y="270"/>
                        </a:lnTo>
                        <a:lnTo>
                          <a:pt x="533" y="270"/>
                        </a:lnTo>
                        <a:lnTo>
                          <a:pt x="539" y="258"/>
                        </a:lnTo>
                        <a:lnTo>
                          <a:pt x="539" y="244"/>
                        </a:lnTo>
                        <a:lnTo>
                          <a:pt x="539" y="244"/>
                        </a:lnTo>
                        <a:lnTo>
                          <a:pt x="536" y="229"/>
                        </a:lnTo>
                        <a:lnTo>
                          <a:pt x="527" y="221"/>
                        </a:lnTo>
                        <a:lnTo>
                          <a:pt x="522" y="215"/>
                        </a:lnTo>
                        <a:lnTo>
                          <a:pt x="507" y="204"/>
                        </a:lnTo>
                        <a:lnTo>
                          <a:pt x="507" y="204"/>
                        </a:lnTo>
                        <a:lnTo>
                          <a:pt x="482" y="181"/>
                        </a:lnTo>
                        <a:lnTo>
                          <a:pt x="482" y="181"/>
                        </a:lnTo>
                        <a:lnTo>
                          <a:pt x="430" y="138"/>
                        </a:lnTo>
                        <a:lnTo>
                          <a:pt x="430" y="138"/>
                        </a:lnTo>
                        <a:lnTo>
                          <a:pt x="330" y="52"/>
                        </a:lnTo>
                        <a:lnTo>
                          <a:pt x="330" y="52"/>
                        </a:lnTo>
                        <a:lnTo>
                          <a:pt x="278" y="9"/>
                        </a:lnTo>
                        <a:lnTo>
                          <a:pt x="275" y="9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5" y="6"/>
                        </a:lnTo>
                        <a:lnTo>
                          <a:pt x="270" y="3"/>
                        </a:lnTo>
                        <a:lnTo>
                          <a:pt x="270" y="3"/>
                        </a:lnTo>
                        <a:lnTo>
                          <a:pt x="261" y="0"/>
                        </a:lnTo>
                        <a:lnTo>
                          <a:pt x="253" y="0"/>
                        </a:lnTo>
                        <a:lnTo>
                          <a:pt x="253" y="0"/>
                        </a:lnTo>
                        <a:lnTo>
                          <a:pt x="241" y="6"/>
                        </a:lnTo>
                        <a:lnTo>
                          <a:pt x="241" y="6"/>
                        </a:lnTo>
                        <a:lnTo>
                          <a:pt x="238" y="15"/>
                        </a:lnTo>
                        <a:lnTo>
                          <a:pt x="238" y="15"/>
                        </a:lnTo>
                        <a:lnTo>
                          <a:pt x="235" y="23"/>
                        </a:lnTo>
                        <a:lnTo>
                          <a:pt x="235" y="26"/>
                        </a:lnTo>
                        <a:lnTo>
                          <a:pt x="235" y="26"/>
                        </a:lnTo>
                        <a:lnTo>
                          <a:pt x="235" y="29"/>
                        </a:lnTo>
                        <a:lnTo>
                          <a:pt x="235" y="38"/>
                        </a:lnTo>
                        <a:lnTo>
                          <a:pt x="235" y="38"/>
                        </a:lnTo>
                        <a:lnTo>
                          <a:pt x="235" y="66"/>
                        </a:lnTo>
                        <a:lnTo>
                          <a:pt x="235" y="66"/>
                        </a:lnTo>
                        <a:lnTo>
                          <a:pt x="238" y="124"/>
                        </a:lnTo>
                        <a:lnTo>
                          <a:pt x="238" y="124"/>
                        </a:lnTo>
                        <a:lnTo>
                          <a:pt x="238" y="138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7"/>
                        </a:lnTo>
                        <a:lnTo>
                          <a:pt x="238" y="149"/>
                        </a:lnTo>
                        <a:lnTo>
                          <a:pt x="238" y="149"/>
                        </a:lnTo>
                        <a:lnTo>
                          <a:pt x="232" y="149"/>
                        </a:lnTo>
                        <a:lnTo>
                          <a:pt x="232" y="149"/>
                        </a:lnTo>
                        <a:lnTo>
                          <a:pt x="138" y="15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7" name="Freeform 21"/>
                  <p:cNvSpPr>
                    <a:spLocks noChangeArrowheads="1"/>
                  </p:cNvSpPr>
                  <p:nvPr/>
                </p:nvSpPr>
                <p:spPr bwMode="gray">
                  <a:xfrm>
                    <a:off x="8773337" y="1565810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8" name="Freeform 22"/>
                  <p:cNvSpPr>
                    <a:spLocks noChangeArrowheads="1"/>
                  </p:cNvSpPr>
                  <p:nvPr/>
                </p:nvSpPr>
                <p:spPr bwMode="gray">
                  <a:xfrm>
                    <a:off x="8780818" y="1594663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69" name="Freeform 23"/>
                  <p:cNvSpPr>
                    <a:spLocks noChangeArrowheads="1"/>
                  </p:cNvSpPr>
                  <p:nvPr/>
                </p:nvSpPr>
                <p:spPr bwMode="gray">
                  <a:xfrm>
                    <a:off x="8780818" y="1594663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0" name="Freeform 24"/>
                  <p:cNvSpPr>
                    <a:spLocks noChangeArrowheads="1"/>
                  </p:cNvSpPr>
                  <p:nvPr/>
                </p:nvSpPr>
                <p:spPr bwMode="gray">
                  <a:xfrm>
                    <a:off x="8780818" y="1487801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1" name="Freeform 25"/>
                  <p:cNvSpPr>
                    <a:spLocks noChangeArrowheads="1"/>
                  </p:cNvSpPr>
                  <p:nvPr/>
                </p:nvSpPr>
                <p:spPr bwMode="gray">
                  <a:xfrm>
                    <a:off x="8773337" y="1517722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2" name="Freeform 26"/>
                  <p:cNvSpPr>
                    <a:spLocks noChangeArrowheads="1"/>
                  </p:cNvSpPr>
                  <p:nvPr/>
                </p:nvSpPr>
                <p:spPr bwMode="gray">
                  <a:xfrm>
                    <a:off x="8773337" y="1517722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3" name="Freeform 27"/>
                  <p:cNvSpPr>
                    <a:spLocks noChangeArrowheads="1"/>
                  </p:cNvSpPr>
                  <p:nvPr/>
                </p:nvSpPr>
                <p:spPr bwMode="gray">
                  <a:xfrm>
                    <a:off x="8554269" y="1642751"/>
                    <a:ext cx="119686" cy="130372"/>
                  </a:xfrm>
                  <a:custGeom>
                    <a:avLst/>
                    <a:gdLst>
                      <a:gd name="T0" fmla="*/ 143 w 496"/>
                      <a:gd name="T1" fmla="*/ 269 h 540"/>
                      <a:gd name="T2" fmla="*/ 154 w 496"/>
                      <a:gd name="T3" fmla="*/ 267 h 540"/>
                      <a:gd name="T4" fmla="*/ 172 w 496"/>
                      <a:gd name="T5" fmla="*/ 249 h 540"/>
                      <a:gd name="T6" fmla="*/ 175 w 496"/>
                      <a:gd name="T7" fmla="*/ 241 h 540"/>
                      <a:gd name="T8" fmla="*/ 175 w 496"/>
                      <a:gd name="T9" fmla="*/ 232 h 540"/>
                      <a:gd name="T10" fmla="*/ 163 w 496"/>
                      <a:gd name="T11" fmla="*/ 63 h 540"/>
                      <a:gd name="T12" fmla="*/ 160 w 496"/>
                      <a:gd name="T13" fmla="*/ 0 h 540"/>
                      <a:gd name="T14" fmla="*/ 154 w 496"/>
                      <a:gd name="T15" fmla="*/ 63 h 540"/>
                      <a:gd name="T16" fmla="*/ 146 w 496"/>
                      <a:gd name="T17" fmla="*/ 232 h 540"/>
                      <a:gd name="T18" fmla="*/ 138 w 496"/>
                      <a:gd name="T19" fmla="*/ 238 h 540"/>
                      <a:gd name="T20" fmla="*/ 66 w 496"/>
                      <a:gd name="T21" fmla="*/ 235 h 540"/>
                      <a:gd name="T22" fmla="*/ 26 w 496"/>
                      <a:gd name="T23" fmla="*/ 235 h 540"/>
                      <a:gd name="T24" fmla="*/ 14 w 496"/>
                      <a:gd name="T25" fmla="*/ 238 h 540"/>
                      <a:gd name="T26" fmla="*/ 0 w 496"/>
                      <a:gd name="T27" fmla="*/ 255 h 540"/>
                      <a:gd name="T28" fmla="*/ 3 w 496"/>
                      <a:gd name="T29" fmla="*/ 264 h 540"/>
                      <a:gd name="T30" fmla="*/ 52 w 496"/>
                      <a:gd name="T31" fmla="*/ 330 h 540"/>
                      <a:gd name="T32" fmla="*/ 183 w 496"/>
                      <a:gd name="T33" fmla="*/ 484 h 540"/>
                      <a:gd name="T34" fmla="*/ 220 w 496"/>
                      <a:gd name="T35" fmla="*/ 527 h 540"/>
                      <a:gd name="T36" fmla="*/ 223 w 496"/>
                      <a:gd name="T37" fmla="*/ 530 h 540"/>
                      <a:gd name="T38" fmla="*/ 252 w 496"/>
                      <a:gd name="T39" fmla="*/ 539 h 540"/>
                      <a:gd name="T40" fmla="*/ 281 w 496"/>
                      <a:gd name="T41" fmla="*/ 521 h 540"/>
                      <a:gd name="T42" fmla="*/ 312 w 496"/>
                      <a:gd name="T43" fmla="*/ 481 h 540"/>
                      <a:gd name="T44" fmla="*/ 444 w 496"/>
                      <a:gd name="T45" fmla="*/ 330 h 540"/>
                      <a:gd name="T46" fmla="*/ 487 w 496"/>
                      <a:gd name="T47" fmla="*/ 275 h 540"/>
                      <a:gd name="T48" fmla="*/ 492 w 496"/>
                      <a:gd name="T49" fmla="*/ 269 h 540"/>
                      <a:gd name="T50" fmla="*/ 487 w 496"/>
                      <a:gd name="T51" fmla="*/ 241 h 540"/>
                      <a:gd name="T52" fmla="*/ 470 w 496"/>
                      <a:gd name="T53" fmla="*/ 235 h 540"/>
                      <a:gd name="T54" fmla="*/ 458 w 496"/>
                      <a:gd name="T55" fmla="*/ 235 h 540"/>
                      <a:gd name="T56" fmla="*/ 369 w 496"/>
                      <a:gd name="T57" fmla="*/ 238 h 540"/>
                      <a:gd name="T58" fmla="*/ 346 w 496"/>
                      <a:gd name="T59" fmla="*/ 238 h 540"/>
                      <a:gd name="T60" fmla="*/ 346 w 496"/>
                      <a:gd name="T61" fmla="*/ 232 h 540"/>
                      <a:gd name="T62" fmla="*/ 338 w 496"/>
                      <a:gd name="T63" fmla="*/ 63 h 540"/>
                      <a:gd name="T64" fmla="*/ 332 w 496"/>
                      <a:gd name="T65" fmla="*/ 0 h 540"/>
                      <a:gd name="T66" fmla="*/ 329 w 496"/>
                      <a:gd name="T67" fmla="*/ 63 h 540"/>
                      <a:gd name="T68" fmla="*/ 318 w 496"/>
                      <a:gd name="T69" fmla="*/ 232 h 540"/>
                      <a:gd name="T70" fmla="*/ 321 w 496"/>
                      <a:gd name="T71" fmla="*/ 249 h 540"/>
                      <a:gd name="T72" fmla="*/ 338 w 496"/>
                      <a:gd name="T73" fmla="*/ 267 h 540"/>
                      <a:gd name="T74" fmla="*/ 355 w 496"/>
                      <a:gd name="T75" fmla="*/ 269 h 540"/>
                      <a:gd name="T76" fmla="*/ 427 w 496"/>
                      <a:gd name="T77" fmla="*/ 272 h 540"/>
                      <a:gd name="T78" fmla="*/ 412 w 496"/>
                      <a:gd name="T79" fmla="*/ 301 h 540"/>
                      <a:gd name="T80" fmla="*/ 278 w 496"/>
                      <a:gd name="T81" fmla="*/ 450 h 540"/>
                      <a:gd name="T82" fmla="*/ 241 w 496"/>
                      <a:gd name="T83" fmla="*/ 479 h 540"/>
                      <a:gd name="T84" fmla="*/ 172 w 496"/>
                      <a:gd name="T85" fmla="*/ 401 h 540"/>
                      <a:gd name="T86" fmla="*/ 54 w 496"/>
                      <a:gd name="T87" fmla="*/ 272 h 540"/>
                      <a:gd name="T88" fmla="*/ 123 w 496"/>
                      <a:gd name="T89" fmla="*/ 269 h 540"/>
                      <a:gd name="T90" fmla="*/ 28 w 496"/>
                      <a:gd name="T91" fmla="*/ 272 h 540"/>
                      <a:gd name="T92" fmla="*/ 26 w 496"/>
                      <a:gd name="T93" fmla="*/ 272 h 540"/>
                      <a:gd name="T94" fmla="*/ 346 w 496"/>
                      <a:gd name="T95" fmla="*/ 238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96" h="540">
                        <a:moveTo>
                          <a:pt x="123" y="269"/>
                        </a:moveTo>
                        <a:lnTo>
                          <a:pt x="123" y="269"/>
                        </a:lnTo>
                        <a:lnTo>
                          <a:pt x="138" y="269"/>
                        </a:lnTo>
                        <a:lnTo>
                          <a:pt x="143" y="269"/>
                        </a:lnTo>
                        <a:lnTo>
                          <a:pt x="146" y="269"/>
                        </a:lnTo>
                        <a:lnTo>
                          <a:pt x="146" y="269"/>
                        </a:lnTo>
                        <a:lnTo>
                          <a:pt x="154" y="267"/>
                        </a:lnTo>
                        <a:lnTo>
                          <a:pt x="154" y="267"/>
                        </a:lnTo>
                        <a:lnTo>
                          <a:pt x="160" y="264"/>
                        </a:lnTo>
                        <a:lnTo>
                          <a:pt x="166" y="261"/>
                        </a:lnTo>
                        <a:lnTo>
                          <a:pt x="172" y="249"/>
                        </a:lnTo>
                        <a:lnTo>
                          <a:pt x="172" y="249"/>
                        </a:lnTo>
                        <a:lnTo>
                          <a:pt x="175" y="246"/>
                        </a:lnTo>
                        <a:lnTo>
                          <a:pt x="175" y="243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38"/>
                        </a:lnTo>
                        <a:lnTo>
                          <a:pt x="175" y="238"/>
                        </a:lnTo>
                        <a:lnTo>
                          <a:pt x="175" y="232"/>
                        </a:lnTo>
                        <a:lnTo>
                          <a:pt x="175" y="232"/>
                        </a:lnTo>
                        <a:lnTo>
                          <a:pt x="169" y="138"/>
                        </a:lnTo>
                        <a:lnTo>
                          <a:pt x="169" y="138"/>
                        </a:lnTo>
                        <a:lnTo>
                          <a:pt x="163" y="63"/>
                        </a:lnTo>
                        <a:lnTo>
                          <a:pt x="163" y="63"/>
                        </a:lnTo>
                        <a:lnTo>
                          <a:pt x="160" y="17"/>
                        </a:lnTo>
                        <a:lnTo>
                          <a:pt x="160" y="17"/>
                        </a:lnTo>
                        <a:lnTo>
                          <a:pt x="160" y="0"/>
                        </a:lnTo>
                        <a:lnTo>
                          <a:pt x="160" y="0"/>
                        </a:lnTo>
                        <a:lnTo>
                          <a:pt x="157" y="17"/>
                        </a:lnTo>
                        <a:lnTo>
                          <a:pt x="157" y="17"/>
                        </a:lnTo>
                        <a:lnTo>
                          <a:pt x="154" y="63"/>
                        </a:lnTo>
                        <a:lnTo>
                          <a:pt x="154" y="63"/>
                        </a:lnTo>
                        <a:lnTo>
                          <a:pt x="152" y="138"/>
                        </a:lnTo>
                        <a:lnTo>
                          <a:pt x="152" y="138"/>
                        </a:lnTo>
                        <a:lnTo>
                          <a:pt x="146" y="232"/>
                        </a:lnTo>
                        <a:lnTo>
                          <a:pt x="146" y="232"/>
                        </a:lnTo>
                        <a:lnTo>
                          <a:pt x="146" y="238"/>
                        </a:lnTo>
                        <a:lnTo>
                          <a:pt x="143" y="238"/>
                        </a:lnTo>
                        <a:lnTo>
                          <a:pt x="138" y="238"/>
                        </a:lnTo>
                        <a:lnTo>
                          <a:pt x="138" y="238"/>
                        </a:lnTo>
                        <a:lnTo>
                          <a:pt x="123" y="238"/>
                        </a:lnTo>
                        <a:lnTo>
                          <a:pt x="123" y="238"/>
                        </a:lnTo>
                        <a:lnTo>
                          <a:pt x="66" y="235"/>
                        </a:lnTo>
                        <a:lnTo>
                          <a:pt x="66" y="235"/>
                        </a:lnTo>
                        <a:lnTo>
                          <a:pt x="34" y="235"/>
                        </a:lnTo>
                        <a:lnTo>
                          <a:pt x="28" y="235"/>
                        </a:lnTo>
                        <a:lnTo>
                          <a:pt x="26" y="235"/>
                        </a:lnTo>
                        <a:lnTo>
                          <a:pt x="26" y="235"/>
                        </a:lnTo>
                        <a:lnTo>
                          <a:pt x="20" y="235"/>
                        </a:lnTo>
                        <a:lnTo>
                          <a:pt x="20" y="235"/>
                        </a:lnTo>
                        <a:lnTo>
                          <a:pt x="14" y="238"/>
                        </a:lnTo>
                        <a:lnTo>
                          <a:pt x="6" y="243"/>
                        </a:lnTo>
                        <a:lnTo>
                          <a:pt x="6" y="243"/>
                        </a:lnTo>
                        <a:lnTo>
                          <a:pt x="0" y="255"/>
                        </a:lnTo>
                        <a:lnTo>
                          <a:pt x="0" y="255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3" y="264"/>
                        </a:lnTo>
                        <a:lnTo>
                          <a:pt x="3" y="264"/>
                        </a:lnTo>
                        <a:lnTo>
                          <a:pt x="6" y="275"/>
                        </a:lnTo>
                        <a:lnTo>
                          <a:pt x="11" y="281"/>
                        </a:lnTo>
                        <a:lnTo>
                          <a:pt x="11" y="281"/>
                        </a:lnTo>
                        <a:lnTo>
                          <a:pt x="52" y="330"/>
                        </a:lnTo>
                        <a:lnTo>
                          <a:pt x="52" y="330"/>
                        </a:lnTo>
                        <a:lnTo>
                          <a:pt x="138" y="432"/>
                        </a:lnTo>
                        <a:lnTo>
                          <a:pt x="138" y="432"/>
                        </a:lnTo>
                        <a:lnTo>
                          <a:pt x="183" y="484"/>
                        </a:lnTo>
                        <a:lnTo>
                          <a:pt x="183" y="484"/>
                        </a:lnTo>
                        <a:lnTo>
                          <a:pt x="206" y="510"/>
                        </a:lnTo>
                        <a:lnTo>
                          <a:pt x="218" y="521"/>
                        </a:lnTo>
                        <a:lnTo>
                          <a:pt x="220" y="527"/>
                        </a:lnTo>
                        <a:lnTo>
                          <a:pt x="220" y="527"/>
                        </a:lnTo>
                        <a:lnTo>
                          <a:pt x="223" y="527"/>
                        </a:lnTo>
                        <a:lnTo>
                          <a:pt x="223" y="530"/>
                        </a:lnTo>
                        <a:lnTo>
                          <a:pt x="223" y="530"/>
                        </a:lnTo>
                        <a:lnTo>
                          <a:pt x="226" y="533"/>
                        </a:lnTo>
                        <a:lnTo>
                          <a:pt x="226" y="533"/>
                        </a:lnTo>
                        <a:lnTo>
                          <a:pt x="238" y="539"/>
                        </a:lnTo>
                        <a:lnTo>
                          <a:pt x="252" y="539"/>
                        </a:lnTo>
                        <a:lnTo>
                          <a:pt x="252" y="539"/>
                        </a:lnTo>
                        <a:lnTo>
                          <a:pt x="264" y="536"/>
                        </a:lnTo>
                        <a:lnTo>
                          <a:pt x="275" y="527"/>
                        </a:lnTo>
                        <a:lnTo>
                          <a:pt x="281" y="521"/>
                        </a:lnTo>
                        <a:lnTo>
                          <a:pt x="292" y="507"/>
                        </a:lnTo>
                        <a:lnTo>
                          <a:pt x="292" y="507"/>
                        </a:lnTo>
                        <a:lnTo>
                          <a:pt x="312" y="481"/>
                        </a:lnTo>
                        <a:lnTo>
                          <a:pt x="312" y="481"/>
                        </a:lnTo>
                        <a:lnTo>
                          <a:pt x="358" y="430"/>
                        </a:lnTo>
                        <a:lnTo>
                          <a:pt x="358" y="430"/>
                        </a:lnTo>
                        <a:lnTo>
                          <a:pt x="444" y="330"/>
                        </a:lnTo>
                        <a:lnTo>
                          <a:pt x="444" y="330"/>
                        </a:lnTo>
                        <a:lnTo>
                          <a:pt x="484" y="281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90" y="275"/>
                        </a:lnTo>
                        <a:lnTo>
                          <a:pt x="490" y="275"/>
                        </a:lnTo>
                        <a:lnTo>
                          <a:pt x="492" y="269"/>
                        </a:lnTo>
                        <a:lnTo>
                          <a:pt x="492" y="269"/>
                        </a:lnTo>
                        <a:lnTo>
                          <a:pt x="495" y="261"/>
                        </a:lnTo>
                        <a:lnTo>
                          <a:pt x="492" y="252"/>
                        </a:lnTo>
                        <a:lnTo>
                          <a:pt x="492" y="252"/>
                        </a:lnTo>
                        <a:lnTo>
                          <a:pt x="487" y="241"/>
                        </a:lnTo>
                        <a:lnTo>
                          <a:pt x="487" y="241"/>
                        </a:lnTo>
                        <a:lnTo>
                          <a:pt x="481" y="238"/>
                        </a:lnTo>
                        <a:lnTo>
                          <a:pt x="481" y="238"/>
                        </a:lnTo>
                        <a:lnTo>
                          <a:pt x="470" y="235"/>
                        </a:lnTo>
                        <a:lnTo>
                          <a:pt x="467" y="235"/>
                        </a:lnTo>
                        <a:lnTo>
                          <a:pt x="467" y="235"/>
                        </a:lnTo>
                        <a:lnTo>
                          <a:pt x="464" y="235"/>
                        </a:lnTo>
                        <a:lnTo>
                          <a:pt x="458" y="235"/>
                        </a:lnTo>
                        <a:lnTo>
                          <a:pt x="458" y="235"/>
                        </a:lnTo>
                        <a:lnTo>
                          <a:pt x="427" y="235"/>
                        </a:lnTo>
                        <a:lnTo>
                          <a:pt x="427" y="235"/>
                        </a:lnTo>
                        <a:lnTo>
                          <a:pt x="369" y="238"/>
                        </a:lnTo>
                        <a:lnTo>
                          <a:pt x="369" y="238"/>
                        </a:lnTo>
                        <a:lnTo>
                          <a:pt x="355" y="238"/>
                        </a:lnTo>
                        <a:lnTo>
                          <a:pt x="349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2"/>
                        </a:lnTo>
                        <a:lnTo>
                          <a:pt x="346" y="232"/>
                        </a:lnTo>
                        <a:lnTo>
                          <a:pt x="341" y="138"/>
                        </a:lnTo>
                        <a:lnTo>
                          <a:pt x="341" y="138"/>
                        </a:lnTo>
                        <a:lnTo>
                          <a:pt x="338" y="63"/>
                        </a:lnTo>
                        <a:lnTo>
                          <a:pt x="338" y="63"/>
                        </a:lnTo>
                        <a:lnTo>
                          <a:pt x="335" y="17"/>
                        </a:lnTo>
                        <a:lnTo>
                          <a:pt x="335" y="17"/>
                        </a:lnTo>
                        <a:lnTo>
                          <a:pt x="332" y="0"/>
                        </a:lnTo>
                        <a:lnTo>
                          <a:pt x="332" y="0"/>
                        </a:lnTo>
                        <a:lnTo>
                          <a:pt x="332" y="17"/>
                        </a:lnTo>
                        <a:lnTo>
                          <a:pt x="332" y="17"/>
                        </a:lnTo>
                        <a:lnTo>
                          <a:pt x="329" y="63"/>
                        </a:lnTo>
                        <a:lnTo>
                          <a:pt x="329" y="63"/>
                        </a:lnTo>
                        <a:lnTo>
                          <a:pt x="324" y="138"/>
                        </a:lnTo>
                        <a:lnTo>
                          <a:pt x="324" y="138"/>
                        </a:lnTo>
                        <a:lnTo>
                          <a:pt x="318" y="232"/>
                        </a:lnTo>
                        <a:lnTo>
                          <a:pt x="318" y="238"/>
                        </a:lnTo>
                        <a:lnTo>
                          <a:pt x="318" y="238"/>
                        </a:lnTo>
                        <a:lnTo>
                          <a:pt x="321" y="249"/>
                        </a:lnTo>
                        <a:lnTo>
                          <a:pt x="321" y="249"/>
                        </a:lnTo>
                        <a:lnTo>
                          <a:pt x="327" y="261"/>
                        </a:lnTo>
                        <a:lnTo>
                          <a:pt x="332" y="264"/>
                        </a:lnTo>
                        <a:lnTo>
                          <a:pt x="338" y="267"/>
                        </a:lnTo>
                        <a:lnTo>
                          <a:pt x="338" y="267"/>
                        </a:lnTo>
                        <a:lnTo>
                          <a:pt x="344" y="267"/>
                        </a:lnTo>
                        <a:lnTo>
                          <a:pt x="346" y="269"/>
                        </a:lnTo>
                        <a:lnTo>
                          <a:pt x="349" y="269"/>
                        </a:lnTo>
                        <a:lnTo>
                          <a:pt x="355" y="269"/>
                        </a:lnTo>
                        <a:lnTo>
                          <a:pt x="355" y="269"/>
                        </a:lnTo>
                        <a:lnTo>
                          <a:pt x="369" y="269"/>
                        </a:lnTo>
                        <a:lnTo>
                          <a:pt x="369" y="269"/>
                        </a:lnTo>
                        <a:lnTo>
                          <a:pt x="427" y="272"/>
                        </a:lnTo>
                        <a:lnTo>
                          <a:pt x="427" y="272"/>
                        </a:lnTo>
                        <a:lnTo>
                          <a:pt x="438" y="272"/>
                        </a:lnTo>
                        <a:lnTo>
                          <a:pt x="438" y="272"/>
                        </a:lnTo>
                        <a:lnTo>
                          <a:pt x="412" y="301"/>
                        </a:lnTo>
                        <a:lnTo>
                          <a:pt x="412" y="301"/>
                        </a:lnTo>
                        <a:lnTo>
                          <a:pt x="324" y="401"/>
                        </a:lnTo>
                        <a:lnTo>
                          <a:pt x="324" y="401"/>
                        </a:lnTo>
                        <a:lnTo>
                          <a:pt x="278" y="450"/>
                        </a:lnTo>
                        <a:lnTo>
                          <a:pt x="278" y="450"/>
                        </a:lnTo>
                        <a:lnTo>
                          <a:pt x="255" y="476"/>
                        </a:lnTo>
                        <a:lnTo>
                          <a:pt x="246" y="487"/>
                        </a:lnTo>
                        <a:lnTo>
                          <a:pt x="241" y="479"/>
                        </a:lnTo>
                        <a:lnTo>
                          <a:pt x="241" y="479"/>
                        </a:lnTo>
                        <a:lnTo>
                          <a:pt x="218" y="453"/>
                        </a:lnTo>
                        <a:lnTo>
                          <a:pt x="218" y="453"/>
                        </a:lnTo>
                        <a:lnTo>
                          <a:pt x="172" y="401"/>
                        </a:lnTo>
                        <a:lnTo>
                          <a:pt x="172" y="401"/>
                        </a:lnTo>
                        <a:lnTo>
                          <a:pt x="83" y="304"/>
                        </a:lnTo>
                        <a:lnTo>
                          <a:pt x="83" y="304"/>
                        </a:lnTo>
                        <a:lnTo>
                          <a:pt x="54" y="272"/>
                        </a:lnTo>
                        <a:lnTo>
                          <a:pt x="54" y="272"/>
                        </a:lnTo>
                        <a:lnTo>
                          <a:pt x="66" y="272"/>
                        </a:lnTo>
                        <a:lnTo>
                          <a:pt x="66" y="272"/>
                        </a:lnTo>
                        <a:lnTo>
                          <a:pt x="123" y="269"/>
                        </a:lnTo>
                        <a:close/>
                        <a:moveTo>
                          <a:pt x="146" y="238"/>
                        </a:moveTo>
                        <a:lnTo>
                          <a:pt x="146" y="238"/>
                        </a:lnTo>
                        <a:close/>
                        <a:moveTo>
                          <a:pt x="26" y="272"/>
                        </a:moveTo>
                        <a:lnTo>
                          <a:pt x="28" y="272"/>
                        </a:lnTo>
                        <a:lnTo>
                          <a:pt x="28" y="272"/>
                        </a:lnTo>
                        <a:lnTo>
                          <a:pt x="26" y="272"/>
                        </a:lnTo>
                        <a:close/>
                        <a:moveTo>
                          <a:pt x="28" y="272"/>
                        </a:moveTo>
                        <a:lnTo>
                          <a:pt x="26" y="272"/>
                        </a:lnTo>
                        <a:lnTo>
                          <a:pt x="28" y="272"/>
                        </a:lnTo>
                        <a:close/>
                        <a:moveTo>
                          <a:pt x="467" y="272"/>
                        </a:moveTo>
                        <a:lnTo>
                          <a:pt x="467" y="272"/>
                        </a:lnTo>
                        <a:close/>
                        <a:moveTo>
                          <a:pt x="346" y="238"/>
                        </a:moveTo>
                        <a:lnTo>
                          <a:pt x="346" y="238"/>
                        </a:lnTo>
                        <a:close/>
                        <a:moveTo>
                          <a:pt x="346" y="238"/>
                        </a:moveTo>
                        <a:lnTo>
                          <a:pt x="346" y="2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4" name="Freeform 28"/>
                  <p:cNvSpPr>
                    <a:spLocks noChangeArrowheads="1"/>
                  </p:cNvSpPr>
                  <p:nvPr/>
                </p:nvSpPr>
                <p:spPr bwMode="gray">
                  <a:xfrm>
                    <a:off x="8554269" y="1642751"/>
                    <a:ext cx="119686" cy="130372"/>
                  </a:xfrm>
                  <a:custGeom>
                    <a:avLst/>
                    <a:gdLst>
                      <a:gd name="T0" fmla="*/ 138 w 496"/>
                      <a:gd name="T1" fmla="*/ 269 h 540"/>
                      <a:gd name="T2" fmla="*/ 146 w 496"/>
                      <a:gd name="T3" fmla="*/ 269 h 540"/>
                      <a:gd name="T4" fmla="*/ 160 w 496"/>
                      <a:gd name="T5" fmla="*/ 264 h 540"/>
                      <a:gd name="T6" fmla="*/ 172 w 496"/>
                      <a:gd name="T7" fmla="*/ 249 h 540"/>
                      <a:gd name="T8" fmla="*/ 175 w 496"/>
                      <a:gd name="T9" fmla="*/ 241 h 540"/>
                      <a:gd name="T10" fmla="*/ 175 w 496"/>
                      <a:gd name="T11" fmla="*/ 238 h 540"/>
                      <a:gd name="T12" fmla="*/ 175 w 496"/>
                      <a:gd name="T13" fmla="*/ 232 h 540"/>
                      <a:gd name="T14" fmla="*/ 163 w 496"/>
                      <a:gd name="T15" fmla="*/ 63 h 540"/>
                      <a:gd name="T16" fmla="*/ 160 w 496"/>
                      <a:gd name="T17" fmla="*/ 17 h 540"/>
                      <a:gd name="T18" fmla="*/ 157 w 496"/>
                      <a:gd name="T19" fmla="*/ 17 h 540"/>
                      <a:gd name="T20" fmla="*/ 154 w 496"/>
                      <a:gd name="T21" fmla="*/ 63 h 540"/>
                      <a:gd name="T22" fmla="*/ 146 w 496"/>
                      <a:gd name="T23" fmla="*/ 232 h 540"/>
                      <a:gd name="T24" fmla="*/ 143 w 496"/>
                      <a:gd name="T25" fmla="*/ 238 h 540"/>
                      <a:gd name="T26" fmla="*/ 123 w 496"/>
                      <a:gd name="T27" fmla="*/ 238 h 540"/>
                      <a:gd name="T28" fmla="*/ 66 w 496"/>
                      <a:gd name="T29" fmla="*/ 235 h 540"/>
                      <a:gd name="T30" fmla="*/ 26 w 496"/>
                      <a:gd name="T31" fmla="*/ 235 h 540"/>
                      <a:gd name="T32" fmla="*/ 20 w 496"/>
                      <a:gd name="T33" fmla="*/ 235 h 540"/>
                      <a:gd name="T34" fmla="*/ 6 w 496"/>
                      <a:gd name="T35" fmla="*/ 243 h 540"/>
                      <a:gd name="T36" fmla="*/ 0 w 496"/>
                      <a:gd name="T37" fmla="*/ 258 h 540"/>
                      <a:gd name="T38" fmla="*/ 3 w 496"/>
                      <a:gd name="T39" fmla="*/ 264 h 540"/>
                      <a:gd name="T40" fmla="*/ 11 w 496"/>
                      <a:gd name="T41" fmla="*/ 281 h 540"/>
                      <a:gd name="T42" fmla="*/ 138 w 496"/>
                      <a:gd name="T43" fmla="*/ 432 h 540"/>
                      <a:gd name="T44" fmla="*/ 183 w 496"/>
                      <a:gd name="T45" fmla="*/ 484 h 540"/>
                      <a:gd name="T46" fmla="*/ 220 w 496"/>
                      <a:gd name="T47" fmla="*/ 527 h 540"/>
                      <a:gd name="T48" fmla="*/ 223 w 496"/>
                      <a:gd name="T49" fmla="*/ 530 h 540"/>
                      <a:gd name="T50" fmla="*/ 226 w 496"/>
                      <a:gd name="T51" fmla="*/ 533 h 540"/>
                      <a:gd name="T52" fmla="*/ 252 w 496"/>
                      <a:gd name="T53" fmla="*/ 539 h 540"/>
                      <a:gd name="T54" fmla="*/ 281 w 496"/>
                      <a:gd name="T55" fmla="*/ 521 h 540"/>
                      <a:gd name="T56" fmla="*/ 312 w 496"/>
                      <a:gd name="T57" fmla="*/ 481 h 540"/>
                      <a:gd name="T58" fmla="*/ 358 w 496"/>
                      <a:gd name="T59" fmla="*/ 430 h 540"/>
                      <a:gd name="T60" fmla="*/ 484 w 496"/>
                      <a:gd name="T61" fmla="*/ 281 h 540"/>
                      <a:gd name="T62" fmla="*/ 487 w 496"/>
                      <a:gd name="T63" fmla="*/ 275 h 540"/>
                      <a:gd name="T64" fmla="*/ 492 w 496"/>
                      <a:gd name="T65" fmla="*/ 269 h 540"/>
                      <a:gd name="T66" fmla="*/ 492 w 496"/>
                      <a:gd name="T67" fmla="*/ 252 h 540"/>
                      <a:gd name="T68" fmla="*/ 487 w 496"/>
                      <a:gd name="T69" fmla="*/ 241 h 540"/>
                      <a:gd name="T70" fmla="*/ 470 w 496"/>
                      <a:gd name="T71" fmla="*/ 235 h 540"/>
                      <a:gd name="T72" fmla="*/ 464 w 496"/>
                      <a:gd name="T73" fmla="*/ 235 h 540"/>
                      <a:gd name="T74" fmla="*/ 427 w 496"/>
                      <a:gd name="T75" fmla="*/ 235 h 540"/>
                      <a:gd name="T76" fmla="*/ 369 w 496"/>
                      <a:gd name="T77" fmla="*/ 238 h 540"/>
                      <a:gd name="T78" fmla="*/ 346 w 496"/>
                      <a:gd name="T79" fmla="*/ 238 h 540"/>
                      <a:gd name="T80" fmla="*/ 346 w 496"/>
                      <a:gd name="T81" fmla="*/ 238 h 540"/>
                      <a:gd name="T82" fmla="*/ 341 w 496"/>
                      <a:gd name="T83" fmla="*/ 138 h 540"/>
                      <a:gd name="T84" fmla="*/ 338 w 496"/>
                      <a:gd name="T85" fmla="*/ 63 h 540"/>
                      <a:gd name="T86" fmla="*/ 332 w 496"/>
                      <a:gd name="T87" fmla="*/ 0 h 540"/>
                      <a:gd name="T88" fmla="*/ 332 w 496"/>
                      <a:gd name="T89" fmla="*/ 17 h 540"/>
                      <a:gd name="T90" fmla="*/ 324 w 496"/>
                      <a:gd name="T91" fmla="*/ 138 h 540"/>
                      <a:gd name="T92" fmla="*/ 318 w 496"/>
                      <a:gd name="T93" fmla="*/ 238 h 540"/>
                      <a:gd name="T94" fmla="*/ 321 w 496"/>
                      <a:gd name="T95" fmla="*/ 249 h 540"/>
                      <a:gd name="T96" fmla="*/ 338 w 496"/>
                      <a:gd name="T97" fmla="*/ 267 h 540"/>
                      <a:gd name="T98" fmla="*/ 346 w 496"/>
                      <a:gd name="T99" fmla="*/ 269 h 540"/>
                      <a:gd name="T100" fmla="*/ 355 w 496"/>
                      <a:gd name="T101" fmla="*/ 269 h 540"/>
                      <a:gd name="T102" fmla="*/ 427 w 496"/>
                      <a:gd name="T103" fmla="*/ 272 h 540"/>
                      <a:gd name="T104" fmla="*/ 438 w 496"/>
                      <a:gd name="T105" fmla="*/ 272 h 540"/>
                      <a:gd name="T106" fmla="*/ 324 w 496"/>
                      <a:gd name="T107" fmla="*/ 401 h 540"/>
                      <a:gd name="T108" fmla="*/ 278 w 496"/>
                      <a:gd name="T109" fmla="*/ 450 h 540"/>
                      <a:gd name="T110" fmla="*/ 241 w 496"/>
                      <a:gd name="T111" fmla="*/ 479 h 540"/>
                      <a:gd name="T112" fmla="*/ 218 w 496"/>
                      <a:gd name="T113" fmla="*/ 453 h 540"/>
                      <a:gd name="T114" fmla="*/ 83 w 496"/>
                      <a:gd name="T115" fmla="*/ 304 h 540"/>
                      <a:gd name="T116" fmla="*/ 54 w 496"/>
                      <a:gd name="T117" fmla="*/ 272 h 540"/>
                      <a:gd name="T118" fmla="*/ 123 w 496"/>
                      <a:gd name="T119" fmla="*/ 269 h 5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6" h="540">
                        <a:moveTo>
                          <a:pt x="123" y="269"/>
                        </a:moveTo>
                        <a:lnTo>
                          <a:pt x="123" y="269"/>
                        </a:lnTo>
                        <a:lnTo>
                          <a:pt x="138" y="269"/>
                        </a:lnTo>
                        <a:lnTo>
                          <a:pt x="143" y="269"/>
                        </a:lnTo>
                        <a:lnTo>
                          <a:pt x="146" y="269"/>
                        </a:lnTo>
                        <a:lnTo>
                          <a:pt x="146" y="269"/>
                        </a:lnTo>
                        <a:lnTo>
                          <a:pt x="154" y="267"/>
                        </a:lnTo>
                        <a:lnTo>
                          <a:pt x="154" y="267"/>
                        </a:lnTo>
                        <a:lnTo>
                          <a:pt x="160" y="264"/>
                        </a:lnTo>
                        <a:lnTo>
                          <a:pt x="166" y="261"/>
                        </a:lnTo>
                        <a:lnTo>
                          <a:pt x="172" y="249"/>
                        </a:lnTo>
                        <a:lnTo>
                          <a:pt x="172" y="249"/>
                        </a:lnTo>
                        <a:lnTo>
                          <a:pt x="175" y="246"/>
                        </a:lnTo>
                        <a:lnTo>
                          <a:pt x="175" y="243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41"/>
                        </a:lnTo>
                        <a:lnTo>
                          <a:pt x="175" y="238"/>
                        </a:lnTo>
                        <a:lnTo>
                          <a:pt x="175" y="238"/>
                        </a:lnTo>
                        <a:lnTo>
                          <a:pt x="175" y="232"/>
                        </a:lnTo>
                        <a:lnTo>
                          <a:pt x="175" y="232"/>
                        </a:lnTo>
                        <a:lnTo>
                          <a:pt x="169" y="138"/>
                        </a:lnTo>
                        <a:lnTo>
                          <a:pt x="169" y="138"/>
                        </a:lnTo>
                        <a:lnTo>
                          <a:pt x="163" y="63"/>
                        </a:lnTo>
                        <a:lnTo>
                          <a:pt x="163" y="63"/>
                        </a:lnTo>
                        <a:lnTo>
                          <a:pt x="160" y="17"/>
                        </a:lnTo>
                        <a:lnTo>
                          <a:pt x="160" y="17"/>
                        </a:lnTo>
                        <a:lnTo>
                          <a:pt x="160" y="0"/>
                        </a:lnTo>
                        <a:lnTo>
                          <a:pt x="160" y="0"/>
                        </a:lnTo>
                        <a:lnTo>
                          <a:pt x="157" y="17"/>
                        </a:lnTo>
                        <a:lnTo>
                          <a:pt x="157" y="17"/>
                        </a:lnTo>
                        <a:lnTo>
                          <a:pt x="154" y="63"/>
                        </a:lnTo>
                        <a:lnTo>
                          <a:pt x="154" y="63"/>
                        </a:lnTo>
                        <a:lnTo>
                          <a:pt x="152" y="138"/>
                        </a:lnTo>
                        <a:lnTo>
                          <a:pt x="152" y="138"/>
                        </a:lnTo>
                        <a:lnTo>
                          <a:pt x="146" y="232"/>
                        </a:lnTo>
                        <a:lnTo>
                          <a:pt x="146" y="232"/>
                        </a:lnTo>
                        <a:lnTo>
                          <a:pt x="146" y="238"/>
                        </a:lnTo>
                        <a:lnTo>
                          <a:pt x="143" y="238"/>
                        </a:lnTo>
                        <a:lnTo>
                          <a:pt x="138" y="238"/>
                        </a:lnTo>
                        <a:lnTo>
                          <a:pt x="138" y="238"/>
                        </a:lnTo>
                        <a:lnTo>
                          <a:pt x="123" y="238"/>
                        </a:lnTo>
                        <a:lnTo>
                          <a:pt x="123" y="238"/>
                        </a:lnTo>
                        <a:lnTo>
                          <a:pt x="66" y="235"/>
                        </a:lnTo>
                        <a:lnTo>
                          <a:pt x="66" y="235"/>
                        </a:lnTo>
                        <a:lnTo>
                          <a:pt x="34" y="235"/>
                        </a:lnTo>
                        <a:lnTo>
                          <a:pt x="28" y="235"/>
                        </a:lnTo>
                        <a:lnTo>
                          <a:pt x="26" y="235"/>
                        </a:lnTo>
                        <a:lnTo>
                          <a:pt x="26" y="235"/>
                        </a:lnTo>
                        <a:lnTo>
                          <a:pt x="20" y="235"/>
                        </a:lnTo>
                        <a:lnTo>
                          <a:pt x="20" y="235"/>
                        </a:lnTo>
                        <a:lnTo>
                          <a:pt x="14" y="238"/>
                        </a:lnTo>
                        <a:lnTo>
                          <a:pt x="6" y="243"/>
                        </a:lnTo>
                        <a:lnTo>
                          <a:pt x="6" y="243"/>
                        </a:lnTo>
                        <a:lnTo>
                          <a:pt x="0" y="255"/>
                        </a:lnTo>
                        <a:lnTo>
                          <a:pt x="0" y="255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3" y="264"/>
                        </a:lnTo>
                        <a:lnTo>
                          <a:pt x="3" y="264"/>
                        </a:lnTo>
                        <a:lnTo>
                          <a:pt x="6" y="275"/>
                        </a:lnTo>
                        <a:lnTo>
                          <a:pt x="11" y="281"/>
                        </a:lnTo>
                        <a:lnTo>
                          <a:pt x="11" y="281"/>
                        </a:lnTo>
                        <a:lnTo>
                          <a:pt x="52" y="330"/>
                        </a:lnTo>
                        <a:lnTo>
                          <a:pt x="52" y="330"/>
                        </a:lnTo>
                        <a:lnTo>
                          <a:pt x="138" y="432"/>
                        </a:lnTo>
                        <a:lnTo>
                          <a:pt x="138" y="432"/>
                        </a:lnTo>
                        <a:lnTo>
                          <a:pt x="183" y="484"/>
                        </a:lnTo>
                        <a:lnTo>
                          <a:pt x="183" y="484"/>
                        </a:lnTo>
                        <a:lnTo>
                          <a:pt x="206" y="510"/>
                        </a:lnTo>
                        <a:lnTo>
                          <a:pt x="218" y="521"/>
                        </a:lnTo>
                        <a:lnTo>
                          <a:pt x="220" y="527"/>
                        </a:lnTo>
                        <a:lnTo>
                          <a:pt x="220" y="527"/>
                        </a:lnTo>
                        <a:lnTo>
                          <a:pt x="223" y="527"/>
                        </a:lnTo>
                        <a:lnTo>
                          <a:pt x="223" y="530"/>
                        </a:lnTo>
                        <a:lnTo>
                          <a:pt x="223" y="530"/>
                        </a:lnTo>
                        <a:lnTo>
                          <a:pt x="226" y="533"/>
                        </a:lnTo>
                        <a:lnTo>
                          <a:pt x="226" y="533"/>
                        </a:lnTo>
                        <a:lnTo>
                          <a:pt x="238" y="539"/>
                        </a:lnTo>
                        <a:lnTo>
                          <a:pt x="252" y="539"/>
                        </a:lnTo>
                        <a:lnTo>
                          <a:pt x="252" y="539"/>
                        </a:lnTo>
                        <a:lnTo>
                          <a:pt x="264" y="536"/>
                        </a:lnTo>
                        <a:lnTo>
                          <a:pt x="275" y="527"/>
                        </a:lnTo>
                        <a:lnTo>
                          <a:pt x="281" y="521"/>
                        </a:lnTo>
                        <a:lnTo>
                          <a:pt x="292" y="507"/>
                        </a:lnTo>
                        <a:lnTo>
                          <a:pt x="292" y="507"/>
                        </a:lnTo>
                        <a:lnTo>
                          <a:pt x="312" y="481"/>
                        </a:lnTo>
                        <a:lnTo>
                          <a:pt x="312" y="481"/>
                        </a:lnTo>
                        <a:lnTo>
                          <a:pt x="358" y="430"/>
                        </a:lnTo>
                        <a:lnTo>
                          <a:pt x="358" y="430"/>
                        </a:lnTo>
                        <a:lnTo>
                          <a:pt x="444" y="330"/>
                        </a:lnTo>
                        <a:lnTo>
                          <a:pt x="444" y="330"/>
                        </a:lnTo>
                        <a:lnTo>
                          <a:pt x="484" y="281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87" y="275"/>
                        </a:lnTo>
                        <a:lnTo>
                          <a:pt x="490" y="275"/>
                        </a:lnTo>
                        <a:lnTo>
                          <a:pt x="490" y="275"/>
                        </a:lnTo>
                        <a:lnTo>
                          <a:pt x="492" y="269"/>
                        </a:lnTo>
                        <a:lnTo>
                          <a:pt x="492" y="269"/>
                        </a:lnTo>
                        <a:lnTo>
                          <a:pt x="495" y="261"/>
                        </a:lnTo>
                        <a:lnTo>
                          <a:pt x="492" y="252"/>
                        </a:lnTo>
                        <a:lnTo>
                          <a:pt x="492" y="252"/>
                        </a:lnTo>
                        <a:lnTo>
                          <a:pt x="487" y="241"/>
                        </a:lnTo>
                        <a:lnTo>
                          <a:pt x="487" y="241"/>
                        </a:lnTo>
                        <a:lnTo>
                          <a:pt x="481" y="238"/>
                        </a:lnTo>
                        <a:lnTo>
                          <a:pt x="481" y="238"/>
                        </a:lnTo>
                        <a:lnTo>
                          <a:pt x="470" y="235"/>
                        </a:lnTo>
                        <a:lnTo>
                          <a:pt x="467" y="235"/>
                        </a:lnTo>
                        <a:lnTo>
                          <a:pt x="467" y="235"/>
                        </a:lnTo>
                        <a:lnTo>
                          <a:pt x="464" y="235"/>
                        </a:lnTo>
                        <a:lnTo>
                          <a:pt x="458" y="235"/>
                        </a:lnTo>
                        <a:lnTo>
                          <a:pt x="458" y="235"/>
                        </a:lnTo>
                        <a:lnTo>
                          <a:pt x="427" y="235"/>
                        </a:lnTo>
                        <a:lnTo>
                          <a:pt x="427" y="235"/>
                        </a:lnTo>
                        <a:lnTo>
                          <a:pt x="369" y="238"/>
                        </a:lnTo>
                        <a:lnTo>
                          <a:pt x="369" y="238"/>
                        </a:lnTo>
                        <a:lnTo>
                          <a:pt x="355" y="238"/>
                        </a:lnTo>
                        <a:lnTo>
                          <a:pt x="349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8"/>
                        </a:lnTo>
                        <a:lnTo>
                          <a:pt x="346" y="232"/>
                        </a:lnTo>
                        <a:lnTo>
                          <a:pt x="346" y="232"/>
                        </a:lnTo>
                        <a:lnTo>
                          <a:pt x="341" y="138"/>
                        </a:lnTo>
                        <a:lnTo>
                          <a:pt x="341" y="138"/>
                        </a:lnTo>
                        <a:lnTo>
                          <a:pt x="338" y="63"/>
                        </a:lnTo>
                        <a:lnTo>
                          <a:pt x="338" y="63"/>
                        </a:lnTo>
                        <a:lnTo>
                          <a:pt x="335" y="17"/>
                        </a:lnTo>
                        <a:lnTo>
                          <a:pt x="335" y="17"/>
                        </a:lnTo>
                        <a:lnTo>
                          <a:pt x="332" y="0"/>
                        </a:lnTo>
                        <a:lnTo>
                          <a:pt x="332" y="0"/>
                        </a:lnTo>
                        <a:lnTo>
                          <a:pt x="332" y="17"/>
                        </a:lnTo>
                        <a:lnTo>
                          <a:pt x="332" y="17"/>
                        </a:lnTo>
                        <a:lnTo>
                          <a:pt x="329" y="63"/>
                        </a:lnTo>
                        <a:lnTo>
                          <a:pt x="329" y="63"/>
                        </a:lnTo>
                        <a:lnTo>
                          <a:pt x="324" y="138"/>
                        </a:lnTo>
                        <a:lnTo>
                          <a:pt x="324" y="138"/>
                        </a:lnTo>
                        <a:lnTo>
                          <a:pt x="318" y="232"/>
                        </a:lnTo>
                        <a:lnTo>
                          <a:pt x="318" y="238"/>
                        </a:lnTo>
                        <a:lnTo>
                          <a:pt x="318" y="238"/>
                        </a:lnTo>
                        <a:lnTo>
                          <a:pt x="321" y="249"/>
                        </a:lnTo>
                        <a:lnTo>
                          <a:pt x="321" y="249"/>
                        </a:lnTo>
                        <a:lnTo>
                          <a:pt x="327" y="261"/>
                        </a:lnTo>
                        <a:lnTo>
                          <a:pt x="332" y="264"/>
                        </a:lnTo>
                        <a:lnTo>
                          <a:pt x="338" y="267"/>
                        </a:lnTo>
                        <a:lnTo>
                          <a:pt x="338" y="267"/>
                        </a:lnTo>
                        <a:lnTo>
                          <a:pt x="344" y="267"/>
                        </a:lnTo>
                        <a:lnTo>
                          <a:pt x="346" y="269"/>
                        </a:lnTo>
                        <a:lnTo>
                          <a:pt x="349" y="269"/>
                        </a:lnTo>
                        <a:lnTo>
                          <a:pt x="355" y="269"/>
                        </a:lnTo>
                        <a:lnTo>
                          <a:pt x="355" y="269"/>
                        </a:lnTo>
                        <a:lnTo>
                          <a:pt x="369" y="269"/>
                        </a:lnTo>
                        <a:lnTo>
                          <a:pt x="369" y="269"/>
                        </a:lnTo>
                        <a:lnTo>
                          <a:pt x="427" y="272"/>
                        </a:lnTo>
                        <a:lnTo>
                          <a:pt x="427" y="272"/>
                        </a:lnTo>
                        <a:lnTo>
                          <a:pt x="438" y="272"/>
                        </a:lnTo>
                        <a:lnTo>
                          <a:pt x="438" y="272"/>
                        </a:lnTo>
                        <a:lnTo>
                          <a:pt x="412" y="301"/>
                        </a:lnTo>
                        <a:lnTo>
                          <a:pt x="412" y="301"/>
                        </a:lnTo>
                        <a:lnTo>
                          <a:pt x="324" y="401"/>
                        </a:lnTo>
                        <a:lnTo>
                          <a:pt x="324" y="401"/>
                        </a:lnTo>
                        <a:lnTo>
                          <a:pt x="278" y="450"/>
                        </a:lnTo>
                        <a:lnTo>
                          <a:pt x="278" y="450"/>
                        </a:lnTo>
                        <a:lnTo>
                          <a:pt x="255" y="476"/>
                        </a:lnTo>
                        <a:lnTo>
                          <a:pt x="246" y="487"/>
                        </a:lnTo>
                        <a:lnTo>
                          <a:pt x="241" y="479"/>
                        </a:lnTo>
                        <a:lnTo>
                          <a:pt x="241" y="479"/>
                        </a:lnTo>
                        <a:lnTo>
                          <a:pt x="218" y="453"/>
                        </a:lnTo>
                        <a:lnTo>
                          <a:pt x="218" y="453"/>
                        </a:lnTo>
                        <a:lnTo>
                          <a:pt x="172" y="401"/>
                        </a:lnTo>
                        <a:lnTo>
                          <a:pt x="172" y="401"/>
                        </a:lnTo>
                        <a:lnTo>
                          <a:pt x="83" y="304"/>
                        </a:lnTo>
                        <a:lnTo>
                          <a:pt x="83" y="304"/>
                        </a:lnTo>
                        <a:lnTo>
                          <a:pt x="54" y="272"/>
                        </a:lnTo>
                        <a:lnTo>
                          <a:pt x="54" y="272"/>
                        </a:lnTo>
                        <a:lnTo>
                          <a:pt x="66" y="272"/>
                        </a:lnTo>
                        <a:lnTo>
                          <a:pt x="66" y="272"/>
                        </a:lnTo>
                        <a:lnTo>
                          <a:pt x="123" y="26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5" name="Freeform 29"/>
                  <p:cNvSpPr>
                    <a:spLocks noChangeArrowheads="1"/>
                  </p:cNvSpPr>
                  <p:nvPr/>
                </p:nvSpPr>
                <p:spPr bwMode="gray">
                  <a:xfrm>
                    <a:off x="8589534" y="1700457"/>
                    <a:ext cx="1069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6" name="Freeform 30"/>
                  <p:cNvSpPr>
                    <a:spLocks noChangeArrowheads="1"/>
                  </p:cNvSpPr>
                  <p:nvPr/>
                </p:nvSpPr>
                <p:spPr bwMode="gray">
                  <a:xfrm>
                    <a:off x="8560681" y="1707937"/>
                    <a:ext cx="1068" cy="1069"/>
                  </a:xfrm>
                  <a:custGeom>
                    <a:avLst/>
                    <a:gdLst>
                      <a:gd name="T0" fmla="*/ 0 w 3"/>
                      <a:gd name="T1" fmla="*/ 0 h 1"/>
                      <a:gd name="T2" fmla="*/ 2 w 3"/>
                      <a:gd name="T3" fmla="*/ 0 h 1"/>
                      <a:gd name="T4" fmla="*/ 2 w 3"/>
                      <a:gd name="T5" fmla="*/ 0 h 1"/>
                      <a:gd name="T6" fmla="*/ 0 w 3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7" name="Freeform 31"/>
                  <p:cNvSpPr>
                    <a:spLocks noChangeArrowheads="1"/>
                  </p:cNvSpPr>
                  <p:nvPr/>
                </p:nvSpPr>
                <p:spPr bwMode="gray">
                  <a:xfrm>
                    <a:off x="8560681" y="1707937"/>
                    <a:ext cx="1068" cy="1069"/>
                  </a:xfrm>
                  <a:custGeom>
                    <a:avLst/>
                    <a:gdLst>
                      <a:gd name="T0" fmla="*/ 2 w 3"/>
                      <a:gd name="T1" fmla="*/ 0 h 1"/>
                      <a:gd name="T2" fmla="*/ 0 w 3"/>
                      <a:gd name="T3" fmla="*/ 0 h 1"/>
                      <a:gd name="T4" fmla="*/ 2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8" name="Freeform 32"/>
                  <p:cNvSpPr>
                    <a:spLocks noChangeArrowheads="1"/>
                  </p:cNvSpPr>
                  <p:nvPr/>
                </p:nvSpPr>
                <p:spPr bwMode="gray">
                  <a:xfrm>
                    <a:off x="8667544" y="1707937"/>
                    <a:ext cx="1068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79" name="Freeform 33"/>
                  <p:cNvSpPr>
                    <a:spLocks noChangeArrowheads="1"/>
                  </p:cNvSpPr>
                  <p:nvPr/>
                </p:nvSpPr>
                <p:spPr bwMode="gray">
                  <a:xfrm>
                    <a:off x="8637622" y="1700457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0" name="Freeform 34"/>
                  <p:cNvSpPr>
                    <a:spLocks noChangeArrowheads="1"/>
                  </p:cNvSpPr>
                  <p:nvPr/>
                </p:nvSpPr>
                <p:spPr bwMode="gray">
                  <a:xfrm>
                    <a:off x="8637622" y="1700457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1" name="Freeform 35"/>
                  <p:cNvSpPr>
                    <a:spLocks noChangeArrowheads="1"/>
                  </p:cNvSpPr>
                  <p:nvPr/>
                </p:nvSpPr>
                <p:spPr bwMode="gray">
                  <a:xfrm>
                    <a:off x="8383289" y="1481389"/>
                    <a:ext cx="130372" cy="119686"/>
                  </a:xfrm>
                  <a:custGeom>
                    <a:avLst/>
                    <a:gdLst>
                      <a:gd name="T0" fmla="*/ 31 w 539"/>
                      <a:gd name="T1" fmla="*/ 292 h 496"/>
                      <a:gd name="T2" fmla="*/ 111 w 539"/>
                      <a:gd name="T3" fmla="*/ 358 h 496"/>
                      <a:gd name="T4" fmla="*/ 263 w 539"/>
                      <a:gd name="T5" fmla="*/ 487 h 496"/>
                      <a:gd name="T6" fmla="*/ 266 w 539"/>
                      <a:gd name="T7" fmla="*/ 489 h 496"/>
                      <a:gd name="T8" fmla="*/ 289 w 539"/>
                      <a:gd name="T9" fmla="*/ 492 h 496"/>
                      <a:gd name="T10" fmla="*/ 303 w 539"/>
                      <a:gd name="T11" fmla="*/ 481 h 496"/>
                      <a:gd name="T12" fmla="*/ 306 w 539"/>
                      <a:gd name="T13" fmla="*/ 467 h 496"/>
                      <a:gd name="T14" fmla="*/ 303 w 539"/>
                      <a:gd name="T15" fmla="*/ 426 h 496"/>
                      <a:gd name="T16" fmla="*/ 300 w 539"/>
                      <a:gd name="T17" fmla="*/ 355 h 496"/>
                      <a:gd name="T18" fmla="*/ 300 w 539"/>
                      <a:gd name="T19" fmla="*/ 346 h 496"/>
                      <a:gd name="T20" fmla="*/ 403 w 539"/>
                      <a:gd name="T21" fmla="*/ 341 h 496"/>
                      <a:gd name="T22" fmla="*/ 521 w 539"/>
                      <a:gd name="T23" fmla="*/ 335 h 496"/>
                      <a:gd name="T24" fmla="*/ 521 w 539"/>
                      <a:gd name="T25" fmla="*/ 332 h 496"/>
                      <a:gd name="T26" fmla="*/ 403 w 539"/>
                      <a:gd name="T27" fmla="*/ 323 h 496"/>
                      <a:gd name="T28" fmla="*/ 303 w 539"/>
                      <a:gd name="T29" fmla="*/ 317 h 496"/>
                      <a:gd name="T30" fmla="*/ 274 w 539"/>
                      <a:gd name="T31" fmla="*/ 332 h 496"/>
                      <a:gd name="T32" fmla="*/ 271 w 539"/>
                      <a:gd name="T33" fmla="*/ 346 h 496"/>
                      <a:gd name="T34" fmla="*/ 271 w 539"/>
                      <a:gd name="T35" fmla="*/ 369 h 496"/>
                      <a:gd name="T36" fmla="*/ 269 w 539"/>
                      <a:gd name="T37" fmla="*/ 441 h 496"/>
                      <a:gd name="T38" fmla="*/ 140 w 539"/>
                      <a:gd name="T39" fmla="*/ 323 h 496"/>
                      <a:gd name="T40" fmla="*/ 63 w 539"/>
                      <a:gd name="T41" fmla="*/ 254 h 496"/>
                      <a:gd name="T42" fmla="*/ 85 w 539"/>
                      <a:gd name="T43" fmla="*/ 217 h 496"/>
                      <a:gd name="T44" fmla="*/ 237 w 539"/>
                      <a:gd name="T45" fmla="*/ 83 h 496"/>
                      <a:gd name="T46" fmla="*/ 269 w 539"/>
                      <a:gd name="T47" fmla="*/ 65 h 496"/>
                      <a:gd name="T48" fmla="*/ 271 w 539"/>
                      <a:gd name="T49" fmla="*/ 137 h 496"/>
                      <a:gd name="T50" fmla="*/ 271 w 539"/>
                      <a:gd name="T51" fmla="*/ 154 h 496"/>
                      <a:gd name="T52" fmla="*/ 292 w 539"/>
                      <a:gd name="T53" fmla="*/ 171 h 496"/>
                      <a:gd name="T54" fmla="*/ 297 w 539"/>
                      <a:gd name="T55" fmla="*/ 174 h 496"/>
                      <a:gd name="T56" fmla="*/ 303 w 539"/>
                      <a:gd name="T57" fmla="*/ 174 h 496"/>
                      <a:gd name="T58" fmla="*/ 403 w 539"/>
                      <a:gd name="T59" fmla="*/ 168 h 496"/>
                      <a:gd name="T60" fmla="*/ 521 w 539"/>
                      <a:gd name="T61" fmla="*/ 160 h 496"/>
                      <a:gd name="T62" fmla="*/ 521 w 539"/>
                      <a:gd name="T63" fmla="*/ 157 h 496"/>
                      <a:gd name="T64" fmla="*/ 403 w 539"/>
                      <a:gd name="T65" fmla="*/ 151 h 496"/>
                      <a:gd name="T66" fmla="*/ 300 w 539"/>
                      <a:gd name="T67" fmla="*/ 143 h 496"/>
                      <a:gd name="T68" fmla="*/ 303 w 539"/>
                      <a:gd name="T69" fmla="*/ 123 h 496"/>
                      <a:gd name="T70" fmla="*/ 306 w 539"/>
                      <a:gd name="T71" fmla="*/ 28 h 496"/>
                      <a:gd name="T72" fmla="*/ 303 w 539"/>
                      <a:gd name="T73" fmla="*/ 20 h 496"/>
                      <a:gd name="T74" fmla="*/ 286 w 539"/>
                      <a:gd name="T75" fmla="*/ 0 h 496"/>
                      <a:gd name="T76" fmla="*/ 277 w 539"/>
                      <a:gd name="T77" fmla="*/ 2 h 496"/>
                      <a:gd name="T78" fmla="*/ 257 w 539"/>
                      <a:gd name="T79" fmla="*/ 11 h 496"/>
                      <a:gd name="T80" fmla="*/ 108 w 539"/>
                      <a:gd name="T81" fmla="*/ 140 h 496"/>
                      <a:gd name="T82" fmla="*/ 17 w 539"/>
                      <a:gd name="T83" fmla="*/ 217 h 496"/>
                      <a:gd name="T84" fmla="*/ 11 w 539"/>
                      <a:gd name="T85" fmla="*/ 223 h 496"/>
                      <a:gd name="T86" fmla="*/ 2 w 539"/>
                      <a:gd name="T87" fmla="*/ 237 h 496"/>
                      <a:gd name="T88" fmla="*/ 11 w 539"/>
                      <a:gd name="T89" fmla="*/ 275 h 496"/>
                      <a:gd name="T90" fmla="*/ 300 w 539"/>
                      <a:gd name="T91" fmla="*/ 346 h 496"/>
                      <a:gd name="T92" fmla="*/ 269 w 539"/>
                      <a:gd name="T93" fmla="*/ 467 h 496"/>
                      <a:gd name="T94" fmla="*/ 269 w 539"/>
                      <a:gd name="T95" fmla="*/ 28 h 496"/>
                      <a:gd name="T96" fmla="*/ 269 w 539"/>
                      <a:gd name="T97" fmla="*/ 25 h 4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39" h="496">
                        <a:moveTo>
                          <a:pt x="11" y="275"/>
                        </a:moveTo>
                        <a:lnTo>
                          <a:pt x="19" y="280"/>
                        </a:lnTo>
                        <a:lnTo>
                          <a:pt x="31" y="292"/>
                        </a:lnTo>
                        <a:lnTo>
                          <a:pt x="31" y="292"/>
                        </a:lnTo>
                        <a:lnTo>
                          <a:pt x="57" y="312"/>
                        </a:lnTo>
                        <a:lnTo>
                          <a:pt x="57" y="312"/>
                        </a:lnTo>
                        <a:lnTo>
                          <a:pt x="111" y="358"/>
                        </a:lnTo>
                        <a:lnTo>
                          <a:pt x="111" y="358"/>
                        </a:lnTo>
                        <a:lnTo>
                          <a:pt x="211" y="443"/>
                        </a:lnTo>
                        <a:lnTo>
                          <a:pt x="211" y="443"/>
                        </a:lnTo>
                        <a:lnTo>
                          <a:pt x="260" y="484"/>
                        </a:lnTo>
                        <a:lnTo>
                          <a:pt x="263" y="487"/>
                        </a:lnTo>
                        <a:lnTo>
                          <a:pt x="263" y="487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71" y="492"/>
                        </a:lnTo>
                        <a:lnTo>
                          <a:pt x="271" y="492"/>
                        </a:lnTo>
                        <a:lnTo>
                          <a:pt x="277" y="495"/>
                        </a:lnTo>
                        <a:lnTo>
                          <a:pt x="289" y="492"/>
                        </a:lnTo>
                        <a:lnTo>
                          <a:pt x="289" y="492"/>
                        </a:lnTo>
                        <a:lnTo>
                          <a:pt x="297" y="487"/>
                        </a:lnTo>
                        <a:lnTo>
                          <a:pt x="297" y="487"/>
                        </a:lnTo>
                        <a:lnTo>
                          <a:pt x="303" y="481"/>
                        </a:lnTo>
                        <a:lnTo>
                          <a:pt x="303" y="481"/>
                        </a:lnTo>
                        <a:lnTo>
                          <a:pt x="306" y="469"/>
                        </a:lnTo>
                        <a:lnTo>
                          <a:pt x="306" y="469"/>
                        </a:lnTo>
                        <a:lnTo>
                          <a:pt x="306" y="467"/>
                        </a:lnTo>
                        <a:lnTo>
                          <a:pt x="306" y="467"/>
                        </a:lnTo>
                        <a:lnTo>
                          <a:pt x="306" y="458"/>
                        </a:lnTo>
                        <a:lnTo>
                          <a:pt x="306" y="458"/>
                        </a:lnTo>
                        <a:lnTo>
                          <a:pt x="303" y="426"/>
                        </a:lnTo>
                        <a:lnTo>
                          <a:pt x="303" y="426"/>
                        </a:lnTo>
                        <a:lnTo>
                          <a:pt x="303" y="369"/>
                        </a:lnTo>
                        <a:lnTo>
                          <a:pt x="303" y="369"/>
                        </a:lnTo>
                        <a:lnTo>
                          <a:pt x="300" y="355"/>
                        </a:lnTo>
                        <a:lnTo>
                          <a:pt x="300" y="349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9" y="346"/>
                        </a:lnTo>
                        <a:lnTo>
                          <a:pt x="309" y="346"/>
                        </a:lnTo>
                        <a:lnTo>
                          <a:pt x="403" y="341"/>
                        </a:lnTo>
                        <a:lnTo>
                          <a:pt x="403" y="341"/>
                        </a:lnTo>
                        <a:lnTo>
                          <a:pt x="475" y="338"/>
                        </a:lnTo>
                        <a:lnTo>
                          <a:pt x="475" y="338"/>
                        </a:lnTo>
                        <a:lnTo>
                          <a:pt x="521" y="335"/>
                        </a:lnTo>
                        <a:lnTo>
                          <a:pt x="521" y="335"/>
                        </a:lnTo>
                        <a:lnTo>
                          <a:pt x="538" y="332"/>
                        </a:lnTo>
                        <a:lnTo>
                          <a:pt x="538" y="332"/>
                        </a:lnTo>
                        <a:lnTo>
                          <a:pt x="521" y="332"/>
                        </a:lnTo>
                        <a:lnTo>
                          <a:pt x="521" y="332"/>
                        </a:lnTo>
                        <a:lnTo>
                          <a:pt x="475" y="329"/>
                        </a:lnTo>
                        <a:lnTo>
                          <a:pt x="475" y="329"/>
                        </a:lnTo>
                        <a:lnTo>
                          <a:pt x="403" y="323"/>
                        </a:lnTo>
                        <a:lnTo>
                          <a:pt x="403" y="323"/>
                        </a:lnTo>
                        <a:lnTo>
                          <a:pt x="309" y="317"/>
                        </a:lnTo>
                        <a:lnTo>
                          <a:pt x="303" y="317"/>
                        </a:lnTo>
                        <a:lnTo>
                          <a:pt x="303" y="317"/>
                        </a:lnTo>
                        <a:lnTo>
                          <a:pt x="292" y="320"/>
                        </a:lnTo>
                        <a:lnTo>
                          <a:pt x="292" y="320"/>
                        </a:lnTo>
                        <a:lnTo>
                          <a:pt x="280" y="326"/>
                        </a:lnTo>
                        <a:lnTo>
                          <a:pt x="274" y="332"/>
                        </a:lnTo>
                        <a:lnTo>
                          <a:pt x="271" y="338"/>
                        </a:lnTo>
                        <a:lnTo>
                          <a:pt x="271" y="338"/>
                        </a:lnTo>
                        <a:lnTo>
                          <a:pt x="271" y="343"/>
                        </a:lnTo>
                        <a:lnTo>
                          <a:pt x="271" y="346"/>
                        </a:lnTo>
                        <a:lnTo>
                          <a:pt x="271" y="349"/>
                        </a:lnTo>
                        <a:lnTo>
                          <a:pt x="271" y="355"/>
                        </a:lnTo>
                        <a:lnTo>
                          <a:pt x="271" y="355"/>
                        </a:lnTo>
                        <a:lnTo>
                          <a:pt x="271" y="369"/>
                        </a:lnTo>
                        <a:lnTo>
                          <a:pt x="271" y="369"/>
                        </a:lnTo>
                        <a:lnTo>
                          <a:pt x="269" y="426"/>
                        </a:lnTo>
                        <a:lnTo>
                          <a:pt x="269" y="426"/>
                        </a:lnTo>
                        <a:lnTo>
                          <a:pt x="269" y="441"/>
                        </a:lnTo>
                        <a:lnTo>
                          <a:pt x="269" y="441"/>
                        </a:lnTo>
                        <a:lnTo>
                          <a:pt x="240" y="412"/>
                        </a:lnTo>
                        <a:lnTo>
                          <a:pt x="240" y="412"/>
                        </a:lnTo>
                        <a:lnTo>
                          <a:pt x="140" y="323"/>
                        </a:lnTo>
                        <a:lnTo>
                          <a:pt x="140" y="323"/>
                        </a:lnTo>
                        <a:lnTo>
                          <a:pt x="88" y="278"/>
                        </a:lnTo>
                        <a:lnTo>
                          <a:pt x="88" y="278"/>
                        </a:lnTo>
                        <a:lnTo>
                          <a:pt x="63" y="254"/>
                        </a:lnTo>
                        <a:lnTo>
                          <a:pt x="54" y="249"/>
                        </a:lnTo>
                        <a:lnTo>
                          <a:pt x="60" y="240"/>
                        </a:lnTo>
                        <a:lnTo>
                          <a:pt x="60" y="240"/>
                        </a:lnTo>
                        <a:lnTo>
                          <a:pt x="85" y="217"/>
                        </a:lnTo>
                        <a:lnTo>
                          <a:pt x="85" y="217"/>
                        </a:lnTo>
                        <a:lnTo>
                          <a:pt x="137" y="171"/>
                        </a:lnTo>
                        <a:lnTo>
                          <a:pt x="137" y="171"/>
                        </a:lnTo>
                        <a:lnTo>
                          <a:pt x="237" y="83"/>
                        </a:lnTo>
                        <a:lnTo>
                          <a:pt x="237" y="83"/>
                        </a:lnTo>
                        <a:lnTo>
                          <a:pt x="269" y="54"/>
                        </a:lnTo>
                        <a:lnTo>
                          <a:pt x="269" y="54"/>
                        </a:lnTo>
                        <a:lnTo>
                          <a:pt x="269" y="65"/>
                        </a:lnTo>
                        <a:lnTo>
                          <a:pt x="269" y="65"/>
                        </a:lnTo>
                        <a:lnTo>
                          <a:pt x="271" y="123"/>
                        </a:lnTo>
                        <a:lnTo>
                          <a:pt x="271" y="123"/>
                        </a:lnTo>
                        <a:lnTo>
                          <a:pt x="271" y="137"/>
                        </a:lnTo>
                        <a:lnTo>
                          <a:pt x="271" y="143"/>
                        </a:lnTo>
                        <a:lnTo>
                          <a:pt x="271" y="146"/>
                        </a:lnTo>
                        <a:lnTo>
                          <a:pt x="271" y="146"/>
                        </a:lnTo>
                        <a:lnTo>
                          <a:pt x="271" y="154"/>
                        </a:lnTo>
                        <a:lnTo>
                          <a:pt x="271" y="154"/>
                        </a:lnTo>
                        <a:lnTo>
                          <a:pt x="274" y="160"/>
                        </a:lnTo>
                        <a:lnTo>
                          <a:pt x="280" y="166"/>
                        </a:lnTo>
                        <a:lnTo>
                          <a:pt x="292" y="171"/>
                        </a:lnTo>
                        <a:lnTo>
                          <a:pt x="292" y="171"/>
                        </a:lnTo>
                        <a:lnTo>
                          <a:pt x="294" y="174"/>
                        </a:lnTo>
                        <a:lnTo>
                          <a:pt x="297" y="174"/>
                        </a:lnTo>
                        <a:lnTo>
                          <a:pt x="297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3" y="174"/>
                        </a:lnTo>
                        <a:lnTo>
                          <a:pt x="309" y="174"/>
                        </a:lnTo>
                        <a:lnTo>
                          <a:pt x="309" y="174"/>
                        </a:lnTo>
                        <a:lnTo>
                          <a:pt x="403" y="168"/>
                        </a:lnTo>
                        <a:lnTo>
                          <a:pt x="403" y="168"/>
                        </a:lnTo>
                        <a:lnTo>
                          <a:pt x="475" y="163"/>
                        </a:lnTo>
                        <a:lnTo>
                          <a:pt x="475" y="163"/>
                        </a:lnTo>
                        <a:lnTo>
                          <a:pt x="521" y="160"/>
                        </a:lnTo>
                        <a:lnTo>
                          <a:pt x="521" y="160"/>
                        </a:lnTo>
                        <a:lnTo>
                          <a:pt x="538" y="160"/>
                        </a:lnTo>
                        <a:lnTo>
                          <a:pt x="538" y="160"/>
                        </a:lnTo>
                        <a:lnTo>
                          <a:pt x="521" y="157"/>
                        </a:lnTo>
                        <a:lnTo>
                          <a:pt x="521" y="157"/>
                        </a:lnTo>
                        <a:lnTo>
                          <a:pt x="475" y="154"/>
                        </a:lnTo>
                        <a:lnTo>
                          <a:pt x="475" y="154"/>
                        </a:lnTo>
                        <a:lnTo>
                          <a:pt x="403" y="151"/>
                        </a:lnTo>
                        <a:lnTo>
                          <a:pt x="403" y="151"/>
                        </a:lnTo>
                        <a:lnTo>
                          <a:pt x="309" y="146"/>
                        </a:lnTo>
                        <a:lnTo>
                          <a:pt x="303" y="146"/>
                        </a:lnTo>
                        <a:lnTo>
                          <a:pt x="300" y="146"/>
                        </a:lnTo>
                        <a:lnTo>
                          <a:pt x="300" y="143"/>
                        </a:lnTo>
                        <a:lnTo>
                          <a:pt x="300" y="137"/>
                        </a:lnTo>
                        <a:lnTo>
                          <a:pt x="300" y="137"/>
                        </a:lnTo>
                        <a:lnTo>
                          <a:pt x="303" y="123"/>
                        </a:lnTo>
                        <a:lnTo>
                          <a:pt x="303" y="123"/>
                        </a:lnTo>
                        <a:lnTo>
                          <a:pt x="303" y="65"/>
                        </a:lnTo>
                        <a:lnTo>
                          <a:pt x="303" y="65"/>
                        </a:lnTo>
                        <a:lnTo>
                          <a:pt x="306" y="34"/>
                        </a:lnTo>
                        <a:lnTo>
                          <a:pt x="306" y="28"/>
                        </a:lnTo>
                        <a:lnTo>
                          <a:pt x="306" y="25"/>
                        </a:lnTo>
                        <a:lnTo>
                          <a:pt x="306" y="25"/>
                        </a:lnTo>
                        <a:lnTo>
                          <a:pt x="303" y="20"/>
                        </a:lnTo>
                        <a:lnTo>
                          <a:pt x="303" y="20"/>
                        </a:lnTo>
                        <a:lnTo>
                          <a:pt x="303" y="14"/>
                        </a:lnTo>
                        <a:lnTo>
                          <a:pt x="297" y="5"/>
                        </a:lnTo>
                        <a:lnTo>
                          <a:pt x="297" y="5"/>
                        </a:lnTo>
                        <a:lnTo>
                          <a:pt x="286" y="0"/>
                        </a:lnTo>
                        <a:lnTo>
                          <a:pt x="286" y="0"/>
                        </a:lnTo>
                        <a:lnTo>
                          <a:pt x="280" y="0"/>
                        </a:lnTo>
                        <a:lnTo>
                          <a:pt x="280" y="0"/>
                        </a:lnTo>
                        <a:lnTo>
                          <a:pt x="277" y="2"/>
                        </a:lnTo>
                        <a:lnTo>
                          <a:pt x="277" y="2"/>
                        </a:lnTo>
                        <a:lnTo>
                          <a:pt x="266" y="5"/>
                        </a:lnTo>
                        <a:lnTo>
                          <a:pt x="257" y="11"/>
                        </a:lnTo>
                        <a:lnTo>
                          <a:pt x="257" y="11"/>
                        </a:lnTo>
                        <a:lnTo>
                          <a:pt x="208" y="54"/>
                        </a:lnTo>
                        <a:lnTo>
                          <a:pt x="208" y="54"/>
                        </a:lnTo>
                        <a:lnTo>
                          <a:pt x="108" y="140"/>
                        </a:lnTo>
                        <a:lnTo>
                          <a:pt x="108" y="140"/>
                        </a:lnTo>
                        <a:lnTo>
                          <a:pt x="57" y="183"/>
                        </a:lnTo>
                        <a:lnTo>
                          <a:pt x="57" y="183"/>
                        </a:lnTo>
                        <a:lnTo>
                          <a:pt x="31" y="206"/>
                        </a:lnTo>
                        <a:lnTo>
                          <a:pt x="17" y="217"/>
                        </a:lnTo>
                        <a:lnTo>
                          <a:pt x="14" y="220"/>
                        </a:lnTo>
                        <a:lnTo>
                          <a:pt x="14" y="220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8" y="226"/>
                        </a:lnTo>
                        <a:lnTo>
                          <a:pt x="8" y="226"/>
                        </a:lnTo>
                        <a:lnTo>
                          <a:pt x="2" y="237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5" y="263"/>
                        </a:lnTo>
                        <a:lnTo>
                          <a:pt x="11" y="275"/>
                        </a:lnTo>
                        <a:close/>
                        <a:moveTo>
                          <a:pt x="300" y="346"/>
                        </a:moveTo>
                        <a:lnTo>
                          <a:pt x="300" y="346"/>
                        </a:lnTo>
                        <a:close/>
                        <a:moveTo>
                          <a:pt x="300" y="346"/>
                        </a:moveTo>
                        <a:lnTo>
                          <a:pt x="300" y="346"/>
                        </a:lnTo>
                        <a:close/>
                        <a:moveTo>
                          <a:pt x="269" y="467"/>
                        </a:moveTo>
                        <a:lnTo>
                          <a:pt x="269" y="469"/>
                        </a:lnTo>
                        <a:lnTo>
                          <a:pt x="269" y="469"/>
                        </a:lnTo>
                        <a:lnTo>
                          <a:pt x="269" y="467"/>
                        </a:lnTo>
                        <a:close/>
                        <a:moveTo>
                          <a:pt x="300" y="146"/>
                        </a:moveTo>
                        <a:lnTo>
                          <a:pt x="300" y="146"/>
                        </a:lnTo>
                        <a:close/>
                        <a:moveTo>
                          <a:pt x="269" y="28"/>
                        </a:moveTo>
                        <a:lnTo>
                          <a:pt x="269" y="28"/>
                        </a:lnTo>
                        <a:close/>
                        <a:moveTo>
                          <a:pt x="269" y="25"/>
                        </a:moveTo>
                        <a:lnTo>
                          <a:pt x="269" y="28"/>
                        </a:lnTo>
                        <a:lnTo>
                          <a:pt x="269" y="28"/>
                        </a:lnTo>
                        <a:lnTo>
                          <a:pt x="269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2" name="Freeform 36"/>
                  <p:cNvSpPr>
                    <a:spLocks noChangeArrowheads="1"/>
                  </p:cNvSpPr>
                  <p:nvPr/>
                </p:nvSpPr>
                <p:spPr bwMode="gray">
                  <a:xfrm>
                    <a:off x="8383289" y="1481389"/>
                    <a:ext cx="130372" cy="119686"/>
                  </a:xfrm>
                  <a:custGeom>
                    <a:avLst/>
                    <a:gdLst>
                      <a:gd name="T0" fmla="*/ 31 w 539"/>
                      <a:gd name="T1" fmla="*/ 292 h 496"/>
                      <a:gd name="T2" fmla="*/ 57 w 539"/>
                      <a:gd name="T3" fmla="*/ 312 h 496"/>
                      <a:gd name="T4" fmla="*/ 211 w 539"/>
                      <a:gd name="T5" fmla="*/ 443 h 496"/>
                      <a:gd name="T6" fmla="*/ 263 w 539"/>
                      <a:gd name="T7" fmla="*/ 487 h 496"/>
                      <a:gd name="T8" fmla="*/ 266 w 539"/>
                      <a:gd name="T9" fmla="*/ 489 h 496"/>
                      <a:gd name="T10" fmla="*/ 271 w 539"/>
                      <a:gd name="T11" fmla="*/ 492 h 496"/>
                      <a:gd name="T12" fmla="*/ 289 w 539"/>
                      <a:gd name="T13" fmla="*/ 492 h 496"/>
                      <a:gd name="T14" fmla="*/ 303 w 539"/>
                      <a:gd name="T15" fmla="*/ 481 h 496"/>
                      <a:gd name="T16" fmla="*/ 306 w 539"/>
                      <a:gd name="T17" fmla="*/ 469 h 496"/>
                      <a:gd name="T18" fmla="*/ 306 w 539"/>
                      <a:gd name="T19" fmla="*/ 458 h 496"/>
                      <a:gd name="T20" fmla="*/ 303 w 539"/>
                      <a:gd name="T21" fmla="*/ 426 h 496"/>
                      <a:gd name="T22" fmla="*/ 300 w 539"/>
                      <a:gd name="T23" fmla="*/ 355 h 496"/>
                      <a:gd name="T24" fmla="*/ 300 w 539"/>
                      <a:gd name="T25" fmla="*/ 346 h 496"/>
                      <a:gd name="T26" fmla="*/ 309 w 539"/>
                      <a:gd name="T27" fmla="*/ 346 h 496"/>
                      <a:gd name="T28" fmla="*/ 403 w 539"/>
                      <a:gd name="T29" fmla="*/ 341 h 496"/>
                      <a:gd name="T30" fmla="*/ 521 w 539"/>
                      <a:gd name="T31" fmla="*/ 335 h 496"/>
                      <a:gd name="T32" fmla="*/ 538 w 539"/>
                      <a:gd name="T33" fmla="*/ 332 h 496"/>
                      <a:gd name="T34" fmla="*/ 475 w 539"/>
                      <a:gd name="T35" fmla="*/ 329 h 496"/>
                      <a:gd name="T36" fmla="*/ 403 w 539"/>
                      <a:gd name="T37" fmla="*/ 323 h 496"/>
                      <a:gd name="T38" fmla="*/ 303 w 539"/>
                      <a:gd name="T39" fmla="*/ 317 h 496"/>
                      <a:gd name="T40" fmla="*/ 280 w 539"/>
                      <a:gd name="T41" fmla="*/ 326 h 496"/>
                      <a:gd name="T42" fmla="*/ 271 w 539"/>
                      <a:gd name="T43" fmla="*/ 338 h 496"/>
                      <a:gd name="T44" fmla="*/ 271 w 539"/>
                      <a:gd name="T45" fmla="*/ 349 h 496"/>
                      <a:gd name="T46" fmla="*/ 271 w 539"/>
                      <a:gd name="T47" fmla="*/ 369 h 496"/>
                      <a:gd name="T48" fmla="*/ 269 w 539"/>
                      <a:gd name="T49" fmla="*/ 426 h 496"/>
                      <a:gd name="T50" fmla="*/ 240 w 539"/>
                      <a:gd name="T51" fmla="*/ 412 h 496"/>
                      <a:gd name="T52" fmla="*/ 140 w 539"/>
                      <a:gd name="T53" fmla="*/ 323 h 496"/>
                      <a:gd name="T54" fmla="*/ 63 w 539"/>
                      <a:gd name="T55" fmla="*/ 254 h 496"/>
                      <a:gd name="T56" fmla="*/ 60 w 539"/>
                      <a:gd name="T57" fmla="*/ 240 h 496"/>
                      <a:gd name="T58" fmla="*/ 137 w 539"/>
                      <a:gd name="T59" fmla="*/ 171 h 496"/>
                      <a:gd name="T60" fmla="*/ 237 w 539"/>
                      <a:gd name="T61" fmla="*/ 83 h 496"/>
                      <a:gd name="T62" fmla="*/ 269 w 539"/>
                      <a:gd name="T63" fmla="*/ 65 h 496"/>
                      <a:gd name="T64" fmla="*/ 271 w 539"/>
                      <a:gd name="T65" fmla="*/ 123 h 496"/>
                      <a:gd name="T66" fmla="*/ 271 w 539"/>
                      <a:gd name="T67" fmla="*/ 146 h 496"/>
                      <a:gd name="T68" fmla="*/ 271 w 539"/>
                      <a:gd name="T69" fmla="*/ 154 h 496"/>
                      <a:gd name="T70" fmla="*/ 292 w 539"/>
                      <a:gd name="T71" fmla="*/ 171 h 496"/>
                      <a:gd name="T72" fmla="*/ 297 w 539"/>
                      <a:gd name="T73" fmla="*/ 174 h 496"/>
                      <a:gd name="T74" fmla="*/ 300 w 539"/>
                      <a:gd name="T75" fmla="*/ 174 h 496"/>
                      <a:gd name="T76" fmla="*/ 309 w 539"/>
                      <a:gd name="T77" fmla="*/ 174 h 496"/>
                      <a:gd name="T78" fmla="*/ 403 w 539"/>
                      <a:gd name="T79" fmla="*/ 168 h 496"/>
                      <a:gd name="T80" fmla="*/ 521 w 539"/>
                      <a:gd name="T81" fmla="*/ 160 h 496"/>
                      <a:gd name="T82" fmla="*/ 538 w 539"/>
                      <a:gd name="T83" fmla="*/ 160 h 496"/>
                      <a:gd name="T84" fmla="*/ 475 w 539"/>
                      <a:gd name="T85" fmla="*/ 154 h 496"/>
                      <a:gd name="T86" fmla="*/ 403 w 539"/>
                      <a:gd name="T87" fmla="*/ 151 h 496"/>
                      <a:gd name="T88" fmla="*/ 300 w 539"/>
                      <a:gd name="T89" fmla="*/ 146 h 496"/>
                      <a:gd name="T90" fmla="*/ 300 w 539"/>
                      <a:gd name="T91" fmla="*/ 137 h 496"/>
                      <a:gd name="T92" fmla="*/ 303 w 539"/>
                      <a:gd name="T93" fmla="*/ 65 h 496"/>
                      <a:gd name="T94" fmla="*/ 306 w 539"/>
                      <a:gd name="T95" fmla="*/ 28 h 496"/>
                      <a:gd name="T96" fmla="*/ 303 w 539"/>
                      <a:gd name="T97" fmla="*/ 20 h 496"/>
                      <a:gd name="T98" fmla="*/ 297 w 539"/>
                      <a:gd name="T99" fmla="*/ 5 h 496"/>
                      <a:gd name="T100" fmla="*/ 286 w 539"/>
                      <a:gd name="T101" fmla="*/ 0 h 496"/>
                      <a:gd name="T102" fmla="*/ 277 w 539"/>
                      <a:gd name="T103" fmla="*/ 2 h 496"/>
                      <a:gd name="T104" fmla="*/ 257 w 539"/>
                      <a:gd name="T105" fmla="*/ 11 h 496"/>
                      <a:gd name="T106" fmla="*/ 208 w 539"/>
                      <a:gd name="T107" fmla="*/ 54 h 496"/>
                      <a:gd name="T108" fmla="*/ 57 w 539"/>
                      <a:gd name="T109" fmla="*/ 183 h 496"/>
                      <a:gd name="T110" fmla="*/ 17 w 539"/>
                      <a:gd name="T111" fmla="*/ 217 h 496"/>
                      <a:gd name="T112" fmla="*/ 11 w 539"/>
                      <a:gd name="T113" fmla="*/ 223 h 496"/>
                      <a:gd name="T114" fmla="*/ 8 w 539"/>
                      <a:gd name="T115" fmla="*/ 226 h 496"/>
                      <a:gd name="T116" fmla="*/ 0 w 539"/>
                      <a:gd name="T117" fmla="*/ 252 h 496"/>
                      <a:gd name="T118" fmla="*/ 11 w 539"/>
                      <a:gd name="T119" fmla="*/ 275 h 4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39" h="496">
                        <a:moveTo>
                          <a:pt x="11" y="275"/>
                        </a:moveTo>
                        <a:lnTo>
                          <a:pt x="19" y="280"/>
                        </a:lnTo>
                        <a:lnTo>
                          <a:pt x="31" y="292"/>
                        </a:lnTo>
                        <a:lnTo>
                          <a:pt x="31" y="292"/>
                        </a:lnTo>
                        <a:lnTo>
                          <a:pt x="57" y="312"/>
                        </a:lnTo>
                        <a:lnTo>
                          <a:pt x="57" y="312"/>
                        </a:lnTo>
                        <a:lnTo>
                          <a:pt x="111" y="358"/>
                        </a:lnTo>
                        <a:lnTo>
                          <a:pt x="111" y="358"/>
                        </a:lnTo>
                        <a:lnTo>
                          <a:pt x="211" y="443"/>
                        </a:lnTo>
                        <a:lnTo>
                          <a:pt x="211" y="443"/>
                        </a:lnTo>
                        <a:lnTo>
                          <a:pt x="260" y="484"/>
                        </a:lnTo>
                        <a:lnTo>
                          <a:pt x="263" y="487"/>
                        </a:lnTo>
                        <a:lnTo>
                          <a:pt x="263" y="487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66" y="489"/>
                        </a:lnTo>
                        <a:lnTo>
                          <a:pt x="271" y="492"/>
                        </a:lnTo>
                        <a:lnTo>
                          <a:pt x="271" y="492"/>
                        </a:lnTo>
                        <a:lnTo>
                          <a:pt x="277" y="495"/>
                        </a:lnTo>
                        <a:lnTo>
                          <a:pt x="289" y="492"/>
                        </a:lnTo>
                        <a:lnTo>
                          <a:pt x="289" y="492"/>
                        </a:lnTo>
                        <a:lnTo>
                          <a:pt x="297" y="487"/>
                        </a:lnTo>
                        <a:lnTo>
                          <a:pt x="297" y="487"/>
                        </a:lnTo>
                        <a:lnTo>
                          <a:pt x="303" y="481"/>
                        </a:lnTo>
                        <a:lnTo>
                          <a:pt x="303" y="481"/>
                        </a:lnTo>
                        <a:lnTo>
                          <a:pt x="306" y="469"/>
                        </a:lnTo>
                        <a:lnTo>
                          <a:pt x="306" y="469"/>
                        </a:lnTo>
                        <a:lnTo>
                          <a:pt x="306" y="467"/>
                        </a:lnTo>
                        <a:lnTo>
                          <a:pt x="306" y="467"/>
                        </a:lnTo>
                        <a:lnTo>
                          <a:pt x="306" y="458"/>
                        </a:lnTo>
                        <a:lnTo>
                          <a:pt x="306" y="458"/>
                        </a:lnTo>
                        <a:lnTo>
                          <a:pt x="303" y="426"/>
                        </a:lnTo>
                        <a:lnTo>
                          <a:pt x="303" y="426"/>
                        </a:lnTo>
                        <a:lnTo>
                          <a:pt x="303" y="369"/>
                        </a:lnTo>
                        <a:lnTo>
                          <a:pt x="303" y="369"/>
                        </a:lnTo>
                        <a:lnTo>
                          <a:pt x="300" y="355"/>
                        </a:lnTo>
                        <a:lnTo>
                          <a:pt x="300" y="349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0" y="346"/>
                        </a:lnTo>
                        <a:lnTo>
                          <a:pt x="309" y="346"/>
                        </a:lnTo>
                        <a:lnTo>
                          <a:pt x="309" y="346"/>
                        </a:lnTo>
                        <a:lnTo>
                          <a:pt x="403" y="341"/>
                        </a:lnTo>
                        <a:lnTo>
                          <a:pt x="403" y="341"/>
                        </a:lnTo>
                        <a:lnTo>
                          <a:pt x="475" y="338"/>
                        </a:lnTo>
                        <a:lnTo>
                          <a:pt x="475" y="338"/>
                        </a:lnTo>
                        <a:lnTo>
                          <a:pt x="521" y="335"/>
                        </a:lnTo>
                        <a:lnTo>
                          <a:pt x="521" y="335"/>
                        </a:lnTo>
                        <a:lnTo>
                          <a:pt x="538" y="332"/>
                        </a:lnTo>
                        <a:lnTo>
                          <a:pt x="538" y="332"/>
                        </a:lnTo>
                        <a:lnTo>
                          <a:pt x="521" y="332"/>
                        </a:lnTo>
                        <a:lnTo>
                          <a:pt x="521" y="332"/>
                        </a:lnTo>
                        <a:lnTo>
                          <a:pt x="475" y="329"/>
                        </a:lnTo>
                        <a:lnTo>
                          <a:pt x="475" y="329"/>
                        </a:lnTo>
                        <a:lnTo>
                          <a:pt x="403" y="323"/>
                        </a:lnTo>
                        <a:lnTo>
                          <a:pt x="403" y="323"/>
                        </a:lnTo>
                        <a:lnTo>
                          <a:pt x="309" y="317"/>
                        </a:lnTo>
                        <a:lnTo>
                          <a:pt x="303" y="317"/>
                        </a:lnTo>
                        <a:lnTo>
                          <a:pt x="303" y="317"/>
                        </a:lnTo>
                        <a:lnTo>
                          <a:pt x="292" y="320"/>
                        </a:lnTo>
                        <a:lnTo>
                          <a:pt x="292" y="320"/>
                        </a:lnTo>
                        <a:lnTo>
                          <a:pt x="280" y="326"/>
                        </a:lnTo>
                        <a:lnTo>
                          <a:pt x="274" y="332"/>
                        </a:lnTo>
                        <a:lnTo>
                          <a:pt x="271" y="338"/>
                        </a:lnTo>
                        <a:lnTo>
                          <a:pt x="271" y="338"/>
                        </a:lnTo>
                        <a:lnTo>
                          <a:pt x="271" y="343"/>
                        </a:lnTo>
                        <a:lnTo>
                          <a:pt x="271" y="346"/>
                        </a:lnTo>
                        <a:lnTo>
                          <a:pt x="271" y="349"/>
                        </a:lnTo>
                        <a:lnTo>
                          <a:pt x="271" y="355"/>
                        </a:lnTo>
                        <a:lnTo>
                          <a:pt x="271" y="355"/>
                        </a:lnTo>
                        <a:lnTo>
                          <a:pt x="271" y="369"/>
                        </a:lnTo>
                        <a:lnTo>
                          <a:pt x="271" y="369"/>
                        </a:lnTo>
                        <a:lnTo>
                          <a:pt x="269" y="426"/>
                        </a:lnTo>
                        <a:lnTo>
                          <a:pt x="269" y="426"/>
                        </a:lnTo>
                        <a:lnTo>
                          <a:pt x="269" y="441"/>
                        </a:lnTo>
                        <a:lnTo>
                          <a:pt x="269" y="441"/>
                        </a:lnTo>
                        <a:lnTo>
                          <a:pt x="240" y="412"/>
                        </a:lnTo>
                        <a:lnTo>
                          <a:pt x="240" y="412"/>
                        </a:lnTo>
                        <a:lnTo>
                          <a:pt x="140" y="323"/>
                        </a:lnTo>
                        <a:lnTo>
                          <a:pt x="140" y="323"/>
                        </a:lnTo>
                        <a:lnTo>
                          <a:pt x="88" y="278"/>
                        </a:lnTo>
                        <a:lnTo>
                          <a:pt x="88" y="278"/>
                        </a:lnTo>
                        <a:lnTo>
                          <a:pt x="63" y="254"/>
                        </a:lnTo>
                        <a:lnTo>
                          <a:pt x="54" y="249"/>
                        </a:lnTo>
                        <a:lnTo>
                          <a:pt x="60" y="240"/>
                        </a:lnTo>
                        <a:lnTo>
                          <a:pt x="60" y="240"/>
                        </a:lnTo>
                        <a:lnTo>
                          <a:pt x="85" y="217"/>
                        </a:lnTo>
                        <a:lnTo>
                          <a:pt x="85" y="217"/>
                        </a:lnTo>
                        <a:lnTo>
                          <a:pt x="137" y="171"/>
                        </a:lnTo>
                        <a:lnTo>
                          <a:pt x="137" y="171"/>
                        </a:lnTo>
                        <a:lnTo>
                          <a:pt x="237" y="83"/>
                        </a:lnTo>
                        <a:lnTo>
                          <a:pt x="237" y="83"/>
                        </a:lnTo>
                        <a:lnTo>
                          <a:pt x="269" y="54"/>
                        </a:lnTo>
                        <a:lnTo>
                          <a:pt x="269" y="54"/>
                        </a:lnTo>
                        <a:lnTo>
                          <a:pt x="269" y="65"/>
                        </a:lnTo>
                        <a:lnTo>
                          <a:pt x="269" y="65"/>
                        </a:lnTo>
                        <a:lnTo>
                          <a:pt x="271" y="123"/>
                        </a:lnTo>
                        <a:lnTo>
                          <a:pt x="271" y="123"/>
                        </a:lnTo>
                        <a:lnTo>
                          <a:pt x="271" y="137"/>
                        </a:lnTo>
                        <a:lnTo>
                          <a:pt x="271" y="143"/>
                        </a:lnTo>
                        <a:lnTo>
                          <a:pt x="271" y="146"/>
                        </a:lnTo>
                        <a:lnTo>
                          <a:pt x="271" y="146"/>
                        </a:lnTo>
                        <a:lnTo>
                          <a:pt x="271" y="154"/>
                        </a:lnTo>
                        <a:lnTo>
                          <a:pt x="271" y="154"/>
                        </a:lnTo>
                        <a:lnTo>
                          <a:pt x="274" y="160"/>
                        </a:lnTo>
                        <a:lnTo>
                          <a:pt x="280" y="166"/>
                        </a:lnTo>
                        <a:lnTo>
                          <a:pt x="292" y="171"/>
                        </a:lnTo>
                        <a:lnTo>
                          <a:pt x="292" y="171"/>
                        </a:lnTo>
                        <a:lnTo>
                          <a:pt x="294" y="174"/>
                        </a:lnTo>
                        <a:lnTo>
                          <a:pt x="297" y="174"/>
                        </a:lnTo>
                        <a:lnTo>
                          <a:pt x="297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0" y="174"/>
                        </a:lnTo>
                        <a:lnTo>
                          <a:pt x="303" y="174"/>
                        </a:lnTo>
                        <a:lnTo>
                          <a:pt x="309" y="174"/>
                        </a:lnTo>
                        <a:lnTo>
                          <a:pt x="309" y="174"/>
                        </a:lnTo>
                        <a:lnTo>
                          <a:pt x="403" y="168"/>
                        </a:lnTo>
                        <a:lnTo>
                          <a:pt x="403" y="168"/>
                        </a:lnTo>
                        <a:lnTo>
                          <a:pt x="475" y="163"/>
                        </a:lnTo>
                        <a:lnTo>
                          <a:pt x="475" y="163"/>
                        </a:lnTo>
                        <a:lnTo>
                          <a:pt x="521" y="160"/>
                        </a:lnTo>
                        <a:lnTo>
                          <a:pt x="521" y="160"/>
                        </a:lnTo>
                        <a:lnTo>
                          <a:pt x="538" y="160"/>
                        </a:lnTo>
                        <a:lnTo>
                          <a:pt x="538" y="160"/>
                        </a:lnTo>
                        <a:lnTo>
                          <a:pt x="521" y="157"/>
                        </a:lnTo>
                        <a:lnTo>
                          <a:pt x="521" y="157"/>
                        </a:lnTo>
                        <a:lnTo>
                          <a:pt x="475" y="154"/>
                        </a:lnTo>
                        <a:lnTo>
                          <a:pt x="475" y="154"/>
                        </a:lnTo>
                        <a:lnTo>
                          <a:pt x="403" y="151"/>
                        </a:lnTo>
                        <a:lnTo>
                          <a:pt x="403" y="151"/>
                        </a:lnTo>
                        <a:lnTo>
                          <a:pt x="309" y="146"/>
                        </a:lnTo>
                        <a:lnTo>
                          <a:pt x="303" y="146"/>
                        </a:lnTo>
                        <a:lnTo>
                          <a:pt x="300" y="146"/>
                        </a:lnTo>
                        <a:lnTo>
                          <a:pt x="300" y="143"/>
                        </a:lnTo>
                        <a:lnTo>
                          <a:pt x="300" y="137"/>
                        </a:lnTo>
                        <a:lnTo>
                          <a:pt x="300" y="137"/>
                        </a:lnTo>
                        <a:lnTo>
                          <a:pt x="303" y="123"/>
                        </a:lnTo>
                        <a:lnTo>
                          <a:pt x="303" y="123"/>
                        </a:lnTo>
                        <a:lnTo>
                          <a:pt x="303" y="65"/>
                        </a:lnTo>
                        <a:lnTo>
                          <a:pt x="303" y="65"/>
                        </a:lnTo>
                        <a:lnTo>
                          <a:pt x="306" y="34"/>
                        </a:lnTo>
                        <a:lnTo>
                          <a:pt x="306" y="28"/>
                        </a:lnTo>
                        <a:lnTo>
                          <a:pt x="306" y="25"/>
                        </a:lnTo>
                        <a:lnTo>
                          <a:pt x="306" y="25"/>
                        </a:lnTo>
                        <a:lnTo>
                          <a:pt x="303" y="20"/>
                        </a:lnTo>
                        <a:lnTo>
                          <a:pt x="303" y="20"/>
                        </a:lnTo>
                        <a:lnTo>
                          <a:pt x="303" y="14"/>
                        </a:lnTo>
                        <a:lnTo>
                          <a:pt x="297" y="5"/>
                        </a:lnTo>
                        <a:lnTo>
                          <a:pt x="297" y="5"/>
                        </a:lnTo>
                        <a:lnTo>
                          <a:pt x="286" y="0"/>
                        </a:lnTo>
                        <a:lnTo>
                          <a:pt x="286" y="0"/>
                        </a:lnTo>
                        <a:lnTo>
                          <a:pt x="280" y="0"/>
                        </a:lnTo>
                        <a:lnTo>
                          <a:pt x="280" y="0"/>
                        </a:lnTo>
                        <a:lnTo>
                          <a:pt x="277" y="2"/>
                        </a:lnTo>
                        <a:lnTo>
                          <a:pt x="277" y="2"/>
                        </a:lnTo>
                        <a:lnTo>
                          <a:pt x="266" y="5"/>
                        </a:lnTo>
                        <a:lnTo>
                          <a:pt x="257" y="11"/>
                        </a:lnTo>
                        <a:lnTo>
                          <a:pt x="257" y="11"/>
                        </a:lnTo>
                        <a:lnTo>
                          <a:pt x="208" y="54"/>
                        </a:lnTo>
                        <a:lnTo>
                          <a:pt x="208" y="54"/>
                        </a:lnTo>
                        <a:lnTo>
                          <a:pt x="108" y="140"/>
                        </a:lnTo>
                        <a:lnTo>
                          <a:pt x="108" y="140"/>
                        </a:lnTo>
                        <a:lnTo>
                          <a:pt x="57" y="183"/>
                        </a:lnTo>
                        <a:lnTo>
                          <a:pt x="57" y="183"/>
                        </a:lnTo>
                        <a:lnTo>
                          <a:pt x="31" y="206"/>
                        </a:lnTo>
                        <a:lnTo>
                          <a:pt x="17" y="217"/>
                        </a:lnTo>
                        <a:lnTo>
                          <a:pt x="14" y="220"/>
                        </a:lnTo>
                        <a:lnTo>
                          <a:pt x="14" y="220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11" y="223"/>
                        </a:lnTo>
                        <a:lnTo>
                          <a:pt x="8" y="226"/>
                        </a:lnTo>
                        <a:lnTo>
                          <a:pt x="8" y="226"/>
                        </a:lnTo>
                        <a:lnTo>
                          <a:pt x="2" y="237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5" y="263"/>
                        </a:lnTo>
                        <a:lnTo>
                          <a:pt x="11" y="27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3" name="Freeform 37"/>
                  <p:cNvSpPr>
                    <a:spLocks noChangeArrowheads="1"/>
                  </p:cNvSpPr>
                  <p:nvPr/>
                </p:nvSpPr>
                <p:spPr bwMode="gray">
                  <a:xfrm>
                    <a:off x="8455956" y="1565810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4" name="Freeform 38"/>
                  <p:cNvSpPr>
                    <a:spLocks noChangeArrowheads="1"/>
                  </p:cNvSpPr>
                  <p:nvPr/>
                </p:nvSpPr>
                <p:spPr bwMode="gray">
                  <a:xfrm>
                    <a:off x="8455956" y="1565810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5" name="Freeform 39"/>
                  <p:cNvSpPr>
                    <a:spLocks noChangeArrowheads="1"/>
                  </p:cNvSpPr>
                  <p:nvPr/>
                </p:nvSpPr>
                <p:spPr bwMode="gray">
                  <a:xfrm>
                    <a:off x="8448475" y="1594663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0 w 1"/>
                      <a:gd name="T3" fmla="*/ 2 h 3"/>
                      <a:gd name="T4" fmla="*/ 0 w 1"/>
                      <a:gd name="T5" fmla="*/ 2 h 3"/>
                      <a:gd name="T6" fmla="*/ 0 w 1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6" name="Freeform 40"/>
                  <p:cNvSpPr>
                    <a:spLocks noChangeArrowheads="1"/>
                  </p:cNvSpPr>
                  <p:nvPr/>
                </p:nvSpPr>
                <p:spPr bwMode="gray">
                  <a:xfrm>
                    <a:off x="8455956" y="1516654"/>
                    <a:ext cx="1068" cy="106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7" name="Freeform 41"/>
                  <p:cNvSpPr>
                    <a:spLocks noChangeArrowheads="1"/>
                  </p:cNvSpPr>
                  <p:nvPr/>
                </p:nvSpPr>
                <p:spPr bwMode="gray">
                  <a:xfrm>
                    <a:off x="8448475" y="1487801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8" name="Freeform 42"/>
                  <p:cNvSpPr>
                    <a:spLocks noChangeArrowheads="1"/>
                  </p:cNvSpPr>
                  <p:nvPr/>
                </p:nvSpPr>
                <p:spPr bwMode="gray">
                  <a:xfrm>
                    <a:off x="8448475" y="1487801"/>
                    <a:ext cx="1069" cy="1069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3 h 4"/>
                      <a:gd name="T4" fmla="*/ 0 w 1"/>
                      <a:gd name="T5" fmla="*/ 3 h 4"/>
                      <a:gd name="T6" fmla="*/ 0 w 1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89" name="Freeform 43"/>
                  <p:cNvSpPr>
                    <a:spLocks noChangeArrowheads="1"/>
                  </p:cNvSpPr>
                  <p:nvPr/>
                </p:nvSpPr>
                <p:spPr bwMode="gray">
                  <a:xfrm>
                    <a:off x="8464505" y="1390556"/>
                    <a:ext cx="84421" cy="84421"/>
                  </a:xfrm>
                  <a:custGeom>
                    <a:avLst/>
                    <a:gdLst>
                      <a:gd name="T0" fmla="*/ 0 w 347"/>
                      <a:gd name="T1" fmla="*/ 55 h 350"/>
                      <a:gd name="T2" fmla="*/ 5 w 347"/>
                      <a:gd name="T3" fmla="*/ 128 h 350"/>
                      <a:gd name="T4" fmla="*/ 14 w 347"/>
                      <a:gd name="T5" fmla="*/ 226 h 350"/>
                      <a:gd name="T6" fmla="*/ 17 w 347"/>
                      <a:gd name="T7" fmla="*/ 246 h 350"/>
                      <a:gd name="T8" fmla="*/ 17 w 347"/>
                      <a:gd name="T9" fmla="*/ 246 h 350"/>
                      <a:gd name="T10" fmla="*/ 20 w 347"/>
                      <a:gd name="T11" fmla="*/ 254 h 350"/>
                      <a:gd name="T12" fmla="*/ 28 w 347"/>
                      <a:gd name="T13" fmla="*/ 266 h 350"/>
                      <a:gd name="T14" fmla="*/ 46 w 347"/>
                      <a:gd name="T15" fmla="*/ 269 h 350"/>
                      <a:gd name="T16" fmla="*/ 54 w 347"/>
                      <a:gd name="T17" fmla="*/ 266 h 350"/>
                      <a:gd name="T18" fmla="*/ 68 w 347"/>
                      <a:gd name="T19" fmla="*/ 252 h 350"/>
                      <a:gd name="T20" fmla="*/ 97 w 347"/>
                      <a:gd name="T21" fmla="*/ 220 h 350"/>
                      <a:gd name="T22" fmla="*/ 109 w 347"/>
                      <a:gd name="T23" fmla="*/ 211 h 350"/>
                      <a:gd name="T24" fmla="*/ 137 w 347"/>
                      <a:gd name="T25" fmla="*/ 237 h 350"/>
                      <a:gd name="T26" fmla="*/ 232 w 347"/>
                      <a:gd name="T27" fmla="*/ 317 h 350"/>
                      <a:gd name="T28" fmla="*/ 257 w 347"/>
                      <a:gd name="T29" fmla="*/ 340 h 350"/>
                      <a:gd name="T30" fmla="*/ 260 w 347"/>
                      <a:gd name="T31" fmla="*/ 337 h 350"/>
                      <a:gd name="T32" fmla="*/ 237 w 347"/>
                      <a:gd name="T33" fmla="*/ 312 h 350"/>
                      <a:gd name="T34" fmla="*/ 157 w 347"/>
                      <a:gd name="T35" fmla="*/ 220 h 350"/>
                      <a:gd name="T36" fmla="*/ 128 w 347"/>
                      <a:gd name="T37" fmla="*/ 186 h 350"/>
                      <a:gd name="T38" fmla="*/ 123 w 347"/>
                      <a:gd name="T39" fmla="*/ 183 h 350"/>
                      <a:gd name="T40" fmla="*/ 109 w 347"/>
                      <a:gd name="T41" fmla="*/ 177 h 350"/>
                      <a:gd name="T42" fmla="*/ 91 w 347"/>
                      <a:gd name="T43" fmla="*/ 180 h 350"/>
                      <a:gd name="T44" fmla="*/ 85 w 347"/>
                      <a:gd name="T45" fmla="*/ 183 h 350"/>
                      <a:gd name="T46" fmla="*/ 74 w 347"/>
                      <a:gd name="T47" fmla="*/ 194 h 350"/>
                      <a:gd name="T48" fmla="*/ 54 w 347"/>
                      <a:gd name="T49" fmla="*/ 211 h 350"/>
                      <a:gd name="T50" fmla="*/ 48 w 347"/>
                      <a:gd name="T51" fmla="*/ 77 h 350"/>
                      <a:gd name="T52" fmla="*/ 46 w 347"/>
                      <a:gd name="T53" fmla="*/ 49 h 350"/>
                      <a:gd name="T54" fmla="*/ 71 w 347"/>
                      <a:gd name="T55" fmla="*/ 49 h 350"/>
                      <a:gd name="T56" fmla="*/ 123 w 347"/>
                      <a:gd name="T57" fmla="*/ 55 h 350"/>
                      <a:gd name="T58" fmla="*/ 194 w 347"/>
                      <a:gd name="T59" fmla="*/ 74 h 350"/>
                      <a:gd name="T60" fmla="*/ 183 w 347"/>
                      <a:gd name="T61" fmla="*/ 85 h 350"/>
                      <a:gd name="T62" fmla="*/ 177 w 347"/>
                      <a:gd name="T63" fmla="*/ 97 h 350"/>
                      <a:gd name="T64" fmla="*/ 180 w 347"/>
                      <a:gd name="T65" fmla="*/ 120 h 350"/>
                      <a:gd name="T66" fmla="*/ 186 w 347"/>
                      <a:gd name="T67" fmla="*/ 128 h 350"/>
                      <a:gd name="T68" fmla="*/ 217 w 347"/>
                      <a:gd name="T69" fmla="*/ 157 h 350"/>
                      <a:gd name="T70" fmla="*/ 272 w 347"/>
                      <a:gd name="T71" fmla="*/ 203 h 350"/>
                      <a:gd name="T72" fmla="*/ 337 w 347"/>
                      <a:gd name="T73" fmla="*/ 260 h 350"/>
                      <a:gd name="T74" fmla="*/ 346 w 347"/>
                      <a:gd name="T75" fmla="*/ 266 h 350"/>
                      <a:gd name="T76" fmla="*/ 318 w 347"/>
                      <a:gd name="T77" fmla="*/ 231 h 350"/>
                      <a:gd name="T78" fmla="*/ 283 w 347"/>
                      <a:gd name="T79" fmla="*/ 191 h 350"/>
                      <a:gd name="T80" fmla="*/ 211 w 347"/>
                      <a:gd name="T81" fmla="*/ 108 h 350"/>
                      <a:gd name="T82" fmla="*/ 211 w 347"/>
                      <a:gd name="T83" fmla="*/ 105 h 350"/>
                      <a:gd name="T84" fmla="*/ 252 w 347"/>
                      <a:gd name="T85" fmla="*/ 69 h 350"/>
                      <a:gd name="T86" fmla="*/ 260 w 347"/>
                      <a:gd name="T87" fmla="*/ 63 h 350"/>
                      <a:gd name="T88" fmla="*/ 260 w 347"/>
                      <a:gd name="T89" fmla="*/ 61 h 350"/>
                      <a:gd name="T90" fmla="*/ 266 w 347"/>
                      <a:gd name="T91" fmla="*/ 52 h 350"/>
                      <a:gd name="T92" fmla="*/ 269 w 347"/>
                      <a:gd name="T93" fmla="*/ 38 h 350"/>
                      <a:gd name="T94" fmla="*/ 260 w 347"/>
                      <a:gd name="T95" fmla="*/ 23 h 350"/>
                      <a:gd name="T96" fmla="*/ 249 w 347"/>
                      <a:gd name="T97" fmla="*/ 20 h 350"/>
                      <a:gd name="T98" fmla="*/ 235 w 347"/>
                      <a:gd name="T99" fmla="*/ 17 h 350"/>
                      <a:gd name="T100" fmla="*/ 223 w 347"/>
                      <a:gd name="T101" fmla="*/ 17 h 350"/>
                      <a:gd name="T102" fmla="*/ 74 w 347"/>
                      <a:gd name="T103" fmla="*/ 3 h 350"/>
                      <a:gd name="T104" fmla="*/ 37 w 347"/>
                      <a:gd name="T105" fmla="*/ 0 h 350"/>
                      <a:gd name="T106" fmla="*/ 34 w 347"/>
                      <a:gd name="T107" fmla="*/ 0 h 350"/>
                      <a:gd name="T108" fmla="*/ 22 w 347"/>
                      <a:gd name="T109" fmla="*/ 3 h 350"/>
                      <a:gd name="T110" fmla="*/ 8 w 347"/>
                      <a:gd name="T111" fmla="*/ 12 h 350"/>
                      <a:gd name="T112" fmla="*/ 0 w 347"/>
                      <a:gd name="T113" fmla="*/ 29 h 350"/>
                      <a:gd name="T114" fmla="*/ 0 w 347"/>
                      <a:gd name="T115" fmla="*/ 43 h 350"/>
                      <a:gd name="T116" fmla="*/ 209 w 347"/>
                      <a:gd name="T117" fmla="*/ 105 h 350"/>
                      <a:gd name="T118" fmla="*/ 232 w 347"/>
                      <a:gd name="T119" fmla="*/ 35 h 350"/>
                      <a:gd name="T120" fmla="*/ 232 w 347"/>
                      <a:gd name="T121" fmla="*/ 35 h 350"/>
                      <a:gd name="T122" fmla="*/ 232 w 347"/>
                      <a:gd name="T123" fmla="*/ 35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47" h="350">
                        <a:moveTo>
                          <a:pt x="0" y="43"/>
                        </a:moveTo>
                        <a:lnTo>
                          <a:pt x="0" y="55"/>
                        </a:lnTo>
                        <a:lnTo>
                          <a:pt x="0" y="55"/>
                        </a:lnTo>
                        <a:lnTo>
                          <a:pt x="2" y="79"/>
                        </a:lnTo>
                        <a:lnTo>
                          <a:pt x="2" y="79"/>
                        </a:lnTo>
                        <a:lnTo>
                          <a:pt x="5" y="128"/>
                        </a:lnTo>
                        <a:lnTo>
                          <a:pt x="5" y="128"/>
                        </a:lnTo>
                        <a:lnTo>
                          <a:pt x="14" y="226"/>
                        </a:lnTo>
                        <a:lnTo>
                          <a:pt x="14" y="226"/>
                        </a:lnTo>
                        <a:lnTo>
                          <a:pt x="14" y="237"/>
                        </a:lnTo>
                        <a:lnTo>
                          <a:pt x="17" y="243"/>
                        </a:lnTo>
                        <a:lnTo>
                          <a:pt x="17" y="246"/>
                        </a:lnTo>
                        <a:lnTo>
                          <a:pt x="17" y="246"/>
                        </a:lnTo>
                        <a:lnTo>
                          <a:pt x="17" y="246"/>
                        </a:lnTo>
                        <a:lnTo>
                          <a:pt x="17" y="246"/>
                        </a:lnTo>
                        <a:lnTo>
                          <a:pt x="17" y="252"/>
                        </a:lnTo>
                        <a:lnTo>
                          <a:pt x="17" y="252"/>
                        </a:lnTo>
                        <a:lnTo>
                          <a:pt x="20" y="254"/>
                        </a:lnTo>
                        <a:lnTo>
                          <a:pt x="20" y="254"/>
                        </a:lnTo>
                        <a:lnTo>
                          <a:pt x="22" y="260"/>
                        </a:lnTo>
                        <a:lnTo>
                          <a:pt x="28" y="266"/>
                        </a:lnTo>
                        <a:lnTo>
                          <a:pt x="28" y="266"/>
                        </a:lnTo>
                        <a:lnTo>
                          <a:pt x="37" y="269"/>
                        </a:lnTo>
                        <a:lnTo>
                          <a:pt x="46" y="269"/>
                        </a:lnTo>
                        <a:lnTo>
                          <a:pt x="46" y="269"/>
                        </a:lnTo>
                        <a:lnTo>
                          <a:pt x="54" y="266"/>
                        </a:lnTo>
                        <a:lnTo>
                          <a:pt x="54" y="266"/>
                        </a:lnTo>
                        <a:lnTo>
                          <a:pt x="60" y="260"/>
                        </a:lnTo>
                        <a:lnTo>
                          <a:pt x="60" y="260"/>
                        </a:lnTo>
                        <a:lnTo>
                          <a:pt x="68" y="252"/>
                        </a:lnTo>
                        <a:lnTo>
                          <a:pt x="68" y="252"/>
                        </a:lnTo>
                        <a:lnTo>
                          <a:pt x="97" y="220"/>
                        </a:lnTo>
                        <a:lnTo>
                          <a:pt x="97" y="220"/>
                        </a:lnTo>
                        <a:lnTo>
                          <a:pt x="106" y="211"/>
                        </a:lnTo>
                        <a:lnTo>
                          <a:pt x="109" y="211"/>
                        </a:lnTo>
                        <a:lnTo>
                          <a:pt x="109" y="211"/>
                        </a:lnTo>
                        <a:lnTo>
                          <a:pt x="109" y="211"/>
                        </a:lnTo>
                        <a:lnTo>
                          <a:pt x="137" y="237"/>
                        </a:lnTo>
                        <a:lnTo>
                          <a:pt x="137" y="237"/>
                        </a:lnTo>
                        <a:lnTo>
                          <a:pt x="189" y="283"/>
                        </a:lnTo>
                        <a:lnTo>
                          <a:pt x="189" y="283"/>
                        </a:lnTo>
                        <a:lnTo>
                          <a:pt x="232" y="317"/>
                        </a:lnTo>
                        <a:lnTo>
                          <a:pt x="232" y="317"/>
                        </a:lnTo>
                        <a:lnTo>
                          <a:pt x="257" y="340"/>
                        </a:lnTo>
                        <a:lnTo>
                          <a:pt x="257" y="340"/>
                        </a:lnTo>
                        <a:lnTo>
                          <a:pt x="266" y="349"/>
                        </a:lnTo>
                        <a:lnTo>
                          <a:pt x="266" y="349"/>
                        </a:lnTo>
                        <a:lnTo>
                          <a:pt x="260" y="337"/>
                        </a:lnTo>
                        <a:lnTo>
                          <a:pt x="260" y="337"/>
                        </a:lnTo>
                        <a:lnTo>
                          <a:pt x="237" y="312"/>
                        </a:lnTo>
                        <a:lnTo>
                          <a:pt x="237" y="312"/>
                        </a:lnTo>
                        <a:lnTo>
                          <a:pt x="203" y="271"/>
                        </a:lnTo>
                        <a:lnTo>
                          <a:pt x="203" y="271"/>
                        </a:lnTo>
                        <a:lnTo>
                          <a:pt x="157" y="220"/>
                        </a:lnTo>
                        <a:lnTo>
                          <a:pt x="157" y="220"/>
                        </a:lnTo>
                        <a:lnTo>
                          <a:pt x="131" y="189"/>
                        </a:lnTo>
                        <a:lnTo>
                          <a:pt x="128" y="186"/>
                        </a:lnTo>
                        <a:lnTo>
                          <a:pt x="126" y="183"/>
                        </a:lnTo>
                        <a:lnTo>
                          <a:pt x="123" y="183"/>
                        </a:lnTo>
                        <a:lnTo>
                          <a:pt x="123" y="183"/>
                        </a:lnTo>
                        <a:lnTo>
                          <a:pt x="120" y="180"/>
                        </a:lnTo>
                        <a:lnTo>
                          <a:pt x="120" y="180"/>
                        </a:lnTo>
                        <a:lnTo>
                          <a:pt x="109" y="177"/>
                        </a:lnTo>
                        <a:lnTo>
                          <a:pt x="97" y="177"/>
                        </a:lnTo>
                        <a:lnTo>
                          <a:pt x="97" y="177"/>
                        </a:lnTo>
                        <a:lnTo>
                          <a:pt x="91" y="180"/>
                        </a:lnTo>
                        <a:lnTo>
                          <a:pt x="91" y="180"/>
                        </a:lnTo>
                        <a:lnTo>
                          <a:pt x="88" y="183"/>
                        </a:lnTo>
                        <a:lnTo>
                          <a:pt x="85" y="183"/>
                        </a:lnTo>
                        <a:lnTo>
                          <a:pt x="83" y="189"/>
                        </a:lnTo>
                        <a:lnTo>
                          <a:pt x="83" y="189"/>
                        </a:lnTo>
                        <a:lnTo>
                          <a:pt x="74" y="194"/>
                        </a:lnTo>
                        <a:lnTo>
                          <a:pt x="74" y="194"/>
                        </a:lnTo>
                        <a:lnTo>
                          <a:pt x="54" y="211"/>
                        </a:lnTo>
                        <a:lnTo>
                          <a:pt x="54" y="211"/>
                        </a:lnTo>
                        <a:lnTo>
                          <a:pt x="51" y="126"/>
                        </a:lnTo>
                        <a:lnTo>
                          <a:pt x="51" y="126"/>
                        </a:lnTo>
                        <a:lnTo>
                          <a:pt x="48" y="77"/>
                        </a:lnTo>
                        <a:lnTo>
                          <a:pt x="48" y="77"/>
                        </a:lnTo>
                        <a:lnTo>
                          <a:pt x="46" y="52"/>
                        </a:lnTo>
                        <a:lnTo>
                          <a:pt x="46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71" y="49"/>
                        </a:lnTo>
                        <a:lnTo>
                          <a:pt x="71" y="49"/>
                        </a:lnTo>
                        <a:lnTo>
                          <a:pt x="123" y="55"/>
                        </a:lnTo>
                        <a:lnTo>
                          <a:pt x="123" y="55"/>
                        </a:lnTo>
                        <a:lnTo>
                          <a:pt x="211" y="58"/>
                        </a:lnTo>
                        <a:lnTo>
                          <a:pt x="211" y="58"/>
                        </a:lnTo>
                        <a:lnTo>
                          <a:pt x="194" y="74"/>
                        </a:lnTo>
                        <a:lnTo>
                          <a:pt x="194" y="74"/>
                        </a:lnTo>
                        <a:lnTo>
                          <a:pt x="189" y="82"/>
                        </a:lnTo>
                        <a:lnTo>
                          <a:pt x="183" y="85"/>
                        </a:lnTo>
                        <a:lnTo>
                          <a:pt x="183" y="85"/>
                        </a:lnTo>
                        <a:lnTo>
                          <a:pt x="177" y="97"/>
                        </a:lnTo>
                        <a:lnTo>
                          <a:pt x="177" y="97"/>
                        </a:lnTo>
                        <a:lnTo>
                          <a:pt x="177" y="108"/>
                        </a:lnTo>
                        <a:lnTo>
                          <a:pt x="180" y="120"/>
                        </a:lnTo>
                        <a:lnTo>
                          <a:pt x="180" y="120"/>
                        </a:lnTo>
                        <a:lnTo>
                          <a:pt x="183" y="126"/>
                        </a:lnTo>
                        <a:lnTo>
                          <a:pt x="183" y="126"/>
                        </a:lnTo>
                        <a:lnTo>
                          <a:pt x="186" y="128"/>
                        </a:lnTo>
                        <a:lnTo>
                          <a:pt x="189" y="131"/>
                        </a:lnTo>
                        <a:lnTo>
                          <a:pt x="189" y="131"/>
                        </a:lnTo>
                        <a:lnTo>
                          <a:pt x="217" y="157"/>
                        </a:lnTo>
                        <a:lnTo>
                          <a:pt x="217" y="157"/>
                        </a:lnTo>
                        <a:lnTo>
                          <a:pt x="272" y="203"/>
                        </a:lnTo>
                        <a:lnTo>
                          <a:pt x="272" y="203"/>
                        </a:lnTo>
                        <a:lnTo>
                          <a:pt x="312" y="237"/>
                        </a:lnTo>
                        <a:lnTo>
                          <a:pt x="312" y="237"/>
                        </a:lnTo>
                        <a:lnTo>
                          <a:pt x="337" y="260"/>
                        </a:lnTo>
                        <a:lnTo>
                          <a:pt x="337" y="260"/>
                        </a:lnTo>
                        <a:lnTo>
                          <a:pt x="346" y="266"/>
                        </a:lnTo>
                        <a:lnTo>
                          <a:pt x="346" y="266"/>
                        </a:lnTo>
                        <a:lnTo>
                          <a:pt x="340" y="257"/>
                        </a:lnTo>
                        <a:lnTo>
                          <a:pt x="340" y="257"/>
                        </a:lnTo>
                        <a:lnTo>
                          <a:pt x="318" y="231"/>
                        </a:lnTo>
                        <a:lnTo>
                          <a:pt x="318" y="231"/>
                        </a:lnTo>
                        <a:lnTo>
                          <a:pt x="283" y="191"/>
                        </a:lnTo>
                        <a:lnTo>
                          <a:pt x="283" y="191"/>
                        </a:lnTo>
                        <a:lnTo>
                          <a:pt x="237" y="140"/>
                        </a:lnTo>
                        <a:lnTo>
                          <a:pt x="237" y="140"/>
                        </a:lnTo>
                        <a:lnTo>
                          <a:pt x="211" y="108"/>
                        </a:lnTo>
                        <a:lnTo>
                          <a:pt x="209" y="108"/>
                        </a:lnTo>
                        <a:lnTo>
                          <a:pt x="211" y="105"/>
                        </a:lnTo>
                        <a:lnTo>
                          <a:pt x="211" y="105"/>
                        </a:lnTo>
                        <a:lnTo>
                          <a:pt x="220" y="100"/>
                        </a:lnTo>
                        <a:lnTo>
                          <a:pt x="220" y="100"/>
                        </a:lnTo>
                        <a:lnTo>
                          <a:pt x="252" y="69"/>
                        </a:lnTo>
                        <a:lnTo>
                          <a:pt x="257" y="66"/>
                        </a:lnTo>
                        <a:lnTo>
                          <a:pt x="257" y="63"/>
                        </a:lnTo>
                        <a:lnTo>
                          <a:pt x="260" y="63"/>
                        </a:lnTo>
                        <a:lnTo>
                          <a:pt x="260" y="63"/>
                        </a:lnTo>
                        <a:lnTo>
                          <a:pt x="260" y="63"/>
                        </a:lnTo>
                        <a:lnTo>
                          <a:pt x="260" y="61"/>
                        </a:lnTo>
                        <a:lnTo>
                          <a:pt x="260" y="61"/>
                        </a:lnTo>
                        <a:lnTo>
                          <a:pt x="260" y="61"/>
                        </a:lnTo>
                        <a:lnTo>
                          <a:pt x="266" y="52"/>
                        </a:lnTo>
                        <a:lnTo>
                          <a:pt x="266" y="52"/>
                        </a:lnTo>
                        <a:lnTo>
                          <a:pt x="269" y="46"/>
                        </a:lnTo>
                        <a:lnTo>
                          <a:pt x="269" y="38"/>
                        </a:lnTo>
                        <a:lnTo>
                          <a:pt x="269" y="38"/>
                        </a:lnTo>
                        <a:lnTo>
                          <a:pt x="263" y="29"/>
                        </a:lnTo>
                        <a:lnTo>
                          <a:pt x="260" y="23"/>
                        </a:lnTo>
                        <a:lnTo>
                          <a:pt x="260" y="23"/>
                        </a:lnTo>
                        <a:lnTo>
                          <a:pt x="249" y="20"/>
                        </a:lnTo>
                        <a:lnTo>
                          <a:pt x="249" y="20"/>
                        </a:lnTo>
                        <a:lnTo>
                          <a:pt x="243" y="17"/>
                        </a:lnTo>
                        <a:lnTo>
                          <a:pt x="240" y="17"/>
                        </a:lnTo>
                        <a:lnTo>
                          <a:pt x="235" y="17"/>
                        </a:lnTo>
                        <a:lnTo>
                          <a:pt x="235" y="17"/>
                        </a:lnTo>
                        <a:lnTo>
                          <a:pt x="223" y="17"/>
                        </a:lnTo>
                        <a:lnTo>
                          <a:pt x="223" y="17"/>
                        </a:lnTo>
                        <a:lnTo>
                          <a:pt x="126" y="9"/>
                        </a:lnTo>
                        <a:lnTo>
                          <a:pt x="126" y="9"/>
                        </a:lnTo>
                        <a:lnTo>
                          <a:pt x="74" y="3"/>
                        </a:lnTo>
                        <a:lnTo>
                          <a:pt x="74" y="3"/>
                        </a:lnTo>
                        <a:lnTo>
                          <a:pt x="51" y="3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14" y="6"/>
                        </a:lnTo>
                        <a:lnTo>
                          <a:pt x="8" y="12"/>
                        </a:lnTo>
                        <a:lnTo>
                          <a:pt x="8" y="12"/>
                        </a:lnTo>
                        <a:lnTo>
                          <a:pt x="2" y="2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8"/>
                        </a:lnTo>
                        <a:lnTo>
                          <a:pt x="0" y="43"/>
                        </a:lnTo>
                        <a:close/>
                        <a:moveTo>
                          <a:pt x="106" y="208"/>
                        </a:moveTo>
                        <a:lnTo>
                          <a:pt x="106" y="208"/>
                        </a:lnTo>
                        <a:close/>
                        <a:moveTo>
                          <a:pt x="209" y="105"/>
                        </a:moveTo>
                        <a:lnTo>
                          <a:pt x="209" y="105"/>
                        </a:lnTo>
                        <a:close/>
                        <a:moveTo>
                          <a:pt x="232" y="35"/>
                        </a:move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32" y="38"/>
                        </a:lnTo>
                        <a:lnTo>
                          <a:pt x="232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90" name="Freeform 44"/>
                  <p:cNvSpPr>
                    <a:spLocks noChangeArrowheads="1"/>
                  </p:cNvSpPr>
                  <p:nvPr/>
                </p:nvSpPr>
                <p:spPr bwMode="gray">
                  <a:xfrm>
                    <a:off x="8681436" y="1391624"/>
                    <a:ext cx="84422" cy="84422"/>
                  </a:xfrm>
                  <a:custGeom>
                    <a:avLst/>
                    <a:gdLst>
                      <a:gd name="T0" fmla="*/ 77 w 348"/>
                      <a:gd name="T1" fmla="*/ 203 h 347"/>
                      <a:gd name="T2" fmla="*/ 129 w 348"/>
                      <a:gd name="T3" fmla="*/ 157 h 347"/>
                      <a:gd name="T4" fmla="*/ 163 w 348"/>
                      <a:gd name="T5" fmla="*/ 125 h 347"/>
                      <a:gd name="T6" fmla="*/ 169 w 348"/>
                      <a:gd name="T7" fmla="*/ 120 h 347"/>
                      <a:gd name="T8" fmla="*/ 169 w 348"/>
                      <a:gd name="T9" fmla="*/ 97 h 347"/>
                      <a:gd name="T10" fmla="*/ 166 w 348"/>
                      <a:gd name="T11" fmla="*/ 91 h 347"/>
                      <a:gd name="T12" fmla="*/ 160 w 348"/>
                      <a:gd name="T13" fmla="*/ 82 h 347"/>
                      <a:gd name="T14" fmla="*/ 152 w 348"/>
                      <a:gd name="T15" fmla="*/ 74 h 347"/>
                      <a:gd name="T16" fmla="*/ 223 w 348"/>
                      <a:gd name="T17" fmla="*/ 52 h 347"/>
                      <a:gd name="T18" fmla="*/ 272 w 348"/>
                      <a:gd name="T19" fmla="*/ 49 h 347"/>
                      <a:gd name="T20" fmla="*/ 301 w 348"/>
                      <a:gd name="T21" fmla="*/ 49 h 347"/>
                      <a:gd name="T22" fmla="*/ 298 w 348"/>
                      <a:gd name="T23" fmla="*/ 71 h 347"/>
                      <a:gd name="T24" fmla="*/ 292 w 348"/>
                      <a:gd name="T25" fmla="*/ 211 h 347"/>
                      <a:gd name="T26" fmla="*/ 272 w 348"/>
                      <a:gd name="T27" fmla="*/ 194 h 347"/>
                      <a:gd name="T28" fmla="*/ 261 w 348"/>
                      <a:gd name="T29" fmla="*/ 183 h 347"/>
                      <a:gd name="T30" fmla="*/ 241 w 348"/>
                      <a:gd name="T31" fmla="*/ 177 h 347"/>
                      <a:gd name="T32" fmla="*/ 223 w 348"/>
                      <a:gd name="T33" fmla="*/ 183 h 347"/>
                      <a:gd name="T34" fmla="*/ 215 w 348"/>
                      <a:gd name="T35" fmla="*/ 188 h 347"/>
                      <a:gd name="T36" fmla="*/ 189 w 348"/>
                      <a:gd name="T37" fmla="*/ 217 h 347"/>
                      <a:gd name="T38" fmla="*/ 109 w 348"/>
                      <a:gd name="T39" fmla="*/ 311 h 347"/>
                      <a:gd name="T40" fmla="*/ 89 w 348"/>
                      <a:gd name="T41" fmla="*/ 337 h 347"/>
                      <a:gd name="T42" fmla="*/ 92 w 348"/>
                      <a:gd name="T43" fmla="*/ 340 h 347"/>
                      <a:gd name="T44" fmla="*/ 118 w 348"/>
                      <a:gd name="T45" fmla="*/ 317 h 347"/>
                      <a:gd name="T46" fmla="*/ 209 w 348"/>
                      <a:gd name="T47" fmla="*/ 237 h 347"/>
                      <a:gd name="T48" fmla="*/ 241 w 348"/>
                      <a:gd name="T49" fmla="*/ 208 h 347"/>
                      <a:gd name="T50" fmla="*/ 249 w 348"/>
                      <a:gd name="T51" fmla="*/ 220 h 347"/>
                      <a:gd name="T52" fmla="*/ 284 w 348"/>
                      <a:gd name="T53" fmla="*/ 257 h 347"/>
                      <a:gd name="T54" fmla="*/ 286 w 348"/>
                      <a:gd name="T55" fmla="*/ 260 h 347"/>
                      <a:gd name="T56" fmla="*/ 286 w 348"/>
                      <a:gd name="T57" fmla="*/ 260 h 347"/>
                      <a:gd name="T58" fmla="*/ 295 w 348"/>
                      <a:gd name="T59" fmla="*/ 266 h 347"/>
                      <a:gd name="T60" fmla="*/ 309 w 348"/>
                      <a:gd name="T61" fmla="*/ 268 h 347"/>
                      <a:gd name="T62" fmla="*/ 324 w 348"/>
                      <a:gd name="T63" fmla="*/ 260 h 347"/>
                      <a:gd name="T64" fmla="*/ 330 w 348"/>
                      <a:gd name="T65" fmla="*/ 243 h 347"/>
                      <a:gd name="T66" fmla="*/ 332 w 348"/>
                      <a:gd name="T67" fmla="*/ 234 h 347"/>
                      <a:gd name="T68" fmla="*/ 341 w 348"/>
                      <a:gd name="T69" fmla="*/ 125 h 347"/>
                      <a:gd name="T70" fmla="*/ 344 w 348"/>
                      <a:gd name="T71" fmla="*/ 76 h 347"/>
                      <a:gd name="T72" fmla="*/ 347 w 348"/>
                      <a:gd name="T73" fmla="*/ 37 h 347"/>
                      <a:gd name="T74" fmla="*/ 347 w 348"/>
                      <a:gd name="T75" fmla="*/ 29 h 347"/>
                      <a:gd name="T76" fmla="*/ 347 w 348"/>
                      <a:gd name="T77" fmla="*/ 23 h 347"/>
                      <a:gd name="T78" fmla="*/ 335 w 348"/>
                      <a:gd name="T79" fmla="*/ 9 h 347"/>
                      <a:gd name="T80" fmla="*/ 318 w 348"/>
                      <a:gd name="T81" fmla="*/ 0 h 347"/>
                      <a:gd name="T82" fmla="*/ 295 w 348"/>
                      <a:gd name="T83" fmla="*/ 0 h 347"/>
                      <a:gd name="T84" fmla="*/ 269 w 348"/>
                      <a:gd name="T85" fmla="*/ 3 h 347"/>
                      <a:gd name="T86" fmla="*/ 123 w 348"/>
                      <a:gd name="T87" fmla="*/ 14 h 347"/>
                      <a:gd name="T88" fmla="*/ 106 w 348"/>
                      <a:gd name="T89" fmla="*/ 17 h 347"/>
                      <a:gd name="T90" fmla="*/ 100 w 348"/>
                      <a:gd name="T91" fmla="*/ 17 h 347"/>
                      <a:gd name="T92" fmla="*/ 97 w 348"/>
                      <a:gd name="T93" fmla="*/ 17 h 347"/>
                      <a:gd name="T94" fmla="*/ 92 w 348"/>
                      <a:gd name="T95" fmla="*/ 20 h 347"/>
                      <a:gd name="T96" fmla="*/ 80 w 348"/>
                      <a:gd name="T97" fmla="*/ 29 h 347"/>
                      <a:gd name="T98" fmla="*/ 77 w 348"/>
                      <a:gd name="T99" fmla="*/ 46 h 347"/>
                      <a:gd name="T100" fmla="*/ 86 w 348"/>
                      <a:gd name="T101" fmla="*/ 60 h 347"/>
                      <a:gd name="T102" fmla="*/ 94 w 348"/>
                      <a:gd name="T103" fmla="*/ 68 h 347"/>
                      <a:gd name="T104" fmla="*/ 135 w 348"/>
                      <a:gd name="T105" fmla="*/ 105 h 347"/>
                      <a:gd name="T106" fmla="*/ 135 w 348"/>
                      <a:gd name="T107" fmla="*/ 108 h 347"/>
                      <a:gd name="T108" fmla="*/ 63 w 348"/>
                      <a:gd name="T109" fmla="*/ 191 h 347"/>
                      <a:gd name="T110" fmla="*/ 29 w 348"/>
                      <a:gd name="T111" fmla="*/ 231 h 347"/>
                      <a:gd name="T112" fmla="*/ 0 w 348"/>
                      <a:gd name="T113" fmla="*/ 266 h 347"/>
                      <a:gd name="T114" fmla="*/ 9 w 348"/>
                      <a:gd name="T115" fmla="*/ 260 h 347"/>
                      <a:gd name="T116" fmla="*/ 241 w 348"/>
                      <a:gd name="T117" fmla="*/ 208 h 347"/>
                      <a:gd name="T118" fmla="*/ 312 w 348"/>
                      <a:gd name="T119" fmla="*/ 231 h 347"/>
                      <a:gd name="T120" fmla="*/ 140 w 348"/>
                      <a:gd name="T121" fmla="*/ 105 h 347"/>
                      <a:gd name="T122" fmla="*/ 138 w 348"/>
                      <a:gd name="T123" fmla="*/ 105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48" h="347">
                        <a:moveTo>
                          <a:pt x="37" y="237"/>
                        </a:moveTo>
                        <a:lnTo>
                          <a:pt x="37" y="237"/>
                        </a:lnTo>
                        <a:lnTo>
                          <a:pt x="77" y="203"/>
                        </a:lnTo>
                        <a:lnTo>
                          <a:pt x="77" y="203"/>
                        </a:lnTo>
                        <a:lnTo>
                          <a:pt x="129" y="157"/>
                        </a:lnTo>
                        <a:lnTo>
                          <a:pt x="129" y="157"/>
                        </a:lnTo>
                        <a:lnTo>
                          <a:pt x="157" y="131"/>
                        </a:lnTo>
                        <a:lnTo>
                          <a:pt x="163" y="128"/>
                        </a:lnTo>
                        <a:lnTo>
                          <a:pt x="163" y="125"/>
                        </a:lnTo>
                        <a:lnTo>
                          <a:pt x="166" y="123"/>
                        </a:lnTo>
                        <a:lnTo>
                          <a:pt x="166" y="123"/>
                        </a:lnTo>
                        <a:lnTo>
                          <a:pt x="169" y="120"/>
                        </a:lnTo>
                        <a:lnTo>
                          <a:pt x="169" y="120"/>
                        </a:lnTo>
                        <a:lnTo>
                          <a:pt x="172" y="108"/>
                        </a:lnTo>
                        <a:lnTo>
                          <a:pt x="169" y="97"/>
                        </a:lnTo>
                        <a:lnTo>
                          <a:pt x="169" y="97"/>
                        </a:lnTo>
                        <a:lnTo>
                          <a:pt x="166" y="91"/>
                        </a:lnTo>
                        <a:lnTo>
                          <a:pt x="166" y="91"/>
                        </a:lnTo>
                        <a:lnTo>
                          <a:pt x="166" y="88"/>
                        </a:lnTo>
                        <a:lnTo>
                          <a:pt x="163" y="85"/>
                        </a:lnTo>
                        <a:lnTo>
                          <a:pt x="160" y="82"/>
                        </a:lnTo>
                        <a:lnTo>
                          <a:pt x="160" y="82"/>
                        </a:lnTo>
                        <a:lnTo>
                          <a:pt x="152" y="74"/>
                        </a:lnTo>
                        <a:lnTo>
                          <a:pt x="152" y="74"/>
                        </a:lnTo>
                        <a:lnTo>
                          <a:pt x="135" y="55"/>
                        </a:lnTo>
                        <a:lnTo>
                          <a:pt x="135" y="55"/>
                        </a:lnTo>
                        <a:lnTo>
                          <a:pt x="223" y="52"/>
                        </a:lnTo>
                        <a:lnTo>
                          <a:pt x="223" y="52"/>
                        </a:lnTo>
                        <a:lnTo>
                          <a:pt x="272" y="49"/>
                        </a:lnTo>
                        <a:lnTo>
                          <a:pt x="272" y="49"/>
                        </a:lnTo>
                        <a:lnTo>
                          <a:pt x="298" y="46"/>
                        </a:lnTo>
                        <a:lnTo>
                          <a:pt x="301" y="46"/>
                        </a:lnTo>
                        <a:lnTo>
                          <a:pt x="301" y="49"/>
                        </a:lnTo>
                        <a:lnTo>
                          <a:pt x="301" y="49"/>
                        </a:lnTo>
                        <a:lnTo>
                          <a:pt x="298" y="71"/>
                        </a:lnTo>
                        <a:lnTo>
                          <a:pt x="298" y="71"/>
                        </a:lnTo>
                        <a:lnTo>
                          <a:pt x="295" y="123"/>
                        </a:lnTo>
                        <a:lnTo>
                          <a:pt x="295" y="123"/>
                        </a:lnTo>
                        <a:lnTo>
                          <a:pt x="292" y="211"/>
                        </a:lnTo>
                        <a:lnTo>
                          <a:pt x="292" y="211"/>
                        </a:lnTo>
                        <a:lnTo>
                          <a:pt x="272" y="194"/>
                        </a:lnTo>
                        <a:lnTo>
                          <a:pt x="272" y="194"/>
                        </a:lnTo>
                        <a:lnTo>
                          <a:pt x="267" y="188"/>
                        </a:lnTo>
                        <a:lnTo>
                          <a:pt x="261" y="183"/>
                        </a:lnTo>
                        <a:lnTo>
                          <a:pt x="261" y="183"/>
                        </a:lnTo>
                        <a:lnTo>
                          <a:pt x="252" y="177"/>
                        </a:lnTo>
                        <a:lnTo>
                          <a:pt x="252" y="177"/>
                        </a:lnTo>
                        <a:lnTo>
                          <a:pt x="241" y="177"/>
                        </a:lnTo>
                        <a:lnTo>
                          <a:pt x="229" y="180"/>
                        </a:lnTo>
                        <a:lnTo>
                          <a:pt x="229" y="180"/>
                        </a:lnTo>
                        <a:lnTo>
                          <a:pt x="223" y="183"/>
                        </a:lnTo>
                        <a:lnTo>
                          <a:pt x="223" y="183"/>
                        </a:lnTo>
                        <a:lnTo>
                          <a:pt x="220" y="186"/>
                        </a:lnTo>
                        <a:lnTo>
                          <a:pt x="215" y="188"/>
                        </a:lnTo>
                        <a:lnTo>
                          <a:pt x="215" y="188"/>
                        </a:lnTo>
                        <a:lnTo>
                          <a:pt x="189" y="217"/>
                        </a:lnTo>
                        <a:lnTo>
                          <a:pt x="189" y="217"/>
                        </a:lnTo>
                        <a:lnTo>
                          <a:pt x="143" y="271"/>
                        </a:lnTo>
                        <a:lnTo>
                          <a:pt x="143" y="271"/>
                        </a:lnTo>
                        <a:lnTo>
                          <a:pt x="109" y="311"/>
                        </a:lnTo>
                        <a:lnTo>
                          <a:pt x="109" y="311"/>
                        </a:lnTo>
                        <a:lnTo>
                          <a:pt x="89" y="337"/>
                        </a:lnTo>
                        <a:lnTo>
                          <a:pt x="89" y="337"/>
                        </a:lnTo>
                        <a:lnTo>
                          <a:pt x="80" y="346"/>
                        </a:lnTo>
                        <a:lnTo>
                          <a:pt x="80" y="346"/>
                        </a:lnTo>
                        <a:lnTo>
                          <a:pt x="92" y="340"/>
                        </a:lnTo>
                        <a:lnTo>
                          <a:pt x="92" y="340"/>
                        </a:lnTo>
                        <a:lnTo>
                          <a:pt x="118" y="317"/>
                        </a:lnTo>
                        <a:lnTo>
                          <a:pt x="118" y="317"/>
                        </a:lnTo>
                        <a:lnTo>
                          <a:pt x="157" y="283"/>
                        </a:lnTo>
                        <a:lnTo>
                          <a:pt x="157" y="283"/>
                        </a:lnTo>
                        <a:lnTo>
                          <a:pt x="209" y="237"/>
                        </a:lnTo>
                        <a:lnTo>
                          <a:pt x="209" y="237"/>
                        </a:lnTo>
                        <a:lnTo>
                          <a:pt x="238" y="211"/>
                        </a:lnTo>
                        <a:lnTo>
                          <a:pt x="241" y="208"/>
                        </a:lnTo>
                        <a:lnTo>
                          <a:pt x="241" y="211"/>
                        </a:lnTo>
                        <a:lnTo>
                          <a:pt x="241" y="211"/>
                        </a:lnTo>
                        <a:lnTo>
                          <a:pt x="249" y="220"/>
                        </a:lnTo>
                        <a:lnTo>
                          <a:pt x="249" y="220"/>
                        </a:lnTo>
                        <a:lnTo>
                          <a:pt x="278" y="251"/>
                        </a:lnTo>
                        <a:lnTo>
                          <a:pt x="284" y="257"/>
                        </a:lnTo>
                        <a:lnTo>
                          <a:pt x="284" y="257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86" y="260"/>
                        </a:lnTo>
                        <a:lnTo>
                          <a:pt x="295" y="266"/>
                        </a:lnTo>
                        <a:lnTo>
                          <a:pt x="295" y="266"/>
                        </a:lnTo>
                        <a:lnTo>
                          <a:pt x="301" y="268"/>
                        </a:lnTo>
                        <a:lnTo>
                          <a:pt x="309" y="268"/>
                        </a:lnTo>
                        <a:lnTo>
                          <a:pt x="309" y="268"/>
                        </a:lnTo>
                        <a:lnTo>
                          <a:pt x="318" y="263"/>
                        </a:lnTo>
                        <a:lnTo>
                          <a:pt x="324" y="260"/>
                        </a:lnTo>
                        <a:lnTo>
                          <a:pt x="324" y="260"/>
                        </a:lnTo>
                        <a:lnTo>
                          <a:pt x="330" y="249"/>
                        </a:lnTo>
                        <a:lnTo>
                          <a:pt x="330" y="249"/>
                        </a:lnTo>
                        <a:lnTo>
                          <a:pt x="330" y="243"/>
                        </a:lnTo>
                        <a:lnTo>
                          <a:pt x="330" y="240"/>
                        </a:lnTo>
                        <a:lnTo>
                          <a:pt x="332" y="234"/>
                        </a:lnTo>
                        <a:lnTo>
                          <a:pt x="332" y="234"/>
                        </a:lnTo>
                        <a:lnTo>
                          <a:pt x="332" y="223"/>
                        </a:lnTo>
                        <a:lnTo>
                          <a:pt x="332" y="223"/>
                        </a:lnTo>
                        <a:lnTo>
                          <a:pt x="341" y="125"/>
                        </a:lnTo>
                        <a:lnTo>
                          <a:pt x="341" y="125"/>
                        </a:lnTo>
                        <a:lnTo>
                          <a:pt x="344" y="76"/>
                        </a:lnTo>
                        <a:lnTo>
                          <a:pt x="344" y="76"/>
                        </a:lnTo>
                        <a:lnTo>
                          <a:pt x="347" y="52"/>
                        </a:lnTo>
                        <a:lnTo>
                          <a:pt x="347" y="37"/>
                        </a:lnTo>
                        <a:lnTo>
                          <a:pt x="347" y="37"/>
                        </a:lnTo>
                        <a:lnTo>
                          <a:pt x="347" y="35"/>
                        </a:lnTo>
                        <a:lnTo>
                          <a:pt x="347" y="35"/>
                        </a:lnTo>
                        <a:lnTo>
                          <a:pt x="347" y="29"/>
                        </a:lnTo>
                        <a:lnTo>
                          <a:pt x="347" y="29"/>
                        </a:lnTo>
                        <a:lnTo>
                          <a:pt x="347" y="23"/>
                        </a:lnTo>
                        <a:lnTo>
                          <a:pt x="347" y="23"/>
                        </a:lnTo>
                        <a:lnTo>
                          <a:pt x="341" y="14"/>
                        </a:lnTo>
                        <a:lnTo>
                          <a:pt x="335" y="9"/>
                        </a:lnTo>
                        <a:lnTo>
                          <a:pt x="335" y="9"/>
                        </a:lnTo>
                        <a:lnTo>
                          <a:pt x="327" y="3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lnTo>
                          <a:pt x="309" y="0"/>
                        </a:lnTo>
                        <a:lnTo>
                          <a:pt x="307" y="0"/>
                        </a:lnTo>
                        <a:lnTo>
                          <a:pt x="295" y="0"/>
                        </a:lnTo>
                        <a:lnTo>
                          <a:pt x="295" y="0"/>
                        </a:lnTo>
                        <a:lnTo>
                          <a:pt x="269" y="3"/>
                        </a:lnTo>
                        <a:lnTo>
                          <a:pt x="269" y="3"/>
                        </a:lnTo>
                        <a:lnTo>
                          <a:pt x="218" y="6"/>
                        </a:lnTo>
                        <a:lnTo>
                          <a:pt x="218" y="6"/>
                        </a:lnTo>
                        <a:lnTo>
                          <a:pt x="123" y="14"/>
                        </a:lnTo>
                        <a:lnTo>
                          <a:pt x="123" y="14"/>
                        </a:lnTo>
                        <a:lnTo>
                          <a:pt x="112" y="14"/>
                        </a:lnTo>
                        <a:lnTo>
                          <a:pt x="106" y="17"/>
                        </a:lnTo>
                        <a:lnTo>
                          <a:pt x="103" y="17"/>
                        </a:lnTo>
                        <a:lnTo>
                          <a:pt x="103" y="17"/>
                        </a:lnTo>
                        <a:lnTo>
                          <a:pt x="100" y="17"/>
                        </a:lnTo>
                        <a:lnTo>
                          <a:pt x="100" y="17"/>
                        </a:lnTo>
                        <a:lnTo>
                          <a:pt x="100" y="17"/>
                        </a:lnTo>
                        <a:lnTo>
                          <a:pt x="97" y="17"/>
                        </a:lnTo>
                        <a:lnTo>
                          <a:pt x="97" y="17"/>
                        </a:lnTo>
                        <a:lnTo>
                          <a:pt x="92" y="20"/>
                        </a:lnTo>
                        <a:lnTo>
                          <a:pt x="92" y="20"/>
                        </a:lnTo>
                        <a:lnTo>
                          <a:pt x="86" y="23"/>
                        </a:lnTo>
                        <a:lnTo>
                          <a:pt x="80" y="29"/>
                        </a:lnTo>
                        <a:lnTo>
                          <a:pt x="80" y="29"/>
                        </a:lnTo>
                        <a:lnTo>
                          <a:pt x="77" y="37"/>
                        </a:lnTo>
                        <a:lnTo>
                          <a:pt x="77" y="46"/>
                        </a:lnTo>
                        <a:lnTo>
                          <a:pt x="77" y="46"/>
                        </a:lnTo>
                        <a:lnTo>
                          <a:pt x="83" y="55"/>
                        </a:lnTo>
                        <a:lnTo>
                          <a:pt x="83" y="55"/>
                        </a:lnTo>
                        <a:lnTo>
                          <a:pt x="86" y="60"/>
                        </a:lnTo>
                        <a:lnTo>
                          <a:pt x="86" y="60"/>
                        </a:lnTo>
                        <a:lnTo>
                          <a:pt x="94" y="68"/>
                        </a:lnTo>
                        <a:lnTo>
                          <a:pt x="94" y="68"/>
                        </a:lnTo>
                        <a:lnTo>
                          <a:pt x="129" y="99"/>
                        </a:lnTo>
                        <a:lnTo>
                          <a:pt x="129" y="99"/>
                        </a:lnTo>
                        <a:lnTo>
                          <a:pt x="135" y="105"/>
                        </a:lnTo>
                        <a:lnTo>
                          <a:pt x="138" y="108"/>
                        </a:lnTo>
                        <a:lnTo>
                          <a:pt x="135" y="108"/>
                        </a:lnTo>
                        <a:lnTo>
                          <a:pt x="135" y="108"/>
                        </a:lnTo>
                        <a:lnTo>
                          <a:pt x="109" y="137"/>
                        </a:lnTo>
                        <a:lnTo>
                          <a:pt x="109" y="137"/>
                        </a:lnTo>
                        <a:lnTo>
                          <a:pt x="63" y="191"/>
                        </a:lnTo>
                        <a:lnTo>
                          <a:pt x="63" y="191"/>
                        </a:lnTo>
                        <a:lnTo>
                          <a:pt x="29" y="231"/>
                        </a:lnTo>
                        <a:lnTo>
                          <a:pt x="29" y="231"/>
                        </a:lnTo>
                        <a:lnTo>
                          <a:pt x="9" y="257"/>
                        </a:lnTo>
                        <a:lnTo>
                          <a:pt x="9" y="257"/>
                        </a:lnTo>
                        <a:lnTo>
                          <a:pt x="0" y="266"/>
                        </a:lnTo>
                        <a:lnTo>
                          <a:pt x="0" y="266"/>
                        </a:lnTo>
                        <a:lnTo>
                          <a:pt x="9" y="260"/>
                        </a:lnTo>
                        <a:lnTo>
                          <a:pt x="9" y="260"/>
                        </a:lnTo>
                        <a:lnTo>
                          <a:pt x="37" y="237"/>
                        </a:lnTo>
                        <a:close/>
                        <a:moveTo>
                          <a:pt x="244" y="208"/>
                        </a:moveTo>
                        <a:lnTo>
                          <a:pt x="241" y="208"/>
                        </a:lnTo>
                        <a:lnTo>
                          <a:pt x="241" y="208"/>
                        </a:lnTo>
                        <a:lnTo>
                          <a:pt x="244" y="208"/>
                        </a:lnTo>
                        <a:close/>
                        <a:moveTo>
                          <a:pt x="312" y="231"/>
                        </a:moveTo>
                        <a:lnTo>
                          <a:pt x="312" y="231"/>
                        </a:lnTo>
                        <a:close/>
                        <a:moveTo>
                          <a:pt x="138" y="105"/>
                        </a:moveTo>
                        <a:lnTo>
                          <a:pt x="140" y="105"/>
                        </a:lnTo>
                        <a:lnTo>
                          <a:pt x="140" y="105"/>
                        </a:lnTo>
                        <a:lnTo>
                          <a:pt x="140" y="105"/>
                        </a:lnTo>
                        <a:lnTo>
                          <a:pt x="138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91" name="Freeform 45"/>
                  <p:cNvSpPr>
                    <a:spLocks noChangeArrowheads="1"/>
                  </p:cNvSpPr>
                  <p:nvPr/>
                </p:nvSpPr>
                <p:spPr bwMode="gray">
                  <a:xfrm>
                    <a:off x="8680367" y="1608555"/>
                    <a:ext cx="85490" cy="84421"/>
                  </a:xfrm>
                  <a:custGeom>
                    <a:avLst/>
                    <a:gdLst>
                      <a:gd name="T0" fmla="*/ 95 w 351"/>
                      <a:gd name="T1" fmla="*/ 278 h 347"/>
                      <a:gd name="T2" fmla="*/ 89 w 351"/>
                      <a:gd name="T3" fmla="*/ 286 h 347"/>
                      <a:gd name="T4" fmla="*/ 86 w 351"/>
                      <a:gd name="T5" fmla="*/ 286 h 347"/>
                      <a:gd name="T6" fmla="*/ 80 w 351"/>
                      <a:gd name="T7" fmla="*/ 295 h 347"/>
                      <a:gd name="T8" fmla="*/ 80 w 351"/>
                      <a:gd name="T9" fmla="*/ 309 h 347"/>
                      <a:gd name="T10" fmla="*/ 89 w 351"/>
                      <a:gd name="T11" fmla="*/ 323 h 347"/>
                      <a:gd name="T12" fmla="*/ 97 w 351"/>
                      <a:gd name="T13" fmla="*/ 329 h 347"/>
                      <a:gd name="T14" fmla="*/ 115 w 351"/>
                      <a:gd name="T15" fmla="*/ 332 h 347"/>
                      <a:gd name="T16" fmla="*/ 126 w 351"/>
                      <a:gd name="T17" fmla="*/ 332 h 347"/>
                      <a:gd name="T18" fmla="*/ 272 w 351"/>
                      <a:gd name="T19" fmla="*/ 344 h 347"/>
                      <a:gd name="T20" fmla="*/ 310 w 351"/>
                      <a:gd name="T21" fmla="*/ 346 h 347"/>
                      <a:gd name="T22" fmla="*/ 315 w 351"/>
                      <a:gd name="T23" fmla="*/ 346 h 347"/>
                      <a:gd name="T24" fmla="*/ 324 w 351"/>
                      <a:gd name="T25" fmla="*/ 346 h 347"/>
                      <a:gd name="T26" fmla="*/ 341 w 351"/>
                      <a:gd name="T27" fmla="*/ 335 h 347"/>
                      <a:gd name="T28" fmla="*/ 350 w 351"/>
                      <a:gd name="T29" fmla="*/ 318 h 347"/>
                      <a:gd name="T30" fmla="*/ 350 w 351"/>
                      <a:gd name="T31" fmla="*/ 306 h 347"/>
                      <a:gd name="T32" fmla="*/ 347 w 351"/>
                      <a:gd name="T33" fmla="*/ 269 h 347"/>
                      <a:gd name="T34" fmla="*/ 341 w 351"/>
                      <a:gd name="T35" fmla="*/ 220 h 347"/>
                      <a:gd name="T36" fmla="*/ 333 w 351"/>
                      <a:gd name="T37" fmla="*/ 111 h 347"/>
                      <a:gd name="T38" fmla="*/ 333 w 351"/>
                      <a:gd name="T39" fmla="*/ 103 h 347"/>
                      <a:gd name="T40" fmla="*/ 330 w 351"/>
                      <a:gd name="T41" fmla="*/ 97 h 347"/>
                      <a:gd name="T42" fmla="*/ 330 w 351"/>
                      <a:gd name="T43" fmla="*/ 91 h 347"/>
                      <a:gd name="T44" fmla="*/ 321 w 351"/>
                      <a:gd name="T45" fmla="*/ 80 h 347"/>
                      <a:gd name="T46" fmla="*/ 304 w 351"/>
                      <a:gd name="T47" fmla="*/ 77 h 347"/>
                      <a:gd name="T48" fmla="*/ 287 w 351"/>
                      <a:gd name="T49" fmla="*/ 86 h 347"/>
                      <a:gd name="T50" fmla="*/ 281 w 351"/>
                      <a:gd name="T51" fmla="*/ 94 h 347"/>
                      <a:gd name="T52" fmla="*/ 241 w 351"/>
                      <a:gd name="T53" fmla="*/ 134 h 347"/>
                      <a:gd name="T54" fmla="*/ 238 w 351"/>
                      <a:gd name="T55" fmla="*/ 137 h 347"/>
                      <a:gd name="T56" fmla="*/ 158 w 351"/>
                      <a:gd name="T57" fmla="*/ 63 h 347"/>
                      <a:gd name="T58" fmla="*/ 118 w 351"/>
                      <a:gd name="T59" fmla="*/ 28 h 347"/>
                      <a:gd name="T60" fmla="*/ 80 w 351"/>
                      <a:gd name="T61" fmla="*/ 0 h 347"/>
                      <a:gd name="T62" fmla="*/ 89 w 351"/>
                      <a:gd name="T63" fmla="*/ 8 h 347"/>
                      <a:gd name="T64" fmla="*/ 146 w 351"/>
                      <a:gd name="T65" fmla="*/ 77 h 347"/>
                      <a:gd name="T66" fmla="*/ 189 w 351"/>
                      <a:gd name="T67" fmla="*/ 129 h 347"/>
                      <a:gd name="T68" fmla="*/ 221 w 351"/>
                      <a:gd name="T69" fmla="*/ 163 h 347"/>
                      <a:gd name="T70" fmla="*/ 229 w 351"/>
                      <a:gd name="T71" fmla="*/ 169 h 347"/>
                      <a:gd name="T72" fmla="*/ 252 w 351"/>
                      <a:gd name="T73" fmla="*/ 169 h 347"/>
                      <a:gd name="T74" fmla="*/ 258 w 351"/>
                      <a:gd name="T75" fmla="*/ 166 h 347"/>
                      <a:gd name="T76" fmla="*/ 267 w 351"/>
                      <a:gd name="T77" fmla="*/ 160 h 347"/>
                      <a:gd name="T78" fmla="*/ 275 w 351"/>
                      <a:gd name="T79" fmla="*/ 152 h 347"/>
                      <a:gd name="T80" fmla="*/ 298 w 351"/>
                      <a:gd name="T81" fmla="*/ 223 h 347"/>
                      <a:gd name="T82" fmla="*/ 301 w 351"/>
                      <a:gd name="T83" fmla="*/ 272 h 347"/>
                      <a:gd name="T84" fmla="*/ 301 w 351"/>
                      <a:gd name="T85" fmla="*/ 300 h 347"/>
                      <a:gd name="T86" fmla="*/ 275 w 351"/>
                      <a:gd name="T87" fmla="*/ 298 h 347"/>
                      <a:gd name="T88" fmla="*/ 138 w 351"/>
                      <a:gd name="T89" fmla="*/ 292 h 347"/>
                      <a:gd name="T90" fmla="*/ 152 w 351"/>
                      <a:gd name="T91" fmla="*/ 275 h 347"/>
                      <a:gd name="T92" fmla="*/ 163 w 351"/>
                      <a:gd name="T93" fmla="*/ 260 h 347"/>
                      <a:gd name="T94" fmla="*/ 172 w 351"/>
                      <a:gd name="T95" fmla="*/ 240 h 347"/>
                      <a:gd name="T96" fmla="*/ 166 w 351"/>
                      <a:gd name="T97" fmla="*/ 223 h 347"/>
                      <a:gd name="T98" fmla="*/ 158 w 351"/>
                      <a:gd name="T99" fmla="*/ 215 h 347"/>
                      <a:gd name="T100" fmla="*/ 129 w 351"/>
                      <a:gd name="T101" fmla="*/ 189 h 347"/>
                      <a:gd name="T102" fmla="*/ 37 w 351"/>
                      <a:gd name="T103" fmla="*/ 111 h 347"/>
                      <a:gd name="T104" fmla="*/ 9 w 351"/>
                      <a:gd name="T105" fmla="*/ 89 h 347"/>
                      <a:gd name="T106" fmla="*/ 9 w 351"/>
                      <a:gd name="T107" fmla="*/ 91 h 347"/>
                      <a:gd name="T108" fmla="*/ 29 w 351"/>
                      <a:gd name="T109" fmla="*/ 117 h 347"/>
                      <a:gd name="T110" fmla="*/ 109 w 351"/>
                      <a:gd name="T111" fmla="*/ 209 h 347"/>
                      <a:gd name="T112" fmla="*/ 138 w 351"/>
                      <a:gd name="T113" fmla="*/ 240 h 347"/>
                      <a:gd name="T114" fmla="*/ 129 w 351"/>
                      <a:gd name="T115" fmla="*/ 249 h 347"/>
                      <a:gd name="T116" fmla="*/ 118 w 351"/>
                      <a:gd name="T117" fmla="*/ 312 h 347"/>
                      <a:gd name="T118" fmla="*/ 118 w 351"/>
                      <a:gd name="T119" fmla="*/ 312 h 347"/>
                      <a:gd name="T120" fmla="*/ 244 w 351"/>
                      <a:gd name="T121" fmla="*/ 140 h 347"/>
                      <a:gd name="T122" fmla="*/ 141 w 351"/>
                      <a:gd name="T123" fmla="*/ 243 h 347"/>
                      <a:gd name="T124" fmla="*/ 141 w 351"/>
                      <a:gd name="T125" fmla="*/ 240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51" h="347">
                        <a:moveTo>
                          <a:pt x="129" y="249"/>
                        </a:moveTo>
                        <a:lnTo>
                          <a:pt x="129" y="249"/>
                        </a:lnTo>
                        <a:lnTo>
                          <a:pt x="95" y="278"/>
                        </a:lnTo>
                        <a:lnTo>
                          <a:pt x="92" y="283"/>
                        </a:lnTo>
                        <a:lnTo>
                          <a:pt x="89" y="283"/>
                        </a:lnTo>
                        <a:lnTo>
                          <a:pt x="89" y="286"/>
                        </a:lnTo>
                        <a:lnTo>
                          <a:pt x="89" y="286"/>
                        </a:lnTo>
                        <a:lnTo>
                          <a:pt x="89" y="286"/>
                        </a:lnTo>
                        <a:lnTo>
                          <a:pt x="86" y="286"/>
                        </a:lnTo>
                        <a:lnTo>
                          <a:pt x="86" y="289"/>
                        </a:lnTo>
                        <a:lnTo>
                          <a:pt x="86" y="289"/>
                        </a:lnTo>
                        <a:lnTo>
                          <a:pt x="80" y="295"/>
                        </a:lnTo>
                        <a:lnTo>
                          <a:pt x="80" y="295"/>
                        </a:lnTo>
                        <a:lnTo>
                          <a:pt x="80" y="300"/>
                        </a:lnTo>
                        <a:lnTo>
                          <a:pt x="80" y="309"/>
                        </a:lnTo>
                        <a:lnTo>
                          <a:pt x="80" y="309"/>
                        </a:lnTo>
                        <a:lnTo>
                          <a:pt x="83" y="318"/>
                        </a:lnTo>
                        <a:lnTo>
                          <a:pt x="89" y="323"/>
                        </a:lnTo>
                        <a:lnTo>
                          <a:pt x="89" y="323"/>
                        </a:lnTo>
                        <a:lnTo>
                          <a:pt x="97" y="329"/>
                        </a:lnTo>
                        <a:lnTo>
                          <a:pt x="97" y="329"/>
                        </a:lnTo>
                        <a:lnTo>
                          <a:pt x="106" y="329"/>
                        </a:lnTo>
                        <a:lnTo>
                          <a:pt x="109" y="329"/>
                        </a:lnTo>
                        <a:lnTo>
                          <a:pt x="115" y="332"/>
                        </a:lnTo>
                        <a:lnTo>
                          <a:pt x="115" y="332"/>
                        </a:lnTo>
                        <a:lnTo>
                          <a:pt x="126" y="332"/>
                        </a:lnTo>
                        <a:lnTo>
                          <a:pt x="126" y="332"/>
                        </a:lnTo>
                        <a:lnTo>
                          <a:pt x="223" y="341"/>
                        </a:lnTo>
                        <a:lnTo>
                          <a:pt x="223" y="341"/>
                        </a:lnTo>
                        <a:lnTo>
                          <a:pt x="272" y="344"/>
                        </a:lnTo>
                        <a:lnTo>
                          <a:pt x="272" y="344"/>
                        </a:lnTo>
                        <a:lnTo>
                          <a:pt x="298" y="346"/>
                        </a:lnTo>
                        <a:lnTo>
                          <a:pt x="310" y="346"/>
                        </a:lnTo>
                        <a:lnTo>
                          <a:pt x="312" y="346"/>
                        </a:lnTo>
                        <a:lnTo>
                          <a:pt x="315" y="346"/>
                        </a:lnTo>
                        <a:lnTo>
                          <a:pt x="315" y="346"/>
                        </a:lnTo>
                        <a:lnTo>
                          <a:pt x="321" y="346"/>
                        </a:lnTo>
                        <a:lnTo>
                          <a:pt x="321" y="346"/>
                        </a:lnTo>
                        <a:lnTo>
                          <a:pt x="324" y="346"/>
                        </a:lnTo>
                        <a:lnTo>
                          <a:pt x="324" y="346"/>
                        </a:lnTo>
                        <a:lnTo>
                          <a:pt x="333" y="341"/>
                        </a:lnTo>
                        <a:lnTo>
                          <a:pt x="341" y="335"/>
                        </a:lnTo>
                        <a:lnTo>
                          <a:pt x="341" y="335"/>
                        </a:lnTo>
                        <a:lnTo>
                          <a:pt x="347" y="326"/>
                        </a:lnTo>
                        <a:lnTo>
                          <a:pt x="350" y="318"/>
                        </a:lnTo>
                        <a:lnTo>
                          <a:pt x="350" y="318"/>
                        </a:lnTo>
                        <a:lnTo>
                          <a:pt x="350" y="309"/>
                        </a:lnTo>
                        <a:lnTo>
                          <a:pt x="350" y="306"/>
                        </a:lnTo>
                        <a:lnTo>
                          <a:pt x="347" y="295"/>
                        </a:lnTo>
                        <a:lnTo>
                          <a:pt x="347" y="295"/>
                        </a:lnTo>
                        <a:lnTo>
                          <a:pt x="347" y="269"/>
                        </a:lnTo>
                        <a:lnTo>
                          <a:pt x="347" y="269"/>
                        </a:lnTo>
                        <a:lnTo>
                          <a:pt x="341" y="220"/>
                        </a:lnTo>
                        <a:lnTo>
                          <a:pt x="341" y="220"/>
                        </a:lnTo>
                        <a:lnTo>
                          <a:pt x="333" y="123"/>
                        </a:lnTo>
                        <a:lnTo>
                          <a:pt x="333" y="123"/>
                        </a:lnTo>
                        <a:lnTo>
                          <a:pt x="333" y="111"/>
                        </a:lnTo>
                        <a:lnTo>
                          <a:pt x="333" y="106"/>
                        </a:lnTo>
                        <a:lnTo>
                          <a:pt x="333" y="103"/>
                        </a:lnTo>
                        <a:lnTo>
                          <a:pt x="333" y="103"/>
                        </a:lnTo>
                        <a:lnTo>
                          <a:pt x="333" y="100"/>
                        </a:lnTo>
                        <a:lnTo>
                          <a:pt x="333" y="100"/>
                        </a:lnTo>
                        <a:lnTo>
                          <a:pt x="330" y="97"/>
                        </a:lnTo>
                        <a:lnTo>
                          <a:pt x="330" y="97"/>
                        </a:lnTo>
                        <a:lnTo>
                          <a:pt x="330" y="91"/>
                        </a:lnTo>
                        <a:lnTo>
                          <a:pt x="330" y="91"/>
                        </a:lnTo>
                        <a:lnTo>
                          <a:pt x="327" y="86"/>
                        </a:lnTo>
                        <a:lnTo>
                          <a:pt x="321" y="80"/>
                        </a:lnTo>
                        <a:lnTo>
                          <a:pt x="321" y="80"/>
                        </a:lnTo>
                        <a:lnTo>
                          <a:pt x="312" y="77"/>
                        </a:lnTo>
                        <a:lnTo>
                          <a:pt x="304" y="77"/>
                        </a:lnTo>
                        <a:lnTo>
                          <a:pt x="304" y="77"/>
                        </a:lnTo>
                        <a:lnTo>
                          <a:pt x="292" y="83"/>
                        </a:lnTo>
                        <a:lnTo>
                          <a:pt x="292" y="83"/>
                        </a:lnTo>
                        <a:lnTo>
                          <a:pt x="287" y="86"/>
                        </a:lnTo>
                        <a:lnTo>
                          <a:pt x="287" y="86"/>
                        </a:lnTo>
                        <a:lnTo>
                          <a:pt x="281" y="94"/>
                        </a:lnTo>
                        <a:lnTo>
                          <a:pt x="281" y="94"/>
                        </a:lnTo>
                        <a:lnTo>
                          <a:pt x="249" y="129"/>
                        </a:lnTo>
                        <a:lnTo>
                          <a:pt x="249" y="129"/>
                        </a:lnTo>
                        <a:lnTo>
                          <a:pt x="241" y="134"/>
                        </a:lnTo>
                        <a:lnTo>
                          <a:pt x="241" y="137"/>
                        </a:lnTo>
                        <a:lnTo>
                          <a:pt x="238" y="137"/>
                        </a:lnTo>
                        <a:lnTo>
                          <a:pt x="238" y="137"/>
                        </a:lnTo>
                        <a:lnTo>
                          <a:pt x="209" y="108"/>
                        </a:lnTo>
                        <a:lnTo>
                          <a:pt x="209" y="108"/>
                        </a:lnTo>
                        <a:lnTo>
                          <a:pt x="158" y="63"/>
                        </a:lnTo>
                        <a:lnTo>
                          <a:pt x="158" y="63"/>
                        </a:lnTo>
                        <a:lnTo>
                          <a:pt x="118" y="28"/>
                        </a:lnTo>
                        <a:lnTo>
                          <a:pt x="118" y="28"/>
                        </a:lnTo>
                        <a:lnTo>
                          <a:pt x="92" y="8"/>
                        </a:lnTo>
                        <a:lnTo>
                          <a:pt x="92" y="8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89" y="8"/>
                        </a:lnTo>
                        <a:lnTo>
                          <a:pt x="89" y="8"/>
                        </a:lnTo>
                        <a:lnTo>
                          <a:pt x="112" y="37"/>
                        </a:lnTo>
                        <a:lnTo>
                          <a:pt x="112" y="37"/>
                        </a:lnTo>
                        <a:lnTo>
                          <a:pt x="146" y="77"/>
                        </a:lnTo>
                        <a:lnTo>
                          <a:pt x="146" y="77"/>
                        </a:lnTo>
                        <a:lnTo>
                          <a:pt x="189" y="129"/>
                        </a:lnTo>
                        <a:lnTo>
                          <a:pt x="189" y="129"/>
                        </a:lnTo>
                        <a:lnTo>
                          <a:pt x="218" y="157"/>
                        </a:lnTo>
                        <a:lnTo>
                          <a:pt x="221" y="163"/>
                        </a:lnTo>
                        <a:lnTo>
                          <a:pt x="221" y="163"/>
                        </a:lnTo>
                        <a:lnTo>
                          <a:pt x="223" y="166"/>
                        </a:lnTo>
                        <a:lnTo>
                          <a:pt x="223" y="166"/>
                        </a:lnTo>
                        <a:lnTo>
                          <a:pt x="229" y="169"/>
                        </a:lnTo>
                        <a:lnTo>
                          <a:pt x="229" y="169"/>
                        </a:lnTo>
                        <a:lnTo>
                          <a:pt x="241" y="171"/>
                        </a:lnTo>
                        <a:lnTo>
                          <a:pt x="252" y="169"/>
                        </a:lnTo>
                        <a:lnTo>
                          <a:pt x="252" y="169"/>
                        </a:lnTo>
                        <a:lnTo>
                          <a:pt x="258" y="166"/>
                        </a:lnTo>
                        <a:lnTo>
                          <a:pt x="258" y="166"/>
                        </a:lnTo>
                        <a:lnTo>
                          <a:pt x="261" y="166"/>
                        </a:lnTo>
                        <a:lnTo>
                          <a:pt x="261" y="163"/>
                        </a:lnTo>
                        <a:lnTo>
                          <a:pt x="267" y="160"/>
                        </a:lnTo>
                        <a:lnTo>
                          <a:pt x="267" y="160"/>
                        </a:lnTo>
                        <a:lnTo>
                          <a:pt x="275" y="152"/>
                        </a:lnTo>
                        <a:lnTo>
                          <a:pt x="275" y="152"/>
                        </a:lnTo>
                        <a:lnTo>
                          <a:pt x="292" y="134"/>
                        </a:lnTo>
                        <a:lnTo>
                          <a:pt x="292" y="134"/>
                        </a:lnTo>
                        <a:lnTo>
                          <a:pt x="298" y="223"/>
                        </a:lnTo>
                        <a:lnTo>
                          <a:pt x="298" y="223"/>
                        </a:lnTo>
                        <a:lnTo>
                          <a:pt x="301" y="272"/>
                        </a:lnTo>
                        <a:lnTo>
                          <a:pt x="301" y="272"/>
                        </a:lnTo>
                        <a:lnTo>
                          <a:pt x="301" y="298"/>
                        </a:lnTo>
                        <a:lnTo>
                          <a:pt x="301" y="300"/>
                        </a:lnTo>
                        <a:lnTo>
                          <a:pt x="301" y="300"/>
                        </a:lnTo>
                        <a:lnTo>
                          <a:pt x="301" y="300"/>
                        </a:lnTo>
                        <a:lnTo>
                          <a:pt x="275" y="298"/>
                        </a:lnTo>
                        <a:lnTo>
                          <a:pt x="275" y="298"/>
                        </a:lnTo>
                        <a:lnTo>
                          <a:pt x="226" y="295"/>
                        </a:lnTo>
                        <a:lnTo>
                          <a:pt x="226" y="295"/>
                        </a:lnTo>
                        <a:lnTo>
                          <a:pt x="138" y="292"/>
                        </a:lnTo>
                        <a:lnTo>
                          <a:pt x="138" y="292"/>
                        </a:lnTo>
                        <a:lnTo>
                          <a:pt x="152" y="275"/>
                        </a:lnTo>
                        <a:lnTo>
                          <a:pt x="152" y="275"/>
                        </a:lnTo>
                        <a:lnTo>
                          <a:pt x="160" y="266"/>
                        </a:lnTo>
                        <a:lnTo>
                          <a:pt x="163" y="260"/>
                        </a:lnTo>
                        <a:lnTo>
                          <a:pt x="163" y="260"/>
                        </a:lnTo>
                        <a:lnTo>
                          <a:pt x="169" y="252"/>
                        </a:lnTo>
                        <a:lnTo>
                          <a:pt x="169" y="252"/>
                        </a:lnTo>
                        <a:lnTo>
                          <a:pt x="172" y="240"/>
                        </a:lnTo>
                        <a:lnTo>
                          <a:pt x="169" y="229"/>
                        </a:lnTo>
                        <a:lnTo>
                          <a:pt x="169" y="229"/>
                        </a:lnTo>
                        <a:lnTo>
                          <a:pt x="166" y="223"/>
                        </a:lnTo>
                        <a:lnTo>
                          <a:pt x="166" y="223"/>
                        </a:lnTo>
                        <a:lnTo>
                          <a:pt x="163" y="220"/>
                        </a:lnTo>
                        <a:lnTo>
                          <a:pt x="158" y="215"/>
                        </a:lnTo>
                        <a:lnTo>
                          <a:pt x="158" y="215"/>
                        </a:lnTo>
                        <a:lnTo>
                          <a:pt x="129" y="189"/>
                        </a:lnTo>
                        <a:lnTo>
                          <a:pt x="129" y="189"/>
                        </a:lnTo>
                        <a:lnTo>
                          <a:pt x="78" y="146"/>
                        </a:lnTo>
                        <a:lnTo>
                          <a:pt x="78" y="146"/>
                        </a:lnTo>
                        <a:lnTo>
                          <a:pt x="37" y="111"/>
                        </a:lnTo>
                        <a:lnTo>
                          <a:pt x="37" y="111"/>
                        </a:lnTo>
                        <a:lnTo>
                          <a:pt x="9" y="89"/>
                        </a:lnTo>
                        <a:lnTo>
                          <a:pt x="9" y="89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lnTo>
                          <a:pt x="9" y="91"/>
                        </a:lnTo>
                        <a:lnTo>
                          <a:pt x="9" y="91"/>
                        </a:lnTo>
                        <a:lnTo>
                          <a:pt x="29" y="117"/>
                        </a:lnTo>
                        <a:lnTo>
                          <a:pt x="29" y="117"/>
                        </a:lnTo>
                        <a:lnTo>
                          <a:pt x="66" y="157"/>
                        </a:lnTo>
                        <a:lnTo>
                          <a:pt x="66" y="157"/>
                        </a:lnTo>
                        <a:lnTo>
                          <a:pt x="109" y="209"/>
                        </a:lnTo>
                        <a:lnTo>
                          <a:pt x="109" y="209"/>
                        </a:lnTo>
                        <a:lnTo>
                          <a:pt x="138" y="237"/>
                        </a:lnTo>
                        <a:lnTo>
                          <a:pt x="138" y="240"/>
                        </a:lnTo>
                        <a:lnTo>
                          <a:pt x="138" y="240"/>
                        </a:lnTo>
                        <a:lnTo>
                          <a:pt x="138" y="240"/>
                        </a:lnTo>
                        <a:lnTo>
                          <a:pt x="129" y="249"/>
                        </a:lnTo>
                        <a:close/>
                        <a:moveTo>
                          <a:pt x="118" y="315"/>
                        </a:move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2"/>
                        </a:lnTo>
                        <a:lnTo>
                          <a:pt x="118" y="315"/>
                        </a:lnTo>
                        <a:close/>
                        <a:moveTo>
                          <a:pt x="244" y="140"/>
                        </a:moveTo>
                        <a:lnTo>
                          <a:pt x="244" y="137"/>
                        </a:lnTo>
                        <a:lnTo>
                          <a:pt x="244" y="140"/>
                        </a:lnTo>
                        <a:close/>
                        <a:moveTo>
                          <a:pt x="141" y="243"/>
                        </a:moveTo>
                        <a:lnTo>
                          <a:pt x="141" y="243"/>
                        </a:lnTo>
                        <a:lnTo>
                          <a:pt x="141" y="243"/>
                        </a:lnTo>
                        <a:lnTo>
                          <a:pt x="141" y="240"/>
                        </a:lnTo>
                        <a:lnTo>
                          <a:pt x="141" y="240"/>
                        </a:lnTo>
                        <a:lnTo>
                          <a:pt x="141" y="2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92" name="Freeform 46"/>
                  <p:cNvSpPr>
                    <a:spLocks noChangeArrowheads="1"/>
                  </p:cNvSpPr>
                  <p:nvPr/>
                </p:nvSpPr>
                <p:spPr bwMode="gray">
                  <a:xfrm>
                    <a:off x="8463436" y="1607486"/>
                    <a:ext cx="84422" cy="84422"/>
                  </a:xfrm>
                  <a:custGeom>
                    <a:avLst/>
                    <a:gdLst>
                      <a:gd name="T0" fmla="*/ 283 w 347"/>
                      <a:gd name="T1" fmla="*/ 158 h 350"/>
                      <a:gd name="T2" fmla="*/ 318 w 347"/>
                      <a:gd name="T3" fmla="*/ 117 h 350"/>
                      <a:gd name="T4" fmla="*/ 346 w 347"/>
                      <a:gd name="T5" fmla="*/ 80 h 350"/>
                      <a:gd name="T6" fmla="*/ 338 w 347"/>
                      <a:gd name="T7" fmla="*/ 89 h 350"/>
                      <a:gd name="T8" fmla="*/ 272 w 347"/>
                      <a:gd name="T9" fmla="*/ 146 h 350"/>
                      <a:gd name="T10" fmla="*/ 220 w 347"/>
                      <a:gd name="T11" fmla="*/ 192 h 350"/>
                      <a:gd name="T12" fmla="*/ 183 w 347"/>
                      <a:gd name="T13" fmla="*/ 221 h 350"/>
                      <a:gd name="T14" fmla="*/ 180 w 347"/>
                      <a:gd name="T15" fmla="*/ 229 h 350"/>
                      <a:gd name="T16" fmla="*/ 177 w 347"/>
                      <a:gd name="T17" fmla="*/ 252 h 350"/>
                      <a:gd name="T18" fmla="*/ 180 w 347"/>
                      <a:gd name="T19" fmla="*/ 258 h 350"/>
                      <a:gd name="T20" fmla="*/ 189 w 347"/>
                      <a:gd name="T21" fmla="*/ 266 h 350"/>
                      <a:gd name="T22" fmla="*/ 194 w 347"/>
                      <a:gd name="T23" fmla="*/ 275 h 350"/>
                      <a:gd name="T24" fmla="*/ 126 w 347"/>
                      <a:gd name="T25" fmla="*/ 298 h 350"/>
                      <a:gd name="T26" fmla="*/ 74 w 347"/>
                      <a:gd name="T27" fmla="*/ 301 h 350"/>
                      <a:gd name="T28" fmla="*/ 49 w 347"/>
                      <a:gd name="T29" fmla="*/ 301 h 350"/>
                      <a:gd name="T30" fmla="*/ 49 w 347"/>
                      <a:gd name="T31" fmla="*/ 275 h 350"/>
                      <a:gd name="T32" fmla="*/ 57 w 347"/>
                      <a:gd name="T33" fmla="*/ 137 h 350"/>
                      <a:gd name="T34" fmla="*/ 74 w 347"/>
                      <a:gd name="T35" fmla="*/ 152 h 350"/>
                      <a:gd name="T36" fmla="*/ 86 w 347"/>
                      <a:gd name="T37" fmla="*/ 163 h 350"/>
                      <a:gd name="T38" fmla="*/ 109 w 347"/>
                      <a:gd name="T39" fmla="*/ 172 h 350"/>
                      <a:gd name="T40" fmla="*/ 126 w 347"/>
                      <a:gd name="T41" fmla="*/ 166 h 350"/>
                      <a:gd name="T42" fmla="*/ 131 w 347"/>
                      <a:gd name="T43" fmla="*/ 158 h 350"/>
                      <a:gd name="T44" fmla="*/ 157 w 347"/>
                      <a:gd name="T45" fmla="*/ 129 h 350"/>
                      <a:gd name="T46" fmla="*/ 238 w 347"/>
                      <a:gd name="T47" fmla="*/ 37 h 350"/>
                      <a:gd name="T48" fmla="*/ 260 w 347"/>
                      <a:gd name="T49" fmla="*/ 11 h 350"/>
                      <a:gd name="T50" fmla="*/ 258 w 347"/>
                      <a:gd name="T51" fmla="*/ 9 h 350"/>
                      <a:gd name="T52" fmla="*/ 232 w 347"/>
                      <a:gd name="T53" fmla="*/ 31 h 350"/>
                      <a:gd name="T54" fmla="*/ 140 w 347"/>
                      <a:gd name="T55" fmla="*/ 111 h 350"/>
                      <a:gd name="T56" fmla="*/ 109 w 347"/>
                      <a:gd name="T57" fmla="*/ 137 h 350"/>
                      <a:gd name="T58" fmla="*/ 100 w 347"/>
                      <a:gd name="T59" fmla="*/ 129 h 350"/>
                      <a:gd name="T60" fmla="*/ 66 w 347"/>
                      <a:gd name="T61" fmla="*/ 92 h 350"/>
                      <a:gd name="T62" fmla="*/ 63 w 347"/>
                      <a:gd name="T63" fmla="*/ 89 h 350"/>
                      <a:gd name="T64" fmla="*/ 60 w 347"/>
                      <a:gd name="T65" fmla="*/ 86 h 350"/>
                      <a:gd name="T66" fmla="*/ 51 w 347"/>
                      <a:gd name="T67" fmla="*/ 80 h 350"/>
                      <a:gd name="T68" fmla="*/ 37 w 347"/>
                      <a:gd name="T69" fmla="*/ 80 h 350"/>
                      <a:gd name="T70" fmla="*/ 23 w 347"/>
                      <a:gd name="T71" fmla="*/ 89 h 350"/>
                      <a:gd name="T72" fmla="*/ 17 w 347"/>
                      <a:gd name="T73" fmla="*/ 106 h 350"/>
                      <a:gd name="T74" fmla="*/ 17 w 347"/>
                      <a:gd name="T75" fmla="*/ 114 h 350"/>
                      <a:gd name="T76" fmla="*/ 8 w 347"/>
                      <a:gd name="T77" fmla="*/ 223 h 350"/>
                      <a:gd name="T78" fmla="*/ 3 w 347"/>
                      <a:gd name="T79" fmla="*/ 272 h 350"/>
                      <a:gd name="T80" fmla="*/ 0 w 347"/>
                      <a:gd name="T81" fmla="*/ 312 h 350"/>
                      <a:gd name="T82" fmla="*/ 0 w 347"/>
                      <a:gd name="T83" fmla="*/ 321 h 350"/>
                      <a:gd name="T84" fmla="*/ 3 w 347"/>
                      <a:gd name="T85" fmla="*/ 323 h 350"/>
                      <a:gd name="T86" fmla="*/ 11 w 347"/>
                      <a:gd name="T87" fmla="*/ 341 h 350"/>
                      <a:gd name="T88" fmla="*/ 28 w 347"/>
                      <a:gd name="T89" fmla="*/ 349 h 350"/>
                      <a:gd name="T90" fmla="*/ 54 w 347"/>
                      <a:gd name="T91" fmla="*/ 349 h 350"/>
                      <a:gd name="T92" fmla="*/ 80 w 347"/>
                      <a:gd name="T93" fmla="*/ 347 h 350"/>
                      <a:gd name="T94" fmla="*/ 226 w 347"/>
                      <a:gd name="T95" fmla="*/ 335 h 350"/>
                      <a:gd name="T96" fmla="*/ 243 w 347"/>
                      <a:gd name="T97" fmla="*/ 332 h 350"/>
                      <a:gd name="T98" fmla="*/ 246 w 347"/>
                      <a:gd name="T99" fmla="*/ 332 h 350"/>
                      <a:gd name="T100" fmla="*/ 252 w 347"/>
                      <a:gd name="T101" fmla="*/ 329 h 350"/>
                      <a:gd name="T102" fmla="*/ 255 w 347"/>
                      <a:gd name="T103" fmla="*/ 329 h 350"/>
                      <a:gd name="T104" fmla="*/ 266 w 347"/>
                      <a:gd name="T105" fmla="*/ 321 h 350"/>
                      <a:gd name="T106" fmla="*/ 269 w 347"/>
                      <a:gd name="T107" fmla="*/ 303 h 350"/>
                      <a:gd name="T108" fmla="*/ 260 w 347"/>
                      <a:gd name="T109" fmla="*/ 286 h 350"/>
                      <a:gd name="T110" fmla="*/ 252 w 347"/>
                      <a:gd name="T111" fmla="*/ 281 h 350"/>
                      <a:gd name="T112" fmla="*/ 212 w 347"/>
                      <a:gd name="T113" fmla="*/ 243 h 350"/>
                      <a:gd name="T114" fmla="*/ 212 w 347"/>
                      <a:gd name="T115" fmla="*/ 238 h 350"/>
                      <a:gd name="T116" fmla="*/ 106 w 347"/>
                      <a:gd name="T117" fmla="*/ 140 h 350"/>
                      <a:gd name="T118" fmla="*/ 209 w 347"/>
                      <a:gd name="T119" fmla="*/ 243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47" h="350">
                        <a:moveTo>
                          <a:pt x="238" y="209"/>
                        </a:moveTo>
                        <a:lnTo>
                          <a:pt x="238" y="209"/>
                        </a:lnTo>
                        <a:lnTo>
                          <a:pt x="283" y="158"/>
                        </a:lnTo>
                        <a:lnTo>
                          <a:pt x="283" y="158"/>
                        </a:lnTo>
                        <a:lnTo>
                          <a:pt x="318" y="117"/>
                        </a:lnTo>
                        <a:lnTo>
                          <a:pt x="318" y="117"/>
                        </a:lnTo>
                        <a:lnTo>
                          <a:pt x="340" y="92"/>
                        </a:lnTo>
                        <a:lnTo>
                          <a:pt x="340" y="92"/>
                        </a:lnTo>
                        <a:lnTo>
                          <a:pt x="346" y="80"/>
                        </a:lnTo>
                        <a:lnTo>
                          <a:pt x="346" y="80"/>
                        </a:lnTo>
                        <a:lnTo>
                          <a:pt x="338" y="89"/>
                        </a:lnTo>
                        <a:lnTo>
                          <a:pt x="338" y="89"/>
                        </a:lnTo>
                        <a:lnTo>
                          <a:pt x="312" y="111"/>
                        </a:lnTo>
                        <a:lnTo>
                          <a:pt x="312" y="111"/>
                        </a:lnTo>
                        <a:lnTo>
                          <a:pt x="272" y="146"/>
                        </a:lnTo>
                        <a:lnTo>
                          <a:pt x="272" y="146"/>
                        </a:lnTo>
                        <a:lnTo>
                          <a:pt x="220" y="192"/>
                        </a:lnTo>
                        <a:lnTo>
                          <a:pt x="220" y="192"/>
                        </a:lnTo>
                        <a:lnTo>
                          <a:pt x="189" y="218"/>
                        </a:lnTo>
                        <a:lnTo>
                          <a:pt x="186" y="221"/>
                        </a:lnTo>
                        <a:lnTo>
                          <a:pt x="183" y="221"/>
                        </a:lnTo>
                        <a:lnTo>
                          <a:pt x="183" y="223"/>
                        </a:lnTo>
                        <a:lnTo>
                          <a:pt x="183" y="223"/>
                        </a:lnTo>
                        <a:lnTo>
                          <a:pt x="180" y="229"/>
                        </a:lnTo>
                        <a:lnTo>
                          <a:pt x="180" y="229"/>
                        </a:lnTo>
                        <a:lnTo>
                          <a:pt x="177" y="240"/>
                        </a:lnTo>
                        <a:lnTo>
                          <a:pt x="177" y="252"/>
                        </a:lnTo>
                        <a:lnTo>
                          <a:pt x="177" y="252"/>
                        </a:lnTo>
                        <a:lnTo>
                          <a:pt x="180" y="258"/>
                        </a:lnTo>
                        <a:lnTo>
                          <a:pt x="180" y="258"/>
                        </a:lnTo>
                        <a:lnTo>
                          <a:pt x="183" y="260"/>
                        </a:lnTo>
                        <a:lnTo>
                          <a:pt x="183" y="260"/>
                        </a:lnTo>
                        <a:lnTo>
                          <a:pt x="189" y="266"/>
                        </a:lnTo>
                        <a:lnTo>
                          <a:pt x="189" y="266"/>
                        </a:lnTo>
                        <a:lnTo>
                          <a:pt x="194" y="275"/>
                        </a:lnTo>
                        <a:lnTo>
                          <a:pt x="194" y="275"/>
                        </a:lnTo>
                        <a:lnTo>
                          <a:pt x="212" y="292"/>
                        </a:lnTo>
                        <a:lnTo>
                          <a:pt x="212" y="292"/>
                        </a:lnTo>
                        <a:lnTo>
                          <a:pt x="126" y="298"/>
                        </a:lnTo>
                        <a:lnTo>
                          <a:pt x="126" y="298"/>
                        </a:lnTo>
                        <a:lnTo>
                          <a:pt x="74" y="301"/>
                        </a:lnTo>
                        <a:lnTo>
                          <a:pt x="74" y="301"/>
                        </a:lnTo>
                        <a:lnTo>
                          <a:pt x="51" y="301"/>
                        </a:lnTo>
                        <a:lnTo>
                          <a:pt x="49" y="301"/>
                        </a:lnTo>
                        <a:lnTo>
                          <a:pt x="49" y="301"/>
                        </a:lnTo>
                        <a:lnTo>
                          <a:pt x="49" y="301"/>
                        </a:lnTo>
                        <a:lnTo>
                          <a:pt x="49" y="275"/>
                        </a:lnTo>
                        <a:lnTo>
                          <a:pt x="49" y="275"/>
                        </a:lnTo>
                        <a:lnTo>
                          <a:pt x="51" y="226"/>
                        </a:lnTo>
                        <a:lnTo>
                          <a:pt x="51" y="226"/>
                        </a:lnTo>
                        <a:lnTo>
                          <a:pt x="57" y="137"/>
                        </a:lnTo>
                        <a:lnTo>
                          <a:pt x="57" y="137"/>
                        </a:lnTo>
                        <a:lnTo>
                          <a:pt x="74" y="152"/>
                        </a:lnTo>
                        <a:lnTo>
                          <a:pt x="74" y="152"/>
                        </a:lnTo>
                        <a:lnTo>
                          <a:pt x="83" y="160"/>
                        </a:lnTo>
                        <a:lnTo>
                          <a:pt x="86" y="163"/>
                        </a:lnTo>
                        <a:lnTo>
                          <a:pt x="86" y="163"/>
                        </a:lnTo>
                        <a:lnTo>
                          <a:pt x="97" y="172"/>
                        </a:lnTo>
                        <a:lnTo>
                          <a:pt x="97" y="172"/>
                        </a:lnTo>
                        <a:lnTo>
                          <a:pt x="109" y="172"/>
                        </a:lnTo>
                        <a:lnTo>
                          <a:pt x="120" y="169"/>
                        </a:lnTo>
                        <a:lnTo>
                          <a:pt x="120" y="169"/>
                        </a:lnTo>
                        <a:lnTo>
                          <a:pt x="126" y="166"/>
                        </a:lnTo>
                        <a:lnTo>
                          <a:pt x="126" y="166"/>
                        </a:lnTo>
                        <a:lnTo>
                          <a:pt x="129" y="163"/>
                        </a:lnTo>
                        <a:lnTo>
                          <a:pt x="131" y="158"/>
                        </a:lnTo>
                        <a:lnTo>
                          <a:pt x="131" y="158"/>
                        </a:lnTo>
                        <a:lnTo>
                          <a:pt x="157" y="129"/>
                        </a:lnTo>
                        <a:lnTo>
                          <a:pt x="157" y="129"/>
                        </a:lnTo>
                        <a:lnTo>
                          <a:pt x="203" y="77"/>
                        </a:lnTo>
                        <a:lnTo>
                          <a:pt x="203" y="77"/>
                        </a:lnTo>
                        <a:lnTo>
                          <a:pt x="238" y="37"/>
                        </a:lnTo>
                        <a:lnTo>
                          <a:pt x="238" y="37"/>
                        </a:lnTo>
                        <a:lnTo>
                          <a:pt x="260" y="11"/>
                        </a:lnTo>
                        <a:lnTo>
                          <a:pt x="260" y="11"/>
                        </a:lnTo>
                        <a:lnTo>
                          <a:pt x="266" y="0"/>
                        </a:lnTo>
                        <a:lnTo>
                          <a:pt x="266" y="0"/>
                        </a:lnTo>
                        <a:lnTo>
                          <a:pt x="258" y="9"/>
                        </a:lnTo>
                        <a:lnTo>
                          <a:pt x="258" y="9"/>
                        </a:lnTo>
                        <a:lnTo>
                          <a:pt x="232" y="31"/>
                        </a:lnTo>
                        <a:lnTo>
                          <a:pt x="232" y="31"/>
                        </a:lnTo>
                        <a:lnTo>
                          <a:pt x="192" y="66"/>
                        </a:lnTo>
                        <a:lnTo>
                          <a:pt x="192" y="66"/>
                        </a:lnTo>
                        <a:lnTo>
                          <a:pt x="140" y="111"/>
                        </a:lnTo>
                        <a:lnTo>
                          <a:pt x="140" y="111"/>
                        </a:lnTo>
                        <a:lnTo>
                          <a:pt x="109" y="137"/>
                        </a:lnTo>
                        <a:lnTo>
                          <a:pt x="109" y="137"/>
                        </a:lnTo>
                        <a:lnTo>
                          <a:pt x="106" y="137"/>
                        </a:lnTo>
                        <a:lnTo>
                          <a:pt x="106" y="137"/>
                        </a:lnTo>
                        <a:lnTo>
                          <a:pt x="100" y="129"/>
                        </a:lnTo>
                        <a:lnTo>
                          <a:pt x="100" y="129"/>
                        </a:lnTo>
                        <a:lnTo>
                          <a:pt x="68" y="94"/>
                        </a:lnTo>
                        <a:lnTo>
                          <a:pt x="66" y="92"/>
                        </a:lnTo>
                        <a:lnTo>
                          <a:pt x="63" y="89"/>
                        </a:lnTo>
                        <a:lnTo>
                          <a:pt x="63" y="89"/>
                        </a:lnTo>
                        <a:lnTo>
                          <a:pt x="63" y="89"/>
                        </a:lnTo>
                        <a:lnTo>
                          <a:pt x="63" y="89"/>
                        </a:lnTo>
                        <a:lnTo>
                          <a:pt x="60" y="86"/>
                        </a:lnTo>
                        <a:lnTo>
                          <a:pt x="60" y="86"/>
                        </a:lnTo>
                        <a:lnTo>
                          <a:pt x="60" y="86"/>
                        </a:lnTo>
                        <a:lnTo>
                          <a:pt x="51" y="80"/>
                        </a:lnTo>
                        <a:lnTo>
                          <a:pt x="51" y="80"/>
                        </a:lnTo>
                        <a:lnTo>
                          <a:pt x="46" y="80"/>
                        </a:lnTo>
                        <a:lnTo>
                          <a:pt x="37" y="80"/>
                        </a:lnTo>
                        <a:lnTo>
                          <a:pt x="37" y="80"/>
                        </a:lnTo>
                        <a:lnTo>
                          <a:pt x="28" y="83"/>
                        </a:lnTo>
                        <a:lnTo>
                          <a:pt x="23" y="89"/>
                        </a:lnTo>
                        <a:lnTo>
                          <a:pt x="23" y="89"/>
                        </a:lnTo>
                        <a:lnTo>
                          <a:pt x="20" y="97"/>
                        </a:lnTo>
                        <a:lnTo>
                          <a:pt x="20" y="97"/>
                        </a:lnTo>
                        <a:lnTo>
                          <a:pt x="17" y="106"/>
                        </a:lnTo>
                        <a:lnTo>
                          <a:pt x="17" y="109"/>
                        </a:lnTo>
                        <a:lnTo>
                          <a:pt x="17" y="114"/>
                        </a:lnTo>
                        <a:lnTo>
                          <a:pt x="17" y="114"/>
                        </a:lnTo>
                        <a:lnTo>
                          <a:pt x="17" y="126"/>
                        </a:lnTo>
                        <a:lnTo>
                          <a:pt x="17" y="126"/>
                        </a:lnTo>
                        <a:lnTo>
                          <a:pt x="8" y="223"/>
                        </a:lnTo>
                        <a:lnTo>
                          <a:pt x="8" y="223"/>
                        </a:lnTo>
                        <a:lnTo>
                          <a:pt x="3" y="272"/>
                        </a:lnTo>
                        <a:lnTo>
                          <a:pt x="3" y="272"/>
                        </a:lnTo>
                        <a:lnTo>
                          <a:pt x="3" y="298"/>
                        </a:lnTo>
                        <a:lnTo>
                          <a:pt x="0" y="309"/>
                        </a:lnTo>
                        <a:lnTo>
                          <a:pt x="0" y="312"/>
                        </a:lnTo>
                        <a:lnTo>
                          <a:pt x="0" y="315"/>
                        </a:lnTo>
                        <a:lnTo>
                          <a:pt x="0" y="315"/>
                        </a:lnTo>
                        <a:lnTo>
                          <a:pt x="0" y="321"/>
                        </a:lnTo>
                        <a:lnTo>
                          <a:pt x="0" y="321"/>
                        </a:lnTo>
                        <a:lnTo>
                          <a:pt x="3" y="323"/>
                        </a:lnTo>
                        <a:lnTo>
                          <a:pt x="3" y="323"/>
                        </a:lnTo>
                        <a:lnTo>
                          <a:pt x="5" y="332"/>
                        </a:lnTo>
                        <a:lnTo>
                          <a:pt x="11" y="341"/>
                        </a:lnTo>
                        <a:lnTo>
                          <a:pt x="11" y="341"/>
                        </a:lnTo>
                        <a:lnTo>
                          <a:pt x="20" y="347"/>
                        </a:lnTo>
                        <a:lnTo>
                          <a:pt x="28" y="349"/>
                        </a:lnTo>
                        <a:lnTo>
                          <a:pt x="28" y="349"/>
                        </a:lnTo>
                        <a:lnTo>
                          <a:pt x="37" y="349"/>
                        </a:lnTo>
                        <a:lnTo>
                          <a:pt x="40" y="349"/>
                        </a:lnTo>
                        <a:lnTo>
                          <a:pt x="54" y="349"/>
                        </a:lnTo>
                        <a:lnTo>
                          <a:pt x="54" y="349"/>
                        </a:lnTo>
                        <a:lnTo>
                          <a:pt x="80" y="347"/>
                        </a:lnTo>
                        <a:lnTo>
                          <a:pt x="80" y="347"/>
                        </a:lnTo>
                        <a:lnTo>
                          <a:pt x="129" y="344"/>
                        </a:lnTo>
                        <a:lnTo>
                          <a:pt x="129" y="344"/>
                        </a:lnTo>
                        <a:lnTo>
                          <a:pt x="226" y="335"/>
                        </a:lnTo>
                        <a:lnTo>
                          <a:pt x="226" y="335"/>
                        </a:lnTo>
                        <a:lnTo>
                          <a:pt x="238" y="332"/>
                        </a:lnTo>
                        <a:lnTo>
                          <a:pt x="243" y="332"/>
                        </a:lnTo>
                        <a:lnTo>
                          <a:pt x="243" y="332"/>
                        </a:lnTo>
                        <a:lnTo>
                          <a:pt x="246" y="332"/>
                        </a:lnTo>
                        <a:lnTo>
                          <a:pt x="246" y="332"/>
                        </a:lnTo>
                        <a:lnTo>
                          <a:pt x="246" y="332"/>
                        </a:lnTo>
                        <a:lnTo>
                          <a:pt x="246" y="332"/>
                        </a:lnTo>
                        <a:lnTo>
                          <a:pt x="252" y="329"/>
                        </a:lnTo>
                        <a:lnTo>
                          <a:pt x="252" y="329"/>
                        </a:lnTo>
                        <a:lnTo>
                          <a:pt x="255" y="329"/>
                        </a:lnTo>
                        <a:lnTo>
                          <a:pt x="255" y="329"/>
                        </a:lnTo>
                        <a:lnTo>
                          <a:pt x="260" y="326"/>
                        </a:lnTo>
                        <a:lnTo>
                          <a:pt x="266" y="321"/>
                        </a:lnTo>
                        <a:lnTo>
                          <a:pt x="266" y="321"/>
                        </a:lnTo>
                        <a:lnTo>
                          <a:pt x="269" y="312"/>
                        </a:lnTo>
                        <a:lnTo>
                          <a:pt x="269" y="303"/>
                        </a:lnTo>
                        <a:lnTo>
                          <a:pt x="269" y="303"/>
                        </a:lnTo>
                        <a:lnTo>
                          <a:pt x="266" y="292"/>
                        </a:lnTo>
                        <a:lnTo>
                          <a:pt x="266" y="292"/>
                        </a:lnTo>
                        <a:lnTo>
                          <a:pt x="260" y="286"/>
                        </a:lnTo>
                        <a:lnTo>
                          <a:pt x="260" y="286"/>
                        </a:lnTo>
                        <a:lnTo>
                          <a:pt x="252" y="281"/>
                        </a:lnTo>
                        <a:lnTo>
                          <a:pt x="252" y="281"/>
                        </a:lnTo>
                        <a:lnTo>
                          <a:pt x="220" y="249"/>
                        </a:lnTo>
                        <a:lnTo>
                          <a:pt x="220" y="249"/>
                        </a:lnTo>
                        <a:lnTo>
                          <a:pt x="212" y="243"/>
                        </a:lnTo>
                        <a:lnTo>
                          <a:pt x="212" y="240"/>
                        </a:lnTo>
                        <a:lnTo>
                          <a:pt x="212" y="238"/>
                        </a:lnTo>
                        <a:lnTo>
                          <a:pt x="212" y="238"/>
                        </a:lnTo>
                        <a:lnTo>
                          <a:pt x="238" y="209"/>
                        </a:lnTo>
                        <a:close/>
                        <a:moveTo>
                          <a:pt x="106" y="140"/>
                        </a:moveTo>
                        <a:lnTo>
                          <a:pt x="106" y="140"/>
                        </a:lnTo>
                        <a:close/>
                        <a:moveTo>
                          <a:pt x="34" y="117"/>
                        </a:moveTo>
                        <a:lnTo>
                          <a:pt x="34" y="117"/>
                        </a:lnTo>
                        <a:close/>
                        <a:moveTo>
                          <a:pt x="209" y="243"/>
                        </a:moveTo>
                        <a:lnTo>
                          <a:pt x="209" y="2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693" name="Freeform 47"/>
                  <p:cNvSpPr>
                    <a:spLocks noChangeArrowheads="1"/>
                  </p:cNvSpPr>
                  <p:nvPr/>
                </p:nvSpPr>
                <p:spPr bwMode="gray">
                  <a:xfrm>
                    <a:off x="8539309" y="1465360"/>
                    <a:ext cx="151745" cy="148538"/>
                  </a:xfrm>
                  <a:custGeom>
                    <a:avLst/>
                    <a:gdLst>
                      <a:gd name="T0" fmla="*/ 447 w 625"/>
                      <a:gd name="T1" fmla="*/ 28 h 614"/>
                      <a:gd name="T2" fmla="*/ 390 w 625"/>
                      <a:gd name="T3" fmla="*/ 8 h 614"/>
                      <a:gd name="T4" fmla="*/ 338 w 625"/>
                      <a:gd name="T5" fmla="*/ 0 h 614"/>
                      <a:gd name="T6" fmla="*/ 289 w 625"/>
                      <a:gd name="T7" fmla="*/ 0 h 614"/>
                      <a:gd name="T8" fmla="*/ 249 w 625"/>
                      <a:gd name="T9" fmla="*/ 5 h 614"/>
                      <a:gd name="T10" fmla="*/ 143 w 625"/>
                      <a:gd name="T11" fmla="*/ 48 h 614"/>
                      <a:gd name="T12" fmla="*/ 28 w 625"/>
                      <a:gd name="T13" fmla="*/ 177 h 614"/>
                      <a:gd name="T14" fmla="*/ 9 w 625"/>
                      <a:gd name="T15" fmla="*/ 234 h 614"/>
                      <a:gd name="T16" fmla="*/ 0 w 625"/>
                      <a:gd name="T17" fmla="*/ 283 h 614"/>
                      <a:gd name="T18" fmla="*/ 0 w 625"/>
                      <a:gd name="T19" fmla="*/ 335 h 614"/>
                      <a:gd name="T20" fmla="*/ 46 w 625"/>
                      <a:gd name="T21" fmla="*/ 470 h 614"/>
                      <a:gd name="T22" fmla="*/ 149 w 625"/>
                      <a:gd name="T23" fmla="*/ 572 h 614"/>
                      <a:gd name="T24" fmla="*/ 201 w 625"/>
                      <a:gd name="T25" fmla="*/ 596 h 614"/>
                      <a:gd name="T26" fmla="*/ 241 w 625"/>
                      <a:gd name="T27" fmla="*/ 607 h 614"/>
                      <a:gd name="T28" fmla="*/ 286 w 625"/>
                      <a:gd name="T29" fmla="*/ 613 h 614"/>
                      <a:gd name="T30" fmla="*/ 312 w 625"/>
                      <a:gd name="T31" fmla="*/ 475 h 614"/>
                      <a:gd name="T32" fmla="*/ 332 w 625"/>
                      <a:gd name="T33" fmla="*/ 475 h 614"/>
                      <a:gd name="T34" fmla="*/ 364 w 625"/>
                      <a:gd name="T35" fmla="*/ 472 h 614"/>
                      <a:gd name="T36" fmla="*/ 458 w 625"/>
                      <a:gd name="T37" fmla="*/ 407 h 614"/>
                      <a:gd name="T38" fmla="*/ 475 w 625"/>
                      <a:gd name="T39" fmla="*/ 372 h 614"/>
                      <a:gd name="T40" fmla="*/ 487 w 625"/>
                      <a:gd name="T41" fmla="*/ 320 h 614"/>
                      <a:gd name="T42" fmla="*/ 487 w 625"/>
                      <a:gd name="T43" fmla="*/ 309 h 614"/>
                      <a:gd name="T44" fmla="*/ 481 w 625"/>
                      <a:gd name="T45" fmla="*/ 263 h 614"/>
                      <a:gd name="T46" fmla="*/ 450 w 625"/>
                      <a:gd name="T47" fmla="*/ 197 h 614"/>
                      <a:gd name="T48" fmla="*/ 390 w 625"/>
                      <a:gd name="T49" fmla="*/ 152 h 614"/>
                      <a:gd name="T50" fmla="*/ 327 w 625"/>
                      <a:gd name="T51" fmla="*/ 134 h 614"/>
                      <a:gd name="T52" fmla="*/ 315 w 625"/>
                      <a:gd name="T53" fmla="*/ 34 h 614"/>
                      <a:gd name="T54" fmla="*/ 381 w 625"/>
                      <a:gd name="T55" fmla="*/ 43 h 614"/>
                      <a:gd name="T56" fmla="*/ 432 w 625"/>
                      <a:gd name="T57" fmla="*/ 63 h 614"/>
                      <a:gd name="T58" fmla="*/ 467 w 625"/>
                      <a:gd name="T59" fmla="*/ 80 h 614"/>
                      <a:gd name="T60" fmla="*/ 518 w 625"/>
                      <a:gd name="T61" fmla="*/ 126 h 614"/>
                      <a:gd name="T62" fmla="*/ 541 w 625"/>
                      <a:gd name="T63" fmla="*/ 152 h 614"/>
                      <a:gd name="T64" fmla="*/ 567 w 625"/>
                      <a:gd name="T65" fmla="*/ 197 h 614"/>
                      <a:gd name="T66" fmla="*/ 587 w 625"/>
                      <a:gd name="T67" fmla="*/ 255 h 614"/>
                      <a:gd name="T68" fmla="*/ 596 w 625"/>
                      <a:gd name="T69" fmla="*/ 306 h 614"/>
                      <a:gd name="T70" fmla="*/ 596 w 625"/>
                      <a:gd name="T71" fmla="*/ 323 h 614"/>
                      <a:gd name="T72" fmla="*/ 590 w 625"/>
                      <a:gd name="T73" fmla="*/ 375 h 614"/>
                      <a:gd name="T74" fmla="*/ 570 w 625"/>
                      <a:gd name="T75" fmla="*/ 438 h 614"/>
                      <a:gd name="T76" fmla="*/ 521 w 625"/>
                      <a:gd name="T77" fmla="*/ 515 h 614"/>
                      <a:gd name="T78" fmla="*/ 404 w 625"/>
                      <a:gd name="T79" fmla="*/ 596 h 614"/>
                      <a:gd name="T80" fmla="*/ 358 w 625"/>
                      <a:gd name="T81" fmla="*/ 607 h 614"/>
                      <a:gd name="T82" fmla="*/ 346 w 625"/>
                      <a:gd name="T83" fmla="*/ 610 h 614"/>
                      <a:gd name="T84" fmla="*/ 387 w 625"/>
                      <a:gd name="T85" fmla="*/ 604 h 614"/>
                      <a:gd name="T86" fmla="*/ 490 w 625"/>
                      <a:gd name="T87" fmla="*/ 564 h 614"/>
                      <a:gd name="T88" fmla="*/ 573 w 625"/>
                      <a:gd name="T89" fmla="*/ 478 h 614"/>
                      <a:gd name="T90" fmla="*/ 604 w 625"/>
                      <a:gd name="T91" fmla="*/ 415 h 614"/>
                      <a:gd name="T92" fmla="*/ 618 w 625"/>
                      <a:gd name="T93" fmla="*/ 361 h 614"/>
                      <a:gd name="T94" fmla="*/ 596 w 625"/>
                      <a:gd name="T95" fmla="*/ 186 h 614"/>
                      <a:gd name="T96" fmla="*/ 567 w 625"/>
                      <a:gd name="T97" fmla="*/ 134 h 614"/>
                      <a:gd name="T98" fmla="*/ 504 w 625"/>
                      <a:gd name="T99" fmla="*/ 66 h 614"/>
                      <a:gd name="T100" fmla="*/ 223 w 625"/>
                      <a:gd name="T101" fmla="*/ 441 h 614"/>
                      <a:gd name="T102" fmla="*/ 172 w 625"/>
                      <a:gd name="T103" fmla="*/ 375 h 614"/>
                      <a:gd name="T104" fmla="*/ 163 w 625"/>
                      <a:gd name="T105" fmla="*/ 332 h 614"/>
                      <a:gd name="T106" fmla="*/ 163 w 625"/>
                      <a:gd name="T107" fmla="*/ 300 h 614"/>
                      <a:gd name="T108" fmla="*/ 166 w 625"/>
                      <a:gd name="T109" fmla="*/ 292 h 614"/>
                      <a:gd name="T110" fmla="*/ 192 w 625"/>
                      <a:gd name="T111" fmla="*/ 232 h 614"/>
                      <a:gd name="T112" fmla="*/ 272 w 625"/>
                      <a:gd name="T113" fmla="*/ 174 h 614"/>
                      <a:gd name="T114" fmla="*/ 301 w 625"/>
                      <a:gd name="T115" fmla="*/ 171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5" h="614">
                        <a:moveTo>
                          <a:pt x="487" y="51"/>
                        </a:moveTo>
                        <a:lnTo>
                          <a:pt x="487" y="51"/>
                        </a:lnTo>
                        <a:lnTo>
                          <a:pt x="478" y="45"/>
                        </a:lnTo>
                        <a:lnTo>
                          <a:pt x="467" y="40"/>
                        </a:lnTo>
                        <a:lnTo>
                          <a:pt x="467" y="40"/>
                        </a:lnTo>
                        <a:lnTo>
                          <a:pt x="447" y="28"/>
                        </a:lnTo>
                        <a:lnTo>
                          <a:pt x="447" y="28"/>
                        </a:lnTo>
                        <a:lnTo>
                          <a:pt x="427" y="20"/>
                        </a:lnTo>
                        <a:lnTo>
                          <a:pt x="407" y="14"/>
                        </a:lnTo>
                        <a:lnTo>
                          <a:pt x="395" y="11"/>
                        </a:lnTo>
                        <a:lnTo>
                          <a:pt x="395" y="11"/>
                        </a:lnTo>
                        <a:lnTo>
                          <a:pt x="390" y="8"/>
                        </a:lnTo>
                        <a:lnTo>
                          <a:pt x="384" y="8"/>
                        </a:lnTo>
                        <a:lnTo>
                          <a:pt x="361" y="3"/>
                        </a:lnTo>
                        <a:lnTo>
                          <a:pt x="361" y="3"/>
                        </a:lnTo>
                        <a:lnTo>
                          <a:pt x="349" y="0"/>
                        </a:lnTo>
                        <a:lnTo>
                          <a:pt x="338" y="0"/>
                        </a:lnTo>
                        <a:lnTo>
                          <a:pt x="338" y="0"/>
                        </a:lnTo>
                        <a:lnTo>
                          <a:pt x="315" y="0"/>
                        </a:lnTo>
                        <a:lnTo>
                          <a:pt x="295" y="0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89" y="0"/>
                        </a:lnTo>
                        <a:lnTo>
                          <a:pt x="289" y="0"/>
                        </a:lnTo>
                        <a:lnTo>
                          <a:pt x="286" y="0"/>
                        </a:lnTo>
                        <a:lnTo>
                          <a:pt x="283" y="0"/>
                        </a:lnTo>
                        <a:lnTo>
                          <a:pt x="272" y="3"/>
                        </a:lnTo>
                        <a:lnTo>
                          <a:pt x="272" y="3"/>
                        </a:lnTo>
                        <a:lnTo>
                          <a:pt x="249" y="5"/>
                        </a:lnTo>
                        <a:lnTo>
                          <a:pt x="249" y="5"/>
                        </a:lnTo>
                        <a:lnTo>
                          <a:pt x="226" y="11"/>
                        </a:lnTo>
                        <a:lnTo>
                          <a:pt x="226" y="11"/>
                        </a:lnTo>
                        <a:lnTo>
                          <a:pt x="206" y="17"/>
                        </a:lnTo>
                        <a:lnTo>
                          <a:pt x="183" y="25"/>
                        </a:lnTo>
                        <a:lnTo>
                          <a:pt x="143" y="48"/>
                        </a:lnTo>
                        <a:lnTo>
                          <a:pt x="143" y="48"/>
                        </a:lnTo>
                        <a:lnTo>
                          <a:pt x="109" y="74"/>
                        </a:lnTo>
                        <a:lnTo>
                          <a:pt x="91" y="89"/>
                        </a:lnTo>
                        <a:lnTo>
                          <a:pt x="77" y="106"/>
                        </a:lnTo>
                        <a:lnTo>
                          <a:pt x="77" y="106"/>
                        </a:lnTo>
                        <a:lnTo>
                          <a:pt x="52" y="140"/>
                        </a:lnTo>
                        <a:lnTo>
                          <a:pt x="28" y="177"/>
                        </a:lnTo>
                        <a:lnTo>
                          <a:pt x="28" y="177"/>
                        </a:lnTo>
                        <a:lnTo>
                          <a:pt x="23" y="194"/>
                        </a:lnTo>
                        <a:lnTo>
                          <a:pt x="17" y="206"/>
                        </a:lnTo>
                        <a:lnTo>
                          <a:pt x="14" y="215"/>
                        </a:lnTo>
                        <a:lnTo>
                          <a:pt x="14" y="215"/>
                        </a:lnTo>
                        <a:lnTo>
                          <a:pt x="9" y="234"/>
                        </a:lnTo>
                        <a:lnTo>
                          <a:pt x="9" y="234"/>
                        </a:lnTo>
                        <a:lnTo>
                          <a:pt x="6" y="255"/>
                        </a:lnTo>
                        <a:lnTo>
                          <a:pt x="6" y="255"/>
                        </a:lnTo>
                        <a:lnTo>
                          <a:pt x="3" y="266"/>
                        </a:lnTo>
                        <a:lnTo>
                          <a:pt x="3" y="275"/>
                        </a:lnTo>
                        <a:lnTo>
                          <a:pt x="0" y="283"/>
                        </a:lnTo>
                        <a:lnTo>
                          <a:pt x="0" y="286"/>
                        </a:lnTo>
                        <a:lnTo>
                          <a:pt x="0" y="289"/>
                        </a:lnTo>
                        <a:lnTo>
                          <a:pt x="0" y="295"/>
                        </a:lnTo>
                        <a:lnTo>
                          <a:pt x="0" y="295"/>
                        </a:lnTo>
                        <a:lnTo>
                          <a:pt x="0" y="315"/>
                        </a:lnTo>
                        <a:lnTo>
                          <a:pt x="0" y="335"/>
                        </a:lnTo>
                        <a:lnTo>
                          <a:pt x="0" y="335"/>
                        </a:lnTo>
                        <a:lnTo>
                          <a:pt x="6" y="372"/>
                        </a:lnTo>
                        <a:lnTo>
                          <a:pt x="14" y="407"/>
                        </a:lnTo>
                        <a:lnTo>
                          <a:pt x="28" y="441"/>
                        </a:lnTo>
                        <a:lnTo>
                          <a:pt x="46" y="470"/>
                        </a:lnTo>
                        <a:lnTo>
                          <a:pt x="46" y="470"/>
                        </a:lnTo>
                        <a:lnTo>
                          <a:pt x="63" y="495"/>
                        </a:lnTo>
                        <a:lnTo>
                          <a:pt x="83" y="521"/>
                        </a:lnTo>
                        <a:lnTo>
                          <a:pt x="106" y="541"/>
                        </a:lnTo>
                        <a:lnTo>
                          <a:pt x="126" y="558"/>
                        </a:lnTo>
                        <a:lnTo>
                          <a:pt x="126" y="558"/>
                        </a:lnTo>
                        <a:lnTo>
                          <a:pt x="149" y="572"/>
                        </a:lnTo>
                        <a:lnTo>
                          <a:pt x="149" y="572"/>
                        </a:lnTo>
                        <a:lnTo>
                          <a:pt x="169" y="581"/>
                        </a:lnTo>
                        <a:lnTo>
                          <a:pt x="169" y="581"/>
                        </a:lnTo>
                        <a:lnTo>
                          <a:pt x="189" y="590"/>
                        </a:lnTo>
                        <a:lnTo>
                          <a:pt x="189" y="590"/>
                        </a:lnTo>
                        <a:lnTo>
                          <a:pt x="201" y="596"/>
                        </a:lnTo>
                        <a:lnTo>
                          <a:pt x="201" y="596"/>
                        </a:lnTo>
                        <a:lnTo>
                          <a:pt x="209" y="598"/>
                        </a:lnTo>
                        <a:lnTo>
                          <a:pt x="209" y="598"/>
                        </a:lnTo>
                        <a:lnTo>
                          <a:pt x="226" y="604"/>
                        </a:lnTo>
                        <a:lnTo>
                          <a:pt x="226" y="604"/>
                        </a:lnTo>
                        <a:lnTo>
                          <a:pt x="241" y="607"/>
                        </a:lnTo>
                        <a:lnTo>
                          <a:pt x="241" y="607"/>
                        </a:lnTo>
                        <a:lnTo>
                          <a:pt x="255" y="610"/>
                        </a:lnTo>
                        <a:lnTo>
                          <a:pt x="255" y="610"/>
                        </a:lnTo>
                        <a:lnTo>
                          <a:pt x="266" y="610"/>
                        </a:lnTo>
                        <a:lnTo>
                          <a:pt x="266" y="610"/>
                        </a:lnTo>
                        <a:lnTo>
                          <a:pt x="286" y="613"/>
                        </a:lnTo>
                        <a:lnTo>
                          <a:pt x="286" y="613"/>
                        </a:lnTo>
                        <a:lnTo>
                          <a:pt x="269" y="607"/>
                        </a:lnTo>
                        <a:lnTo>
                          <a:pt x="269" y="607"/>
                        </a:lnTo>
                        <a:lnTo>
                          <a:pt x="312" y="613"/>
                        </a:lnTo>
                        <a:lnTo>
                          <a:pt x="312" y="475"/>
                        </a:lnTo>
                        <a:lnTo>
                          <a:pt x="312" y="475"/>
                        </a:lnTo>
                        <a:lnTo>
                          <a:pt x="329" y="475"/>
                        </a:lnTo>
                        <a:lnTo>
                          <a:pt x="329" y="475"/>
                        </a:lnTo>
                        <a:lnTo>
                          <a:pt x="321" y="478"/>
                        </a:lnTo>
                        <a:lnTo>
                          <a:pt x="321" y="478"/>
                        </a:lnTo>
                        <a:lnTo>
                          <a:pt x="332" y="475"/>
                        </a:lnTo>
                        <a:lnTo>
                          <a:pt x="332" y="475"/>
                        </a:lnTo>
                        <a:lnTo>
                          <a:pt x="344" y="475"/>
                        </a:lnTo>
                        <a:lnTo>
                          <a:pt x="344" y="475"/>
                        </a:lnTo>
                        <a:lnTo>
                          <a:pt x="352" y="475"/>
                        </a:lnTo>
                        <a:lnTo>
                          <a:pt x="352" y="475"/>
                        </a:lnTo>
                        <a:lnTo>
                          <a:pt x="364" y="472"/>
                        </a:lnTo>
                        <a:lnTo>
                          <a:pt x="364" y="472"/>
                        </a:lnTo>
                        <a:lnTo>
                          <a:pt x="387" y="464"/>
                        </a:lnTo>
                        <a:lnTo>
                          <a:pt x="409" y="452"/>
                        </a:lnTo>
                        <a:lnTo>
                          <a:pt x="409" y="452"/>
                        </a:lnTo>
                        <a:lnTo>
                          <a:pt x="435" y="432"/>
                        </a:lnTo>
                        <a:lnTo>
                          <a:pt x="447" y="421"/>
                        </a:lnTo>
                        <a:lnTo>
                          <a:pt x="458" y="407"/>
                        </a:lnTo>
                        <a:lnTo>
                          <a:pt x="458" y="407"/>
                        </a:lnTo>
                        <a:lnTo>
                          <a:pt x="467" y="389"/>
                        </a:lnTo>
                        <a:lnTo>
                          <a:pt x="467" y="389"/>
                        </a:lnTo>
                        <a:lnTo>
                          <a:pt x="472" y="381"/>
                        </a:lnTo>
                        <a:lnTo>
                          <a:pt x="472" y="381"/>
                        </a:lnTo>
                        <a:lnTo>
                          <a:pt x="475" y="372"/>
                        </a:lnTo>
                        <a:lnTo>
                          <a:pt x="475" y="372"/>
                        </a:lnTo>
                        <a:lnTo>
                          <a:pt x="484" y="352"/>
                        </a:lnTo>
                        <a:lnTo>
                          <a:pt x="484" y="352"/>
                        </a:lnTo>
                        <a:lnTo>
                          <a:pt x="487" y="329"/>
                        </a:lnTo>
                        <a:lnTo>
                          <a:pt x="487" y="329"/>
                        </a:lnTo>
                        <a:lnTo>
                          <a:pt x="487" y="320"/>
                        </a:lnTo>
                        <a:lnTo>
                          <a:pt x="487" y="318"/>
                        </a:lnTo>
                        <a:lnTo>
                          <a:pt x="487" y="315"/>
                        </a:lnTo>
                        <a:lnTo>
                          <a:pt x="487" y="315"/>
                        </a:lnTo>
                        <a:lnTo>
                          <a:pt x="487" y="315"/>
                        </a:lnTo>
                        <a:lnTo>
                          <a:pt x="487" y="315"/>
                        </a:lnTo>
                        <a:lnTo>
                          <a:pt x="487" y="309"/>
                        </a:lnTo>
                        <a:lnTo>
                          <a:pt x="487" y="309"/>
                        </a:lnTo>
                        <a:lnTo>
                          <a:pt x="487" y="297"/>
                        </a:lnTo>
                        <a:lnTo>
                          <a:pt x="487" y="297"/>
                        </a:lnTo>
                        <a:lnTo>
                          <a:pt x="487" y="286"/>
                        </a:lnTo>
                        <a:lnTo>
                          <a:pt x="487" y="286"/>
                        </a:lnTo>
                        <a:lnTo>
                          <a:pt x="481" y="263"/>
                        </a:lnTo>
                        <a:lnTo>
                          <a:pt x="472" y="240"/>
                        </a:lnTo>
                        <a:lnTo>
                          <a:pt x="472" y="240"/>
                        </a:lnTo>
                        <a:lnTo>
                          <a:pt x="461" y="220"/>
                        </a:lnTo>
                        <a:lnTo>
                          <a:pt x="461" y="220"/>
                        </a:lnTo>
                        <a:lnTo>
                          <a:pt x="450" y="197"/>
                        </a:lnTo>
                        <a:lnTo>
                          <a:pt x="450" y="197"/>
                        </a:lnTo>
                        <a:lnTo>
                          <a:pt x="432" y="180"/>
                        </a:lnTo>
                        <a:lnTo>
                          <a:pt x="412" y="166"/>
                        </a:lnTo>
                        <a:lnTo>
                          <a:pt x="407" y="160"/>
                        </a:lnTo>
                        <a:lnTo>
                          <a:pt x="401" y="157"/>
                        </a:lnTo>
                        <a:lnTo>
                          <a:pt x="401" y="157"/>
                        </a:lnTo>
                        <a:lnTo>
                          <a:pt x="390" y="152"/>
                        </a:lnTo>
                        <a:lnTo>
                          <a:pt x="390" y="152"/>
                        </a:lnTo>
                        <a:lnTo>
                          <a:pt x="367" y="143"/>
                        </a:lnTo>
                        <a:lnTo>
                          <a:pt x="367" y="143"/>
                        </a:lnTo>
                        <a:lnTo>
                          <a:pt x="341" y="137"/>
                        </a:lnTo>
                        <a:lnTo>
                          <a:pt x="341" y="137"/>
                        </a:lnTo>
                        <a:lnTo>
                          <a:pt x="327" y="134"/>
                        </a:lnTo>
                        <a:lnTo>
                          <a:pt x="327" y="134"/>
                        </a:lnTo>
                        <a:lnTo>
                          <a:pt x="315" y="134"/>
                        </a:lnTo>
                        <a:lnTo>
                          <a:pt x="312" y="134"/>
                        </a:lnTo>
                        <a:lnTo>
                          <a:pt x="312" y="34"/>
                        </a:lnTo>
                        <a:lnTo>
                          <a:pt x="315" y="34"/>
                        </a:lnTo>
                        <a:lnTo>
                          <a:pt x="315" y="34"/>
                        </a:lnTo>
                        <a:lnTo>
                          <a:pt x="335" y="37"/>
                        </a:lnTo>
                        <a:lnTo>
                          <a:pt x="346" y="37"/>
                        </a:lnTo>
                        <a:lnTo>
                          <a:pt x="346" y="37"/>
                        </a:lnTo>
                        <a:lnTo>
                          <a:pt x="355" y="37"/>
                        </a:lnTo>
                        <a:lnTo>
                          <a:pt x="375" y="43"/>
                        </a:lnTo>
                        <a:lnTo>
                          <a:pt x="381" y="43"/>
                        </a:lnTo>
                        <a:lnTo>
                          <a:pt x="381" y="43"/>
                        </a:lnTo>
                        <a:lnTo>
                          <a:pt x="387" y="45"/>
                        </a:lnTo>
                        <a:lnTo>
                          <a:pt x="395" y="48"/>
                        </a:lnTo>
                        <a:lnTo>
                          <a:pt x="395" y="48"/>
                        </a:lnTo>
                        <a:lnTo>
                          <a:pt x="415" y="54"/>
                        </a:lnTo>
                        <a:lnTo>
                          <a:pt x="432" y="63"/>
                        </a:lnTo>
                        <a:lnTo>
                          <a:pt x="432" y="63"/>
                        </a:lnTo>
                        <a:lnTo>
                          <a:pt x="450" y="71"/>
                        </a:lnTo>
                        <a:lnTo>
                          <a:pt x="458" y="77"/>
                        </a:lnTo>
                        <a:lnTo>
                          <a:pt x="458" y="77"/>
                        </a:lnTo>
                        <a:lnTo>
                          <a:pt x="467" y="80"/>
                        </a:lnTo>
                        <a:lnTo>
                          <a:pt x="467" y="80"/>
                        </a:lnTo>
                        <a:lnTo>
                          <a:pt x="484" y="91"/>
                        </a:lnTo>
                        <a:lnTo>
                          <a:pt x="484" y="91"/>
                        </a:lnTo>
                        <a:lnTo>
                          <a:pt x="498" y="106"/>
                        </a:lnTo>
                        <a:lnTo>
                          <a:pt x="498" y="106"/>
                        </a:lnTo>
                        <a:lnTo>
                          <a:pt x="513" y="120"/>
                        </a:lnTo>
                        <a:lnTo>
                          <a:pt x="518" y="126"/>
                        </a:lnTo>
                        <a:lnTo>
                          <a:pt x="518" y="126"/>
                        </a:lnTo>
                        <a:lnTo>
                          <a:pt x="527" y="134"/>
                        </a:lnTo>
                        <a:lnTo>
                          <a:pt x="527" y="134"/>
                        </a:lnTo>
                        <a:lnTo>
                          <a:pt x="538" y="149"/>
                        </a:lnTo>
                        <a:lnTo>
                          <a:pt x="538" y="149"/>
                        </a:lnTo>
                        <a:lnTo>
                          <a:pt x="541" y="152"/>
                        </a:lnTo>
                        <a:lnTo>
                          <a:pt x="544" y="157"/>
                        </a:lnTo>
                        <a:lnTo>
                          <a:pt x="550" y="163"/>
                        </a:lnTo>
                        <a:lnTo>
                          <a:pt x="550" y="163"/>
                        </a:lnTo>
                        <a:lnTo>
                          <a:pt x="558" y="180"/>
                        </a:lnTo>
                        <a:lnTo>
                          <a:pt x="567" y="197"/>
                        </a:lnTo>
                        <a:lnTo>
                          <a:pt x="567" y="197"/>
                        </a:lnTo>
                        <a:lnTo>
                          <a:pt x="576" y="215"/>
                        </a:lnTo>
                        <a:lnTo>
                          <a:pt x="576" y="215"/>
                        </a:lnTo>
                        <a:lnTo>
                          <a:pt x="581" y="232"/>
                        </a:lnTo>
                        <a:lnTo>
                          <a:pt x="581" y="232"/>
                        </a:lnTo>
                        <a:lnTo>
                          <a:pt x="587" y="252"/>
                        </a:lnTo>
                        <a:lnTo>
                          <a:pt x="587" y="255"/>
                        </a:lnTo>
                        <a:lnTo>
                          <a:pt x="590" y="260"/>
                        </a:lnTo>
                        <a:lnTo>
                          <a:pt x="590" y="269"/>
                        </a:lnTo>
                        <a:lnTo>
                          <a:pt x="590" y="269"/>
                        </a:lnTo>
                        <a:lnTo>
                          <a:pt x="593" y="286"/>
                        </a:lnTo>
                        <a:lnTo>
                          <a:pt x="593" y="286"/>
                        </a:lnTo>
                        <a:lnTo>
                          <a:pt x="596" y="306"/>
                        </a:lnTo>
                        <a:lnTo>
                          <a:pt x="596" y="315"/>
                        </a:lnTo>
                        <a:lnTo>
                          <a:pt x="596" y="315"/>
                        </a:lnTo>
                        <a:lnTo>
                          <a:pt x="596" y="315"/>
                        </a:lnTo>
                        <a:lnTo>
                          <a:pt x="596" y="315"/>
                        </a:lnTo>
                        <a:lnTo>
                          <a:pt x="596" y="318"/>
                        </a:lnTo>
                        <a:lnTo>
                          <a:pt x="596" y="323"/>
                        </a:lnTo>
                        <a:lnTo>
                          <a:pt x="596" y="323"/>
                        </a:lnTo>
                        <a:lnTo>
                          <a:pt x="596" y="341"/>
                        </a:lnTo>
                        <a:lnTo>
                          <a:pt x="596" y="341"/>
                        </a:lnTo>
                        <a:lnTo>
                          <a:pt x="593" y="358"/>
                        </a:lnTo>
                        <a:lnTo>
                          <a:pt x="593" y="358"/>
                        </a:lnTo>
                        <a:lnTo>
                          <a:pt x="590" y="375"/>
                        </a:lnTo>
                        <a:lnTo>
                          <a:pt x="590" y="375"/>
                        </a:lnTo>
                        <a:lnTo>
                          <a:pt x="581" y="407"/>
                        </a:lnTo>
                        <a:lnTo>
                          <a:pt x="581" y="407"/>
                        </a:lnTo>
                        <a:lnTo>
                          <a:pt x="576" y="424"/>
                        </a:lnTo>
                        <a:lnTo>
                          <a:pt x="576" y="424"/>
                        </a:lnTo>
                        <a:lnTo>
                          <a:pt x="570" y="438"/>
                        </a:lnTo>
                        <a:lnTo>
                          <a:pt x="570" y="438"/>
                        </a:lnTo>
                        <a:lnTo>
                          <a:pt x="564" y="452"/>
                        </a:lnTo>
                        <a:lnTo>
                          <a:pt x="555" y="467"/>
                        </a:lnTo>
                        <a:lnTo>
                          <a:pt x="555" y="467"/>
                        </a:lnTo>
                        <a:lnTo>
                          <a:pt x="538" y="492"/>
                        </a:lnTo>
                        <a:lnTo>
                          <a:pt x="521" y="515"/>
                        </a:lnTo>
                        <a:lnTo>
                          <a:pt x="501" y="535"/>
                        </a:lnTo>
                        <a:lnTo>
                          <a:pt x="481" y="553"/>
                        </a:lnTo>
                        <a:lnTo>
                          <a:pt x="481" y="553"/>
                        </a:lnTo>
                        <a:lnTo>
                          <a:pt x="461" y="567"/>
                        </a:lnTo>
                        <a:lnTo>
                          <a:pt x="441" y="578"/>
                        </a:lnTo>
                        <a:lnTo>
                          <a:pt x="404" y="596"/>
                        </a:lnTo>
                        <a:lnTo>
                          <a:pt x="404" y="596"/>
                        </a:lnTo>
                        <a:lnTo>
                          <a:pt x="387" y="601"/>
                        </a:lnTo>
                        <a:lnTo>
                          <a:pt x="387" y="601"/>
                        </a:lnTo>
                        <a:lnTo>
                          <a:pt x="372" y="604"/>
                        </a:lnTo>
                        <a:lnTo>
                          <a:pt x="372" y="604"/>
                        </a:lnTo>
                        <a:lnTo>
                          <a:pt x="358" y="607"/>
                        </a:lnTo>
                        <a:lnTo>
                          <a:pt x="358" y="607"/>
                        </a:lnTo>
                        <a:lnTo>
                          <a:pt x="346" y="610"/>
                        </a:lnTo>
                        <a:lnTo>
                          <a:pt x="346" y="610"/>
                        </a:lnTo>
                        <a:lnTo>
                          <a:pt x="327" y="613"/>
                        </a:lnTo>
                        <a:lnTo>
                          <a:pt x="327" y="613"/>
                        </a:lnTo>
                        <a:lnTo>
                          <a:pt x="346" y="610"/>
                        </a:lnTo>
                        <a:lnTo>
                          <a:pt x="346" y="610"/>
                        </a:lnTo>
                        <a:lnTo>
                          <a:pt x="358" y="610"/>
                        </a:lnTo>
                        <a:lnTo>
                          <a:pt x="358" y="610"/>
                        </a:lnTo>
                        <a:lnTo>
                          <a:pt x="372" y="607"/>
                        </a:lnTo>
                        <a:lnTo>
                          <a:pt x="372" y="607"/>
                        </a:lnTo>
                        <a:lnTo>
                          <a:pt x="387" y="604"/>
                        </a:lnTo>
                        <a:lnTo>
                          <a:pt x="387" y="604"/>
                        </a:lnTo>
                        <a:lnTo>
                          <a:pt x="407" y="601"/>
                        </a:lnTo>
                        <a:lnTo>
                          <a:pt x="407" y="601"/>
                        </a:lnTo>
                        <a:lnTo>
                          <a:pt x="444" y="587"/>
                        </a:lnTo>
                        <a:lnTo>
                          <a:pt x="467" y="575"/>
                        </a:lnTo>
                        <a:lnTo>
                          <a:pt x="490" y="564"/>
                        </a:lnTo>
                        <a:lnTo>
                          <a:pt x="490" y="564"/>
                        </a:lnTo>
                        <a:lnTo>
                          <a:pt x="510" y="547"/>
                        </a:lnTo>
                        <a:lnTo>
                          <a:pt x="533" y="527"/>
                        </a:lnTo>
                        <a:lnTo>
                          <a:pt x="553" y="504"/>
                        </a:lnTo>
                        <a:lnTo>
                          <a:pt x="573" y="478"/>
                        </a:lnTo>
                        <a:lnTo>
                          <a:pt x="573" y="478"/>
                        </a:lnTo>
                        <a:lnTo>
                          <a:pt x="581" y="464"/>
                        </a:lnTo>
                        <a:lnTo>
                          <a:pt x="590" y="449"/>
                        </a:lnTo>
                        <a:lnTo>
                          <a:pt x="590" y="449"/>
                        </a:lnTo>
                        <a:lnTo>
                          <a:pt x="599" y="432"/>
                        </a:lnTo>
                        <a:lnTo>
                          <a:pt x="599" y="432"/>
                        </a:lnTo>
                        <a:lnTo>
                          <a:pt x="604" y="415"/>
                        </a:lnTo>
                        <a:lnTo>
                          <a:pt x="604" y="415"/>
                        </a:lnTo>
                        <a:lnTo>
                          <a:pt x="610" y="398"/>
                        </a:lnTo>
                        <a:lnTo>
                          <a:pt x="616" y="381"/>
                        </a:lnTo>
                        <a:lnTo>
                          <a:pt x="616" y="381"/>
                        </a:lnTo>
                        <a:lnTo>
                          <a:pt x="618" y="361"/>
                        </a:lnTo>
                        <a:lnTo>
                          <a:pt x="618" y="361"/>
                        </a:lnTo>
                        <a:lnTo>
                          <a:pt x="621" y="344"/>
                        </a:lnTo>
                        <a:lnTo>
                          <a:pt x="621" y="344"/>
                        </a:lnTo>
                        <a:lnTo>
                          <a:pt x="624" y="303"/>
                        </a:lnTo>
                        <a:lnTo>
                          <a:pt x="618" y="263"/>
                        </a:lnTo>
                        <a:lnTo>
                          <a:pt x="610" y="223"/>
                        </a:lnTo>
                        <a:lnTo>
                          <a:pt x="596" y="186"/>
                        </a:lnTo>
                        <a:lnTo>
                          <a:pt x="596" y="186"/>
                        </a:lnTo>
                        <a:lnTo>
                          <a:pt x="587" y="166"/>
                        </a:lnTo>
                        <a:lnTo>
                          <a:pt x="576" y="146"/>
                        </a:lnTo>
                        <a:lnTo>
                          <a:pt x="570" y="137"/>
                        </a:lnTo>
                        <a:lnTo>
                          <a:pt x="567" y="134"/>
                        </a:lnTo>
                        <a:lnTo>
                          <a:pt x="567" y="134"/>
                        </a:lnTo>
                        <a:lnTo>
                          <a:pt x="564" y="129"/>
                        </a:lnTo>
                        <a:lnTo>
                          <a:pt x="564" y="129"/>
                        </a:lnTo>
                        <a:lnTo>
                          <a:pt x="553" y="111"/>
                        </a:lnTo>
                        <a:lnTo>
                          <a:pt x="553" y="111"/>
                        </a:lnTo>
                        <a:lnTo>
                          <a:pt x="521" y="80"/>
                        </a:lnTo>
                        <a:lnTo>
                          <a:pt x="504" y="66"/>
                        </a:lnTo>
                        <a:lnTo>
                          <a:pt x="487" y="51"/>
                        </a:lnTo>
                        <a:close/>
                        <a:moveTo>
                          <a:pt x="312" y="467"/>
                        </a:moveTo>
                        <a:lnTo>
                          <a:pt x="312" y="467"/>
                        </a:lnTo>
                        <a:lnTo>
                          <a:pt x="281" y="464"/>
                        </a:lnTo>
                        <a:lnTo>
                          <a:pt x="252" y="455"/>
                        </a:lnTo>
                        <a:lnTo>
                          <a:pt x="223" y="441"/>
                        </a:lnTo>
                        <a:lnTo>
                          <a:pt x="201" y="421"/>
                        </a:lnTo>
                        <a:lnTo>
                          <a:pt x="201" y="421"/>
                        </a:lnTo>
                        <a:lnTo>
                          <a:pt x="189" y="407"/>
                        </a:lnTo>
                        <a:lnTo>
                          <a:pt x="180" y="392"/>
                        </a:lnTo>
                        <a:lnTo>
                          <a:pt x="180" y="392"/>
                        </a:lnTo>
                        <a:lnTo>
                          <a:pt x="172" y="375"/>
                        </a:lnTo>
                        <a:lnTo>
                          <a:pt x="172" y="375"/>
                        </a:lnTo>
                        <a:lnTo>
                          <a:pt x="169" y="358"/>
                        </a:lnTo>
                        <a:lnTo>
                          <a:pt x="169" y="358"/>
                        </a:lnTo>
                        <a:lnTo>
                          <a:pt x="163" y="341"/>
                        </a:lnTo>
                        <a:lnTo>
                          <a:pt x="163" y="341"/>
                        </a:lnTo>
                        <a:lnTo>
                          <a:pt x="163" y="332"/>
                        </a:lnTo>
                        <a:lnTo>
                          <a:pt x="163" y="332"/>
                        </a:lnTo>
                        <a:lnTo>
                          <a:pt x="163" y="323"/>
                        </a:lnTo>
                        <a:lnTo>
                          <a:pt x="163" y="323"/>
                        </a:lnTo>
                        <a:lnTo>
                          <a:pt x="163" y="306"/>
                        </a:lnTo>
                        <a:lnTo>
                          <a:pt x="163" y="303"/>
                        </a:lnTo>
                        <a:lnTo>
                          <a:pt x="163" y="300"/>
                        </a:lnTo>
                        <a:lnTo>
                          <a:pt x="163" y="300"/>
                        </a:lnTo>
                        <a:lnTo>
                          <a:pt x="163" y="300"/>
                        </a:lnTo>
                        <a:lnTo>
                          <a:pt x="163" y="300"/>
                        </a:lnTo>
                        <a:lnTo>
                          <a:pt x="166" y="295"/>
                        </a:lnTo>
                        <a:lnTo>
                          <a:pt x="166" y="292"/>
                        </a:lnTo>
                        <a:lnTo>
                          <a:pt x="166" y="292"/>
                        </a:lnTo>
                        <a:lnTo>
                          <a:pt x="166" y="286"/>
                        </a:lnTo>
                        <a:lnTo>
                          <a:pt x="166" y="286"/>
                        </a:lnTo>
                        <a:lnTo>
                          <a:pt x="172" y="269"/>
                        </a:lnTo>
                        <a:lnTo>
                          <a:pt x="180" y="249"/>
                        </a:lnTo>
                        <a:lnTo>
                          <a:pt x="180" y="249"/>
                        </a:lnTo>
                        <a:lnTo>
                          <a:pt x="192" y="232"/>
                        </a:lnTo>
                        <a:lnTo>
                          <a:pt x="203" y="217"/>
                        </a:lnTo>
                        <a:lnTo>
                          <a:pt x="217" y="203"/>
                        </a:lnTo>
                        <a:lnTo>
                          <a:pt x="235" y="192"/>
                        </a:lnTo>
                        <a:lnTo>
                          <a:pt x="235" y="192"/>
                        </a:lnTo>
                        <a:lnTo>
                          <a:pt x="252" y="183"/>
                        </a:lnTo>
                        <a:lnTo>
                          <a:pt x="272" y="174"/>
                        </a:lnTo>
                        <a:lnTo>
                          <a:pt x="272" y="174"/>
                        </a:lnTo>
                        <a:lnTo>
                          <a:pt x="283" y="171"/>
                        </a:lnTo>
                        <a:lnTo>
                          <a:pt x="283" y="171"/>
                        </a:lnTo>
                        <a:lnTo>
                          <a:pt x="292" y="171"/>
                        </a:lnTo>
                        <a:lnTo>
                          <a:pt x="298" y="171"/>
                        </a:lnTo>
                        <a:lnTo>
                          <a:pt x="301" y="171"/>
                        </a:lnTo>
                        <a:lnTo>
                          <a:pt x="301" y="171"/>
                        </a:lnTo>
                        <a:lnTo>
                          <a:pt x="301" y="171"/>
                        </a:lnTo>
                        <a:lnTo>
                          <a:pt x="304" y="171"/>
                        </a:lnTo>
                        <a:lnTo>
                          <a:pt x="312" y="169"/>
                        </a:lnTo>
                        <a:lnTo>
                          <a:pt x="312" y="46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</p:grpSp>
          <p:grpSp>
            <p:nvGrpSpPr>
              <p:cNvPr id="694" name="Group 693"/>
              <p:cNvGrpSpPr/>
              <p:nvPr/>
            </p:nvGrpSpPr>
            <p:grpSpPr>
              <a:xfrm>
                <a:off x="7121474" y="2721137"/>
                <a:ext cx="166083" cy="196529"/>
                <a:chOff x="3477430" y="2769447"/>
                <a:chExt cx="166083" cy="329227"/>
              </a:xfrm>
            </p:grpSpPr>
            <p:cxnSp>
              <p:nvCxnSpPr>
                <p:cNvPr id="695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313258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397282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478458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98" name="Group 697"/>
              <p:cNvGrpSpPr/>
              <p:nvPr/>
            </p:nvGrpSpPr>
            <p:grpSpPr>
              <a:xfrm>
                <a:off x="6950807" y="2914577"/>
                <a:ext cx="515702" cy="247488"/>
                <a:chOff x="3267239" y="2911102"/>
                <a:chExt cx="556650" cy="267137"/>
              </a:xfrm>
            </p:grpSpPr>
            <p:grpSp>
              <p:nvGrpSpPr>
                <p:cNvPr id="699" name="Group 698"/>
                <p:cNvGrpSpPr/>
                <p:nvPr/>
              </p:nvGrpSpPr>
              <p:grpSpPr>
                <a:xfrm>
                  <a:off x="3267239" y="2911102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12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13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14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15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16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00" name="Group 699"/>
                <p:cNvGrpSpPr/>
                <p:nvPr/>
              </p:nvGrpSpPr>
              <p:grpSpPr>
                <a:xfrm>
                  <a:off x="3267239" y="2999667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07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08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09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10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11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01" name="Group 700"/>
                <p:cNvGrpSpPr/>
                <p:nvPr/>
              </p:nvGrpSpPr>
              <p:grpSpPr>
                <a:xfrm>
                  <a:off x="3267239" y="3087923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02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03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04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05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06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</p:grpSp>
          <p:grpSp>
            <p:nvGrpSpPr>
              <p:cNvPr id="717" name="Group 716"/>
              <p:cNvGrpSpPr/>
              <p:nvPr/>
            </p:nvGrpSpPr>
            <p:grpSpPr>
              <a:xfrm>
                <a:off x="6524682" y="2721137"/>
                <a:ext cx="166083" cy="196529"/>
                <a:chOff x="3477430" y="2769447"/>
                <a:chExt cx="166083" cy="329227"/>
              </a:xfrm>
            </p:grpSpPr>
            <p:cxnSp>
              <p:nvCxnSpPr>
                <p:cNvPr id="718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313258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397282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478458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21" name="Group 720"/>
              <p:cNvGrpSpPr/>
              <p:nvPr/>
            </p:nvGrpSpPr>
            <p:grpSpPr>
              <a:xfrm>
                <a:off x="6354015" y="2914577"/>
                <a:ext cx="515702" cy="247488"/>
                <a:chOff x="3267239" y="2911102"/>
                <a:chExt cx="556650" cy="267137"/>
              </a:xfrm>
            </p:grpSpPr>
            <p:grpSp>
              <p:nvGrpSpPr>
                <p:cNvPr id="722" name="Group 721"/>
                <p:cNvGrpSpPr/>
                <p:nvPr/>
              </p:nvGrpSpPr>
              <p:grpSpPr>
                <a:xfrm>
                  <a:off x="3267239" y="2911102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35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6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7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8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9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23" name="Group 722"/>
                <p:cNvGrpSpPr/>
                <p:nvPr/>
              </p:nvGrpSpPr>
              <p:grpSpPr>
                <a:xfrm>
                  <a:off x="3267239" y="2999667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30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1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2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3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34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24" name="Group 723"/>
                <p:cNvGrpSpPr/>
                <p:nvPr/>
              </p:nvGrpSpPr>
              <p:grpSpPr>
                <a:xfrm>
                  <a:off x="3267239" y="3087923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25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26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27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28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29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</p:grpSp>
          <p:grpSp>
            <p:nvGrpSpPr>
              <p:cNvPr id="740" name="Group 739"/>
              <p:cNvGrpSpPr/>
              <p:nvPr/>
            </p:nvGrpSpPr>
            <p:grpSpPr>
              <a:xfrm>
                <a:off x="5906667" y="2721137"/>
                <a:ext cx="166083" cy="196529"/>
                <a:chOff x="3477430" y="2769447"/>
                <a:chExt cx="166083" cy="329227"/>
              </a:xfrm>
            </p:grpSpPr>
            <p:cxnSp>
              <p:nvCxnSpPr>
                <p:cNvPr id="741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313258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397282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AutoShape 111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3478458" y="2933619"/>
                  <a:ext cx="329227" cy="88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44" name="Group 743"/>
              <p:cNvGrpSpPr/>
              <p:nvPr/>
            </p:nvGrpSpPr>
            <p:grpSpPr>
              <a:xfrm>
                <a:off x="5736000" y="2914577"/>
                <a:ext cx="515702" cy="247488"/>
                <a:chOff x="3267239" y="2911102"/>
                <a:chExt cx="556650" cy="267137"/>
              </a:xfrm>
            </p:grpSpPr>
            <p:grpSp>
              <p:nvGrpSpPr>
                <p:cNvPr id="745" name="Group 744"/>
                <p:cNvGrpSpPr/>
                <p:nvPr/>
              </p:nvGrpSpPr>
              <p:grpSpPr>
                <a:xfrm>
                  <a:off x="3267239" y="2911102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58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9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60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61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62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46" name="Group 745"/>
                <p:cNvGrpSpPr/>
                <p:nvPr/>
              </p:nvGrpSpPr>
              <p:grpSpPr>
                <a:xfrm>
                  <a:off x="3267239" y="2999667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53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4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5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6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7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47" name="Group 746"/>
                <p:cNvGrpSpPr/>
                <p:nvPr/>
              </p:nvGrpSpPr>
              <p:grpSpPr>
                <a:xfrm>
                  <a:off x="3267239" y="3087923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48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49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0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1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52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</p:grpSp>
          <p:grpSp>
            <p:nvGrpSpPr>
              <p:cNvPr id="763" name="Group 762"/>
              <p:cNvGrpSpPr/>
              <p:nvPr/>
            </p:nvGrpSpPr>
            <p:grpSpPr>
              <a:xfrm>
                <a:off x="5075345" y="2914577"/>
                <a:ext cx="515702" cy="247488"/>
                <a:chOff x="3267239" y="2911102"/>
                <a:chExt cx="556650" cy="267137"/>
              </a:xfrm>
            </p:grpSpPr>
            <p:grpSp>
              <p:nvGrpSpPr>
                <p:cNvPr id="764" name="Group 763"/>
                <p:cNvGrpSpPr/>
                <p:nvPr/>
              </p:nvGrpSpPr>
              <p:grpSpPr>
                <a:xfrm>
                  <a:off x="3267239" y="2911102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77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8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9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80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81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65" name="Group 764"/>
                <p:cNvGrpSpPr/>
                <p:nvPr/>
              </p:nvGrpSpPr>
              <p:grpSpPr>
                <a:xfrm>
                  <a:off x="3267239" y="2999667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72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3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4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5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6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66" name="Group 765"/>
                <p:cNvGrpSpPr/>
                <p:nvPr/>
              </p:nvGrpSpPr>
              <p:grpSpPr>
                <a:xfrm>
                  <a:off x="3267239" y="3087923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67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68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69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0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71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</p:grpSp>
          <p:grpSp>
            <p:nvGrpSpPr>
              <p:cNvPr id="782" name="Group 781"/>
              <p:cNvGrpSpPr/>
              <p:nvPr/>
            </p:nvGrpSpPr>
            <p:grpSpPr>
              <a:xfrm>
                <a:off x="7655580" y="2914577"/>
                <a:ext cx="515702" cy="247488"/>
                <a:chOff x="3267239" y="2911102"/>
                <a:chExt cx="556650" cy="267137"/>
              </a:xfrm>
            </p:grpSpPr>
            <p:grpSp>
              <p:nvGrpSpPr>
                <p:cNvPr id="783" name="Group 782"/>
                <p:cNvGrpSpPr/>
                <p:nvPr/>
              </p:nvGrpSpPr>
              <p:grpSpPr>
                <a:xfrm>
                  <a:off x="3267239" y="2911102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96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7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8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9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800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84" name="Group 783"/>
                <p:cNvGrpSpPr/>
                <p:nvPr/>
              </p:nvGrpSpPr>
              <p:grpSpPr>
                <a:xfrm>
                  <a:off x="3267239" y="2999667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91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2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3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4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5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  <p:grpSp>
              <p:nvGrpSpPr>
                <p:cNvPr id="785" name="Group 784"/>
                <p:cNvGrpSpPr/>
                <p:nvPr/>
              </p:nvGrpSpPr>
              <p:grpSpPr>
                <a:xfrm>
                  <a:off x="3267239" y="3087923"/>
                  <a:ext cx="556650" cy="90316"/>
                  <a:chOff x="919163" y="4543425"/>
                  <a:chExt cx="1976437" cy="320675"/>
                </a:xfrm>
                <a:solidFill>
                  <a:schemeClr val="tx1"/>
                </a:solidFill>
              </p:grpSpPr>
              <p:sp>
                <p:nvSpPr>
                  <p:cNvPr id="786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563813" y="4551363"/>
                    <a:ext cx="327025" cy="115887"/>
                  </a:xfrm>
                  <a:custGeom>
                    <a:avLst/>
                    <a:gdLst>
                      <a:gd name="T0" fmla="*/ 8 w 909"/>
                      <a:gd name="T1" fmla="*/ 6 h 322"/>
                      <a:gd name="T2" fmla="*/ 8 w 909"/>
                      <a:gd name="T3" fmla="*/ 6 h 322"/>
                      <a:gd name="T4" fmla="*/ 37 w 909"/>
                      <a:gd name="T5" fmla="*/ 20 h 322"/>
                      <a:gd name="T6" fmla="*/ 37 w 909"/>
                      <a:gd name="T7" fmla="*/ 20 h 322"/>
                      <a:gd name="T8" fmla="*/ 137 w 909"/>
                      <a:gd name="T9" fmla="*/ 63 h 322"/>
                      <a:gd name="T10" fmla="*/ 137 w 909"/>
                      <a:gd name="T11" fmla="*/ 63 h 322"/>
                      <a:gd name="T12" fmla="*/ 280 w 909"/>
                      <a:gd name="T13" fmla="*/ 123 h 322"/>
                      <a:gd name="T14" fmla="*/ 280 w 909"/>
                      <a:gd name="T15" fmla="*/ 123 h 322"/>
                      <a:gd name="T16" fmla="*/ 361 w 909"/>
                      <a:gd name="T17" fmla="*/ 155 h 322"/>
                      <a:gd name="T18" fmla="*/ 361 w 909"/>
                      <a:gd name="T19" fmla="*/ 155 h 322"/>
                      <a:gd name="T20" fmla="*/ 444 w 909"/>
                      <a:gd name="T21" fmla="*/ 183 h 322"/>
                      <a:gd name="T22" fmla="*/ 444 w 909"/>
                      <a:gd name="T23" fmla="*/ 183 h 322"/>
                      <a:gd name="T24" fmla="*/ 529 w 909"/>
                      <a:gd name="T25" fmla="*/ 215 h 322"/>
                      <a:gd name="T26" fmla="*/ 529 w 909"/>
                      <a:gd name="T27" fmla="*/ 215 h 322"/>
                      <a:gd name="T28" fmla="*/ 613 w 909"/>
                      <a:gd name="T29" fmla="*/ 241 h 322"/>
                      <a:gd name="T30" fmla="*/ 613 w 909"/>
                      <a:gd name="T31" fmla="*/ 241 h 322"/>
                      <a:gd name="T32" fmla="*/ 762 w 909"/>
                      <a:gd name="T33" fmla="*/ 287 h 322"/>
                      <a:gd name="T34" fmla="*/ 762 w 909"/>
                      <a:gd name="T35" fmla="*/ 287 h 322"/>
                      <a:gd name="T36" fmla="*/ 868 w 909"/>
                      <a:gd name="T37" fmla="*/ 312 h 322"/>
                      <a:gd name="T38" fmla="*/ 868 w 909"/>
                      <a:gd name="T39" fmla="*/ 312 h 322"/>
                      <a:gd name="T40" fmla="*/ 896 w 909"/>
                      <a:gd name="T41" fmla="*/ 321 h 322"/>
                      <a:gd name="T42" fmla="*/ 896 w 909"/>
                      <a:gd name="T43" fmla="*/ 321 h 322"/>
                      <a:gd name="T44" fmla="*/ 908 w 909"/>
                      <a:gd name="T45" fmla="*/ 321 h 322"/>
                      <a:gd name="T46" fmla="*/ 908 w 909"/>
                      <a:gd name="T47" fmla="*/ 321 h 322"/>
                      <a:gd name="T48" fmla="*/ 899 w 909"/>
                      <a:gd name="T49" fmla="*/ 318 h 322"/>
                      <a:gd name="T50" fmla="*/ 899 w 909"/>
                      <a:gd name="T51" fmla="*/ 318 h 322"/>
                      <a:gd name="T52" fmla="*/ 870 w 909"/>
                      <a:gd name="T53" fmla="*/ 304 h 322"/>
                      <a:gd name="T54" fmla="*/ 870 w 909"/>
                      <a:gd name="T55" fmla="*/ 304 h 322"/>
                      <a:gd name="T56" fmla="*/ 770 w 909"/>
                      <a:gd name="T57" fmla="*/ 258 h 322"/>
                      <a:gd name="T58" fmla="*/ 770 w 909"/>
                      <a:gd name="T59" fmla="*/ 258 h 322"/>
                      <a:gd name="T60" fmla="*/ 627 w 909"/>
                      <a:gd name="T61" fmla="*/ 200 h 322"/>
                      <a:gd name="T62" fmla="*/ 627 w 909"/>
                      <a:gd name="T63" fmla="*/ 200 h 322"/>
                      <a:gd name="T64" fmla="*/ 547 w 909"/>
                      <a:gd name="T65" fmla="*/ 169 h 322"/>
                      <a:gd name="T66" fmla="*/ 547 w 909"/>
                      <a:gd name="T67" fmla="*/ 169 h 322"/>
                      <a:gd name="T68" fmla="*/ 461 w 909"/>
                      <a:gd name="T69" fmla="*/ 137 h 322"/>
                      <a:gd name="T70" fmla="*/ 461 w 909"/>
                      <a:gd name="T71" fmla="*/ 137 h 322"/>
                      <a:gd name="T72" fmla="*/ 375 w 909"/>
                      <a:gd name="T73" fmla="*/ 109 h 322"/>
                      <a:gd name="T74" fmla="*/ 375 w 909"/>
                      <a:gd name="T75" fmla="*/ 109 h 322"/>
                      <a:gd name="T76" fmla="*/ 295 w 909"/>
                      <a:gd name="T77" fmla="*/ 83 h 322"/>
                      <a:gd name="T78" fmla="*/ 295 w 909"/>
                      <a:gd name="T79" fmla="*/ 83 h 322"/>
                      <a:gd name="T80" fmla="*/ 146 w 909"/>
                      <a:gd name="T81" fmla="*/ 37 h 322"/>
                      <a:gd name="T82" fmla="*/ 146 w 909"/>
                      <a:gd name="T83" fmla="*/ 37 h 322"/>
                      <a:gd name="T84" fmla="*/ 40 w 909"/>
                      <a:gd name="T85" fmla="*/ 9 h 322"/>
                      <a:gd name="T86" fmla="*/ 40 w 909"/>
                      <a:gd name="T87" fmla="*/ 9 h 322"/>
                      <a:gd name="T88" fmla="*/ 8 w 909"/>
                      <a:gd name="T89" fmla="*/ 3 h 322"/>
                      <a:gd name="T90" fmla="*/ 8 w 909"/>
                      <a:gd name="T91" fmla="*/ 3 h 322"/>
                      <a:gd name="T92" fmla="*/ 0 w 909"/>
                      <a:gd name="T93" fmla="*/ 0 h 322"/>
                      <a:gd name="T94" fmla="*/ 0 w 909"/>
                      <a:gd name="T95" fmla="*/ 0 h 322"/>
                      <a:gd name="T96" fmla="*/ 8 w 909"/>
                      <a:gd name="T97" fmla="*/ 6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9" h="322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37" y="20"/>
                        </a:lnTo>
                        <a:lnTo>
                          <a:pt x="37" y="20"/>
                        </a:lnTo>
                        <a:lnTo>
                          <a:pt x="137" y="63"/>
                        </a:lnTo>
                        <a:lnTo>
                          <a:pt x="137" y="63"/>
                        </a:lnTo>
                        <a:lnTo>
                          <a:pt x="280" y="123"/>
                        </a:lnTo>
                        <a:lnTo>
                          <a:pt x="280" y="123"/>
                        </a:lnTo>
                        <a:lnTo>
                          <a:pt x="361" y="155"/>
                        </a:lnTo>
                        <a:lnTo>
                          <a:pt x="361" y="155"/>
                        </a:lnTo>
                        <a:lnTo>
                          <a:pt x="444" y="183"/>
                        </a:lnTo>
                        <a:lnTo>
                          <a:pt x="444" y="183"/>
                        </a:lnTo>
                        <a:lnTo>
                          <a:pt x="529" y="215"/>
                        </a:lnTo>
                        <a:lnTo>
                          <a:pt x="529" y="215"/>
                        </a:lnTo>
                        <a:lnTo>
                          <a:pt x="613" y="241"/>
                        </a:lnTo>
                        <a:lnTo>
                          <a:pt x="613" y="241"/>
                        </a:lnTo>
                        <a:lnTo>
                          <a:pt x="762" y="287"/>
                        </a:lnTo>
                        <a:lnTo>
                          <a:pt x="762" y="287"/>
                        </a:lnTo>
                        <a:lnTo>
                          <a:pt x="868" y="312"/>
                        </a:lnTo>
                        <a:lnTo>
                          <a:pt x="868" y="312"/>
                        </a:lnTo>
                        <a:lnTo>
                          <a:pt x="896" y="321"/>
                        </a:lnTo>
                        <a:lnTo>
                          <a:pt x="896" y="321"/>
                        </a:lnTo>
                        <a:lnTo>
                          <a:pt x="908" y="321"/>
                        </a:lnTo>
                        <a:lnTo>
                          <a:pt x="908" y="321"/>
                        </a:lnTo>
                        <a:lnTo>
                          <a:pt x="899" y="318"/>
                        </a:lnTo>
                        <a:lnTo>
                          <a:pt x="899" y="318"/>
                        </a:lnTo>
                        <a:lnTo>
                          <a:pt x="870" y="304"/>
                        </a:lnTo>
                        <a:lnTo>
                          <a:pt x="870" y="304"/>
                        </a:lnTo>
                        <a:lnTo>
                          <a:pt x="770" y="258"/>
                        </a:lnTo>
                        <a:lnTo>
                          <a:pt x="770" y="258"/>
                        </a:lnTo>
                        <a:lnTo>
                          <a:pt x="627" y="200"/>
                        </a:lnTo>
                        <a:lnTo>
                          <a:pt x="627" y="200"/>
                        </a:lnTo>
                        <a:lnTo>
                          <a:pt x="547" y="169"/>
                        </a:lnTo>
                        <a:lnTo>
                          <a:pt x="547" y="169"/>
                        </a:lnTo>
                        <a:lnTo>
                          <a:pt x="461" y="137"/>
                        </a:lnTo>
                        <a:lnTo>
                          <a:pt x="461" y="137"/>
                        </a:lnTo>
                        <a:lnTo>
                          <a:pt x="375" y="109"/>
                        </a:lnTo>
                        <a:lnTo>
                          <a:pt x="375" y="109"/>
                        </a:lnTo>
                        <a:lnTo>
                          <a:pt x="295" y="83"/>
                        </a:lnTo>
                        <a:lnTo>
                          <a:pt x="295" y="83"/>
                        </a:lnTo>
                        <a:lnTo>
                          <a:pt x="146" y="37"/>
                        </a:lnTo>
                        <a:lnTo>
                          <a:pt x="146" y="37"/>
                        </a:lnTo>
                        <a:lnTo>
                          <a:pt x="40" y="9"/>
                        </a:lnTo>
                        <a:lnTo>
                          <a:pt x="40" y="9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87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1282700" y="4543425"/>
                    <a:ext cx="1281113" cy="14288"/>
                  </a:xfrm>
                  <a:custGeom>
                    <a:avLst/>
                    <a:gdLst>
                      <a:gd name="T0" fmla="*/ 555 w 3558"/>
                      <a:gd name="T1" fmla="*/ 31 h 41"/>
                      <a:gd name="T2" fmla="*/ 555 w 3558"/>
                      <a:gd name="T3" fmla="*/ 31 h 41"/>
                      <a:gd name="T4" fmla="*/ 824 w 3558"/>
                      <a:gd name="T5" fmla="*/ 34 h 41"/>
                      <a:gd name="T6" fmla="*/ 824 w 3558"/>
                      <a:gd name="T7" fmla="*/ 34 h 41"/>
                      <a:gd name="T8" fmla="*/ 1125 w 3558"/>
                      <a:gd name="T9" fmla="*/ 37 h 41"/>
                      <a:gd name="T10" fmla="*/ 1125 w 3558"/>
                      <a:gd name="T11" fmla="*/ 37 h 41"/>
                      <a:gd name="T12" fmla="*/ 1446 w 3558"/>
                      <a:gd name="T13" fmla="*/ 40 h 41"/>
                      <a:gd name="T14" fmla="*/ 1446 w 3558"/>
                      <a:gd name="T15" fmla="*/ 40 h 41"/>
                      <a:gd name="T16" fmla="*/ 1778 w 3558"/>
                      <a:gd name="T17" fmla="*/ 40 h 41"/>
                      <a:gd name="T18" fmla="*/ 1778 w 3558"/>
                      <a:gd name="T19" fmla="*/ 40 h 41"/>
                      <a:gd name="T20" fmla="*/ 2110 w 3558"/>
                      <a:gd name="T21" fmla="*/ 40 h 41"/>
                      <a:gd name="T22" fmla="*/ 2110 w 3558"/>
                      <a:gd name="T23" fmla="*/ 40 h 41"/>
                      <a:gd name="T24" fmla="*/ 2431 w 3558"/>
                      <a:gd name="T25" fmla="*/ 37 h 41"/>
                      <a:gd name="T26" fmla="*/ 2431 w 3558"/>
                      <a:gd name="T27" fmla="*/ 37 h 41"/>
                      <a:gd name="T28" fmla="*/ 2732 w 3558"/>
                      <a:gd name="T29" fmla="*/ 34 h 41"/>
                      <a:gd name="T30" fmla="*/ 2732 w 3558"/>
                      <a:gd name="T31" fmla="*/ 34 h 41"/>
                      <a:gd name="T32" fmla="*/ 3001 w 3558"/>
                      <a:gd name="T33" fmla="*/ 31 h 41"/>
                      <a:gd name="T34" fmla="*/ 3001 w 3558"/>
                      <a:gd name="T35" fmla="*/ 31 h 41"/>
                      <a:gd name="T36" fmla="*/ 3402 w 3558"/>
                      <a:gd name="T37" fmla="*/ 23 h 41"/>
                      <a:gd name="T38" fmla="*/ 3402 w 3558"/>
                      <a:gd name="T39" fmla="*/ 23 h 41"/>
                      <a:gd name="T40" fmla="*/ 3557 w 3558"/>
                      <a:gd name="T41" fmla="*/ 20 h 41"/>
                      <a:gd name="T42" fmla="*/ 3557 w 3558"/>
                      <a:gd name="T43" fmla="*/ 20 h 41"/>
                      <a:gd name="T44" fmla="*/ 3402 w 3558"/>
                      <a:gd name="T45" fmla="*/ 14 h 41"/>
                      <a:gd name="T46" fmla="*/ 3402 w 3558"/>
                      <a:gd name="T47" fmla="*/ 14 h 41"/>
                      <a:gd name="T48" fmla="*/ 3001 w 3558"/>
                      <a:gd name="T49" fmla="*/ 8 h 41"/>
                      <a:gd name="T50" fmla="*/ 3001 w 3558"/>
                      <a:gd name="T51" fmla="*/ 8 h 41"/>
                      <a:gd name="T52" fmla="*/ 2732 w 3558"/>
                      <a:gd name="T53" fmla="*/ 3 h 41"/>
                      <a:gd name="T54" fmla="*/ 2732 w 3558"/>
                      <a:gd name="T55" fmla="*/ 3 h 41"/>
                      <a:gd name="T56" fmla="*/ 2431 w 3558"/>
                      <a:gd name="T57" fmla="*/ 3 h 41"/>
                      <a:gd name="T58" fmla="*/ 2431 w 3558"/>
                      <a:gd name="T59" fmla="*/ 3 h 41"/>
                      <a:gd name="T60" fmla="*/ 2110 w 3558"/>
                      <a:gd name="T61" fmla="*/ 0 h 41"/>
                      <a:gd name="T62" fmla="*/ 2110 w 3558"/>
                      <a:gd name="T63" fmla="*/ 0 h 41"/>
                      <a:gd name="T64" fmla="*/ 1778 w 3558"/>
                      <a:gd name="T65" fmla="*/ 0 h 41"/>
                      <a:gd name="T66" fmla="*/ 1778 w 3558"/>
                      <a:gd name="T67" fmla="*/ 0 h 41"/>
                      <a:gd name="T68" fmla="*/ 1446 w 3558"/>
                      <a:gd name="T69" fmla="*/ 0 h 41"/>
                      <a:gd name="T70" fmla="*/ 1446 w 3558"/>
                      <a:gd name="T71" fmla="*/ 0 h 41"/>
                      <a:gd name="T72" fmla="*/ 1125 w 3558"/>
                      <a:gd name="T73" fmla="*/ 3 h 41"/>
                      <a:gd name="T74" fmla="*/ 1125 w 3558"/>
                      <a:gd name="T75" fmla="*/ 3 h 41"/>
                      <a:gd name="T76" fmla="*/ 824 w 3558"/>
                      <a:gd name="T77" fmla="*/ 3 h 41"/>
                      <a:gd name="T78" fmla="*/ 824 w 3558"/>
                      <a:gd name="T79" fmla="*/ 3 h 41"/>
                      <a:gd name="T80" fmla="*/ 555 w 3558"/>
                      <a:gd name="T81" fmla="*/ 8 h 41"/>
                      <a:gd name="T82" fmla="*/ 555 w 3558"/>
                      <a:gd name="T83" fmla="*/ 8 h 41"/>
                      <a:gd name="T84" fmla="*/ 154 w 3558"/>
                      <a:gd name="T85" fmla="*/ 14 h 41"/>
                      <a:gd name="T86" fmla="*/ 154 w 3558"/>
                      <a:gd name="T87" fmla="*/ 14 h 41"/>
                      <a:gd name="T88" fmla="*/ 0 w 3558"/>
                      <a:gd name="T89" fmla="*/ 20 h 41"/>
                      <a:gd name="T90" fmla="*/ 0 w 3558"/>
                      <a:gd name="T91" fmla="*/ 20 h 41"/>
                      <a:gd name="T92" fmla="*/ 154 w 3558"/>
                      <a:gd name="T93" fmla="*/ 23 h 41"/>
                      <a:gd name="T94" fmla="*/ 154 w 3558"/>
                      <a:gd name="T95" fmla="*/ 23 h 41"/>
                      <a:gd name="T96" fmla="*/ 555 w 3558"/>
                      <a:gd name="T97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558" h="41">
                        <a:moveTo>
                          <a:pt x="555" y="31"/>
                        </a:moveTo>
                        <a:lnTo>
                          <a:pt x="555" y="31"/>
                        </a:lnTo>
                        <a:lnTo>
                          <a:pt x="824" y="34"/>
                        </a:lnTo>
                        <a:lnTo>
                          <a:pt x="824" y="34"/>
                        </a:lnTo>
                        <a:lnTo>
                          <a:pt x="1125" y="37"/>
                        </a:lnTo>
                        <a:lnTo>
                          <a:pt x="1125" y="37"/>
                        </a:lnTo>
                        <a:lnTo>
                          <a:pt x="1446" y="40"/>
                        </a:lnTo>
                        <a:lnTo>
                          <a:pt x="1446" y="40"/>
                        </a:lnTo>
                        <a:lnTo>
                          <a:pt x="1778" y="40"/>
                        </a:lnTo>
                        <a:lnTo>
                          <a:pt x="1778" y="40"/>
                        </a:lnTo>
                        <a:lnTo>
                          <a:pt x="2110" y="40"/>
                        </a:lnTo>
                        <a:lnTo>
                          <a:pt x="2110" y="40"/>
                        </a:lnTo>
                        <a:lnTo>
                          <a:pt x="2431" y="37"/>
                        </a:lnTo>
                        <a:lnTo>
                          <a:pt x="2431" y="37"/>
                        </a:lnTo>
                        <a:lnTo>
                          <a:pt x="2732" y="34"/>
                        </a:lnTo>
                        <a:lnTo>
                          <a:pt x="2732" y="34"/>
                        </a:lnTo>
                        <a:lnTo>
                          <a:pt x="3001" y="31"/>
                        </a:lnTo>
                        <a:lnTo>
                          <a:pt x="3001" y="31"/>
                        </a:lnTo>
                        <a:lnTo>
                          <a:pt x="3402" y="23"/>
                        </a:lnTo>
                        <a:lnTo>
                          <a:pt x="3402" y="23"/>
                        </a:lnTo>
                        <a:lnTo>
                          <a:pt x="3557" y="20"/>
                        </a:lnTo>
                        <a:lnTo>
                          <a:pt x="3557" y="20"/>
                        </a:lnTo>
                        <a:lnTo>
                          <a:pt x="3402" y="14"/>
                        </a:lnTo>
                        <a:lnTo>
                          <a:pt x="3402" y="14"/>
                        </a:lnTo>
                        <a:lnTo>
                          <a:pt x="3001" y="8"/>
                        </a:lnTo>
                        <a:lnTo>
                          <a:pt x="3001" y="8"/>
                        </a:lnTo>
                        <a:lnTo>
                          <a:pt x="2732" y="3"/>
                        </a:lnTo>
                        <a:lnTo>
                          <a:pt x="2732" y="3"/>
                        </a:lnTo>
                        <a:lnTo>
                          <a:pt x="2431" y="3"/>
                        </a:lnTo>
                        <a:lnTo>
                          <a:pt x="2431" y="3"/>
                        </a:lnTo>
                        <a:lnTo>
                          <a:pt x="2110" y="0"/>
                        </a:lnTo>
                        <a:lnTo>
                          <a:pt x="2110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446" y="0"/>
                        </a:lnTo>
                        <a:lnTo>
                          <a:pt x="1446" y="0"/>
                        </a:lnTo>
                        <a:lnTo>
                          <a:pt x="1125" y="3"/>
                        </a:lnTo>
                        <a:lnTo>
                          <a:pt x="1125" y="3"/>
                        </a:lnTo>
                        <a:lnTo>
                          <a:pt x="824" y="3"/>
                        </a:lnTo>
                        <a:lnTo>
                          <a:pt x="824" y="3"/>
                        </a:lnTo>
                        <a:lnTo>
                          <a:pt x="555" y="8"/>
                        </a:lnTo>
                        <a:lnTo>
                          <a:pt x="555" y="8"/>
                        </a:lnTo>
                        <a:lnTo>
                          <a:pt x="154" y="14"/>
                        </a:lnTo>
                        <a:lnTo>
                          <a:pt x="154" y="14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54" y="23"/>
                        </a:lnTo>
                        <a:lnTo>
                          <a:pt x="154" y="23"/>
                        </a:lnTo>
                        <a:lnTo>
                          <a:pt x="555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88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919163" y="4551363"/>
                    <a:ext cx="1976437" cy="312737"/>
                  </a:xfrm>
                  <a:custGeom>
                    <a:avLst/>
                    <a:gdLst>
                      <a:gd name="T0" fmla="*/ 4107 w 5492"/>
                      <a:gd name="T1" fmla="*/ 318 h 869"/>
                      <a:gd name="T2" fmla="*/ 1395 w 5492"/>
                      <a:gd name="T3" fmla="*/ 312 h 869"/>
                      <a:gd name="T4" fmla="*/ 496 w 5492"/>
                      <a:gd name="T5" fmla="*/ 186 h 869"/>
                      <a:gd name="T6" fmla="*/ 940 w 5492"/>
                      <a:gd name="T7" fmla="*/ 0 h 869"/>
                      <a:gd name="T8" fmla="*/ 484 w 5492"/>
                      <a:gd name="T9" fmla="*/ 149 h 869"/>
                      <a:gd name="T10" fmla="*/ 26 w 5492"/>
                      <a:gd name="T11" fmla="*/ 312 h 869"/>
                      <a:gd name="T12" fmla="*/ 6 w 5492"/>
                      <a:gd name="T13" fmla="*/ 326 h 869"/>
                      <a:gd name="T14" fmla="*/ 0 w 5492"/>
                      <a:gd name="T15" fmla="*/ 473 h 869"/>
                      <a:gd name="T16" fmla="*/ 0 w 5492"/>
                      <a:gd name="T17" fmla="*/ 593 h 869"/>
                      <a:gd name="T18" fmla="*/ 9 w 5492"/>
                      <a:gd name="T19" fmla="*/ 836 h 869"/>
                      <a:gd name="T20" fmla="*/ 12 w 5492"/>
                      <a:gd name="T21" fmla="*/ 851 h 869"/>
                      <a:gd name="T22" fmla="*/ 40 w 5492"/>
                      <a:gd name="T23" fmla="*/ 868 h 869"/>
                      <a:gd name="T24" fmla="*/ 4013 w 5492"/>
                      <a:gd name="T25" fmla="*/ 848 h 869"/>
                      <a:gd name="T26" fmla="*/ 4675 w 5492"/>
                      <a:gd name="T27" fmla="*/ 831 h 869"/>
                      <a:gd name="T28" fmla="*/ 1363 w 5492"/>
                      <a:gd name="T29" fmla="*/ 808 h 869"/>
                      <a:gd name="T30" fmla="*/ 716 w 5492"/>
                      <a:gd name="T31" fmla="*/ 753 h 869"/>
                      <a:gd name="T32" fmla="*/ 719 w 5492"/>
                      <a:gd name="T33" fmla="*/ 673 h 869"/>
                      <a:gd name="T34" fmla="*/ 728 w 5492"/>
                      <a:gd name="T35" fmla="*/ 510 h 869"/>
                      <a:gd name="T36" fmla="*/ 719 w 5492"/>
                      <a:gd name="T37" fmla="*/ 496 h 869"/>
                      <a:gd name="T38" fmla="*/ 710 w 5492"/>
                      <a:gd name="T39" fmla="*/ 493 h 869"/>
                      <a:gd name="T40" fmla="*/ 444 w 5492"/>
                      <a:gd name="T41" fmla="*/ 487 h 869"/>
                      <a:gd name="T42" fmla="*/ 310 w 5492"/>
                      <a:gd name="T43" fmla="*/ 487 h 869"/>
                      <a:gd name="T44" fmla="*/ 178 w 5492"/>
                      <a:gd name="T45" fmla="*/ 484 h 869"/>
                      <a:gd name="T46" fmla="*/ 161 w 5492"/>
                      <a:gd name="T47" fmla="*/ 493 h 869"/>
                      <a:gd name="T48" fmla="*/ 155 w 5492"/>
                      <a:gd name="T49" fmla="*/ 590 h 869"/>
                      <a:gd name="T50" fmla="*/ 155 w 5492"/>
                      <a:gd name="T51" fmla="*/ 753 h 869"/>
                      <a:gd name="T52" fmla="*/ 72 w 5492"/>
                      <a:gd name="T53" fmla="*/ 805 h 869"/>
                      <a:gd name="T54" fmla="*/ 78 w 5492"/>
                      <a:gd name="T55" fmla="*/ 593 h 869"/>
                      <a:gd name="T56" fmla="*/ 80 w 5492"/>
                      <a:gd name="T57" fmla="*/ 473 h 869"/>
                      <a:gd name="T58" fmla="*/ 2074 w 5492"/>
                      <a:gd name="T59" fmla="*/ 389 h 869"/>
                      <a:gd name="T60" fmla="*/ 5439 w 5492"/>
                      <a:gd name="T61" fmla="*/ 378 h 869"/>
                      <a:gd name="T62" fmla="*/ 5448 w 5492"/>
                      <a:gd name="T63" fmla="*/ 593 h 869"/>
                      <a:gd name="T64" fmla="*/ 5457 w 5492"/>
                      <a:gd name="T65" fmla="*/ 716 h 869"/>
                      <a:gd name="T66" fmla="*/ 5474 w 5492"/>
                      <a:gd name="T67" fmla="*/ 716 h 869"/>
                      <a:gd name="T68" fmla="*/ 5479 w 5492"/>
                      <a:gd name="T69" fmla="*/ 593 h 869"/>
                      <a:gd name="T70" fmla="*/ 5491 w 5492"/>
                      <a:gd name="T71" fmla="*/ 349 h 869"/>
                      <a:gd name="T72" fmla="*/ 5482 w 5492"/>
                      <a:gd name="T73" fmla="*/ 332 h 869"/>
                      <a:gd name="T74" fmla="*/ 198 w 5492"/>
                      <a:gd name="T75" fmla="*/ 753 h 869"/>
                      <a:gd name="T76" fmla="*/ 201 w 5492"/>
                      <a:gd name="T77" fmla="*/ 590 h 869"/>
                      <a:gd name="T78" fmla="*/ 310 w 5492"/>
                      <a:gd name="T79" fmla="*/ 533 h 869"/>
                      <a:gd name="T80" fmla="*/ 444 w 5492"/>
                      <a:gd name="T81" fmla="*/ 533 h 869"/>
                      <a:gd name="T82" fmla="*/ 579 w 5492"/>
                      <a:gd name="T83" fmla="*/ 530 h 869"/>
                      <a:gd name="T84" fmla="*/ 699 w 5492"/>
                      <a:gd name="T85" fmla="*/ 590 h 869"/>
                      <a:gd name="T86" fmla="*/ 705 w 5492"/>
                      <a:gd name="T87" fmla="*/ 753 h 869"/>
                      <a:gd name="T88" fmla="*/ 198 w 5492"/>
                      <a:gd name="T89" fmla="*/ 805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492" h="869">
                        <a:moveTo>
                          <a:pt x="5465" y="326"/>
                        </a:moveTo>
                        <a:lnTo>
                          <a:pt x="5465" y="326"/>
                        </a:lnTo>
                        <a:lnTo>
                          <a:pt x="4107" y="318"/>
                        </a:lnTo>
                        <a:lnTo>
                          <a:pt x="2753" y="315"/>
                        </a:lnTo>
                        <a:lnTo>
                          <a:pt x="2074" y="312"/>
                        </a:lnTo>
                        <a:lnTo>
                          <a:pt x="1395" y="312"/>
                        </a:lnTo>
                        <a:lnTo>
                          <a:pt x="183" y="312"/>
                        </a:lnTo>
                        <a:lnTo>
                          <a:pt x="272" y="275"/>
                        </a:lnTo>
                        <a:lnTo>
                          <a:pt x="496" y="186"/>
                        </a:lnTo>
                        <a:lnTo>
                          <a:pt x="719" y="95"/>
                        </a:lnTo>
                        <a:lnTo>
                          <a:pt x="828" y="49"/>
                        </a:lnTo>
                        <a:lnTo>
                          <a:pt x="940" y="0"/>
                        </a:lnTo>
                        <a:lnTo>
                          <a:pt x="825" y="37"/>
                        </a:lnTo>
                        <a:lnTo>
                          <a:pt x="710" y="74"/>
                        </a:lnTo>
                        <a:lnTo>
                          <a:pt x="484" y="149"/>
                        </a:lnTo>
                        <a:lnTo>
                          <a:pt x="255" y="226"/>
                        </a:lnTo>
                        <a:lnTo>
                          <a:pt x="29" y="304"/>
                        </a:lnTo>
                        <a:lnTo>
                          <a:pt x="26" y="312"/>
                        </a:lnTo>
                        <a:lnTo>
                          <a:pt x="26" y="312"/>
                        </a:lnTo>
                        <a:lnTo>
                          <a:pt x="15" y="318"/>
                        </a:lnTo>
                        <a:lnTo>
                          <a:pt x="6" y="326"/>
                        </a:lnTo>
                        <a:lnTo>
                          <a:pt x="0" y="338"/>
                        </a:lnTo>
                        <a:lnTo>
                          <a:pt x="0" y="352"/>
                        </a:lnTo>
                        <a:lnTo>
                          <a:pt x="0" y="473"/>
                        </a:lnTo>
                        <a:lnTo>
                          <a:pt x="0" y="533"/>
                        </a:lnTo>
                        <a:lnTo>
                          <a:pt x="0" y="533"/>
                        </a:lnTo>
                        <a:lnTo>
                          <a:pt x="0" y="593"/>
                        </a:lnTo>
                        <a:lnTo>
                          <a:pt x="3" y="716"/>
                        </a:lnTo>
                        <a:lnTo>
                          <a:pt x="6" y="77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9" y="836"/>
                        </a:lnTo>
                        <a:lnTo>
                          <a:pt x="12" y="851"/>
                        </a:lnTo>
                        <a:lnTo>
                          <a:pt x="17" y="859"/>
                        </a:lnTo>
                        <a:lnTo>
                          <a:pt x="26" y="865"/>
                        </a:lnTo>
                        <a:lnTo>
                          <a:pt x="40" y="868"/>
                        </a:lnTo>
                        <a:lnTo>
                          <a:pt x="1363" y="862"/>
                        </a:lnTo>
                        <a:lnTo>
                          <a:pt x="2690" y="856"/>
                        </a:lnTo>
                        <a:lnTo>
                          <a:pt x="4013" y="848"/>
                        </a:lnTo>
                        <a:lnTo>
                          <a:pt x="4675" y="842"/>
                        </a:lnTo>
                        <a:lnTo>
                          <a:pt x="5336" y="836"/>
                        </a:lnTo>
                        <a:lnTo>
                          <a:pt x="4675" y="831"/>
                        </a:lnTo>
                        <a:lnTo>
                          <a:pt x="4013" y="825"/>
                        </a:lnTo>
                        <a:lnTo>
                          <a:pt x="2690" y="816"/>
                        </a:lnTo>
                        <a:lnTo>
                          <a:pt x="1363" y="808"/>
                        </a:lnTo>
                        <a:lnTo>
                          <a:pt x="713" y="808"/>
                        </a:lnTo>
                        <a:lnTo>
                          <a:pt x="713" y="808"/>
                        </a:lnTo>
                        <a:lnTo>
                          <a:pt x="716" y="753"/>
                        </a:lnTo>
                        <a:lnTo>
                          <a:pt x="716" y="753"/>
                        </a:lnTo>
                        <a:lnTo>
                          <a:pt x="719" y="673"/>
                        </a:lnTo>
                        <a:lnTo>
                          <a:pt x="719" y="673"/>
                        </a:lnTo>
                        <a:lnTo>
                          <a:pt x="725" y="590"/>
                        </a:lnTo>
                        <a:lnTo>
                          <a:pt x="728" y="510"/>
                        </a:lnTo>
                        <a:lnTo>
                          <a:pt x="728" y="510"/>
                        </a:lnTo>
                        <a:lnTo>
                          <a:pt x="725" y="504"/>
                        </a:lnTo>
                        <a:lnTo>
                          <a:pt x="722" y="498"/>
                        </a:lnTo>
                        <a:lnTo>
                          <a:pt x="719" y="496"/>
                        </a:lnTo>
                        <a:lnTo>
                          <a:pt x="713" y="493"/>
                        </a:lnTo>
                        <a:lnTo>
                          <a:pt x="710" y="493"/>
                        </a:lnTo>
                        <a:lnTo>
                          <a:pt x="710" y="493"/>
                        </a:lnTo>
                        <a:lnTo>
                          <a:pt x="579" y="490"/>
                        </a:lnTo>
                        <a:lnTo>
                          <a:pt x="579" y="490"/>
                        </a:lnTo>
                        <a:lnTo>
                          <a:pt x="444" y="487"/>
                        </a:lnTo>
                        <a:lnTo>
                          <a:pt x="444" y="487"/>
                        </a:lnTo>
                        <a:lnTo>
                          <a:pt x="378" y="487"/>
                        </a:lnTo>
                        <a:lnTo>
                          <a:pt x="310" y="487"/>
                        </a:lnTo>
                        <a:lnTo>
                          <a:pt x="310" y="487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78" y="484"/>
                        </a:lnTo>
                        <a:lnTo>
                          <a:pt x="169" y="487"/>
                        </a:lnTo>
                        <a:lnTo>
                          <a:pt x="161" y="493"/>
                        </a:lnTo>
                        <a:lnTo>
                          <a:pt x="155" y="501"/>
                        </a:lnTo>
                        <a:lnTo>
                          <a:pt x="152" y="510"/>
                        </a:lnTo>
                        <a:lnTo>
                          <a:pt x="155" y="590"/>
                        </a:lnTo>
                        <a:lnTo>
                          <a:pt x="155" y="590"/>
                        </a:lnTo>
                        <a:lnTo>
                          <a:pt x="155" y="673"/>
                        </a:lnTo>
                        <a:lnTo>
                          <a:pt x="155" y="753"/>
                        </a:lnTo>
                        <a:lnTo>
                          <a:pt x="155" y="753"/>
                        </a:lnTo>
                        <a:lnTo>
                          <a:pt x="158" y="805"/>
                        </a:lnTo>
                        <a:lnTo>
                          <a:pt x="72" y="805"/>
                        </a:lnTo>
                        <a:lnTo>
                          <a:pt x="75" y="776"/>
                        </a:lnTo>
                        <a:lnTo>
                          <a:pt x="75" y="716"/>
                        </a:lnTo>
                        <a:lnTo>
                          <a:pt x="78" y="593"/>
                        </a:lnTo>
                        <a:lnTo>
                          <a:pt x="78" y="593"/>
                        </a:lnTo>
                        <a:lnTo>
                          <a:pt x="80" y="533"/>
                        </a:lnTo>
                        <a:lnTo>
                          <a:pt x="80" y="473"/>
                        </a:lnTo>
                        <a:lnTo>
                          <a:pt x="80" y="392"/>
                        </a:lnTo>
                        <a:lnTo>
                          <a:pt x="1395" y="392"/>
                        </a:lnTo>
                        <a:lnTo>
                          <a:pt x="2074" y="389"/>
                        </a:lnTo>
                        <a:lnTo>
                          <a:pt x="2753" y="389"/>
                        </a:lnTo>
                        <a:lnTo>
                          <a:pt x="4107" y="384"/>
                        </a:lnTo>
                        <a:lnTo>
                          <a:pt x="5439" y="378"/>
                        </a:lnTo>
                        <a:lnTo>
                          <a:pt x="5442" y="473"/>
                        </a:lnTo>
                        <a:lnTo>
                          <a:pt x="5442" y="473"/>
                        </a:lnTo>
                        <a:lnTo>
                          <a:pt x="5448" y="593"/>
                        </a:lnTo>
                        <a:lnTo>
                          <a:pt x="5454" y="653"/>
                        </a:lnTo>
                        <a:lnTo>
                          <a:pt x="5457" y="716"/>
                        </a:lnTo>
                        <a:lnTo>
                          <a:pt x="5457" y="716"/>
                        </a:lnTo>
                        <a:lnTo>
                          <a:pt x="5465" y="836"/>
                        </a:lnTo>
                        <a:lnTo>
                          <a:pt x="5465" y="836"/>
                        </a:lnTo>
                        <a:lnTo>
                          <a:pt x="5474" y="716"/>
                        </a:lnTo>
                        <a:lnTo>
                          <a:pt x="5476" y="653"/>
                        </a:lnTo>
                        <a:lnTo>
                          <a:pt x="5479" y="593"/>
                        </a:lnTo>
                        <a:lnTo>
                          <a:pt x="5479" y="593"/>
                        </a:lnTo>
                        <a:lnTo>
                          <a:pt x="5485" y="473"/>
                        </a:lnTo>
                        <a:lnTo>
                          <a:pt x="5491" y="352"/>
                        </a:lnTo>
                        <a:lnTo>
                          <a:pt x="5491" y="349"/>
                        </a:lnTo>
                        <a:lnTo>
                          <a:pt x="5491" y="349"/>
                        </a:lnTo>
                        <a:lnTo>
                          <a:pt x="5488" y="341"/>
                        </a:lnTo>
                        <a:lnTo>
                          <a:pt x="5482" y="332"/>
                        </a:lnTo>
                        <a:lnTo>
                          <a:pt x="5476" y="326"/>
                        </a:lnTo>
                        <a:lnTo>
                          <a:pt x="5465" y="326"/>
                        </a:lnTo>
                        <a:close/>
                        <a:moveTo>
                          <a:pt x="198" y="753"/>
                        </a:moveTo>
                        <a:lnTo>
                          <a:pt x="201" y="673"/>
                        </a:lnTo>
                        <a:lnTo>
                          <a:pt x="201" y="673"/>
                        </a:lnTo>
                        <a:lnTo>
                          <a:pt x="201" y="590"/>
                        </a:lnTo>
                        <a:lnTo>
                          <a:pt x="201" y="533"/>
                        </a:lnTo>
                        <a:lnTo>
                          <a:pt x="201" y="533"/>
                        </a:lnTo>
                        <a:lnTo>
                          <a:pt x="310" y="533"/>
                        </a:lnTo>
                        <a:lnTo>
                          <a:pt x="378" y="533"/>
                        </a:lnTo>
                        <a:lnTo>
                          <a:pt x="378" y="533"/>
                        </a:lnTo>
                        <a:lnTo>
                          <a:pt x="444" y="533"/>
                        </a:lnTo>
                        <a:lnTo>
                          <a:pt x="444" y="533"/>
                        </a:lnTo>
                        <a:lnTo>
                          <a:pt x="579" y="530"/>
                        </a:lnTo>
                        <a:lnTo>
                          <a:pt x="579" y="530"/>
                        </a:lnTo>
                        <a:lnTo>
                          <a:pt x="696" y="527"/>
                        </a:lnTo>
                        <a:lnTo>
                          <a:pt x="699" y="590"/>
                        </a:lnTo>
                        <a:lnTo>
                          <a:pt x="699" y="590"/>
                        </a:lnTo>
                        <a:lnTo>
                          <a:pt x="702" y="673"/>
                        </a:lnTo>
                        <a:lnTo>
                          <a:pt x="702" y="673"/>
                        </a:lnTo>
                        <a:lnTo>
                          <a:pt x="705" y="753"/>
                        </a:lnTo>
                        <a:lnTo>
                          <a:pt x="705" y="753"/>
                        </a:lnTo>
                        <a:lnTo>
                          <a:pt x="708" y="808"/>
                        </a:lnTo>
                        <a:lnTo>
                          <a:pt x="198" y="805"/>
                        </a:lnTo>
                        <a:lnTo>
                          <a:pt x="198" y="805"/>
                        </a:lnTo>
                        <a:lnTo>
                          <a:pt x="198" y="7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89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1970088" y="4725988"/>
                    <a:ext cx="857250" cy="92075"/>
                  </a:xfrm>
                  <a:custGeom>
                    <a:avLst/>
                    <a:gdLst>
                      <a:gd name="T0" fmla="*/ 49 w 2381"/>
                      <a:gd name="T1" fmla="*/ 129 h 256"/>
                      <a:gd name="T2" fmla="*/ 49 w 2381"/>
                      <a:gd name="T3" fmla="*/ 49 h 256"/>
                      <a:gd name="T4" fmla="*/ 902 w 2381"/>
                      <a:gd name="T5" fmla="*/ 49 h 256"/>
                      <a:gd name="T6" fmla="*/ 1779 w 2381"/>
                      <a:gd name="T7" fmla="*/ 46 h 256"/>
                      <a:gd name="T8" fmla="*/ 2352 w 2381"/>
                      <a:gd name="T9" fmla="*/ 78 h 256"/>
                      <a:gd name="T10" fmla="*/ 2354 w 2381"/>
                      <a:gd name="T11" fmla="*/ 129 h 256"/>
                      <a:gd name="T12" fmla="*/ 2357 w 2381"/>
                      <a:gd name="T13" fmla="*/ 183 h 256"/>
                      <a:gd name="T14" fmla="*/ 2363 w 2381"/>
                      <a:gd name="T15" fmla="*/ 235 h 256"/>
                      <a:gd name="T16" fmla="*/ 2371 w 2381"/>
                      <a:gd name="T17" fmla="*/ 129 h 256"/>
                      <a:gd name="T18" fmla="*/ 2377 w 2381"/>
                      <a:gd name="T19" fmla="*/ 78 h 256"/>
                      <a:gd name="T20" fmla="*/ 2380 w 2381"/>
                      <a:gd name="T21" fmla="*/ 26 h 256"/>
                      <a:gd name="T22" fmla="*/ 2377 w 2381"/>
                      <a:gd name="T23" fmla="*/ 20 h 256"/>
                      <a:gd name="T24" fmla="*/ 2369 w 2381"/>
                      <a:gd name="T25" fmla="*/ 12 h 256"/>
                      <a:gd name="T26" fmla="*/ 2363 w 2381"/>
                      <a:gd name="T27" fmla="*/ 9 h 256"/>
                      <a:gd name="T28" fmla="*/ 1194 w 2381"/>
                      <a:gd name="T29" fmla="*/ 3 h 256"/>
                      <a:gd name="T30" fmla="*/ 610 w 2381"/>
                      <a:gd name="T31" fmla="*/ 3 h 256"/>
                      <a:gd name="T32" fmla="*/ 26 w 2381"/>
                      <a:gd name="T33" fmla="*/ 0 h 256"/>
                      <a:gd name="T34" fmla="*/ 23 w 2381"/>
                      <a:gd name="T35" fmla="*/ 0 h 256"/>
                      <a:gd name="T36" fmla="*/ 9 w 2381"/>
                      <a:gd name="T37" fmla="*/ 9 h 256"/>
                      <a:gd name="T38" fmla="*/ 0 w 2381"/>
                      <a:gd name="T39" fmla="*/ 26 h 256"/>
                      <a:gd name="T40" fmla="*/ 0 w 2381"/>
                      <a:gd name="T41" fmla="*/ 78 h 256"/>
                      <a:gd name="T42" fmla="*/ 3 w 2381"/>
                      <a:gd name="T43" fmla="*/ 183 h 256"/>
                      <a:gd name="T44" fmla="*/ 6 w 2381"/>
                      <a:gd name="T45" fmla="*/ 235 h 256"/>
                      <a:gd name="T46" fmla="*/ 6 w 2381"/>
                      <a:gd name="T47" fmla="*/ 235 h 256"/>
                      <a:gd name="T48" fmla="*/ 11 w 2381"/>
                      <a:gd name="T49" fmla="*/ 249 h 256"/>
                      <a:gd name="T50" fmla="*/ 26 w 2381"/>
                      <a:gd name="T51" fmla="*/ 255 h 256"/>
                      <a:gd name="T52" fmla="*/ 1148 w 2381"/>
                      <a:gd name="T53" fmla="*/ 246 h 256"/>
                      <a:gd name="T54" fmla="*/ 1990 w 2381"/>
                      <a:gd name="T55" fmla="*/ 238 h 256"/>
                      <a:gd name="T56" fmla="*/ 1990 w 2381"/>
                      <a:gd name="T57" fmla="*/ 232 h 256"/>
                      <a:gd name="T58" fmla="*/ 1148 w 2381"/>
                      <a:gd name="T59" fmla="*/ 223 h 256"/>
                      <a:gd name="T60" fmla="*/ 46 w 2381"/>
                      <a:gd name="T61" fmla="*/ 215 h 256"/>
                      <a:gd name="T62" fmla="*/ 46 w 2381"/>
                      <a:gd name="T63" fmla="*/ 183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381" h="256">
                        <a:moveTo>
                          <a:pt x="49" y="129"/>
                        </a:moveTo>
                        <a:lnTo>
                          <a:pt x="49" y="129"/>
                        </a:lnTo>
                        <a:lnTo>
                          <a:pt x="49" y="78"/>
                        </a:lnTo>
                        <a:lnTo>
                          <a:pt x="49" y="49"/>
                        </a:lnTo>
                        <a:lnTo>
                          <a:pt x="610" y="49"/>
                        </a:lnTo>
                        <a:lnTo>
                          <a:pt x="902" y="49"/>
                        </a:lnTo>
                        <a:lnTo>
                          <a:pt x="1194" y="49"/>
                        </a:lnTo>
                        <a:lnTo>
                          <a:pt x="1779" y="46"/>
                        </a:lnTo>
                        <a:lnTo>
                          <a:pt x="2349" y="40"/>
                        </a:lnTo>
                        <a:lnTo>
                          <a:pt x="2352" y="78"/>
                        </a:lnTo>
                        <a:lnTo>
                          <a:pt x="2352" y="78"/>
                        </a:lnTo>
                        <a:lnTo>
                          <a:pt x="2354" y="129"/>
                        </a:lnTo>
                        <a:lnTo>
                          <a:pt x="2357" y="183"/>
                        </a:lnTo>
                        <a:lnTo>
                          <a:pt x="2357" y="183"/>
                        </a:lnTo>
                        <a:lnTo>
                          <a:pt x="2363" y="235"/>
                        </a:lnTo>
                        <a:lnTo>
                          <a:pt x="2363" y="235"/>
                        </a:lnTo>
                        <a:lnTo>
                          <a:pt x="2369" y="183"/>
                        </a:lnTo>
                        <a:lnTo>
                          <a:pt x="2371" y="129"/>
                        </a:lnTo>
                        <a:lnTo>
                          <a:pt x="2371" y="129"/>
                        </a:lnTo>
                        <a:lnTo>
                          <a:pt x="2377" y="78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80" y="26"/>
                        </a:lnTo>
                        <a:lnTo>
                          <a:pt x="2377" y="20"/>
                        </a:lnTo>
                        <a:lnTo>
                          <a:pt x="2374" y="14"/>
                        </a:lnTo>
                        <a:lnTo>
                          <a:pt x="2369" y="12"/>
                        </a:lnTo>
                        <a:lnTo>
                          <a:pt x="2363" y="9"/>
                        </a:lnTo>
                        <a:lnTo>
                          <a:pt x="2363" y="9"/>
                        </a:lnTo>
                        <a:lnTo>
                          <a:pt x="1779" y="6"/>
                        </a:lnTo>
                        <a:lnTo>
                          <a:pt x="1194" y="3"/>
                        </a:lnTo>
                        <a:lnTo>
                          <a:pt x="902" y="3"/>
                        </a:lnTo>
                        <a:lnTo>
                          <a:pt x="610" y="3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6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lnTo>
                          <a:pt x="3" y="129"/>
                        </a:lnTo>
                        <a:lnTo>
                          <a:pt x="3" y="183"/>
                        </a:lnTo>
                        <a:lnTo>
                          <a:pt x="3" y="183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6" y="235"/>
                        </a:lnTo>
                        <a:lnTo>
                          <a:pt x="9" y="243"/>
                        </a:lnTo>
                        <a:lnTo>
                          <a:pt x="11" y="249"/>
                        </a:lnTo>
                        <a:lnTo>
                          <a:pt x="17" y="252"/>
                        </a:lnTo>
                        <a:lnTo>
                          <a:pt x="26" y="255"/>
                        </a:lnTo>
                        <a:lnTo>
                          <a:pt x="587" y="252"/>
                        </a:lnTo>
                        <a:lnTo>
                          <a:pt x="1148" y="246"/>
                        </a:lnTo>
                        <a:lnTo>
                          <a:pt x="1710" y="241"/>
                        </a:lnTo>
                        <a:lnTo>
                          <a:pt x="1990" y="238"/>
                        </a:lnTo>
                        <a:lnTo>
                          <a:pt x="2271" y="235"/>
                        </a:lnTo>
                        <a:lnTo>
                          <a:pt x="1990" y="232"/>
                        </a:lnTo>
                        <a:lnTo>
                          <a:pt x="1710" y="229"/>
                        </a:lnTo>
                        <a:lnTo>
                          <a:pt x="1148" y="223"/>
                        </a:lnTo>
                        <a:lnTo>
                          <a:pt x="587" y="218"/>
                        </a:lnTo>
                        <a:lnTo>
                          <a:pt x="46" y="215"/>
                        </a:lnTo>
                        <a:lnTo>
                          <a:pt x="46" y="215"/>
                        </a:lnTo>
                        <a:lnTo>
                          <a:pt x="46" y="183"/>
                        </a:lnTo>
                        <a:lnTo>
                          <a:pt x="49" y="12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  <p:sp>
                <p:nvSpPr>
                  <p:cNvPr id="790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1700213" y="4764088"/>
                    <a:ext cx="206375" cy="53975"/>
                  </a:xfrm>
                  <a:custGeom>
                    <a:avLst/>
                    <a:gdLst>
                      <a:gd name="T0" fmla="*/ 48 w 573"/>
                      <a:gd name="T1" fmla="*/ 77 h 150"/>
                      <a:gd name="T2" fmla="*/ 48 w 573"/>
                      <a:gd name="T3" fmla="*/ 49 h 150"/>
                      <a:gd name="T4" fmla="*/ 157 w 573"/>
                      <a:gd name="T5" fmla="*/ 49 h 150"/>
                      <a:gd name="T6" fmla="*/ 226 w 573"/>
                      <a:gd name="T7" fmla="*/ 49 h 150"/>
                      <a:gd name="T8" fmla="*/ 292 w 573"/>
                      <a:gd name="T9" fmla="*/ 46 h 150"/>
                      <a:gd name="T10" fmla="*/ 424 w 573"/>
                      <a:gd name="T11" fmla="*/ 43 h 150"/>
                      <a:gd name="T12" fmla="*/ 544 w 573"/>
                      <a:gd name="T13" fmla="*/ 49 h 150"/>
                      <a:gd name="T14" fmla="*/ 550 w 573"/>
                      <a:gd name="T15" fmla="*/ 77 h 150"/>
                      <a:gd name="T16" fmla="*/ 552 w 573"/>
                      <a:gd name="T17" fmla="*/ 103 h 150"/>
                      <a:gd name="T18" fmla="*/ 558 w 573"/>
                      <a:gd name="T19" fmla="*/ 129 h 150"/>
                      <a:gd name="T20" fmla="*/ 564 w 573"/>
                      <a:gd name="T21" fmla="*/ 103 h 150"/>
                      <a:gd name="T22" fmla="*/ 567 w 573"/>
                      <a:gd name="T23" fmla="*/ 77 h 150"/>
                      <a:gd name="T24" fmla="*/ 569 w 573"/>
                      <a:gd name="T25" fmla="*/ 49 h 150"/>
                      <a:gd name="T26" fmla="*/ 572 w 573"/>
                      <a:gd name="T27" fmla="*/ 23 h 150"/>
                      <a:gd name="T28" fmla="*/ 572 w 573"/>
                      <a:gd name="T29" fmla="*/ 17 h 150"/>
                      <a:gd name="T30" fmla="*/ 567 w 573"/>
                      <a:gd name="T31" fmla="*/ 9 h 150"/>
                      <a:gd name="T32" fmla="*/ 558 w 573"/>
                      <a:gd name="T33" fmla="*/ 9 h 150"/>
                      <a:gd name="T34" fmla="*/ 424 w 573"/>
                      <a:gd name="T35" fmla="*/ 3 h 150"/>
                      <a:gd name="T36" fmla="*/ 292 w 573"/>
                      <a:gd name="T37" fmla="*/ 0 h 150"/>
                      <a:gd name="T38" fmla="*/ 226 w 573"/>
                      <a:gd name="T39" fmla="*/ 0 h 150"/>
                      <a:gd name="T40" fmla="*/ 157 w 573"/>
                      <a:gd name="T41" fmla="*/ 0 h 150"/>
                      <a:gd name="T42" fmla="*/ 25 w 573"/>
                      <a:gd name="T43" fmla="*/ 0 h 150"/>
                      <a:gd name="T44" fmla="*/ 23 w 573"/>
                      <a:gd name="T45" fmla="*/ 0 h 150"/>
                      <a:gd name="T46" fmla="*/ 8 w 573"/>
                      <a:gd name="T47" fmla="*/ 6 h 150"/>
                      <a:gd name="T48" fmla="*/ 0 w 573"/>
                      <a:gd name="T49" fmla="*/ 23 h 150"/>
                      <a:gd name="T50" fmla="*/ 0 w 573"/>
                      <a:gd name="T51" fmla="*/ 49 h 150"/>
                      <a:gd name="T52" fmla="*/ 2 w 573"/>
                      <a:gd name="T53" fmla="*/ 77 h 150"/>
                      <a:gd name="T54" fmla="*/ 2 w 573"/>
                      <a:gd name="T55" fmla="*/ 103 h 150"/>
                      <a:gd name="T56" fmla="*/ 5 w 573"/>
                      <a:gd name="T57" fmla="*/ 132 h 150"/>
                      <a:gd name="T58" fmla="*/ 8 w 573"/>
                      <a:gd name="T59" fmla="*/ 137 h 150"/>
                      <a:gd name="T60" fmla="*/ 17 w 573"/>
                      <a:gd name="T61" fmla="*/ 146 h 150"/>
                      <a:gd name="T62" fmla="*/ 149 w 573"/>
                      <a:gd name="T63" fmla="*/ 146 h 150"/>
                      <a:gd name="T64" fmla="*/ 272 w 573"/>
                      <a:gd name="T65" fmla="*/ 140 h 150"/>
                      <a:gd name="T66" fmla="*/ 395 w 573"/>
                      <a:gd name="T67" fmla="*/ 135 h 150"/>
                      <a:gd name="T68" fmla="*/ 518 w 573"/>
                      <a:gd name="T69" fmla="*/ 129 h 150"/>
                      <a:gd name="T70" fmla="*/ 395 w 573"/>
                      <a:gd name="T71" fmla="*/ 120 h 150"/>
                      <a:gd name="T72" fmla="*/ 149 w 573"/>
                      <a:gd name="T73" fmla="*/ 112 h 150"/>
                      <a:gd name="T74" fmla="*/ 45 w 573"/>
                      <a:gd name="T75" fmla="*/ 109 h 150"/>
                      <a:gd name="T76" fmla="*/ 48 w 573"/>
                      <a:gd name="T77" fmla="*/ 77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73" h="150">
                        <a:moveTo>
                          <a:pt x="48" y="77"/>
                        </a:moveTo>
                        <a:lnTo>
                          <a:pt x="48" y="77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48" y="49"/>
                        </a:lnTo>
                        <a:lnTo>
                          <a:pt x="157" y="49"/>
                        </a:lnTo>
                        <a:lnTo>
                          <a:pt x="226" y="49"/>
                        </a:lnTo>
                        <a:lnTo>
                          <a:pt x="226" y="49"/>
                        </a:lnTo>
                        <a:lnTo>
                          <a:pt x="292" y="46"/>
                        </a:lnTo>
                        <a:lnTo>
                          <a:pt x="292" y="46"/>
                        </a:lnTo>
                        <a:lnTo>
                          <a:pt x="424" y="43"/>
                        </a:lnTo>
                        <a:lnTo>
                          <a:pt x="424" y="43"/>
                        </a:lnTo>
                        <a:lnTo>
                          <a:pt x="544" y="40"/>
                        </a:lnTo>
                        <a:lnTo>
                          <a:pt x="544" y="49"/>
                        </a:lnTo>
                        <a:lnTo>
                          <a:pt x="544" y="49"/>
                        </a:lnTo>
                        <a:lnTo>
                          <a:pt x="550" y="77"/>
                        </a:lnTo>
                        <a:lnTo>
                          <a:pt x="550" y="77"/>
                        </a:lnTo>
                        <a:lnTo>
                          <a:pt x="552" y="103"/>
                        </a:lnTo>
                        <a:lnTo>
                          <a:pt x="552" y="103"/>
                        </a:lnTo>
                        <a:lnTo>
                          <a:pt x="558" y="129"/>
                        </a:lnTo>
                        <a:lnTo>
                          <a:pt x="558" y="129"/>
                        </a:lnTo>
                        <a:lnTo>
                          <a:pt x="564" y="103"/>
                        </a:lnTo>
                        <a:lnTo>
                          <a:pt x="564" y="103"/>
                        </a:lnTo>
                        <a:lnTo>
                          <a:pt x="567" y="77"/>
                        </a:lnTo>
                        <a:lnTo>
                          <a:pt x="567" y="77"/>
                        </a:lnTo>
                        <a:lnTo>
                          <a:pt x="569" y="49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23"/>
                        </a:lnTo>
                        <a:lnTo>
                          <a:pt x="572" y="17"/>
                        </a:lnTo>
                        <a:lnTo>
                          <a:pt x="569" y="11"/>
                        </a:lnTo>
                        <a:lnTo>
                          <a:pt x="567" y="9"/>
                        </a:lnTo>
                        <a:lnTo>
                          <a:pt x="561" y="9"/>
                        </a:lnTo>
                        <a:lnTo>
                          <a:pt x="558" y="9"/>
                        </a:lnTo>
                        <a:lnTo>
                          <a:pt x="558" y="9"/>
                        </a:lnTo>
                        <a:lnTo>
                          <a:pt x="424" y="3"/>
                        </a:lnTo>
                        <a:lnTo>
                          <a:pt x="424" y="3"/>
                        </a:lnTo>
                        <a:lnTo>
                          <a:pt x="292" y="0"/>
                        </a:lnTo>
                        <a:lnTo>
                          <a:pt x="292" y="0"/>
                        </a:lnTo>
                        <a:lnTo>
                          <a:pt x="226" y="0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4" y="3"/>
                        </a:lnTo>
                        <a:lnTo>
                          <a:pt x="8" y="6"/>
                        </a:lnTo>
                        <a:lnTo>
                          <a:pt x="2" y="14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77"/>
                        </a:lnTo>
                        <a:lnTo>
                          <a:pt x="2" y="103"/>
                        </a:lnTo>
                        <a:lnTo>
                          <a:pt x="2" y="103"/>
                        </a:lnTo>
                        <a:lnTo>
                          <a:pt x="5" y="129"/>
                        </a:lnTo>
                        <a:lnTo>
                          <a:pt x="5" y="132"/>
                        </a:lnTo>
                        <a:lnTo>
                          <a:pt x="5" y="132"/>
                        </a:lnTo>
                        <a:lnTo>
                          <a:pt x="8" y="137"/>
                        </a:lnTo>
                        <a:lnTo>
                          <a:pt x="11" y="143"/>
                        </a:lnTo>
                        <a:lnTo>
                          <a:pt x="17" y="146"/>
                        </a:lnTo>
                        <a:lnTo>
                          <a:pt x="25" y="149"/>
                        </a:lnTo>
                        <a:lnTo>
                          <a:pt x="149" y="146"/>
                        </a:lnTo>
                        <a:lnTo>
                          <a:pt x="272" y="140"/>
                        </a:lnTo>
                        <a:lnTo>
                          <a:pt x="272" y="140"/>
                        </a:lnTo>
                        <a:lnTo>
                          <a:pt x="395" y="135"/>
                        </a:lnTo>
                        <a:lnTo>
                          <a:pt x="395" y="135"/>
                        </a:lnTo>
                        <a:lnTo>
                          <a:pt x="518" y="129"/>
                        </a:lnTo>
                        <a:lnTo>
                          <a:pt x="518" y="129"/>
                        </a:lnTo>
                        <a:lnTo>
                          <a:pt x="395" y="120"/>
                        </a:lnTo>
                        <a:lnTo>
                          <a:pt x="395" y="120"/>
                        </a:lnTo>
                        <a:lnTo>
                          <a:pt x="272" y="117"/>
                        </a:lnTo>
                        <a:lnTo>
                          <a:pt x="149" y="112"/>
                        </a:lnTo>
                        <a:lnTo>
                          <a:pt x="45" y="109"/>
                        </a:lnTo>
                        <a:lnTo>
                          <a:pt x="45" y="109"/>
                        </a:lnTo>
                        <a:lnTo>
                          <a:pt x="45" y="103"/>
                        </a:lnTo>
                        <a:lnTo>
                          <a:pt x="48" y="7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>
                      <a:solidFill>
                        <a:srgbClr val="58595D"/>
                      </a:solidFill>
                    </a:endParaRPr>
                  </a:p>
                </p:txBody>
              </p:sp>
            </p:grpSp>
          </p:grpSp>
          <p:grpSp>
            <p:nvGrpSpPr>
              <p:cNvPr id="801" name="Group 800"/>
              <p:cNvGrpSpPr/>
              <p:nvPr/>
            </p:nvGrpSpPr>
            <p:grpSpPr>
              <a:xfrm>
                <a:off x="5246836" y="2734978"/>
                <a:ext cx="164842" cy="192069"/>
                <a:chOff x="7812340" y="2734978"/>
                <a:chExt cx="164842" cy="393456"/>
              </a:xfrm>
            </p:grpSpPr>
            <p:cxnSp>
              <p:nvCxnSpPr>
                <p:cNvPr id="802" name="AutoShape 111"/>
                <p:cNvCxnSpPr>
                  <a:cxnSpLocks noChangeShapeType="1"/>
                </p:cNvCxnSpPr>
                <p:nvPr/>
              </p:nvCxnSpPr>
              <p:spPr bwMode="gray">
                <a:xfrm flipV="1">
                  <a:off x="7812340" y="2734978"/>
                  <a:ext cx="1" cy="393456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3" name="AutoShape 111"/>
                <p:cNvCxnSpPr>
                  <a:cxnSpLocks noChangeShapeType="1"/>
                </p:cNvCxnSpPr>
                <p:nvPr/>
              </p:nvCxnSpPr>
              <p:spPr bwMode="gray">
                <a:xfrm flipV="1">
                  <a:off x="7896182" y="2734978"/>
                  <a:ext cx="1" cy="384139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4" name="AutoShape 111"/>
                <p:cNvCxnSpPr>
                  <a:cxnSpLocks noChangeShapeType="1"/>
                </p:cNvCxnSpPr>
                <p:nvPr/>
              </p:nvCxnSpPr>
              <p:spPr bwMode="gray">
                <a:xfrm flipV="1">
                  <a:off x="7977182" y="2734978"/>
                  <a:ext cx="0" cy="381953"/>
                </a:xfrm>
                <a:prstGeom prst="straightConnector1">
                  <a:avLst/>
                </a:prstGeom>
                <a:noFill/>
                <a:ln w="12700" cmpd="sng">
                  <a:solidFill>
                    <a:schemeClr val="accent3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" name="Group 1"/>
              <p:cNvGrpSpPr/>
              <p:nvPr/>
            </p:nvGrpSpPr>
            <p:grpSpPr>
              <a:xfrm>
                <a:off x="5135303" y="2147978"/>
                <a:ext cx="447722" cy="280824"/>
                <a:chOff x="5131726" y="1574482"/>
                <a:chExt cx="659341" cy="413558"/>
              </a:xfrm>
              <a:solidFill>
                <a:schemeClr val="tx1"/>
              </a:solidFill>
            </p:grpSpPr>
            <p:sp>
              <p:nvSpPr>
                <p:cNvPr id="807" name="Freeform 73"/>
                <p:cNvSpPr>
                  <a:spLocks noChangeArrowheads="1"/>
                </p:cNvSpPr>
                <p:nvPr/>
              </p:nvSpPr>
              <p:spPr bwMode="auto">
                <a:xfrm>
                  <a:off x="5262098" y="1669770"/>
                  <a:ext cx="399666" cy="282117"/>
                </a:xfrm>
                <a:custGeom>
                  <a:avLst/>
                  <a:gdLst>
                    <a:gd name="T0" fmla="*/ 6 w 1651"/>
                    <a:gd name="T1" fmla="*/ 868 h 1162"/>
                    <a:gd name="T2" fmla="*/ 49 w 1651"/>
                    <a:gd name="T3" fmla="*/ 963 h 1162"/>
                    <a:gd name="T4" fmla="*/ 267 w 1651"/>
                    <a:gd name="T5" fmla="*/ 1083 h 1162"/>
                    <a:gd name="T6" fmla="*/ 745 w 1651"/>
                    <a:gd name="T7" fmla="*/ 1158 h 1162"/>
                    <a:gd name="T8" fmla="*/ 1229 w 1651"/>
                    <a:gd name="T9" fmla="*/ 1123 h 1162"/>
                    <a:gd name="T10" fmla="*/ 1558 w 1651"/>
                    <a:gd name="T11" fmla="*/ 1000 h 1162"/>
                    <a:gd name="T12" fmla="*/ 1621 w 1651"/>
                    <a:gd name="T13" fmla="*/ 937 h 1162"/>
                    <a:gd name="T14" fmla="*/ 1647 w 1651"/>
                    <a:gd name="T15" fmla="*/ 774 h 1162"/>
                    <a:gd name="T16" fmla="*/ 1650 w 1651"/>
                    <a:gd name="T17" fmla="*/ 373 h 1162"/>
                    <a:gd name="T18" fmla="*/ 1633 w 1651"/>
                    <a:gd name="T19" fmla="*/ 221 h 1162"/>
                    <a:gd name="T20" fmla="*/ 1484 w 1651"/>
                    <a:gd name="T21" fmla="*/ 101 h 1162"/>
                    <a:gd name="T22" fmla="*/ 1117 w 1651"/>
                    <a:gd name="T23" fmla="*/ 12 h 1162"/>
                    <a:gd name="T24" fmla="*/ 928 w 1651"/>
                    <a:gd name="T25" fmla="*/ 3 h 1162"/>
                    <a:gd name="T26" fmla="*/ 1309 w 1651"/>
                    <a:gd name="T27" fmla="*/ 63 h 1162"/>
                    <a:gd name="T28" fmla="*/ 1555 w 1651"/>
                    <a:gd name="T29" fmla="*/ 175 h 1162"/>
                    <a:gd name="T30" fmla="*/ 1613 w 1651"/>
                    <a:gd name="T31" fmla="*/ 255 h 1162"/>
                    <a:gd name="T32" fmla="*/ 1613 w 1651"/>
                    <a:gd name="T33" fmla="*/ 293 h 1162"/>
                    <a:gd name="T34" fmla="*/ 1538 w 1651"/>
                    <a:gd name="T35" fmla="*/ 378 h 1162"/>
                    <a:gd name="T36" fmla="*/ 1223 w 1651"/>
                    <a:gd name="T37" fmla="*/ 490 h 1162"/>
                    <a:gd name="T38" fmla="*/ 745 w 1651"/>
                    <a:gd name="T39" fmla="*/ 524 h 1162"/>
                    <a:gd name="T40" fmla="*/ 209 w 1651"/>
                    <a:gd name="T41" fmla="*/ 430 h 1162"/>
                    <a:gd name="T42" fmla="*/ 52 w 1651"/>
                    <a:gd name="T43" fmla="*/ 321 h 1162"/>
                    <a:gd name="T44" fmla="*/ 37 w 1651"/>
                    <a:gd name="T45" fmla="*/ 261 h 1162"/>
                    <a:gd name="T46" fmla="*/ 120 w 1651"/>
                    <a:gd name="T47" fmla="*/ 155 h 1162"/>
                    <a:gd name="T48" fmla="*/ 338 w 1651"/>
                    <a:gd name="T49" fmla="*/ 63 h 1162"/>
                    <a:gd name="T50" fmla="*/ 719 w 1651"/>
                    <a:gd name="T51" fmla="*/ 3 h 1162"/>
                    <a:gd name="T52" fmla="*/ 530 w 1651"/>
                    <a:gd name="T53" fmla="*/ 12 h 1162"/>
                    <a:gd name="T54" fmla="*/ 163 w 1651"/>
                    <a:gd name="T55" fmla="*/ 104 h 1162"/>
                    <a:gd name="T56" fmla="*/ 26 w 1651"/>
                    <a:gd name="T57" fmla="*/ 204 h 1162"/>
                    <a:gd name="T58" fmla="*/ 6 w 1651"/>
                    <a:gd name="T59" fmla="*/ 255 h 1162"/>
                    <a:gd name="T60" fmla="*/ 0 w 1651"/>
                    <a:gd name="T61" fmla="*/ 470 h 1162"/>
                    <a:gd name="T62" fmla="*/ 92 w 1651"/>
                    <a:gd name="T63" fmla="*/ 407 h 1162"/>
                    <a:gd name="T64" fmla="*/ 421 w 1651"/>
                    <a:gd name="T65" fmla="*/ 527 h 1162"/>
                    <a:gd name="T66" fmla="*/ 908 w 1651"/>
                    <a:gd name="T67" fmla="*/ 565 h 1162"/>
                    <a:gd name="T68" fmla="*/ 1458 w 1651"/>
                    <a:gd name="T69" fmla="*/ 461 h 1162"/>
                    <a:gd name="T70" fmla="*/ 1613 w 1651"/>
                    <a:gd name="T71" fmla="*/ 356 h 1162"/>
                    <a:gd name="T72" fmla="*/ 1613 w 1651"/>
                    <a:gd name="T73" fmla="*/ 674 h 1162"/>
                    <a:gd name="T74" fmla="*/ 1573 w 1651"/>
                    <a:gd name="T75" fmla="*/ 745 h 1162"/>
                    <a:gd name="T76" fmla="*/ 1315 w 1651"/>
                    <a:gd name="T77" fmla="*/ 639 h 1162"/>
                    <a:gd name="T78" fmla="*/ 931 w 1651"/>
                    <a:gd name="T79" fmla="*/ 593 h 1162"/>
                    <a:gd name="T80" fmla="*/ 1117 w 1651"/>
                    <a:gd name="T81" fmla="*/ 616 h 1162"/>
                    <a:gd name="T82" fmla="*/ 1475 w 1651"/>
                    <a:gd name="T83" fmla="*/ 719 h 1162"/>
                    <a:gd name="T84" fmla="*/ 1604 w 1651"/>
                    <a:gd name="T85" fmla="*/ 828 h 1162"/>
                    <a:gd name="T86" fmla="*/ 1615 w 1651"/>
                    <a:gd name="T87" fmla="*/ 865 h 1162"/>
                    <a:gd name="T88" fmla="*/ 1598 w 1651"/>
                    <a:gd name="T89" fmla="*/ 914 h 1162"/>
                    <a:gd name="T90" fmla="*/ 1444 w 1651"/>
                    <a:gd name="T91" fmla="*/ 1023 h 1162"/>
                    <a:gd name="T92" fmla="*/ 985 w 1651"/>
                    <a:gd name="T93" fmla="*/ 1114 h 1162"/>
                    <a:gd name="T94" fmla="*/ 507 w 1651"/>
                    <a:gd name="T95" fmla="*/ 1097 h 1162"/>
                    <a:gd name="T96" fmla="*/ 112 w 1651"/>
                    <a:gd name="T97" fmla="*/ 974 h 1162"/>
                    <a:gd name="T98" fmla="*/ 35 w 1651"/>
                    <a:gd name="T99" fmla="*/ 871 h 1162"/>
                    <a:gd name="T100" fmla="*/ 37 w 1651"/>
                    <a:gd name="T101" fmla="*/ 848 h 1162"/>
                    <a:gd name="T102" fmla="*/ 120 w 1651"/>
                    <a:gd name="T103" fmla="*/ 751 h 1162"/>
                    <a:gd name="T104" fmla="*/ 338 w 1651"/>
                    <a:gd name="T105" fmla="*/ 659 h 1162"/>
                    <a:gd name="T106" fmla="*/ 719 w 1651"/>
                    <a:gd name="T107" fmla="*/ 596 h 1162"/>
                    <a:gd name="T108" fmla="*/ 530 w 1651"/>
                    <a:gd name="T109" fmla="*/ 605 h 1162"/>
                    <a:gd name="T110" fmla="*/ 163 w 1651"/>
                    <a:gd name="T111" fmla="*/ 697 h 1162"/>
                    <a:gd name="T112" fmla="*/ 37 w 1651"/>
                    <a:gd name="T113" fmla="*/ 785 h 1162"/>
                    <a:gd name="T114" fmla="*/ 40 w 1651"/>
                    <a:gd name="T115" fmla="*/ 470 h 1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51" h="1162">
                      <a:moveTo>
                        <a:pt x="3" y="774"/>
                      </a:moveTo>
                      <a:lnTo>
                        <a:pt x="3" y="774"/>
                      </a:lnTo>
                      <a:lnTo>
                        <a:pt x="6" y="860"/>
                      </a:lnTo>
                      <a:lnTo>
                        <a:pt x="6" y="862"/>
                      </a:lnTo>
                      <a:lnTo>
                        <a:pt x="6" y="865"/>
                      </a:lnTo>
                      <a:lnTo>
                        <a:pt x="6" y="865"/>
                      </a:lnTo>
                      <a:lnTo>
                        <a:pt x="3" y="865"/>
                      </a:lnTo>
                      <a:lnTo>
                        <a:pt x="6" y="868"/>
                      </a:lnTo>
                      <a:lnTo>
                        <a:pt x="6" y="874"/>
                      </a:lnTo>
                      <a:lnTo>
                        <a:pt x="6" y="874"/>
                      </a:lnTo>
                      <a:lnTo>
                        <a:pt x="9" y="894"/>
                      </a:lnTo>
                      <a:lnTo>
                        <a:pt x="15" y="914"/>
                      </a:lnTo>
                      <a:lnTo>
                        <a:pt x="15" y="914"/>
                      </a:lnTo>
                      <a:lnTo>
                        <a:pt x="23" y="931"/>
                      </a:lnTo>
                      <a:lnTo>
                        <a:pt x="35" y="949"/>
                      </a:lnTo>
                      <a:lnTo>
                        <a:pt x="49" y="963"/>
                      </a:lnTo>
                      <a:lnTo>
                        <a:pt x="63" y="977"/>
                      </a:lnTo>
                      <a:lnTo>
                        <a:pt x="63" y="977"/>
                      </a:lnTo>
                      <a:lnTo>
                        <a:pt x="92" y="1000"/>
                      </a:lnTo>
                      <a:lnTo>
                        <a:pt x="126" y="1023"/>
                      </a:lnTo>
                      <a:lnTo>
                        <a:pt x="158" y="1040"/>
                      </a:lnTo>
                      <a:lnTo>
                        <a:pt x="195" y="1054"/>
                      </a:lnTo>
                      <a:lnTo>
                        <a:pt x="195" y="1054"/>
                      </a:lnTo>
                      <a:lnTo>
                        <a:pt x="267" y="1083"/>
                      </a:lnTo>
                      <a:lnTo>
                        <a:pt x="344" y="1106"/>
                      </a:lnTo>
                      <a:lnTo>
                        <a:pt x="344" y="1106"/>
                      </a:lnTo>
                      <a:lnTo>
                        <a:pt x="421" y="1123"/>
                      </a:lnTo>
                      <a:lnTo>
                        <a:pt x="501" y="1138"/>
                      </a:lnTo>
                      <a:lnTo>
                        <a:pt x="501" y="1138"/>
                      </a:lnTo>
                      <a:lnTo>
                        <a:pt x="581" y="1146"/>
                      </a:lnTo>
                      <a:lnTo>
                        <a:pt x="662" y="1155"/>
                      </a:lnTo>
                      <a:lnTo>
                        <a:pt x="745" y="1158"/>
                      </a:lnTo>
                      <a:lnTo>
                        <a:pt x="825" y="1161"/>
                      </a:lnTo>
                      <a:lnTo>
                        <a:pt x="825" y="1161"/>
                      </a:lnTo>
                      <a:lnTo>
                        <a:pt x="908" y="1158"/>
                      </a:lnTo>
                      <a:lnTo>
                        <a:pt x="988" y="1155"/>
                      </a:lnTo>
                      <a:lnTo>
                        <a:pt x="1071" y="1146"/>
                      </a:lnTo>
                      <a:lnTo>
                        <a:pt x="1151" y="1138"/>
                      </a:lnTo>
                      <a:lnTo>
                        <a:pt x="1151" y="1138"/>
                      </a:lnTo>
                      <a:lnTo>
                        <a:pt x="1229" y="1123"/>
                      </a:lnTo>
                      <a:lnTo>
                        <a:pt x="1306" y="1106"/>
                      </a:lnTo>
                      <a:lnTo>
                        <a:pt x="1384" y="1083"/>
                      </a:lnTo>
                      <a:lnTo>
                        <a:pt x="1458" y="1054"/>
                      </a:lnTo>
                      <a:lnTo>
                        <a:pt x="1458" y="1054"/>
                      </a:lnTo>
                      <a:lnTo>
                        <a:pt x="1492" y="1040"/>
                      </a:lnTo>
                      <a:lnTo>
                        <a:pt x="1527" y="1020"/>
                      </a:lnTo>
                      <a:lnTo>
                        <a:pt x="1527" y="1020"/>
                      </a:lnTo>
                      <a:lnTo>
                        <a:pt x="1558" y="1000"/>
                      </a:lnTo>
                      <a:lnTo>
                        <a:pt x="1590" y="974"/>
                      </a:lnTo>
                      <a:lnTo>
                        <a:pt x="1590" y="974"/>
                      </a:lnTo>
                      <a:lnTo>
                        <a:pt x="1604" y="960"/>
                      </a:lnTo>
                      <a:lnTo>
                        <a:pt x="1621" y="940"/>
                      </a:lnTo>
                      <a:lnTo>
                        <a:pt x="1621" y="940"/>
                      </a:lnTo>
                      <a:lnTo>
                        <a:pt x="1621" y="940"/>
                      </a:lnTo>
                      <a:lnTo>
                        <a:pt x="1621" y="937"/>
                      </a:lnTo>
                      <a:lnTo>
                        <a:pt x="1621" y="937"/>
                      </a:lnTo>
                      <a:lnTo>
                        <a:pt x="1636" y="911"/>
                      </a:lnTo>
                      <a:lnTo>
                        <a:pt x="1636" y="911"/>
                      </a:lnTo>
                      <a:lnTo>
                        <a:pt x="1644" y="888"/>
                      </a:lnTo>
                      <a:lnTo>
                        <a:pt x="1644" y="888"/>
                      </a:lnTo>
                      <a:lnTo>
                        <a:pt x="1644" y="865"/>
                      </a:lnTo>
                      <a:lnTo>
                        <a:pt x="1644" y="865"/>
                      </a:lnTo>
                      <a:lnTo>
                        <a:pt x="1647" y="774"/>
                      </a:lnTo>
                      <a:lnTo>
                        <a:pt x="1647" y="774"/>
                      </a:lnTo>
                      <a:lnTo>
                        <a:pt x="1650" y="674"/>
                      </a:lnTo>
                      <a:lnTo>
                        <a:pt x="1650" y="674"/>
                      </a:lnTo>
                      <a:lnTo>
                        <a:pt x="1650" y="573"/>
                      </a:lnTo>
                      <a:lnTo>
                        <a:pt x="1650" y="573"/>
                      </a:lnTo>
                      <a:lnTo>
                        <a:pt x="1650" y="470"/>
                      </a:lnTo>
                      <a:lnTo>
                        <a:pt x="1650" y="470"/>
                      </a:lnTo>
                      <a:lnTo>
                        <a:pt x="1650" y="373"/>
                      </a:lnTo>
                      <a:lnTo>
                        <a:pt x="1650" y="373"/>
                      </a:lnTo>
                      <a:lnTo>
                        <a:pt x="1647" y="281"/>
                      </a:lnTo>
                      <a:lnTo>
                        <a:pt x="1647" y="281"/>
                      </a:lnTo>
                      <a:lnTo>
                        <a:pt x="1644" y="255"/>
                      </a:lnTo>
                      <a:lnTo>
                        <a:pt x="1644" y="255"/>
                      </a:lnTo>
                      <a:lnTo>
                        <a:pt x="1638" y="232"/>
                      </a:lnTo>
                      <a:lnTo>
                        <a:pt x="1638" y="232"/>
                      </a:lnTo>
                      <a:lnTo>
                        <a:pt x="1633" y="221"/>
                      </a:lnTo>
                      <a:lnTo>
                        <a:pt x="1633" y="221"/>
                      </a:lnTo>
                      <a:lnTo>
                        <a:pt x="1618" y="198"/>
                      </a:lnTo>
                      <a:lnTo>
                        <a:pt x="1598" y="175"/>
                      </a:lnTo>
                      <a:lnTo>
                        <a:pt x="1598" y="175"/>
                      </a:lnTo>
                      <a:lnTo>
                        <a:pt x="1573" y="152"/>
                      </a:lnTo>
                      <a:lnTo>
                        <a:pt x="1544" y="132"/>
                      </a:lnTo>
                      <a:lnTo>
                        <a:pt x="1544" y="132"/>
                      </a:lnTo>
                      <a:lnTo>
                        <a:pt x="1515" y="115"/>
                      </a:lnTo>
                      <a:lnTo>
                        <a:pt x="1484" y="101"/>
                      </a:lnTo>
                      <a:lnTo>
                        <a:pt x="1426" y="78"/>
                      </a:lnTo>
                      <a:lnTo>
                        <a:pt x="1426" y="78"/>
                      </a:lnTo>
                      <a:lnTo>
                        <a:pt x="1369" y="60"/>
                      </a:lnTo>
                      <a:lnTo>
                        <a:pt x="1315" y="43"/>
                      </a:lnTo>
                      <a:lnTo>
                        <a:pt x="1260" y="32"/>
                      </a:lnTo>
                      <a:lnTo>
                        <a:pt x="1209" y="23"/>
                      </a:lnTo>
                      <a:lnTo>
                        <a:pt x="1209" y="23"/>
                      </a:lnTo>
                      <a:lnTo>
                        <a:pt x="1117" y="12"/>
                      </a:lnTo>
                      <a:lnTo>
                        <a:pt x="1040" y="3"/>
                      </a:lnTo>
                      <a:lnTo>
                        <a:pt x="1040" y="3"/>
                      </a:lnTo>
                      <a:lnTo>
                        <a:pt x="977" y="0"/>
                      </a:lnTo>
                      <a:lnTo>
                        <a:pt x="931" y="0"/>
                      </a:lnTo>
                      <a:lnTo>
                        <a:pt x="931" y="0"/>
                      </a:lnTo>
                      <a:lnTo>
                        <a:pt x="891" y="0"/>
                      </a:lnTo>
                      <a:lnTo>
                        <a:pt x="891" y="0"/>
                      </a:lnTo>
                      <a:lnTo>
                        <a:pt x="928" y="3"/>
                      </a:lnTo>
                      <a:lnTo>
                        <a:pt x="928" y="3"/>
                      </a:lnTo>
                      <a:lnTo>
                        <a:pt x="1040" y="12"/>
                      </a:lnTo>
                      <a:lnTo>
                        <a:pt x="1040" y="12"/>
                      </a:lnTo>
                      <a:lnTo>
                        <a:pt x="1117" y="23"/>
                      </a:lnTo>
                      <a:lnTo>
                        <a:pt x="1206" y="40"/>
                      </a:lnTo>
                      <a:lnTo>
                        <a:pt x="1206" y="40"/>
                      </a:lnTo>
                      <a:lnTo>
                        <a:pt x="1258" y="49"/>
                      </a:lnTo>
                      <a:lnTo>
                        <a:pt x="1309" y="63"/>
                      </a:lnTo>
                      <a:lnTo>
                        <a:pt x="1363" y="81"/>
                      </a:lnTo>
                      <a:lnTo>
                        <a:pt x="1418" y="101"/>
                      </a:lnTo>
                      <a:lnTo>
                        <a:pt x="1418" y="101"/>
                      </a:lnTo>
                      <a:lnTo>
                        <a:pt x="1475" y="123"/>
                      </a:lnTo>
                      <a:lnTo>
                        <a:pt x="1501" y="138"/>
                      </a:lnTo>
                      <a:lnTo>
                        <a:pt x="1530" y="155"/>
                      </a:lnTo>
                      <a:lnTo>
                        <a:pt x="1530" y="155"/>
                      </a:lnTo>
                      <a:lnTo>
                        <a:pt x="1555" y="175"/>
                      </a:lnTo>
                      <a:lnTo>
                        <a:pt x="1578" y="195"/>
                      </a:lnTo>
                      <a:lnTo>
                        <a:pt x="1578" y="195"/>
                      </a:lnTo>
                      <a:lnTo>
                        <a:pt x="1598" y="221"/>
                      </a:lnTo>
                      <a:lnTo>
                        <a:pt x="1604" y="232"/>
                      </a:lnTo>
                      <a:lnTo>
                        <a:pt x="1610" y="247"/>
                      </a:lnTo>
                      <a:lnTo>
                        <a:pt x="1610" y="247"/>
                      </a:lnTo>
                      <a:lnTo>
                        <a:pt x="1613" y="255"/>
                      </a:lnTo>
                      <a:lnTo>
                        <a:pt x="1613" y="255"/>
                      </a:lnTo>
                      <a:lnTo>
                        <a:pt x="1613" y="261"/>
                      </a:lnTo>
                      <a:lnTo>
                        <a:pt x="1615" y="270"/>
                      </a:lnTo>
                      <a:lnTo>
                        <a:pt x="1615" y="270"/>
                      </a:lnTo>
                      <a:lnTo>
                        <a:pt x="1615" y="272"/>
                      </a:lnTo>
                      <a:lnTo>
                        <a:pt x="1615" y="272"/>
                      </a:lnTo>
                      <a:lnTo>
                        <a:pt x="1613" y="275"/>
                      </a:lnTo>
                      <a:lnTo>
                        <a:pt x="1613" y="284"/>
                      </a:lnTo>
                      <a:lnTo>
                        <a:pt x="1613" y="293"/>
                      </a:lnTo>
                      <a:lnTo>
                        <a:pt x="1613" y="293"/>
                      </a:lnTo>
                      <a:lnTo>
                        <a:pt x="1607" y="307"/>
                      </a:lnTo>
                      <a:lnTo>
                        <a:pt x="1607" y="307"/>
                      </a:lnTo>
                      <a:lnTo>
                        <a:pt x="1598" y="318"/>
                      </a:lnTo>
                      <a:lnTo>
                        <a:pt x="1590" y="333"/>
                      </a:lnTo>
                      <a:lnTo>
                        <a:pt x="1567" y="356"/>
                      </a:lnTo>
                      <a:lnTo>
                        <a:pt x="1567" y="356"/>
                      </a:lnTo>
                      <a:lnTo>
                        <a:pt x="1538" y="378"/>
                      </a:lnTo>
                      <a:lnTo>
                        <a:pt x="1510" y="396"/>
                      </a:lnTo>
                      <a:lnTo>
                        <a:pt x="1478" y="413"/>
                      </a:lnTo>
                      <a:lnTo>
                        <a:pt x="1444" y="427"/>
                      </a:lnTo>
                      <a:lnTo>
                        <a:pt x="1444" y="427"/>
                      </a:lnTo>
                      <a:lnTo>
                        <a:pt x="1372" y="453"/>
                      </a:lnTo>
                      <a:lnTo>
                        <a:pt x="1297" y="473"/>
                      </a:lnTo>
                      <a:lnTo>
                        <a:pt x="1297" y="473"/>
                      </a:lnTo>
                      <a:lnTo>
                        <a:pt x="1223" y="490"/>
                      </a:lnTo>
                      <a:lnTo>
                        <a:pt x="1146" y="504"/>
                      </a:lnTo>
                      <a:lnTo>
                        <a:pt x="1146" y="504"/>
                      </a:lnTo>
                      <a:lnTo>
                        <a:pt x="1066" y="513"/>
                      </a:lnTo>
                      <a:lnTo>
                        <a:pt x="985" y="522"/>
                      </a:lnTo>
                      <a:lnTo>
                        <a:pt x="905" y="524"/>
                      </a:lnTo>
                      <a:lnTo>
                        <a:pt x="825" y="524"/>
                      </a:lnTo>
                      <a:lnTo>
                        <a:pt x="825" y="524"/>
                      </a:lnTo>
                      <a:lnTo>
                        <a:pt x="745" y="524"/>
                      </a:lnTo>
                      <a:lnTo>
                        <a:pt x="665" y="522"/>
                      </a:lnTo>
                      <a:lnTo>
                        <a:pt x="584" y="513"/>
                      </a:lnTo>
                      <a:lnTo>
                        <a:pt x="507" y="504"/>
                      </a:lnTo>
                      <a:lnTo>
                        <a:pt x="507" y="504"/>
                      </a:lnTo>
                      <a:lnTo>
                        <a:pt x="430" y="490"/>
                      </a:lnTo>
                      <a:lnTo>
                        <a:pt x="353" y="476"/>
                      </a:lnTo>
                      <a:lnTo>
                        <a:pt x="278" y="453"/>
                      </a:lnTo>
                      <a:lnTo>
                        <a:pt x="209" y="430"/>
                      </a:lnTo>
                      <a:lnTo>
                        <a:pt x="209" y="430"/>
                      </a:lnTo>
                      <a:lnTo>
                        <a:pt x="175" y="413"/>
                      </a:lnTo>
                      <a:lnTo>
                        <a:pt x="141" y="398"/>
                      </a:lnTo>
                      <a:lnTo>
                        <a:pt x="112" y="378"/>
                      </a:lnTo>
                      <a:lnTo>
                        <a:pt x="83" y="359"/>
                      </a:lnTo>
                      <a:lnTo>
                        <a:pt x="83" y="359"/>
                      </a:lnTo>
                      <a:lnTo>
                        <a:pt x="60" y="333"/>
                      </a:lnTo>
                      <a:lnTo>
                        <a:pt x="52" y="321"/>
                      </a:lnTo>
                      <a:lnTo>
                        <a:pt x="43" y="307"/>
                      </a:lnTo>
                      <a:lnTo>
                        <a:pt x="43" y="307"/>
                      </a:lnTo>
                      <a:lnTo>
                        <a:pt x="37" y="296"/>
                      </a:lnTo>
                      <a:lnTo>
                        <a:pt x="37" y="281"/>
                      </a:lnTo>
                      <a:lnTo>
                        <a:pt x="37" y="281"/>
                      </a:lnTo>
                      <a:lnTo>
                        <a:pt x="37" y="281"/>
                      </a:lnTo>
                      <a:lnTo>
                        <a:pt x="37" y="261"/>
                      </a:lnTo>
                      <a:lnTo>
                        <a:pt x="37" y="261"/>
                      </a:lnTo>
                      <a:lnTo>
                        <a:pt x="40" y="244"/>
                      </a:lnTo>
                      <a:lnTo>
                        <a:pt x="40" y="244"/>
                      </a:lnTo>
                      <a:lnTo>
                        <a:pt x="46" y="232"/>
                      </a:lnTo>
                      <a:lnTo>
                        <a:pt x="52" y="218"/>
                      </a:lnTo>
                      <a:lnTo>
                        <a:pt x="72" y="195"/>
                      </a:lnTo>
                      <a:lnTo>
                        <a:pt x="72" y="195"/>
                      </a:lnTo>
                      <a:lnTo>
                        <a:pt x="95" y="175"/>
                      </a:lnTo>
                      <a:lnTo>
                        <a:pt x="120" y="155"/>
                      </a:lnTo>
                      <a:lnTo>
                        <a:pt x="120" y="155"/>
                      </a:lnTo>
                      <a:lnTo>
                        <a:pt x="146" y="141"/>
                      </a:lnTo>
                      <a:lnTo>
                        <a:pt x="175" y="126"/>
                      </a:lnTo>
                      <a:lnTo>
                        <a:pt x="229" y="101"/>
                      </a:lnTo>
                      <a:lnTo>
                        <a:pt x="229" y="101"/>
                      </a:lnTo>
                      <a:lnTo>
                        <a:pt x="287" y="81"/>
                      </a:lnTo>
                      <a:lnTo>
                        <a:pt x="338" y="63"/>
                      </a:lnTo>
                      <a:lnTo>
                        <a:pt x="338" y="63"/>
                      </a:lnTo>
                      <a:lnTo>
                        <a:pt x="393" y="49"/>
                      </a:lnTo>
                      <a:lnTo>
                        <a:pt x="441" y="40"/>
                      </a:lnTo>
                      <a:lnTo>
                        <a:pt x="441" y="40"/>
                      </a:lnTo>
                      <a:lnTo>
                        <a:pt x="533" y="23"/>
                      </a:lnTo>
                      <a:lnTo>
                        <a:pt x="610" y="12"/>
                      </a:lnTo>
                      <a:lnTo>
                        <a:pt x="610" y="12"/>
                      </a:lnTo>
                      <a:lnTo>
                        <a:pt x="719" y="3"/>
                      </a:lnTo>
                      <a:lnTo>
                        <a:pt x="719" y="3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19" y="0"/>
                      </a:lnTo>
                      <a:lnTo>
                        <a:pt x="719" y="0"/>
                      </a:lnTo>
                      <a:lnTo>
                        <a:pt x="670" y="0"/>
                      </a:lnTo>
                      <a:lnTo>
                        <a:pt x="607" y="3"/>
                      </a:lnTo>
                      <a:lnTo>
                        <a:pt x="607" y="3"/>
                      </a:lnTo>
                      <a:lnTo>
                        <a:pt x="530" y="12"/>
                      </a:lnTo>
                      <a:lnTo>
                        <a:pt x="438" y="23"/>
                      </a:lnTo>
                      <a:lnTo>
                        <a:pt x="438" y="23"/>
                      </a:lnTo>
                      <a:lnTo>
                        <a:pt x="387" y="35"/>
                      </a:lnTo>
                      <a:lnTo>
                        <a:pt x="335" y="46"/>
                      </a:lnTo>
                      <a:lnTo>
                        <a:pt x="278" y="60"/>
                      </a:lnTo>
                      <a:lnTo>
                        <a:pt x="221" y="78"/>
                      </a:lnTo>
                      <a:lnTo>
                        <a:pt x="221" y="78"/>
                      </a:lnTo>
                      <a:lnTo>
                        <a:pt x="163" y="104"/>
                      </a:lnTo>
                      <a:lnTo>
                        <a:pt x="135" y="118"/>
                      </a:lnTo>
                      <a:lnTo>
                        <a:pt x="106" y="135"/>
                      </a:lnTo>
                      <a:lnTo>
                        <a:pt x="106" y="135"/>
                      </a:lnTo>
                      <a:lnTo>
                        <a:pt x="78" y="152"/>
                      </a:lnTo>
                      <a:lnTo>
                        <a:pt x="49" y="178"/>
                      </a:lnTo>
                      <a:lnTo>
                        <a:pt x="49" y="178"/>
                      </a:lnTo>
                      <a:lnTo>
                        <a:pt x="37" y="189"/>
                      </a:lnTo>
                      <a:lnTo>
                        <a:pt x="26" y="204"/>
                      </a:lnTo>
                      <a:lnTo>
                        <a:pt x="17" y="221"/>
                      </a:lnTo>
                      <a:lnTo>
                        <a:pt x="9" y="241"/>
                      </a:lnTo>
                      <a:lnTo>
                        <a:pt x="9" y="241"/>
                      </a:lnTo>
                      <a:lnTo>
                        <a:pt x="6" y="249"/>
                      </a:lnTo>
                      <a:lnTo>
                        <a:pt x="6" y="249"/>
                      </a:lnTo>
                      <a:lnTo>
                        <a:pt x="6" y="252"/>
                      </a:lnTo>
                      <a:lnTo>
                        <a:pt x="6" y="255"/>
                      </a:lnTo>
                      <a:lnTo>
                        <a:pt x="6" y="255"/>
                      </a:lnTo>
                      <a:lnTo>
                        <a:pt x="3" y="281"/>
                      </a:lnTo>
                      <a:lnTo>
                        <a:pt x="3" y="281"/>
                      </a:ln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422"/>
                      </a:lnTo>
                      <a:lnTo>
                        <a:pt x="0" y="422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0" y="573"/>
                      </a:lnTo>
                      <a:lnTo>
                        <a:pt x="0" y="573"/>
                      </a:lnTo>
                      <a:lnTo>
                        <a:pt x="0" y="674"/>
                      </a:lnTo>
                      <a:lnTo>
                        <a:pt x="0" y="674"/>
                      </a:lnTo>
                      <a:lnTo>
                        <a:pt x="3" y="774"/>
                      </a:lnTo>
                      <a:close/>
                      <a:moveTo>
                        <a:pt x="63" y="381"/>
                      </a:moveTo>
                      <a:lnTo>
                        <a:pt x="63" y="381"/>
                      </a:lnTo>
                      <a:lnTo>
                        <a:pt x="92" y="407"/>
                      </a:lnTo>
                      <a:lnTo>
                        <a:pt x="126" y="427"/>
                      </a:lnTo>
                      <a:lnTo>
                        <a:pt x="158" y="444"/>
                      </a:lnTo>
                      <a:lnTo>
                        <a:pt x="195" y="461"/>
                      </a:lnTo>
                      <a:lnTo>
                        <a:pt x="195" y="461"/>
                      </a:lnTo>
                      <a:lnTo>
                        <a:pt x="267" y="490"/>
                      </a:lnTo>
                      <a:lnTo>
                        <a:pt x="344" y="510"/>
                      </a:lnTo>
                      <a:lnTo>
                        <a:pt x="344" y="510"/>
                      </a:lnTo>
                      <a:lnTo>
                        <a:pt x="421" y="527"/>
                      </a:lnTo>
                      <a:lnTo>
                        <a:pt x="501" y="542"/>
                      </a:lnTo>
                      <a:lnTo>
                        <a:pt x="501" y="542"/>
                      </a:lnTo>
                      <a:lnTo>
                        <a:pt x="581" y="553"/>
                      </a:lnTo>
                      <a:lnTo>
                        <a:pt x="662" y="559"/>
                      </a:lnTo>
                      <a:lnTo>
                        <a:pt x="745" y="565"/>
                      </a:lnTo>
                      <a:lnTo>
                        <a:pt x="825" y="568"/>
                      </a:lnTo>
                      <a:lnTo>
                        <a:pt x="825" y="568"/>
                      </a:lnTo>
                      <a:lnTo>
                        <a:pt x="908" y="565"/>
                      </a:lnTo>
                      <a:lnTo>
                        <a:pt x="988" y="559"/>
                      </a:lnTo>
                      <a:lnTo>
                        <a:pt x="1071" y="553"/>
                      </a:lnTo>
                      <a:lnTo>
                        <a:pt x="1151" y="542"/>
                      </a:lnTo>
                      <a:lnTo>
                        <a:pt x="1151" y="542"/>
                      </a:lnTo>
                      <a:lnTo>
                        <a:pt x="1229" y="527"/>
                      </a:lnTo>
                      <a:lnTo>
                        <a:pt x="1306" y="510"/>
                      </a:lnTo>
                      <a:lnTo>
                        <a:pt x="1384" y="487"/>
                      </a:lnTo>
                      <a:lnTo>
                        <a:pt x="1458" y="461"/>
                      </a:lnTo>
                      <a:lnTo>
                        <a:pt x="1458" y="461"/>
                      </a:lnTo>
                      <a:lnTo>
                        <a:pt x="1492" y="444"/>
                      </a:lnTo>
                      <a:lnTo>
                        <a:pt x="1527" y="427"/>
                      </a:lnTo>
                      <a:lnTo>
                        <a:pt x="1527" y="427"/>
                      </a:lnTo>
                      <a:lnTo>
                        <a:pt x="1558" y="407"/>
                      </a:lnTo>
                      <a:lnTo>
                        <a:pt x="1590" y="381"/>
                      </a:lnTo>
                      <a:lnTo>
                        <a:pt x="1590" y="381"/>
                      </a:lnTo>
                      <a:lnTo>
                        <a:pt x="1613" y="356"/>
                      </a:lnTo>
                      <a:lnTo>
                        <a:pt x="1613" y="356"/>
                      </a:lnTo>
                      <a:lnTo>
                        <a:pt x="1613" y="373"/>
                      </a:lnTo>
                      <a:lnTo>
                        <a:pt x="1613" y="373"/>
                      </a:lnTo>
                      <a:lnTo>
                        <a:pt x="1610" y="470"/>
                      </a:lnTo>
                      <a:lnTo>
                        <a:pt x="1610" y="470"/>
                      </a:lnTo>
                      <a:lnTo>
                        <a:pt x="1610" y="573"/>
                      </a:lnTo>
                      <a:lnTo>
                        <a:pt x="1610" y="573"/>
                      </a:lnTo>
                      <a:lnTo>
                        <a:pt x="1613" y="674"/>
                      </a:lnTo>
                      <a:lnTo>
                        <a:pt x="1613" y="674"/>
                      </a:lnTo>
                      <a:lnTo>
                        <a:pt x="1613" y="774"/>
                      </a:lnTo>
                      <a:lnTo>
                        <a:pt x="1613" y="774"/>
                      </a:lnTo>
                      <a:lnTo>
                        <a:pt x="1613" y="788"/>
                      </a:lnTo>
                      <a:lnTo>
                        <a:pt x="1613" y="788"/>
                      </a:lnTo>
                      <a:lnTo>
                        <a:pt x="1598" y="768"/>
                      </a:lnTo>
                      <a:lnTo>
                        <a:pt x="1598" y="768"/>
                      </a:lnTo>
                      <a:lnTo>
                        <a:pt x="1573" y="745"/>
                      </a:lnTo>
                      <a:lnTo>
                        <a:pt x="1544" y="728"/>
                      </a:lnTo>
                      <a:lnTo>
                        <a:pt x="1544" y="728"/>
                      </a:lnTo>
                      <a:lnTo>
                        <a:pt x="1515" y="711"/>
                      </a:lnTo>
                      <a:lnTo>
                        <a:pt x="1484" y="697"/>
                      </a:lnTo>
                      <a:lnTo>
                        <a:pt x="1426" y="674"/>
                      </a:lnTo>
                      <a:lnTo>
                        <a:pt x="1426" y="674"/>
                      </a:lnTo>
                      <a:lnTo>
                        <a:pt x="1369" y="653"/>
                      </a:lnTo>
                      <a:lnTo>
                        <a:pt x="1315" y="639"/>
                      </a:lnTo>
                      <a:lnTo>
                        <a:pt x="1260" y="628"/>
                      </a:lnTo>
                      <a:lnTo>
                        <a:pt x="1209" y="619"/>
                      </a:lnTo>
                      <a:lnTo>
                        <a:pt x="1209" y="619"/>
                      </a:lnTo>
                      <a:lnTo>
                        <a:pt x="1117" y="605"/>
                      </a:lnTo>
                      <a:lnTo>
                        <a:pt x="1040" y="599"/>
                      </a:lnTo>
                      <a:lnTo>
                        <a:pt x="1040" y="599"/>
                      </a:lnTo>
                      <a:lnTo>
                        <a:pt x="977" y="596"/>
                      </a:lnTo>
                      <a:lnTo>
                        <a:pt x="931" y="593"/>
                      </a:lnTo>
                      <a:lnTo>
                        <a:pt x="931" y="593"/>
                      </a:lnTo>
                      <a:lnTo>
                        <a:pt x="891" y="593"/>
                      </a:lnTo>
                      <a:lnTo>
                        <a:pt x="891" y="593"/>
                      </a:lnTo>
                      <a:lnTo>
                        <a:pt x="928" y="596"/>
                      </a:lnTo>
                      <a:lnTo>
                        <a:pt x="928" y="596"/>
                      </a:lnTo>
                      <a:lnTo>
                        <a:pt x="1040" y="608"/>
                      </a:lnTo>
                      <a:lnTo>
                        <a:pt x="1040" y="608"/>
                      </a:lnTo>
                      <a:lnTo>
                        <a:pt x="1117" y="616"/>
                      </a:lnTo>
                      <a:lnTo>
                        <a:pt x="1206" y="633"/>
                      </a:lnTo>
                      <a:lnTo>
                        <a:pt x="1206" y="633"/>
                      </a:lnTo>
                      <a:lnTo>
                        <a:pt x="1258" y="645"/>
                      </a:lnTo>
                      <a:lnTo>
                        <a:pt x="1309" y="656"/>
                      </a:lnTo>
                      <a:lnTo>
                        <a:pt x="1363" y="674"/>
                      </a:lnTo>
                      <a:lnTo>
                        <a:pt x="1418" y="694"/>
                      </a:lnTo>
                      <a:lnTo>
                        <a:pt x="1418" y="694"/>
                      </a:lnTo>
                      <a:lnTo>
                        <a:pt x="1475" y="719"/>
                      </a:lnTo>
                      <a:lnTo>
                        <a:pt x="1501" y="734"/>
                      </a:lnTo>
                      <a:lnTo>
                        <a:pt x="1530" y="748"/>
                      </a:lnTo>
                      <a:lnTo>
                        <a:pt x="1530" y="748"/>
                      </a:lnTo>
                      <a:lnTo>
                        <a:pt x="1555" y="768"/>
                      </a:lnTo>
                      <a:lnTo>
                        <a:pt x="1578" y="788"/>
                      </a:lnTo>
                      <a:lnTo>
                        <a:pt x="1578" y="788"/>
                      </a:lnTo>
                      <a:lnTo>
                        <a:pt x="1598" y="814"/>
                      </a:lnTo>
                      <a:lnTo>
                        <a:pt x="1604" y="828"/>
                      </a:lnTo>
                      <a:lnTo>
                        <a:pt x="1610" y="842"/>
                      </a:lnTo>
                      <a:lnTo>
                        <a:pt x="1610" y="842"/>
                      </a:lnTo>
                      <a:lnTo>
                        <a:pt x="1613" y="848"/>
                      </a:lnTo>
                      <a:lnTo>
                        <a:pt x="1613" y="848"/>
                      </a:lnTo>
                      <a:lnTo>
                        <a:pt x="1613" y="857"/>
                      </a:lnTo>
                      <a:lnTo>
                        <a:pt x="1615" y="862"/>
                      </a:lnTo>
                      <a:lnTo>
                        <a:pt x="1615" y="865"/>
                      </a:lnTo>
                      <a:lnTo>
                        <a:pt x="1615" y="865"/>
                      </a:lnTo>
                      <a:lnTo>
                        <a:pt x="1615" y="865"/>
                      </a:lnTo>
                      <a:lnTo>
                        <a:pt x="1613" y="871"/>
                      </a:lnTo>
                      <a:lnTo>
                        <a:pt x="1613" y="880"/>
                      </a:lnTo>
                      <a:lnTo>
                        <a:pt x="1613" y="886"/>
                      </a:lnTo>
                      <a:lnTo>
                        <a:pt x="1613" y="886"/>
                      </a:lnTo>
                      <a:lnTo>
                        <a:pt x="1607" y="900"/>
                      </a:lnTo>
                      <a:lnTo>
                        <a:pt x="1607" y="900"/>
                      </a:lnTo>
                      <a:lnTo>
                        <a:pt x="1598" y="914"/>
                      </a:lnTo>
                      <a:lnTo>
                        <a:pt x="1590" y="925"/>
                      </a:lnTo>
                      <a:lnTo>
                        <a:pt x="1567" y="951"/>
                      </a:lnTo>
                      <a:lnTo>
                        <a:pt x="1567" y="951"/>
                      </a:lnTo>
                      <a:lnTo>
                        <a:pt x="1538" y="971"/>
                      </a:lnTo>
                      <a:lnTo>
                        <a:pt x="1510" y="991"/>
                      </a:lnTo>
                      <a:lnTo>
                        <a:pt x="1478" y="1009"/>
                      </a:lnTo>
                      <a:lnTo>
                        <a:pt x="1444" y="1023"/>
                      </a:lnTo>
                      <a:lnTo>
                        <a:pt x="1444" y="1023"/>
                      </a:lnTo>
                      <a:lnTo>
                        <a:pt x="1372" y="1049"/>
                      </a:lnTo>
                      <a:lnTo>
                        <a:pt x="1297" y="1069"/>
                      </a:lnTo>
                      <a:lnTo>
                        <a:pt x="1297" y="1069"/>
                      </a:lnTo>
                      <a:lnTo>
                        <a:pt x="1223" y="1086"/>
                      </a:lnTo>
                      <a:lnTo>
                        <a:pt x="1146" y="1097"/>
                      </a:lnTo>
                      <a:lnTo>
                        <a:pt x="1146" y="1097"/>
                      </a:lnTo>
                      <a:lnTo>
                        <a:pt x="1066" y="1109"/>
                      </a:lnTo>
                      <a:lnTo>
                        <a:pt x="985" y="1114"/>
                      </a:lnTo>
                      <a:lnTo>
                        <a:pt x="905" y="1117"/>
                      </a:lnTo>
                      <a:lnTo>
                        <a:pt x="825" y="1120"/>
                      </a:lnTo>
                      <a:lnTo>
                        <a:pt x="825" y="1120"/>
                      </a:lnTo>
                      <a:lnTo>
                        <a:pt x="745" y="1117"/>
                      </a:lnTo>
                      <a:lnTo>
                        <a:pt x="665" y="1114"/>
                      </a:lnTo>
                      <a:lnTo>
                        <a:pt x="584" y="1109"/>
                      </a:lnTo>
                      <a:lnTo>
                        <a:pt x="507" y="1097"/>
                      </a:lnTo>
                      <a:lnTo>
                        <a:pt x="507" y="1097"/>
                      </a:lnTo>
                      <a:lnTo>
                        <a:pt x="430" y="1086"/>
                      </a:lnTo>
                      <a:lnTo>
                        <a:pt x="353" y="1069"/>
                      </a:lnTo>
                      <a:lnTo>
                        <a:pt x="278" y="1049"/>
                      </a:lnTo>
                      <a:lnTo>
                        <a:pt x="209" y="1023"/>
                      </a:lnTo>
                      <a:lnTo>
                        <a:pt x="209" y="1023"/>
                      </a:lnTo>
                      <a:lnTo>
                        <a:pt x="175" y="1009"/>
                      </a:lnTo>
                      <a:lnTo>
                        <a:pt x="141" y="991"/>
                      </a:lnTo>
                      <a:lnTo>
                        <a:pt x="112" y="974"/>
                      </a:lnTo>
                      <a:lnTo>
                        <a:pt x="83" y="951"/>
                      </a:lnTo>
                      <a:lnTo>
                        <a:pt x="83" y="951"/>
                      </a:lnTo>
                      <a:lnTo>
                        <a:pt x="60" y="928"/>
                      </a:lnTo>
                      <a:lnTo>
                        <a:pt x="52" y="914"/>
                      </a:lnTo>
                      <a:lnTo>
                        <a:pt x="43" y="900"/>
                      </a:lnTo>
                      <a:lnTo>
                        <a:pt x="43" y="900"/>
                      </a:lnTo>
                      <a:lnTo>
                        <a:pt x="37" y="886"/>
                      </a:lnTo>
                      <a:lnTo>
                        <a:pt x="35" y="871"/>
                      </a:lnTo>
                      <a:lnTo>
                        <a:pt x="35" y="868"/>
                      </a:lnTo>
                      <a:lnTo>
                        <a:pt x="35" y="865"/>
                      </a:lnTo>
                      <a:lnTo>
                        <a:pt x="35" y="865"/>
                      </a:lnTo>
                      <a:lnTo>
                        <a:pt x="35" y="865"/>
                      </a:lnTo>
                      <a:lnTo>
                        <a:pt x="35" y="857"/>
                      </a:lnTo>
                      <a:lnTo>
                        <a:pt x="35" y="857"/>
                      </a:lnTo>
                      <a:lnTo>
                        <a:pt x="37" y="848"/>
                      </a:lnTo>
                      <a:lnTo>
                        <a:pt x="37" y="848"/>
                      </a:lnTo>
                      <a:lnTo>
                        <a:pt x="37" y="842"/>
                      </a:lnTo>
                      <a:lnTo>
                        <a:pt x="37" y="842"/>
                      </a:lnTo>
                      <a:lnTo>
                        <a:pt x="43" y="828"/>
                      </a:lnTo>
                      <a:lnTo>
                        <a:pt x="52" y="814"/>
                      </a:lnTo>
                      <a:lnTo>
                        <a:pt x="72" y="791"/>
                      </a:lnTo>
                      <a:lnTo>
                        <a:pt x="72" y="791"/>
                      </a:lnTo>
                      <a:lnTo>
                        <a:pt x="95" y="768"/>
                      </a:lnTo>
                      <a:lnTo>
                        <a:pt x="120" y="751"/>
                      </a:lnTo>
                      <a:lnTo>
                        <a:pt x="120" y="751"/>
                      </a:lnTo>
                      <a:lnTo>
                        <a:pt x="146" y="734"/>
                      </a:lnTo>
                      <a:lnTo>
                        <a:pt x="175" y="719"/>
                      </a:lnTo>
                      <a:lnTo>
                        <a:pt x="229" y="694"/>
                      </a:lnTo>
                      <a:lnTo>
                        <a:pt x="229" y="694"/>
                      </a:lnTo>
                      <a:lnTo>
                        <a:pt x="287" y="674"/>
                      </a:lnTo>
                      <a:lnTo>
                        <a:pt x="338" y="659"/>
                      </a:lnTo>
                      <a:lnTo>
                        <a:pt x="338" y="659"/>
                      </a:lnTo>
                      <a:lnTo>
                        <a:pt x="393" y="645"/>
                      </a:lnTo>
                      <a:lnTo>
                        <a:pt x="441" y="633"/>
                      </a:lnTo>
                      <a:lnTo>
                        <a:pt x="441" y="633"/>
                      </a:lnTo>
                      <a:lnTo>
                        <a:pt x="533" y="616"/>
                      </a:lnTo>
                      <a:lnTo>
                        <a:pt x="610" y="608"/>
                      </a:lnTo>
                      <a:lnTo>
                        <a:pt x="610" y="608"/>
                      </a:lnTo>
                      <a:lnTo>
                        <a:pt x="719" y="596"/>
                      </a:lnTo>
                      <a:lnTo>
                        <a:pt x="719" y="596"/>
                      </a:lnTo>
                      <a:lnTo>
                        <a:pt x="756" y="593"/>
                      </a:lnTo>
                      <a:lnTo>
                        <a:pt x="756" y="593"/>
                      </a:lnTo>
                      <a:lnTo>
                        <a:pt x="719" y="593"/>
                      </a:lnTo>
                      <a:lnTo>
                        <a:pt x="719" y="593"/>
                      </a:lnTo>
                      <a:lnTo>
                        <a:pt x="670" y="596"/>
                      </a:lnTo>
                      <a:lnTo>
                        <a:pt x="607" y="599"/>
                      </a:lnTo>
                      <a:lnTo>
                        <a:pt x="607" y="599"/>
                      </a:lnTo>
                      <a:lnTo>
                        <a:pt x="530" y="605"/>
                      </a:lnTo>
                      <a:lnTo>
                        <a:pt x="438" y="619"/>
                      </a:lnTo>
                      <a:lnTo>
                        <a:pt x="438" y="619"/>
                      </a:lnTo>
                      <a:lnTo>
                        <a:pt x="387" y="628"/>
                      </a:lnTo>
                      <a:lnTo>
                        <a:pt x="335" y="639"/>
                      </a:lnTo>
                      <a:lnTo>
                        <a:pt x="278" y="653"/>
                      </a:lnTo>
                      <a:lnTo>
                        <a:pt x="221" y="674"/>
                      </a:lnTo>
                      <a:lnTo>
                        <a:pt x="221" y="674"/>
                      </a:lnTo>
                      <a:lnTo>
                        <a:pt x="163" y="697"/>
                      </a:lnTo>
                      <a:lnTo>
                        <a:pt x="135" y="711"/>
                      </a:lnTo>
                      <a:lnTo>
                        <a:pt x="106" y="728"/>
                      </a:lnTo>
                      <a:lnTo>
                        <a:pt x="106" y="728"/>
                      </a:lnTo>
                      <a:lnTo>
                        <a:pt x="78" y="748"/>
                      </a:lnTo>
                      <a:lnTo>
                        <a:pt x="49" y="771"/>
                      </a:lnTo>
                      <a:lnTo>
                        <a:pt x="49" y="771"/>
                      </a:lnTo>
                      <a:lnTo>
                        <a:pt x="37" y="785"/>
                      </a:lnTo>
                      <a:lnTo>
                        <a:pt x="37" y="785"/>
                      </a:lnTo>
                      <a:lnTo>
                        <a:pt x="37" y="774"/>
                      </a:lnTo>
                      <a:lnTo>
                        <a:pt x="37" y="774"/>
                      </a:lnTo>
                      <a:lnTo>
                        <a:pt x="40" y="674"/>
                      </a:lnTo>
                      <a:lnTo>
                        <a:pt x="40" y="674"/>
                      </a:lnTo>
                      <a:lnTo>
                        <a:pt x="40" y="573"/>
                      </a:lnTo>
                      <a:lnTo>
                        <a:pt x="40" y="573"/>
                      </a:lnTo>
                      <a:lnTo>
                        <a:pt x="40" y="470"/>
                      </a:lnTo>
                      <a:lnTo>
                        <a:pt x="40" y="470"/>
                      </a:lnTo>
                      <a:lnTo>
                        <a:pt x="40" y="422"/>
                      </a:lnTo>
                      <a:lnTo>
                        <a:pt x="40" y="422"/>
                      </a:lnTo>
                      <a:lnTo>
                        <a:pt x="37" y="373"/>
                      </a:lnTo>
                      <a:lnTo>
                        <a:pt x="37" y="373"/>
                      </a:lnTo>
                      <a:lnTo>
                        <a:pt x="37" y="359"/>
                      </a:lnTo>
                      <a:lnTo>
                        <a:pt x="37" y="359"/>
                      </a:lnTo>
                      <a:lnTo>
                        <a:pt x="63" y="3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808" name="Freeform 74"/>
                <p:cNvSpPr>
                  <a:spLocks noChangeArrowheads="1"/>
                </p:cNvSpPr>
                <p:nvPr/>
              </p:nvSpPr>
              <p:spPr bwMode="auto">
                <a:xfrm>
                  <a:off x="5131726" y="1574482"/>
                  <a:ext cx="659341" cy="413558"/>
                </a:xfrm>
                <a:custGeom>
                  <a:avLst/>
                  <a:gdLst>
                    <a:gd name="T0" fmla="*/ 2692 w 2719"/>
                    <a:gd name="T1" fmla="*/ 249 h 1705"/>
                    <a:gd name="T2" fmla="*/ 2515 w 2719"/>
                    <a:gd name="T3" fmla="*/ 186 h 1705"/>
                    <a:gd name="T4" fmla="*/ 2329 w 2719"/>
                    <a:gd name="T5" fmla="*/ 123 h 1705"/>
                    <a:gd name="T6" fmla="*/ 2142 w 2719"/>
                    <a:gd name="T7" fmla="*/ 60 h 1705"/>
                    <a:gd name="T8" fmla="*/ 1953 w 2719"/>
                    <a:gd name="T9" fmla="*/ 0 h 1705"/>
                    <a:gd name="T10" fmla="*/ 2137 w 2719"/>
                    <a:gd name="T11" fmla="*/ 74 h 1705"/>
                    <a:gd name="T12" fmla="*/ 2320 w 2719"/>
                    <a:gd name="T13" fmla="*/ 149 h 1705"/>
                    <a:gd name="T14" fmla="*/ 2503 w 2719"/>
                    <a:gd name="T15" fmla="*/ 220 h 1705"/>
                    <a:gd name="T16" fmla="*/ 2394 w 2719"/>
                    <a:gd name="T17" fmla="*/ 246 h 1705"/>
                    <a:gd name="T18" fmla="*/ 2277 w 2719"/>
                    <a:gd name="T19" fmla="*/ 243 h 1705"/>
                    <a:gd name="T20" fmla="*/ 2027 w 2719"/>
                    <a:gd name="T21" fmla="*/ 240 h 1705"/>
                    <a:gd name="T22" fmla="*/ 1695 w 2719"/>
                    <a:gd name="T23" fmla="*/ 240 h 1705"/>
                    <a:gd name="T24" fmla="*/ 1031 w 2719"/>
                    <a:gd name="T25" fmla="*/ 240 h 1705"/>
                    <a:gd name="T26" fmla="*/ 696 w 2719"/>
                    <a:gd name="T27" fmla="*/ 240 h 1705"/>
                    <a:gd name="T28" fmla="*/ 177 w 2719"/>
                    <a:gd name="T29" fmla="*/ 237 h 1705"/>
                    <a:gd name="T30" fmla="*/ 223 w 2719"/>
                    <a:gd name="T31" fmla="*/ 220 h 1705"/>
                    <a:gd name="T32" fmla="*/ 498 w 2719"/>
                    <a:gd name="T33" fmla="*/ 111 h 1705"/>
                    <a:gd name="T34" fmla="*/ 679 w 2719"/>
                    <a:gd name="T35" fmla="*/ 37 h 1705"/>
                    <a:gd name="T36" fmla="*/ 676 w 2719"/>
                    <a:gd name="T37" fmla="*/ 28 h 1705"/>
                    <a:gd name="T38" fmla="*/ 490 w 2719"/>
                    <a:gd name="T39" fmla="*/ 91 h 1705"/>
                    <a:gd name="T40" fmla="*/ 398 w 2719"/>
                    <a:gd name="T41" fmla="*/ 123 h 1705"/>
                    <a:gd name="T42" fmla="*/ 63 w 2719"/>
                    <a:gd name="T43" fmla="*/ 237 h 1705"/>
                    <a:gd name="T44" fmla="*/ 31 w 2719"/>
                    <a:gd name="T45" fmla="*/ 237 h 1705"/>
                    <a:gd name="T46" fmla="*/ 31 w 2719"/>
                    <a:gd name="T47" fmla="*/ 237 h 1705"/>
                    <a:gd name="T48" fmla="*/ 8 w 2719"/>
                    <a:gd name="T49" fmla="*/ 249 h 1705"/>
                    <a:gd name="T50" fmla="*/ 0 w 2719"/>
                    <a:gd name="T51" fmla="*/ 272 h 1705"/>
                    <a:gd name="T52" fmla="*/ 3 w 2719"/>
                    <a:gd name="T53" fmla="*/ 1675 h 1705"/>
                    <a:gd name="T54" fmla="*/ 3 w 2719"/>
                    <a:gd name="T55" fmla="*/ 1675 h 1705"/>
                    <a:gd name="T56" fmla="*/ 5 w 2719"/>
                    <a:gd name="T57" fmla="*/ 1687 h 1705"/>
                    <a:gd name="T58" fmla="*/ 20 w 2719"/>
                    <a:gd name="T59" fmla="*/ 1701 h 1705"/>
                    <a:gd name="T60" fmla="*/ 175 w 2719"/>
                    <a:gd name="T61" fmla="*/ 1701 h 1705"/>
                    <a:gd name="T62" fmla="*/ 607 w 2719"/>
                    <a:gd name="T63" fmla="*/ 1698 h 1705"/>
                    <a:gd name="T64" fmla="*/ 1180 w 2719"/>
                    <a:gd name="T65" fmla="*/ 1692 h 1705"/>
                    <a:gd name="T66" fmla="*/ 1756 w 2719"/>
                    <a:gd name="T67" fmla="*/ 1684 h 1705"/>
                    <a:gd name="T68" fmla="*/ 2329 w 2719"/>
                    <a:gd name="T69" fmla="*/ 1675 h 1705"/>
                    <a:gd name="T70" fmla="*/ 1756 w 2719"/>
                    <a:gd name="T71" fmla="*/ 1664 h 1705"/>
                    <a:gd name="T72" fmla="*/ 1180 w 2719"/>
                    <a:gd name="T73" fmla="*/ 1655 h 1705"/>
                    <a:gd name="T74" fmla="*/ 607 w 2719"/>
                    <a:gd name="T75" fmla="*/ 1649 h 1705"/>
                    <a:gd name="T76" fmla="*/ 175 w 2719"/>
                    <a:gd name="T77" fmla="*/ 1647 h 1705"/>
                    <a:gd name="T78" fmla="*/ 63 w 2719"/>
                    <a:gd name="T79" fmla="*/ 973 h 1705"/>
                    <a:gd name="T80" fmla="*/ 364 w 2719"/>
                    <a:gd name="T81" fmla="*/ 306 h 1705"/>
                    <a:gd name="T82" fmla="*/ 999 w 2719"/>
                    <a:gd name="T83" fmla="*/ 303 h 1705"/>
                    <a:gd name="T84" fmla="*/ 1363 w 2719"/>
                    <a:gd name="T85" fmla="*/ 306 h 1705"/>
                    <a:gd name="T86" fmla="*/ 1862 w 2719"/>
                    <a:gd name="T87" fmla="*/ 303 h 1705"/>
                    <a:gd name="T88" fmla="*/ 2194 w 2719"/>
                    <a:gd name="T89" fmla="*/ 300 h 1705"/>
                    <a:gd name="T90" fmla="*/ 2360 w 2719"/>
                    <a:gd name="T91" fmla="*/ 300 h 1705"/>
                    <a:gd name="T92" fmla="*/ 2669 w 2719"/>
                    <a:gd name="T93" fmla="*/ 298 h 1705"/>
                    <a:gd name="T94" fmla="*/ 2672 w 2719"/>
                    <a:gd name="T95" fmla="*/ 624 h 1705"/>
                    <a:gd name="T96" fmla="*/ 2678 w 2719"/>
                    <a:gd name="T97" fmla="*/ 973 h 1705"/>
                    <a:gd name="T98" fmla="*/ 2683 w 2719"/>
                    <a:gd name="T99" fmla="*/ 1323 h 1705"/>
                    <a:gd name="T100" fmla="*/ 2692 w 2719"/>
                    <a:gd name="T101" fmla="*/ 1675 h 1705"/>
                    <a:gd name="T102" fmla="*/ 2701 w 2719"/>
                    <a:gd name="T103" fmla="*/ 1323 h 1705"/>
                    <a:gd name="T104" fmla="*/ 2706 w 2719"/>
                    <a:gd name="T105" fmla="*/ 973 h 1705"/>
                    <a:gd name="T106" fmla="*/ 2712 w 2719"/>
                    <a:gd name="T107" fmla="*/ 624 h 1705"/>
                    <a:gd name="T108" fmla="*/ 2718 w 2719"/>
                    <a:gd name="T109" fmla="*/ 272 h 1705"/>
                    <a:gd name="T110" fmla="*/ 2718 w 2719"/>
                    <a:gd name="T111" fmla="*/ 272 h 1705"/>
                    <a:gd name="T112" fmla="*/ 2709 w 2719"/>
                    <a:gd name="T113" fmla="*/ 254 h 1705"/>
                    <a:gd name="T114" fmla="*/ 2692 w 2719"/>
                    <a:gd name="T115" fmla="*/ 249 h 1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9" h="1705">
                      <a:moveTo>
                        <a:pt x="2692" y="249"/>
                      </a:moveTo>
                      <a:lnTo>
                        <a:pt x="2692" y="249"/>
                      </a:lnTo>
                      <a:lnTo>
                        <a:pt x="2689" y="249"/>
                      </a:lnTo>
                      <a:lnTo>
                        <a:pt x="2515" y="186"/>
                      </a:lnTo>
                      <a:lnTo>
                        <a:pt x="2515" y="186"/>
                      </a:lnTo>
                      <a:lnTo>
                        <a:pt x="2329" y="123"/>
                      </a:lnTo>
                      <a:lnTo>
                        <a:pt x="2234" y="91"/>
                      </a:lnTo>
                      <a:lnTo>
                        <a:pt x="2142" y="60"/>
                      </a:lnTo>
                      <a:lnTo>
                        <a:pt x="2048" y="28"/>
                      </a:lnTo>
                      <a:lnTo>
                        <a:pt x="1953" y="0"/>
                      </a:lnTo>
                      <a:lnTo>
                        <a:pt x="2045" y="37"/>
                      </a:lnTo>
                      <a:lnTo>
                        <a:pt x="2137" y="74"/>
                      </a:lnTo>
                      <a:lnTo>
                        <a:pt x="2228" y="111"/>
                      </a:lnTo>
                      <a:lnTo>
                        <a:pt x="2320" y="149"/>
                      </a:lnTo>
                      <a:lnTo>
                        <a:pt x="2320" y="149"/>
                      </a:lnTo>
                      <a:lnTo>
                        <a:pt x="2503" y="220"/>
                      </a:lnTo>
                      <a:lnTo>
                        <a:pt x="2569" y="246"/>
                      </a:lnTo>
                      <a:lnTo>
                        <a:pt x="2394" y="246"/>
                      </a:lnTo>
                      <a:lnTo>
                        <a:pt x="2360" y="246"/>
                      </a:lnTo>
                      <a:lnTo>
                        <a:pt x="2277" y="243"/>
                      </a:lnTo>
                      <a:lnTo>
                        <a:pt x="2194" y="243"/>
                      </a:lnTo>
                      <a:lnTo>
                        <a:pt x="2027" y="240"/>
                      </a:lnTo>
                      <a:lnTo>
                        <a:pt x="1862" y="240"/>
                      </a:lnTo>
                      <a:lnTo>
                        <a:pt x="1695" y="240"/>
                      </a:lnTo>
                      <a:lnTo>
                        <a:pt x="1363" y="237"/>
                      </a:lnTo>
                      <a:lnTo>
                        <a:pt x="1031" y="240"/>
                      </a:lnTo>
                      <a:lnTo>
                        <a:pt x="999" y="240"/>
                      </a:lnTo>
                      <a:lnTo>
                        <a:pt x="696" y="240"/>
                      </a:lnTo>
                      <a:lnTo>
                        <a:pt x="364" y="237"/>
                      </a:lnTo>
                      <a:lnTo>
                        <a:pt x="177" y="237"/>
                      </a:lnTo>
                      <a:lnTo>
                        <a:pt x="223" y="220"/>
                      </a:lnTo>
                      <a:lnTo>
                        <a:pt x="223" y="220"/>
                      </a:lnTo>
                      <a:lnTo>
                        <a:pt x="406" y="149"/>
                      </a:lnTo>
                      <a:lnTo>
                        <a:pt x="498" y="111"/>
                      </a:lnTo>
                      <a:lnTo>
                        <a:pt x="590" y="74"/>
                      </a:lnTo>
                      <a:lnTo>
                        <a:pt x="679" y="37"/>
                      </a:lnTo>
                      <a:lnTo>
                        <a:pt x="770" y="0"/>
                      </a:lnTo>
                      <a:lnTo>
                        <a:pt x="676" y="28"/>
                      </a:lnTo>
                      <a:lnTo>
                        <a:pt x="584" y="60"/>
                      </a:lnTo>
                      <a:lnTo>
                        <a:pt x="490" y="91"/>
                      </a:lnTo>
                      <a:lnTo>
                        <a:pt x="398" y="123"/>
                      </a:lnTo>
                      <a:lnTo>
                        <a:pt x="398" y="123"/>
                      </a:lnTo>
                      <a:lnTo>
                        <a:pt x="212" y="186"/>
                      </a:lnTo>
                      <a:lnTo>
                        <a:pt x="63" y="237"/>
                      </a:lnTo>
                      <a:lnTo>
                        <a:pt x="31" y="237"/>
                      </a:lnTo>
                      <a:lnTo>
                        <a:pt x="31" y="237"/>
                      </a:lnTo>
                      <a:lnTo>
                        <a:pt x="31" y="237"/>
                      </a:lnTo>
                      <a:lnTo>
                        <a:pt x="31" y="237"/>
                      </a:lnTo>
                      <a:lnTo>
                        <a:pt x="20" y="240"/>
                      </a:lnTo>
                      <a:lnTo>
                        <a:pt x="8" y="249"/>
                      </a:lnTo>
                      <a:lnTo>
                        <a:pt x="3" y="260"/>
                      </a:lnTo>
                      <a:lnTo>
                        <a:pt x="0" y="272"/>
                      </a:lnTo>
                      <a:lnTo>
                        <a:pt x="0" y="973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5" y="1687"/>
                      </a:lnTo>
                      <a:lnTo>
                        <a:pt x="11" y="1695"/>
                      </a:lnTo>
                      <a:lnTo>
                        <a:pt x="20" y="1701"/>
                      </a:lnTo>
                      <a:lnTo>
                        <a:pt x="31" y="1704"/>
                      </a:lnTo>
                      <a:lnTo>
                        <a:pt x="175" y="1701"/>
                      </a:lnTo>
                      <a:lnTo>
                        <a:pt x="318" y="1701"/>
                      </a:lnTo>
                      <a:lnTo>
                        <a:pt x="607" y="1698"/>
                      </a:lnTo>
                      <a:lnTo>
                        <a:pt x="894" y="1695"/>
                      </a:lnTo>
                      <a:lnTo>
                        <a:pt x="1180" y="1692"/>
                      </a:lnTo>
                      <a:lnTo>
                        <a:pt x="1466" y="1690"/>
                      </a:lnTo>
                      <a:lnTo>
                        <a:pt x="1756" y="1684"/>
                      </a:lnTo>
                      <a:lnTo>
                        <a:pt x="2042" y="1681"/>
                      </a:lnTo>
                      <a:lnTo>
                        <a:pt x="2329" y="1675"/>
                      </a:lnTo>
                      <a:lnTo>
                        <a:pt x="2042" y="1670"/>
                      </a:lnTo>
                      <a:lnTo>
                        <a:pt x="1756" y="1664"/>
                      </a:lnTo>
                      <a:lnTo>
                        <a:pt x="1466" y="1658"/>
                      </a:lnTo>
                      <a:lnTo>
                        <a:pt x="1180" y="1655"/>
                      </a:lnTo>
                      <a:lnTo>
                        <a:pt x="894" y="1652"/>
                      </a:lnTo>
                      <a:lnTo>
                        <a:pt x="607" y="1649"/>
                      </a:lnTo>
                      <a:lnTo>
                        <a:pt x="318" y="1647"/>
                      </a:lnTo>
                      <a:lnTo>
                        <a:pt x="175" y="1647"/>
                      </a:lnTo>
                      <a:lnTo>
                        <a:pt x="60" y="1647"/>
                      </a:lnTo>
                      <a:lnTo>
                        <a:pt x="63" y="973"/>
                      </a:lnTo>
                      <a:lnTo>
                        <a:pt x="66" y="306"/>
                      </a:lnTo>
                      <a:lnTo>
                        <a:pt x="364" y="306"/>
                      </a:lnTo>
                      <a:lnTo>
                        <a:pt x="696" y="306"/>
                      </a:lnTo>
                      <a:lnTo>
                        <a:pt x="999" y="303"/>
                      </a:lnTo>
                      <a:lnTo>
                        <a:pt x="1031" y="303"/>
                      </a:lnTo>
                      <a:lnTo>
                        <a:pt x="1363" y="306"/>
                      </a:lnTo>
                      <a:lnTo>
                        <a:pt x="1695" y="306"/>
                      </a:lnTo>
                      <a:lnTo>
                        <a:pt x="1862" y="303"/>
                      </a:lnTo>
                      <a:lnTo>
                        <a:pt x="2027" y="303"/>
                      </a:lnTo>
                      <a:lnTo>
                        <a:pt x="2194" y="300"/>
                      </a:lnTo>
                      <a:lnTo>
                        <a:pt x="2277" y="300"/>
                      </a:lnTo>
                      <a:lnTo>
                        <a:pt x="2360" y="300"/>
                      </a:lnTo>
                      <a:lnTo>
                        <a:pt x="2394" y="298"/>
                      </a:lnTo>
                      <a:lnTo>
                        <a:pt x="2669" y="298"/>
                      </a:lnTo>
                      <a:lnTo>
                        <a:pt x="2669" y="446"/>
                      </a:lnTo>
                      <a:lnTo>
                        <a:pt x="2672" y="624"/>
                      </a:lnTo>
                      <a:lnTo>
                        <a:pt x="2672" y="624"/>
                      </a:lnTo>
                      <a:lnTo>
                        <a:pt x="2678" y="973"/>
                      </a:lnTo>
                      <a:lnTo>
                        <a:pt x="2678" y="973"/>
                      </a:lnTo>
                      <a:lnTo>
                        <a:pt x="2683" y="1323"/>
                      </a:lnTo>
                      <a:lnTo>
                        <a:pt x="2689" y="1498"/>
                      </a:lnTo>
                      <a:lnTo>
                        <a:pt x="2692" y="1675"/>
                      </a:lnTo>
                      <a:lnTo>
                        <a:pt x="2698" y="1498"/>
                      </a:lnTo>
                      <a:lnTo>
                        <a:pt x="2701" y="1323"/>
                      </a:lnTo>
                      <a:lnTo>
                        <a:pt x="2701" y="1323"/>
                      </a:lnTo>
                      <a:lnTo>
                        <a:pt x="2706" y="973"/>
                      </a:lnTo>
                      <a:lnTo>
                        <a:pt x="2706" y="973"/>
                      </a:lnTo>
                      <a:lnTo>
                        <a:pt x="2712" y="624"/>
                      </a:lnTo>
                      <a:lnTo>
                        <a:pt x="2715" y="446"/>
                      </a:lnTo>
                      <a:lnTo>
                        <a:pt x="2718" y="272"/>
                      </a:lnTo>
                      <a:lnTo>
                        <a:pt x="2718" y="272"/>
                      </a:lnTo>
                      <a:lnTo>
                        <a:pt x="2718" y="272"/>
                      </a:lnTo>
                      <a:lnTo>
                        <a:pt x="2715" y="263"/>
                      </a:lnTo>
                      <a:lnTo>
                        <a:pt x="2709" y="254"/>
                      </a:lnTo>
                      <a:lnTo>
                        <a:pt x="2704" y="249"/>
                      </a:lnTo>
                      <a:lnTo>
                        <a:pt x="2692" y="24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</p:grpSp>
          <p:grpSp>
            <p:nvGrpSpPr>
              <p:cNvPr id="809" name="Group 808"/>
              <p:cNvGrpSpPr/>
              <p:nvPr/>
            </p:nvGrpSpPr>
            <p:grpSpPr>
              <a:xfrm>
                <a:off x="7676194" y="2147978"/>
                <a:ext cx="447722" cy="280824"/>
                <a:chOff x="5131726" y="1574482"/>
                <a:chExt cx="659341" cy="413558"/>
              </a:xfrm>
              <a:solidFill>
                <a:schemeClr val="tx1"/>
              </a:solidFill>
            </p:grpSpPr>
            <p:sp>
              <p:nvSpPr>
                <p:cNvPr id="810" name="Freeform 73"/>
                <p:cNvSpPr>
                  <a:spLocks noChangeArrowheads="1"/>
                </p:cNvSpPr>
                <p:nvPr/>
              </p:nvSpPr>
              <p:spPr bwMode="auto">
                <a:xfrm>
                  <a:off x="5262098" y="1669770"/>
                  <a:ext cx="399666" cy="282117"/>
                </a:xfrm>
                <a:custGeom>
                  <a:avLst/>
                  <a:gdLst>
                    <a:gd name="T0" fmla="*/ 6 w 1651"/>
                    <a:gd name="T1" fmla="*/ 868 h 1162"/>
                    <a:gd name="T2" fmla="*/ 49 w 1651"/>
                    <a:gd name="T3" fmla="*/ 963 h 1162"/>
                    <a:gd name="T4" fmla="*/ 267 w 1651"/>
                    <a:gd name="T5" fmla="*/ 1083 h 1162"/>
                    <a:gd name="T6" fmla="*/ 745 w 1651"/>
                    <a:gd name="T7" fmla="*/ 1158 h 1162"/>
                    <a:gd name="T8" fmla="*/ 1229 w 1651"/>
                    <a:gd name="T9" fmla="*/ 1123 h 1162"/>
                    <a:gd name="T10" fmla="*/ 1558 w 1651"/>
                    <a:gd name="T11" fmla="*/ 1000 h 1162"/>
                    <a:gd name="T12" fmla="*/ 1621 w 1651"/>
                    <a:gd name="T13" fmla="*/ 937 h 1162"/>
                    <a:gd name="T14" fmla="*/ 1647 w 1651"/>
                    <a:gd name="T15" fmla="*/ 774 h 1162"/>
                    <a:gd name="T16" fmla="*/ 1650 w 1651"/>
                    <a:gd name="T17" fmla="*/ 373 h 1162"/>
                    <a:gd name="T18" fmla="*/ 1633 w 1651"/>
                    <a:gd name="T19" fmla="*/ 221 h 1162"/>
                    <a:gd name="T20" fmla="*/ 1484 w 1651"/>
                    <a:gd name="T21" fmla="*/ 101 h 1162"/>
                    <a:gd name="T22" fmla="*/ 1117 w 1651"/>
                    <a:gd name="T23" fmla="*/ 12 h 1162"/>
                    <a:gd name="T24" fmla="*/ 928 w 1651"/>
                    <a:gd name="T25" fmla="*/ 3 h 1162"/>
                    <a:gd name="T26" fmla="*/ 1309 w 1651"/>
                    <a:gd name="T27" fmla="*/ 63 h 1162"/>
                    <a:gd name="T28" fmla="*/ 1555 w 1651"/>
                    <a:gd name="T29" fmla="*/ 175 h 1162"/>
                    <a:gd name="T30" fmla="*/ 1613 w 1651"/>
                    <a:gd name="T31" fmla="*/ 255 h 1162"/>
                    <a:gd name="T32" fmla="*/ 1613 w 1651"/>
                    <a:gd name="T33" fmla="*/ 293 h 1162"/>
                    <a:gd name="T34" fmla="*/ 1538 w 1651"/>
                    <a:gd name="T35" fmla="*/ 378 h 1162"/>
                    <a:gd name="T36" fmla="*/ 1223 w 1651"/>
                    <a:gd name="T37" fmla="*/ 490 h 1162"/>
                    <a:gd name="T38" fmla="*/ 745 w 1651"/>
                    <a:gd name="T39" fmla="*/ 524 h 1162"/>
                    <a:gd name="T40" fmla="*/ 209 w 1651"/>
                    <a:gd name="T41" fmla="*/ 430 h 1162"/>
                    <a:gd name="T42" fmla="*/ 52 w 1651"/>
                    <a:gd name="T43" fmla="*/ 321 h 1162"/>
                    <a:gd name="T44" fmla="*/ 37 w 1651"/>
                    <a:gd name="T45" fmla="*/ 261 h 1162"/>
                    <a:gd name="T46" fmla="*/ 120 w 1651"/>
                    <a:gd name="T47" fmla="*/ 155 h 1162"/>
                    <a:gd name="T48" fmla="*/ 338 w 1651"/>
                    <a:gd name="T49" fmla="*/ 63 h 1162"/>
                    <a:gd name="T50" fmla="*/ 719 w 1651"/>
                    <a:gd name="T51" fmla="*/ 3 h 1162"/>
                    <a:gd name="T52" fmla="*/ 530 w 1651"/>
                    <a:gd name="T53" fmla="*/ 12 h 1162"/>
                    <a:gd name="T54" fmla="*/ 163 w 1651"/>
                    <a:gd name="T55" fmla="*/ 104 h 1162"/>
                    <a:gd name="T56" fmla="*/ 26 w 1651"/>
                    <a:gd name="T57" fmla="*/ 204 h 1162"/>
                    <a:gd name="T58" fmla="*/ 6 w 1651"/>
                    <a:gd name="T59" fmla="*/ 255 h 1162"/>
                    <a:gd name="T60" fmla="*/ 0 w 1651"/>
                    <a:gd name="T61" fmla="*/ 470 h 1162"/>
                    <a:gd name="T62" fmla="*/ 92 w 1651"/>
                    <a:gd name="T63" fmla="*/ 407 h 1162"/>
                    <a:gd name="T64" fmla="*/ 421 w 1651"/>
                    <a:gd name="T65" fmla="*/ 527 h 1162"/>
                    <a:gd name="T66" fmla="*/ 908 w 1651"/>
                    <a:gd name="T67" fmla="*/ 565 h 1162"/>
                    <a:gd name="T68" fmla="*/ 1458 w 1651"/>
                    <a:gd name="T69" fmla="*/ 461 h 1162"/>
                    <a:gd name="T70" fmla="*/ 1613 w 1651"/>
                    <a:gd name="T71" fmla="*/ 356 h 1162"/>
                    <a:gd name="T72" fmla="*/ 1613 w 1651"/>
                    <a:gd name="T73" fmla="*/ 674 h 1162"/>
                    <a:gd name="T74" fmla="*/ 1573 w 1651"/>
                    <a:gd name="T75" fmla="*/ 745 h 1162"/>
                    <a:gd name="T76" fmla="*/ 1315 w 1651"/>
                    <a:gd name="T77" fmla="*/ 639 h 1162"/>
                    <a:gd name="T78" fmla="*/ 931 w 1651"/>
                    <a:gd name="T79" fmla="*/ 593 h 1162"/>
                    <a:gd name="T80" fmla="*/ 1117 w 1651"/>
                    <a:gd name="T81" fmla="*/ 616 h 1162"/>
                    <a:gd name="T82" fmla="*/ 1475 w 1651"/>
                    <a:gd name="T83" fmla="*/ 719 h 1162"/>
                    <a:gd name="T84" fmla="*/ 1604 w 1651"/>
                    <a:gd name="T85" fmla="*/ 828 h 1162"/>
                    <a:gd name="T86" fmla="*/ 1615 w 1651"/>
                    <a:gd name="T87" fmla="*/ 865 h 1162"/>
                    <a:gd name="T88" fmla="*/ 1598 w 1651"/>
                    <a:gd name="T89" fmla="*/ 914 h 1162"/>
                    <a:gd name="T90" fmla="*/ 1444 w 1651"/>
                    <a:gd name="T91" fmla="*/ 1023 h 1162"/>
                    <a:gd name="T92" fmla="*/ 985 w 1651"/>
                    <a:gd name="T93" fmla="*/ 1114 h 1162"/>
                    <a:gd name="T94" fmla="*/ 507 w 1651"/>
                    <a:gd name="T95" fmla="*/ 1097 h 1162"/>
                    <a:gd name="T96" fmla="*/ 112 w 1651"/>
                    <a:gd name="T97" fmla="*/ 974 h 1162"/>
                    <a:gd name="T98" fmla="*/ 35 w 1651"/>
                    <a:gd name="T99" fmla="*/ 871 h 1162"/>
                    <a:gd name="T100" fmla="*/ 37 w 1651"/>
                    <a:gd name="T101" fmla="*/ 848 h 1162"/>
                    <a:gd name="T102" fmla="*/ 120 w 1651"/>
                    <a:gd name="T103" fmla="*/ 751 h 1162"/>
                    <a:gd name="T104" fmla="*/ 338 w 1651"/>
                    <a:gd name="T105" fmla="*/ 659 h 1162"/>
                    <a:gd name="T106" fmla="*/ 719 w 1651"/>
                    <a:gd name="T107" fmla="*/ 596 h 1162"/>
                    <a:gd name="T108" fmla="*/ 530 w 1651"/>
                    <a:gd name="T109" fmla="*/ 605 h 1162"/>
                    <a:gd name="T110" fmla="*/ 163 w 1651"/>
                    <a:gd name="T111" fmla="*/ 697 h 1162"/>
                    <a:gd name="T112" fmla="*/ 37 w 1651"/>
                    <a:gd name="T113" fmla="*/ 785 h 1162"/>
                    <a:gd name="T114" fmla="*/ 40 w 1651"/>
                    <a:gd name="T115" fmla="*/ 470 h 1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51" h="1162">
                      <a:moveTo>
                        <a:pt x="3" y="774"/>
                      </a:moveTo>
                      <a:lnTo>
                        <a:pt x="3" y="774"/>
                      </a:lnTo>
                      <a:lnTo>
                        <a:pt x="6" y="860"/>
                      </a:lnTo>
                      <a:lnTo>
                        <a:pt x="6" y="862"/>
                      </a:lnTo>
                      <a:lnTo>
                        <a:pt x="6" y="865"/>
                      </a:lnTo>
                      <a:lnTo>
                        <a:pt x="6" y="865"/>
                      </a:lnTo>
                      <a:lnTo>
                        <a:pt x="3" y="865"/>
                      </a:lnTo>
                      <a:lnTo>
                        <a:pt x="6" y="868"/>
                      </a:lnTo>
                      <a:lnTo>
                        <a:pt x="6" y="874"/>
                      </a:lnTo>
                      <a:lnTo>
                        <a:pt x="6" y="874"/>
                      </a:lnTo>
                      <a:lnTo>
                        <a:pt x="9" y="894"/>
                      </a:lnTo>
                      <a:lnTo>
                        <a:pt x="15" y="914"/>
                      </a:lnTo>
                      <a:lnTo>
                        <a:pt x="15" y="914"/>
                      </a:lnTo>
                      <a:lnTo>
                        <a:pt x="23" y="931"/>
                      </a:lnTo>
                      <a:lnTo>
                        <a:pt x="35" y="949"/>
                      </a:lnTo>
                      <a:lnTo>
                        <a:pt x="49" y="963"/>
                      </a:lnTo>
                      <a:lnTo>
                        <a:pt x="63" y="977"/>
                      </a:lnTo>
                      <a:lnTo>
                        <a:pt x="63" y="977"/>
                      </a:lnTo>
                      <a:lnTo>
                        <a:pt x="92" y="1000"/>
                      </a:lnTo>
                      <a:lnTo>
                        <a:pt x="126" y="1023"/>
                      </a:lnTo>
                      <a:lnTo>
                        <a:pt x="158" y="1040"/>
                      </a:lnTo>
                      <a:lnTo>
                        <a:pt x="195" y="1054"/>
                      </a:lnTo>
                      <a:lnTo>
                        <a:pt x="195" y="1054"/>
                      </a:lnTo>
                      <a:lnTo>
                        <a:pt x="267" y="1083"/>
                      </a:lnTo>
                      <a:lnTo>
                        <a:pt x="344" y="1106"/>
                      </a:lnTo>
                      <a:lnTo>
                        <a:pt x="344" y="1106"/>
                      </a:lnTo>
                      <a:lnTo>
                        <a:pt x="421" y="1123"/>
                      </a:lnTo>
                      <a:lnTo>
                        <a:pt x="501" y="1138"/>
                      </a:lnTo>
                      <a:lnTo>
                        <a:pt x="501" y="1138"/>
                      </a:lnTo>
                      <a:lnTo>
                        <a:pt x="581" y="1146"/>
                      </a:lnTo>
                      <a:lnTo>
                        <a:pt x="662" y="1155"/>
                      </a:lnTo>
                      <a:lnTo>
                        <a:pt x="745" y="1158"/>
                      </a:lnTo>
                      <a:lnTo>
                        <a:pt x="825" y="1161"/>
                      </a:lnTo>
                      <a:lnTo>
                        <a:pt x="825" y="1161"/>
                      </a:lnTo>
                      <a:lnTo>
                        <a:pt x="908" y="1158"/>
                      </a:lnTo>
                      <a:lnTo>
                        <a:pt x="988" y="1155"/>
                      </a:lnTo>
                      <a:lnTo>
                        <a:pt x="1071" y="1146"/>
                      </a:lnTo>
                      <a:lnTo>
                        <a:pt x="1151" y="1138"/>
                      </a:lnTo>
                      <a:lnTo>
                        <a:pt x="1151" y="1138"/>
                      </a:lnTo>
                      <a:lnTo>
                        <a:pt x="1229" y="1123"/>
                      </a:lnTo>
                      <a:lnTo>
                        <a:pt x="1306" y="1106"/>
                      </a:lnTo>
                      <a:lnTo>
                        <a:pt x="1384" y="1083"/>
                      </a:lnTo>
                      <a:lnTo>
                        <a:pt x="1458" y="1054"/>
                      </a:lnTo>
                      <a:lnTo>
                        <a:pt x="1458" y="1054"/>
                      </a:lnTo>
                      <a:lnTo>
                        <a:pt x="1492" y="1040"/>
                      </a:lnTo>
                      <a:lnTo>
                        <a:pt x="1527" y="1020"/>
                      </a:lnTo>
                      <a:lnTo>
                        <a:pt x="1527" y="1020"/>
                      </a:lnTo>
                      <a:lnTo>
                        <a:pt x="1558" y="1000"/>
                      </a:lnTo>
                      <a:lnTo>
                        <a:pt x="1590" y="974"/>
                      </a:lnTo>
                      <a:lnTo>
                        <a:pt x="1590" y="974"/>
                      </a:lnTo>
                      <a:lnTo>
                        <a:pt x="1604" y="960"/>
                      </a:lnTo>
                      <a:lnTo>
                        <a:pt x="1621" y="940"/>
                      </a:lnTo>
                      <a:lnTo>
                        <a:pt x="1621" y="940"/>
                      </a:lnTo>
                      <a:lnTo>
                        <a:pt x="1621" y="940"/>
                      </a:lnTo>
                      <a:lnTo>
                        <a:pt x="1621" y="937"/>
                      </a:lnTo>
                      <a:lnTo>
                        <a:pt x="1621" y="937"/>
                      </a:lnTo>
                      <a:lnTo>
                        <a:pt x="1636" y="911"/>
                      </a:lnTo>
                      <a:lnTo>
                        <a:pt x="1636" y="911"/>
                      </a:lnTo>
                      <a:lnTo>
                        <a:pt x="1644" y="888"/>
                      </a:lnTo>
                      <a:lnTo>
                        <a:pt x="1644" y="888"/>
                      </a:lnTo>
                      <a:lnTo>
                        <a:pt x="1644" y="865"/>
                      </a:lnTo>
                      <a:lnTo>
                        <a:pt x="1644" y="865"/>
                      </a:lnTo>
                      <a:lnTo>
                        <a:pt x="1647" y="774"/>
                      </a:lnTo>
                      <a:lnTo>
                        <a:pt x="1647" y="774"/>
                      </a:lnTo>
                      <a:lnTo>
                        <a:pt x="1650" y="674"/>
                      </a:lnTo>
                      <a:lnTo>
                        <a:pt x="1650" y="674"/>
                      </a:lnTo>
                      <a:lnTo>
                        <a:pt x="1650" y="573"/>
                      </a:lnTo>
                      <a:lnTo>
                        <a:pt x="1650" y="573"/>
                      </a:lnTo>
                      <a:lnTo>
                        <a:pt x="1650" y="470"/>
                      </a:lnTo>
                      <a:lnTo>
                        <a:pt x="1650" y="470"/>
                      </a:lnTo>
                      <a:lnTo>
                        <a:pt x="1650" y="373"/>
                      </a:lnTo>
                      <a:lnTo>
                        <a:pt x="1650" y="373"/>
                      </a:lnTo>
                      <a:lnTo>
                        <a:pt x="1647" y="281"/>
                      </a:lnTo>
                      <a:lnTo>
                        <a:pt x="1647" y="281"/>
                      </a:lnTo>
                      <a:lnTo>
                        <a:pt x="1644" y="255"/>
                      </a:lnTo>
                      <a:lnTo>
                        <a:pt x="1644" y="255"/>
                      </a:lnTo>
                      <a:lnTo>
                        <a:pt x="1638" y="232"/>
                      </a:lnTo>
                      <a:lnTo>
                        <a:pt x="1638" y="232"/>
                      </a:lnTo>
                      <a:lnTo>
                        <a:pt x="1633" y="221"/>
                      </a:lnTo>
                      <a:lnTo>
                        <a:pt x="1633" y="221"/>
                      </a:lnTo>
                      <a:lnTo>
                        <a:pt x="1618" y="198"/>
                      </a:lnTo>
                      <a:lnTo>
                        <a:pt x="1598" y="175"/>
                      </a:lnTo>
                      <a:lnTo>
                        <a:pt x="1598" y="175"/>
                      </a:lnTo>
                      <a:lnTo>
                        <a:pt x="1573" y="152"/>
                      </a:lnTo>
                      <a:lnTo>
                        <a:pt x="1544" y="132"/>
                      </a:lnTo>
                      <a:lnTo>
                        <a:pt x="1544" y="132"/>
                      </a:lnTo>
                      <a:lnTo>
                        <a:pt x="1515" y="115"/>
                      </a:lnTo>
                      <a:lnTo>
                        <a:pt x="1484" y="101"/>
                      </a:lnTo>
                      <a:lnTo>
                        <a:pt x="1426" y="78"/>
                      </a:lnTo>
                      <a:lnTo>
                        <a:pt x="1426" y="78"/>
                      </a:lnTo>
                      <a:lnTo>
                        <a:pt x="1369" y="60"/>
                      </a:lnTo>
                      <a:lnTo>
                        <a:pt x="1315" y="43"/>
                      </a:lnTo>
                      <a:lnTo>
                        <a:pt x="1260" y="32"/>
                      </a:lnTo>
                      <a:lnTo>
                        <a:pt x="1209" y="23"/>
                      </a:lnTo>
                      <a:lnTo>
                        <a:pt x="1209" y="23"/>
                      </a:lnTo>
                      <a:lnTo>
                        <a:pt x="1117" y="12"/>
                      </a:lnTo>
                      <a:lnTo>
                        <a:pt x="1040" y="3"/>
                      </a:lnTo>
                      <a:lnTo>
                        <a:pt x="1040" y="3"/>
                      </a:lnTo>
                      <a:lnTo>
                        <a:pt x="977" y="0"/>
                      </a:lnTo>
                      <a:lnTo>
                        <a:pt x="931" y="0"/>
                      </a:lnTo>
                      <a:lnTo>
                        <a:pt x="931" y="0"/>
                      </a:lnTo>
                      <a:lnTo>
                        <a:pt x="891" y="0"/>
                      </a:lnTo>
                      <a:lnTo>
                        <a:pt x="891" y="0"/>
                      </a:lnTo>
                      <a:lnTo>
                        <a:pt x="928" y="3"/>
                      </a:lnTo>
                      <a:lnTo>
                        <a:pt x="928" y="3"/>
                      </a:lnTo>
                      <a:lnTo>
                        <a:pt x="1040" y="12"/>
                      </a:lnTo>
                      <a:lnTo>
                        <a:pt x="1040" y="12"/>
                      </a:lnTo>
                      <a:lnTo>
                        <a:pt x="1117" y="23"/>
                      </a:lnTo>
                      <a:lnTo>
                        <a:pt x="1206" y="40"/>
                      </a:lnTo>
                      <a:lnTo>
                        <a:pt x="1206" y="40"/>
                      </a:lnTo>
                      <a:lnTo>
                        <a:pt x="1258" y="49"/>
                      </a:lnTo>
                      <a:lnTo>
                        <a:pt x="1309" y="63"/>
                      </a:lnTo>
                      <a:lnTo>
                        <a:pt x="1363" y="81"/>
                      </a:lnTo>
                      <a:lnTo>
                        <a:pt x="1418" y="101"/>
                      </a:lnTo>
                      <a:lnTo>
                        <a:pt x="1418" y="101"/>
                      </a:lnTo>
                      <a:lnTo>
                        <a:pt x="1475" y="123"/>
                      </a:lnTo>
                      <a:lnTo>
                        <a:pt x="1501" y="138"/>
                      </a:lnTo>
                      <a:lnTo>
                        <a:pt x="1530" y="155"/>
                      </a:lnTo>
                      <a:lnTo>
                        <a:pt x="1530" y="155"/>
                      </a:lnTo>
                      <a:lnTo>
                        <a:pt x="1555" y="175"/>
                      </a:lnTo>
                      <a:lnTo>
                        <a:pt x="1578" y="195"/>
                      </a:lnTo>
                      <a:lnTo>
                        <a:pt x="1578" y="195"/>
                      </a:lnTo>
                      <a:lnTo>
                        <a:pt x="1598" y="221"/>
                      </a:lnTo>
                      <a:lnTo>
                        <a:pt x="1604" y="232"/>
                      </a:lnTo>
                      <a:lnTo>
                        <a:pt x="1610" y="247"/>
                      </a:lnTo>
                      <a:lnTo>
                        <a:pt x="1610" y="247"/>
                      </a:lnTo>
                      <a:lnTo>
                        <a:pt x="1613" y="255"/>
                      </a:lnTo>
                      <a:lnTo>
                        <a:pt x="1613" y="255"/>
                      </a:lnTo>
                      <a:lnTo>
                        <a:pt x="1613" y="261"/>
                      </a:lnTo>
                      <a:lnTo>
                        <a:pt x="1615" y="270"/>
                      </a:lnTo>
                      <a:lnTo>
                        <a:pt x="1615" y="270"/>
                      </a:lnTo>
                      <a:lnTo>
                        <a:pt x="1615" y="272"/>
                      </a:lnTo>
                      <a:lnTo>
                        <a:pt x="1615" y="272"/>
                      </a:lnTo>
                      <a:lnTo>
                        <a:pt x="1613" y="275"/>
                      </a:lnTo>
                      <a:lnTo>
                        <a:pt x="1613" y="284"/>
                      </a:lnTo>
                      <a:lnTo>
                        <a:pt x="1613" y="293"/>
                      </a:lnTo>
                      <a:lnTo>
                        <a:pt x="1613" y="293"/>
                      </a:lnTo>
                      <a:lnTo>
                        <a:pt x="1607" y="307"/>
                      </a:lnTo>
                      <a:lnTo>
                        <a:pt x="1607" y="307"/>
                      </a:lnTo>
                      <a:lnTo>
                        <a:pt x="1598" y="318"/>
                      </a:lnTo>
                      <a:lnTo>
                        <a:pt x="1590" y="333"/>
                      </a:lnTo>
                      <a:lnTo>
                        <a:pt x="1567" y="356"/>
                      </a:lnTo>
                      <a:lnTo>
                        <a:pt x="1567" y="356"/>
                      </a:lnTo>
                      <a:lnTo>
                        <a:pt x="1538" y="378"/>
                      </a:lnTo>
                      <a:lnTo>
                        <a:pt x="1510" y="396"/>
                      </a:lnTo>
                      <a:lnTo>
                        <a:pt x="1478" y="413"/>
                      </a:lnTo>
                      <a:lnTo>
                        <a:pt x="1444" y="427"/>
                      </a:lnTo>
                      <a:lnTo>
                        <a:pt x="1444" y="427"/>
                      </a:lnTo>
                      <a:lnTo>
                        <a:pt x="1372" y="453"/>
                      </a:lnTo>
                      <a:lnTo>
                        <a:pt x="1297" y="473"/>
                      </a:lnTo>
                      <a:lnTo>
                        <a:pt x="1297" y="473"/>
                      </a:lnTo>
                      <a:lnTo>
                        <a:pt x="1223" y="490"/>
                      </a:lnTo>
                      <a:lnTo>
                        <a:pt x="1146" y="504"/>
                      </a:lnTo>
                      <a:lnTo>
                        <a:pt x="1146" y="504"/>
                      </a:lnTo>
                      <a:lnTo>
                        <a:pt x="1066" y="513"/>
                      </a:lnTo>
                      <a:lnTo>
                        <a:pt x="985" y="522"/>
                      </a:lnTo>
                      <a:lnTo>
                        <a:pt x="905" y="524"/>
                      </a:lnTo>
                      <a:lnTo>
                        <a:pt x="825" y="524"/>
                      </a:lnTo>
                      <a:lnTo>
                        <a:pt x="825" y="524"/>
                      </a:lnTo>
                      <a:lnTo>
                        <a:pt x="745" y="524"/>
                      </a:lnTo>
                      <a:lnTo>
                        <a:pt x="665" y="522"/>
                      </a:lnTo>
                      <a:lnTo>
                        <a:pt x="584" y="513"/>
                      </a:lnTo>
                      <a:lnTo>
                        <a:pt x="507" y="504"/>
                      </a:lnTo>
                      <a:lnTo>
                        <a:pt x="507" y="504"/>
                      </a:lnTo>
                      <a:lnTo>
                        <a:pt x="430" y="490"/>
                      </a:lnTo>
                      <a:lnTo>
                        <a:pt x="353" y="476"/>
                      </a:lnTo>
                      <a:lnTo>
                        <a:pt x="278" y="453"/>
                      </a:lnTo>
                      <a:lnTo>
                        <a:pt x="209" y="430"/>
                      </a:lnTo>
                      <a:lnTo>
                        <a:pt x="209" y="430"/>
                      </a:lnTo>
                      <a:lnTo>
                        <a:pt x="175" y="413"/>
                      </a:lnTo>
                      <a:lnTo>
                        <a:pt x="141" y="398"/>
                      </a:lnTo>
                      <a:lnTo>
                        <a:pt x="112" y="378"/>
                      </a:lnTo>
                      <a:lnTo>
                        <a:pt x="83" y="359"/>
                      </a:lnTo>
                      <a:lnTo>
                        <a:pt x="83" y="359"/>
                      </a:lnTo>
                      <a:lnTo>
                        <a:pt x="60" y="333"/>
                      </a:lnTo>
                      <a:lnTo>
                        <a:pt x="52" y="321"/>
                      </a:lnTo>
                      <a:lnTo>
                        <a:pt x="43" y="307"/>
                      </a:lnTo>
                      <a:lnTo>
                        <a:pt x="43" y="307"/>
                      </a:lnTo>
                      <a:lnTo>
                        <a:pt x="37" y="296"/>
                      </a:lnTo>
                      <a:lnTo>
                        <a:pt x="37" y="281"/>
                      </a:lnTo>
                      <a:lnTo>
                        <a:pt x="37" y="281"/>
                      </a:lnTo>
                      <a:lnTo>
                        <a:pt x="37" y="281"/>
                      </a:lnTo>
                      <a:lnTo>
                        <a:pt x="37" y="261"/>
                      </a:lnTo>
                      <a:lnTo>
                        <a:pt x="37" y="261"/>
                      </a:lnTo>
                      <a:lnTo>
                        <a:pt x="40" y="244"/>
                      </a:lnTo>
                      <a:lnTo>
                        <a:pt x="40" y="244"/>
                      </a:lnTo>
                      <a:lnTo>
                        <a:pt x="46" y="232"/>
                      </a:lnTo>
                      <a:lnTo>
                        <a:pt x="52" y="218"/>
                      </a:lnTo>
                      <a:lnTo>
                        <a:pt x="72" y="195"/>
                      </a:lnTo>
                      <a:lnTo>
                        <a:pt x="72" y="195"/>
                      </a:lnTo>
                      <a:lnTo>
                        <a:pt x="95" y="175"/>
                      </a:lnTo>
                      <a:lnTo>
                        <a:pt x="120" y="155"/>
                      </a:lnTo>
                      <a:lnTo>
                        <a:pt x="120" y="155"/>
                      </a:lnTo>
                      <a:lnTo>
                        <a:pt x="146" y="141"/>
                      </a:lnTo>
                      <a:lnTo>
                        <a:pt x="175" y="126"/>
                      </a:lnTo>
                      <a:lnTo>
                        <a:pt x="229" y="101"/>
                      </a:lnTo>
                      <a:lnTo>
                        <a:pt x="229" y="101"/>
                      </a:lnTo>
                      <a:lnTo>
                        <a:pt x="287" y="81"/>
                      </a:lnTo>
                      <a:lnTo>
                        <a:pt x="338" y="63"/>
                      </a:lnTo>
                      <a:lnTo>
                        <a:pt x="338" y="63"/>
                      </a:lnTo>
                      <a:lnTo>
                        <a:pt x="393" y="49"/>
                      </a:lnTo>
                      <a:lnTo>
                        <a:pt x="441" y="40"/>
                      </a:lnTo>
                      <a:lnTo>
                        <a:pt x="441" y="40"/>
                      </a:lnTo>
                      <a:lnTo>
                        <a:pt x="533" y="23"/>
                      </a:lnTo>
                      <a:lnTo>
                        <a:pt x="610" y="12"/>
                      </a:lnTo>
                      <a:lnTo>
                        <a:pt x="610" y="12"/>
                      </a:lnTo>
                      <a:lnTo>
                        <a:pt x="719" y="3"/>
                      </a:lnTo>
                      <a:lnTo>
                        <a:pt x="719" y="3"/>
                      </a:lnTo>
                      <a:lnTo>
                        <a:pt x="756" y="0"/>
                      </a:lnTo>
                      <a:lnTo>
                        <a:pt x="756" y="0"/>
                      </a:lnTo>
                      <a:lnTo>
                        <a:pt x="719" y="0"/>
                      </a:lnTo>
                      <a:lnTo>
                        <a:pt x="719" y="0"/>
                      </a:lnTo>
                      <a:lnTo>
                        <a:pt x="670" y="0"/>
                      </a:lnTo>
                      <a:lnTo>
                        <a:pt x="607" y="3"/>
                      </a:lnTo>
                      <a:lnTo>
                        <a:pt x="607" y="3"/>
                      </a:lnTo>
                      <a:lnTo>
                        <a:pt x="530" y="12"/>
                      </a:lnTo>
                      <a:lnTo>
                        <a:pt x="438" y="23"/>
                      </a:lnTo>
                      <a:lnTo>
                        <a:pt x="438" y="23"/>
                      </a:lnTo>
                      <a:lnTo>
                        <a:pt x="387" y="35"/>
                      </a:lnTo>
                      <a:lnTo>
                        <a:pt x="335" y="46"/>
                      </a:lnTo>
                      <a:lnTo>
                        <a:pt x="278" y="60"/>
                      </a:lnTo>
                      <a:lnTo>
                        <a:pt x="221" y="78"/>
                      </a:lnTo>
                      <a:lnTo>
                        <a:pt x="221" y="78"/>
                      </a:lnTo>
                      <a:lnTo>
                        <a:pt x="163" y="104"/>
                      </a:lnTo>
                      <a:lnTo>
                        <a:pt x="135" y="118"/>
                      </a:lnTo>
                      <a:lnTo>
                        <a:pt x="106" y="135"/>
                      </a:lnTo>
                      <a:lnTo>
                        <a:pt x="106" y="135"/>
                      </a:lnTo>
                      <a:lnTo>
                        <a:pt x="78" y="152"/>
                      </a:lnTo>
                      <a:lnTo>
                        <a:pt x="49" y="178"/>
                      </a:lnTo>
                      <a:lnTo>
                        <a:pt x="49" y="178"/>
                      </a:lnTo>
                      <a:lnTo>
                        <a:pt x="37" y="189"/>
                      </a:lnTo>
                      <a:lnTo>
                        <a:pt x="26" y="204"/>
                      </a:lnTo>
                      <a:lnTo>
                        <a:pt x="17" y="221"/>
                      </a:lnTo>
                      <a:lnTo>
                        <a:pt x="9" y="241"/>
                      </a:lnTo>
                      <a:lnTo>
                        <a:pt x="9" y="241"/>
                      </a:lnTo>
                      <a:lnTo>
                        <a:pt x="6" y="249"/>
                      </a:lnTo>
                      <a:lnTo>
                        <a:pt x="6" y="249"/>
                      </a:lnTo>
                      <a:lnTo>
                        <a:pt x="6" y="252"/>
                      </a:lnTo>
                      <a:lnTo>
                        <a:pt x="6" y="255"/>
                      </a:lnTo>
                      <a:lnTo>
                        <a:pt x="6" y="255"/>
                      </a:lnTo>
                      <a:lnTo>
                        <a:pt x="3" y="281"/>
                      </a:lnTo>
                      <a:lnTo>
                        <a:pt x="3" y="281"/>
                      </a:ln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422"/>
                      </a:lnTo>
                      <a:lnTo>
                        <a:pt x="0" y="422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0" y="573"/>
                      </a:lnTo>
                      <a:lnTo>
                        <a:pt x="0" y="573"/>
                      </a:lnTo>
                      <a:lnTo>
                        <a:pt x="0" y="674"/>
                      </a:lnTo>
                      <a:lnTo>
                        <a:pt x="0" y="674"/>
                      </a:lnTo>
                      <a:lnTo>
                        <a:pt x="3" y="774"/>
                      </a:lnTo>
                      <a:close/>
                      <a:moveTo>
                        <a:pt x="63" y="381"/>
                      </a:moveTo>
                      <a:lnTo>
                        <a:pt x="63" y="381"/>
                      </a:lnTo>
                      <a:lnTo>
                        <a:pt x="92" y="407"/>
                      </a:lnTo>
                      <a:lnTo>
                        <a:pt x="126" y="427"/>
                      </a:lnTo>
                      <a:lnTo>
                        <a:pt x="158" y="444"/>
                      </a:lnTo>
                      <a:lnTo>
                        <a:pt x="195" y="461"/>
                      </a:lnTo>
                      <a:lnTo>
                        <a:pt x="195" y="461"/>
                      </a:lnTo>
                      <a:lnTo>
                        <a:pt x="267" y="490"/>
                      </a:lnTo>
                      <a:lnTo>
                        <a:pt x="344" y="510"/>
                      </a:lnTo>
                      <a:lnTo>
                        <a:pt x="344" y="510"/>
                      </a:lnTo>
                      <a:lnTo>
                        <a:pt x="421" y="527"/>
                      </a:lnTo>
                      <a:lnTo>
                        <a:pt x="501" y="542"/>
                      </a:lnTo>
                      <a:lnTo>
                        <a:pt x="501" y="542"/>
                      </a:lnTo>
                      <a:lnTo>
                        <a:pt x="581" y="553"/>
                      </a:lnTo>
                      <a:lnTo>
                        <a:pt x="662" y="559"/>
                      </a:lnTo>
                      <a:lnTo>
                        <a:pt x="745" y="565"/>
                      </a:lnTo>
                      <a:lnTo>
                        <a:pt x="825" y="568"/>
                      </a:lnTo>
                      <a:lnTo>
                        <a:pt x="825" y="568"/>
                      </a:lnTo>
                      <a:lnTo>
                        <a:pt x="908" y="565"/>
                      </a:lnTo>
                      <a:lnTo>
                        <a:pt x="988" y="559"/>
                      </a:lnTo>
                      <a:lnTo>
                        <a:pt x="1071" y="553"/>
                      </a:lnTo>
                      <a:lnTo>
                        <a:pt x="1151" y="542"/>
                      </a:lnTo>
                      <a:lnTo>
                        <a:pt x="1151" y="542"/>
                      </a:lnTo>
                      <a:lnTo>
                        <a:pt x="1229" y="527"/>
                      </a:lnTo>
                      <a:lnTo>
                        <a:pt x="1306" y="510"/>
                      </a:lnTo>
                      <a:lnTo>
                        <a:pt x="1384" y="487"/>
                      </a:lnTo>
                      <a:lnTo>
                        <a:pt x="1458" y="461"/>
                      </a:lnTo>
                      <a:lnTo>
                        <a:pt x="1458" y="461"/>
                      </a:lnTo>
                      <a:lnTo>
                        <a:pt x="1492" y="444"/>
                      </a:lnTo>
                      <a:lnTo>
                        <a:pt x="1527" y="427"/>
                      </a:lnTo>
                      <a:lnTo>
                        <a:pt x="1527" y="427"/>
                      </a:lnTo>
                      <a:lnTo>
                        <a:pt x="1558" y="407"/>
                      </a:lnTo>
                      <a:lnTo>
                        <a:pt x="1590" y="381"/>
                      </a:lnTo>
                      <a:lnTo>
                        <a:pt x="1590" y="381"/>
                      </a:lnTo>
                      <a:lnTo>
                        <a:pt x="1613" y="356"/>
                      </a:lnTo>
                      <a:lnTo>
                        <a:pt x="1613" y="356"/>
                      </a:lnTo>
                      <a:lnTo>
                        <a:pt x="1613" y="373"/>
                      </a:lnTo>
                      <a:lnTo>
                        <a:pt x="1613" y="373"/>
                      </a:lnTo>
                      <a:lnTo>
                        <a:pt x="1610" y="470"/>
                      </a:lnTo>
                      <a:lnTo>
                        <a:pt x="1610" y="470"/>
                      </a:lnTo>
                      <a:lnTo>
                        <a:pt x="1610" y="573"/>
                      </a:lnTo>
                      <a:lnTo>
                        <a:pt x="1610" y="573"/>
                      </a:lnTo>
                      <a:lnTo>
                        <a:pt x="1613" y="674"/>
                      </a:lnTo>
                      <a:lnTo>
                        <a:pt x="1613" y="674"/>
                      </a:lnTo>
                      <a:lnTo>
                        <a:pt x="1613" y="774"/>
                      </a:lnTo>
                      <a:lnTo>
                        <a:pt x="1613" y="774"/>
                      </a:lnTo>
                      <a:lnTo>
                        <a:pt x="1613" y="788"/>
                      </a:lnTo>
                      <a:lnTo>
                        <a:pt x="1613" y="788"/>
                      </a:lnTo>
                      <a:lnTo>
                        <a:pt x="1598" y="768"/>
                      </a:lnTo>
                      <a:lnTo>
                        <a:pt x="1598" y="768"/>
                      </a:lnTo>
                      <a:lnTo>
                        <a:pt x="1573" y="745"/>
                      </a:lnTo>
                      <a:lnTo>
                        <a:pt x="1544" y="728"/>
                      </a:lnTo>
                      <a:lnTo>
                        <a:pt x="1544" y="728"/>
                      </a:lnTo>
                      <a:lnTo>
                        <a:pt x="1515" y="711"/>
                      </a:lnTo>
                      <a:lnTo>
                        <a:pt x="1484" y="697"/>
                      </a:lnTo>
                      <a:lnTo>
                        <a:pt x="1426" y="674"/>
                      </a:lnTo>
                      <a:lnTo>
                        <a:pt x="1426" y="674"/>
                      </a:lnTo>
                      <a:lnTo>
                        <a:pt x="1369" y="653"/>
                      </a:lnTo>
                      <a:lnTo>
                        <a:pt x="1315" y="639"/>
                      </a:lnTo>
                      <a:lnTo>
                        <a:pt x="1260" y="628"/>
                      </a:lnTo>
                      <a:lnTo>
                        <a:pt x="1209" y="619"/>
                      </a:lnTo>
                      <a:lnTo>
                        <a:pt x="1209" y="619"/>
                      </a:lnTo>
                      <a:lnTo>
                        <a:pt x="1117" y="605"/>
                      </a:lnTo>
                      <a:lnTo>
                        <a:pt x="1040" y="599"/>
                      </a:lnTo>
                      <a:lnTo>
                        <a:pt x="1040" y="599"/>
                      </a:lnTo>
                      <a:lnTo>
                        <a:pt x="977" y="596"/>
                      </a:lnTo>
                      <a:lnTo>
                        <a:pt x="931" y="593"/>
                      </a:lnTo>
                      <a:lnTo>
                        <a:pt x="931" y="593"/>
                      </a:lnTo>
                      <a:lnTo>
                        <a:pt x="891" y="593"/>
                      </a:lnTo>
                      <a:lnTo>
                        <a:pt x="891" y="593"/>
                      </a:lnTo>
                      <a:lnTo>
                        <a:pt x="928" y="596"/>
                      </a:lnTo>
                      <a:lnTo>
                        <a:pt x="928" y="596"/>
                      </a:lnTo>
                      <a:lnTo>
                        <a:pt x="1040" y="608"/>
                      </a:lnTo>
                      <a:lnTo>
                        <a:pt x="1040" y="608"/>
                      </a:lnTo>
                      <a:lnTo>
                        <a:pt x="1117" y="616"/>
                      </a:lnTo>
                      <a:lnTo>
                        <a:pt x="1206" y="633"/>
                      </a:lnTo>
                      <a:lnTo>
                        <a:pt x="1206" y="633"/>
                      </a:lnTo>
                      <a:lnTo>
                        <a:pt x="1258" y="645"/>
                      </a:lnTo>
                      <a:lnTo>
                        <a:pt x="1309" y="656"/>
                      </a:lnTo>
                      <a:lnTo>
                        <a:pt x="1363" y="674"/>
                      </a:lnTo>
                      <a:lnTo>
                        <a:pt x="1418" y="694"/>
                      </a:lnTo>
                      <a:lnTo>
                        <a:pt x="1418" y="694"/>
                      </a:lnTo>
                      <a:lnTo>
                        <a:pt x="1475" y="719"/>
                      </a:lnTo>
                      <a:lnTo>
                        <a:pt x="1501" y="734"/>
                      </a:lnTo>
                      <a:lnTo>
                        <a:pt x="1530" y="748"/>
                      </a:lnTo>
                      <a:lnTo>
                        <a:pt x="1530" y="748"/>
                      </a:lnTo>
                      <a:lnTo>
                        <a:pt x="1555" y="768"/>
                      </a:lnTo>
                      <a:lnTo>
                        <a:pt x="1578" y="788"/>
                      </a:lnTo>
                      <a:lnTo>
                        <a:pt x="1578" y="788"/>
                      </a:lnTo>
                      <a:lnTo>
                        <a:pt x="1598" y="814"/>
                      </a:lnTo>
                      <a:lnTo>
                        <a:pt x="1604" y="828"/>
                      </a:lnTo>
                      <a:lnTo>
                        <a:pt x="1610" y="842"/>
                      </a:lnTo>
                      <a:lnTo>
                        <a:pt x="1610" y="842"/>
                      </a:lnTo>
                      <a:lnTo>
                        <a:pt x="1613" y="848"/>
                      </a:lnTo>
                      <a:lnTo>
                        <a:pt x="1613" y="848"/>
                      </a:lnTo>
                      <a:lnTo>
                        <a:pt x="1613" y="857"/>
                      </a:lnTo>
                      <a:lnTo>
                        <a:pt x="1615" y="862"/>
                      </a:lnTo>
                      <a:lnTo>
                        <a:pt x="1615" y="865"/>
                      </a:lnTo>
                      <a:lnTo>
                        <a:pt x="1615" y="865"/>
                      </a:lnTo>
                      <a:lnTo>
                        <a:pt x="1615" y="865"/>
                      </a:lnTo>
                      <a:lnTo>
                        <a:pt x="1613" y="871"/>
                      </a:lnTo>
                      <a:lnTo>
                        <a:pt x="1613" y="880"/>
                      </a:lnTo>
                      <a:lnTo>
                        <a:pt x="1613" y="886"/>
                      </a:lnTo>
                      <a:lnTo>
                        <a:pt x="1613" y="886"/>
                      </a:lnTo>
                      <a:lnTo>
                        <a:pt x="1607" y="900"/>
                      </a:lnTo>
                      <a:lnTo>
                        <a:pt x="1607" y="900"/>
                      </a:lnTo>
                      <a:lnTo>
                        <a:pt x="1598" y="914"/>
                      </a:lnTo>
                      <a:lnTo>
                        <a:pt x="1590" y="925"/>
                      </a:lnTo>
                      <a:lnTo>
                        <a:pt x="1567" y="951"/>
                      </a:lnTo>
                      <a:lnTo>
                        <a:pt x="1567" y="951"/>
                      </a:lnTo>
                      <a:lnTo>
                        <a:pt x="1538" y="971"/>
                      </a:lnTo>
                      <a:lnTo>
                        <a:pt x="1510" y="991"/>
                      </a:lnTo>
                      <a:lnTo>
                        <a:pt x="1478" y="1009"/>
                      </a:lnTo>
                      <a:lnTo>
                        <a:pt x="1444" y="1023"/>
                      </a:lnTo>
                      <a:lnTo>
                        <a:pt x="1444" y="1023"/>
                      </a:lnTo>
                      <a:lnTo>
                        <a:pt x="1372" y="1049"/>
                      </a:lnTo>
                      <a:lnTo>
                        <a:pt x="1297" y="1069"/>
                      </a:lnTo>
                      <a:lnTo>
                        <a:pt x="1297" y="1069"/>
                      </a:lnTo>
                      <a:lnTo>
                        <a:pt x="1223" y="1086"/>
                      </a:lnTo>
                      <a:lnTo>
                        <a:pt x="1146" y="1097"/>
                      </a:lnTo>
                      <a:lnTo>
                        <a:pt x="1146" y="1097"/>
                      </a:lnTo>
                      <a:lnTo>
                        <a:pt x="1066" y="1109"/>
                      </a:lnTo>
                      <a:lnTo>
                        <a:pt x="985" y="1114"/>
                      </a:lnTo>
                      <a:lnTo>
                        <a:pt x="905" y="1117"/>
                      </a:lnTo>
                      <a:lnTo>
                        <a:pt x="825" y="1120"/>
                      </a:lnTo>
                      <a:lnTo>
                        <a:pt x="825" y="1120"/>
                      </a:lnTo>
                      <a:lnTo>
                        <a:pt x="745" y="1117"/>
                      </a:lnTo>
                      <a:lnTo>
                        <a:pt x="665" y="1114"/>
                      </a:lnTo>
                      <a:lnTo>
                        <a:pt x="584" y="1109"/>
                      </a:lnTo>
                      <a:lnTo>
                        <a:pt x="507" y="1097"/>
                      </a:lnTo>
                      <a:lnTo>
                        <a:pt x="507" y="1097"/>
                      </a:lnTo>
                      <a:lnTo>
                        <a:pt x="430" y="1086"/>
                      </a:lnTo>
                      <a:lnTo>
                        <a:pt x="353" y="1069"/>
                      </a:lnTo>
                      <a:lnTo>
                        <a:pt x="278" y="1049"/>
                      </a:lnTo>
                      <a:lnTo>
                        <a:pt x="209" y="1023"/>
                      </a:lnTo>
                      <a:lnTo>
                        <a:pt x="209" y="1023"/>
                      </a:lnTo>
                      <a:lnTo>
                        <a:pt x="175" y="1009"/>
                      </a:lnTo>
                      <a:lnTo>
                        <a:pt x="141" y="991"/>
                      </a:lnTo>
                      <a:lnTo>
                        <a:pt x="112" y="974"/>
                      </a:lnTo>
                      <a:lnTo>
                        <a:pt x="83" y="951"/>
                      </a:lnTo>
                      <a:lnTo>
                        <a:pt x="83" y="951"/>
                      </a:lnTo>
                      <a:lnTo>
                        <a:pt x="60" y="928"/>
                      </a:lnTo>
                      <a:lnTo>
                        <a:pt x="52" y="914"/>
                      </a:lnTo>
                      <a:lnTo>
                        <a:pt x="43" y="900"/>
                      </a:lnTo>
                      <a:lnTo>
                        <a:pt x="43" y="900"/>
                      </a:lnTo>
                      <a:lnTo>
                        <a:pt x="37" y="886"/>
                      </a:lnTo>
                      <a:lnTo>
                        <a:pt x="35" y="871"/>
                      </a:lnTo>
                      <a:lnTo>
                        <a:pt x="35" y="868"/>
                      </a:lnTo>
                      <a:lnTo>
                        <a:pt x="35" y="865"/>
                      </a:lnTo>
                      <a:lnTo>
                        <a:pt x="35" y="865"/>
                      </a:lnTo>
                      <a:lnTo>
                        <a:pt x="35" y="865"/>
                      </a:lnTo>
                      <a:lnTo>
                        <a:pt x="35" y="857"/>
                      </a:lnTo>
                      <a:lnTo>
                        <a:pt x="35" y="857"/>
                      </a:lnTo>
                      <a:lnTo>
                        <a:pt x="37" y="848"/>
                      </a:lnTo>
                      <a:lnTo>
                        <a:pt x="37" y="848"/>
                      </a:lnTo>
                      <a:lnTo>
                        <a:pt x="37" y="842"/>
                      </a:lnTo>
                      <a:lnTo>
                        <a:pt x="37" y="842"/>
                      </a:lnTo>
                      <a:lnTo>
                        <a:pt x="43" y="828"/>
                      </a:lnTo>
                      <a:lnTo>
                        <a:pt x="52" y="814"/>
                      </a:lnTo>
                      <a:lnTo>
                        <a:pt x="72" y="791"/>
                      </a:lnTo>
                      <a:lnTo>
                        <a:pt x="72" y="791"/>
                      </a:lnTo>
                      <a:lnTo>
                        <a:pt x="95" y="768"/>
                      </a:lnTo>
                      <a:lnTo>
                        <a:pt x="120" y="751"/>
                      </a:lnTo>
                      <a:lnTo>
                        <a:pt x="120" y="751"/>
                      </a:lnTo>
                      <a:lnTo>
                        <a:pt x="146" y="734"/>
                      </a:lnTo>
                      <a:lnTo>
                        <a:pt x="175" y="719"/>
                      </a:lnTo>
                      <a:lnTo>
                        <a:pt x="229" y="694"/>
                      </a:lnTo>
                      <a:lnTo>
                        <a:pt x="229" y="694"/>
                      </a:lnTo>
                      <a:lnTo>
                        <a:pt x="287" y="674"/>
                      </a:lnTo>
                      <a:lnTo>
                        <a:pt x="338" y="659"/>
                      </a:lnTo>
                      <a:lnTo>
                        <a:pt x="338" y="659"/>
                      </a:lnTo>
                      <a:lnTo>
                        <a:pt x="393" y="645"/>
                      </a:lnTo>
                      <a:lnTo>
                        <a:pt x="441" y="633"/>
                      </a:lnTo>
                      <a:lnTo>
                        <a:pt x="441" y="633"/>
                      </a:lnTo>
                      <a:lnTo>
                        <a:pt x="533" y="616"/>
                      </a:lnTo>
                      <a:lnTo>
                        <a:pt x="610" y="608"/>
                      </a:lnTo>
                      <a:lnTo>
                        <a:pt x="610" y="608"/>
                      </a:lnTo>
                      <a:lnTo>
                        <a:pt x="719" y="596"/>
                      </a:lnTo>
                      <a:lnTo>
                        <a:pt x="719" y="596"/>
                      </a:lnTo>
                      <a:lnTo>
                        <a:pt x="756" y="593"/>
                      </a:lnTo>
                      <a:lnTo>
                        <a:pt x="756" y="593"/>
                      </a:lnTo>
                      <a:lnTo>
                        <a:pt x="719" y="593"/>
                      </a:lnTo>
                      <a:lnTo>
                        <a:pt x="719" y="593"/>
                      </a:lnTo>
                      <a:lnTo>
                        <a:pt x="670" y="596"/>
                      </a:lnTo>
                      <a:lnTo>
                        <a:pt x="607" y="599"/>
                      </a:lnTo>
                      <a:lnTo>
                        <a:pt x="607" y="599"/>
                      </a:lnTo>
                      <a:lnTo>
                        <a:pt x="530" y="605"/>
                      </a:lnTo>
                      <a:lnTo>
                        <a:pt x="438" y="619"/>
                      </a:lnTo>
                      <a:lnTo>
                        <a:pt x="438" y="619"/>
                      </a:lnTo>
                      <a:lnTo>
                        <a:pt x="387" y="628"/>
                      </a:lnTo>
                      <a:lnTo>
                        <a:pt x="335" y="639"/>
                      </a:lnTo>
                      <a:lnTo>
                        <a:pt x="278" y="653"/>
                      </a:lnTo>
                      <a:lnTo>
                        <a:pt x="221" y="674"/>
                      </a:lnTo>
                      <a:lnTo>
                        <a:pt x="221" y="674"/>
                      </a:lnTo>
                      <a:lnTo>
                        <a:pt x="163" y="697"/>
                      </a:lnTo>
                      <a:lnTo>
                        <a:pt x="135" y="711"/>
                      </a:lnTo>
                      <a:lnTo>
                        <a:pt x="106" y="728"/>
                      </a:lnTo>
                      <a:lnTo>
                        <a:pt x="106" y="728"/>
                      </a:lnTo>
                      <a:lnTo>
                        <a:pt x="78" y="748"/>
                      </a:lnTo>
                      <a:lnTo>
                        <a:pt x="49" y="771"/>
                      </a:lnTo>
                      <a:lnTo>
                        <a:pt x="49" y="771"/>
                      </a:lnTo>
                      <a:lnTo>
                        <a:pt x="37" y="785"/>
                      </a:lnTo>
                      <a:lnTo>
                        <a:pt x="37" y="785"/>
                      </a:lnTo>
                      <a:lnTo>
                        <a:pt x="37" y="774"/>
                      </a:lnTo>
                      <a:lnTo>
                        <a:pt x="37" y="774"/>
                      </a:lnTo>
                      <a:lnTo>
                        <a:pt x="40" y="674"/>
                      </a:lnTo>
                      <a:lnTo>
                        <a:pt x="40" y="674"/>
                      </a:lnTo>
                      <a:lnTo>
                        <a:pt x="40" y="573"/>
                      </a:lnTo>
                      <a:lnTo>
                        <a:pt x="40" y="573"/>
                      </a:lnTo>
                      <a:lnTo>
                        <a:pt x="40" y="470"/>
                      </a:lnTo>
                      <a:lnTo>
                        <a:pt x="40" y="470"/>
                      </a:lnTo>
                      <a:lnTo>
                        <a:pt x="40" y="422"/>
                      </a:lnTo>
                      <a:lnTo>
                        <a:pt x="40" y="422"/>
                      </a:lnTo>
                      <a:lnTo>
                        <a:pt x="37" y="373"/>
                      </a:lnTo>
                      <a:lnTo>
                        <a:pt x="37" y="373"/>
                      </a:lnTo>
                      <a:lnTo>
                        <a:pt x="37" y="359"/>
                      </a:lnTo>
                      <a:lnTo>
                        <a:pt x="37" y="359"/>
                      </a:lnTo>
                      <a:lnTo>
                        <a:pt x="63" y="3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  <p:sp>
              <p:nvSpPr>
                <p:cNvPr id="811" name="Freeform 74"/>
                <p:cNvSpPr>
                  <a:spLocks noChangeArrowheads="1"/>
                </p:cNvSpPr>
                <p:nvPr/>
              </p:nvSpPr>
              <p:spPr bwMode="auto">
                <a:xfrm>
                  <a:off x="5131726" y="1574482"/>
                  <a:ext cx="659341" cy="413558"/>
                </a:xfrm>
                <a:custGeom>
                  <a:avLst/>
                  <a:gdLst>
                    <a:gd name="T0" fmla="*/ 2692 w 2719"/>
                    <a:gd name="T1" fmla="*/ 249 h 1705"/>
                    <a:gd name="T2" fmla="*/ 2515 w 2719"/>
                    <a:gd name="T3" fmla="*/ 186 h 1705"/>
                    <a:gd name="T4" fmla="*/ 2329 w 2719"/>
                    <a:gd name="T5" fmla="*/ 123 h 1705"/>
                    <a:gd name="T6" fmla="*/ 2142 w 2719"/>
                    <a:gd name="T7" fmla="*/ 60 h 1705"/>
                    <a:gd name="T8" fmla="*/ 1953 w 2719"/>
                    <a:gd name="T9" fmla="*/ 0 h 1705"/>
                    <a:gd name="T10" fmla="*/ 2137 w 2719"/>
                    <a:gd name="T11" fmla="*/ 74 h 1705"/>
                    <a:gd name="T12" fmla="*/ 2320 w 2719"/>
                    <a:gd name="T13" fmla="*/ 149 h 1705"/>
                    <a:gd name="T14" fmla="*/ 2503 w 2719"/>
                    <a:gd name="T15" fmla="*/ 220 h 1705"/>
                    <a:gd name="T16" fmla="*/ 2394 w 2719"/>
                    <a:gd name="T17" fmla="*/ 246 h 1705"/>
                    <a:gd name="T18" fmla="*/ 2277 w 2719"/>
                    <a:gd name="T19" fmla="*/ 243 h 1705"/>
                    <a:gd name="T20" fmla="*/ 2027 w 2719"/>
                    <a:gd name="T21" fmla="*/ 240 h 1705"/>
                    <a:gd name="T22" fmla="*/ 1695 w 2719"/>
                    <a:gd name="T23" fmla="*/ 240 h 1705"/>
                    <a:gd name="T24" fmla="*/ 1031 w 2719"/>
                    <a:gd name="T25" fmla="*/ 240 h 1705"/>
                    <a:gd name="T26" fmla="*/ 696 w 2719"/>
                    <a:gd name="T27" fmla="*/ 240 h 1705"/>
                    <a:gd name="T28" fmla="*/ 177 w 2719"/>
                    <a:gd name="T29" fmla="*/ 237 h 1705"/>
                    <a:gd name="T30" fmla="*/ 223 w 2719"/>
                    <a:gd name="T31" fmla="*/ 220 h 1705"/>
                    <a:gd name="T32" fmla="*/ 498 w 2719"/>
                    <a:gd name="T33" fmla="*/ 111 h 1705"/>
                    <a:gd name="T34" fmla="*/ 679 w 2719"/>
                    <a:gd name="T35" fmla="*/ 37 h 1705"/>
                    <a:gd name="T36" fmla="*/ 676 w 2719"/>
                    <a:gd name="T37" fmla="*/ 28 h 1705"/>
                    <a:gd name="T38" fmla="*/ 490 w 2719"/>
                    <a:gd name="T39" fmla="*/ 91 h 1705"/>
                    <a:gd name="T40" fmla="*/ 398 w 2719"/>
                    <a:gd name="T41" fmla="*/ 123 h 1705"/>
                    <a:gd name="T42" fmla="*/ 63 w 2719"/>
                    <a:gd name="T43" fmla="*/ 237 h 1705"/>
                    <a:gd name="T44" fmla="*/ 31 w 2719"/>
                    <a:gd name="T45" fmla="*/ 237 h 1705"/>
                    <a:gd name="T46" fmla="*/ 31 w 2719"/>
                    <a:gd name="T47" fmla="*/ 237 h 1705"/>
                    <a:gd name="T48" fmla="*/ 8 w 2719"/>
                    <a:gd name="T49" fmla="*/ 249 h 1705"/>
                    <a:gd name="T50" fmla="*/ 0 w 2719"/>
                    <a:gd name="T51" fmla="*/ 272 h 1705"/>
                    <a:gd name="T52" fmla="*/ 3 w 2719"/>
                    <a:gd name="T53" fmla="*/ 1675 h 1705"/>
                    <a:gd name="T54" fmla="*/ 3 w 2719"/>
                    <a:gd name="T55" fmla="*/ 1675 h 1705"/>
                    <a:gd name="T56" fmla="*/ 5 w 2719"/>
                    <a:gd name="T57" fmla="*/ 1687 h 1705"/>
                    <a:gd name="T58" fmla="*/ 20 w 2719"/>
                    <a:gd name="T59" fmla="*/ 1701 h 1705"/>
                    <a:gd name="T60" fmla="*/ 175 w 2719"/>
                    <a:gd name="T61" fmla="*/ 1701 h 1705"/>
                    <a:gd name="T62" fmla="*/ 607 w 2719"/>
                    <a:gd name="T63" fmla="*/ 1698 h 1705"/>
                    <a:gd name="T64" fmla="*/ 1180 w 2719"/>
                    <a:gd name="T65" fmla="*/ 1692 h 1705"/>
                    <a:gd name="T66" fmla="*/ 1756 w 2719"/>
                    <a:gd name="T67" fmla="*/ 1684 h 1705"/>
                    <a:gd name="T68" fmla="*/ 2329 w 2719"/>
                    <a:gd name="T69" fmla="*/ 1675 h 1705"/>
                    <a:gd name="T70" fmla="*/ 1756 w 2719"/>
                    <a:gd name="T71" fmla="*/ 1664 h 1705"/>
                    <a:gd name="T72" fmla="*/ 1180 w 2719"/>
                    <a:gd name="T73" fmla="*/ 1655 h 1705"/>
                    <a:gd name="T74" fmla="*/ 607 w 2719"/>
                    <a:gd name="T75" fmla="*/ 1649 h 1705"/>
                    <a:gd name="T76" fmla="*/ 175 w 2719"/>
                    <a:gd name="T77" fmla="*/ 1647 h 1705"/>
                    <a:gd name="T78" fmla="*/ 63 w 2719"/>
                    <a:gd name="T79" fmla="*/ 973 h 1705"/>
                    <a:gd name="T80" fmla="*/ 364 w 2719"/>
                    <a:gd name="T81" fmla="*/ 306 h 1705"/>
                    <a:gd name="T82" fmla="*/ 999 w 2719"/>
                    <a:gd name="T83" fmla="*/ 303 h 1705"/>
                    <a:gd name="T84" fmla="*/ 1363 w 2719"/>
                    <a:gd name="T85" fmla="*/ 306 h 1705"/>
                    <a:gd name="T86" fmla="*/ 1862 w 2719"/>
                    <a:gd name="T87" fmla="*/ 303 h 1705"/>
                    <a:gd name="T88" fmla="*/ 2194 w 2719"/>
                    <a:gd name="T89" fmla="*/ 300 h 1705"/>
                    <a:gd name="T90" fmla="*/ 2360 w 2719"/>
                    <a:gd name="T91" fmla="*/ 300 h 1705"/>
                    <a:gd name="T92" fmla="*/ 2669 w 2719"/>
                    <a:gd name="T93" fmla="*/ 298 h 1705"/>
                    <a:gd name="T94" fmla="*/ 2672 w 2719"/>
                    <a:gd name="T95" fmla="*/ 624 h 1705"/>
                    <a:gd name="T96" fmla="*/ 2678 w 2719"/>
                    <a:gd name="T97" fmla="*/ 973 h 1705"/>
                    <a:gd name="T98" fmla="*/ 2683 w 2719"/>
                    <a:gd name="T99" fmla="*/ 1323 h 1705"/>
                    <a:gd name="T100" fmla="*/ 2692 w 2719"/>
                    <a:gd name="T101" fmla="*/ 1675 h 1705"/>
                    <a:gd name="T102" fmla="*/ 2701 w 2719"/>
                    <a:gd name="T103" fmla="*/ 1323 h 1705"/>
                    <a:gd name="T104" fmla="*/ 2706 w 2719"/>
                    <a:gd name="T105" fmla="*/ 973 h 1705"/>
                    <a:gd name="T106" fmla="*/ 2712 w 2719"/>
                    <a:gd name="T107" fmla="*/ 624 h 1705"/>
                    <a:gd name="T108" fmla="*/ 2718 w 2719"/>
                    <a:gd name="T109" fmla="*/ 272 h 1705"/>
                    <a:gd name="T110" fmla="*/ 2718 w 2719"/>
                    <a:gd name="T111" fmla="*/ 272 h 1705"/>
                    <a:gd name="T112" fmla="*/ 2709 w 2719"/>
                    <a:gd name="T113" fmla="*/ 254 h 1705"/>
                    <a:gd name="T114" fmla="*/ 2692 w 2719"/>
                    <a:gd name="T115" fmla="*/ 249 h 1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9" h="1705">
                      <a:moveTo>
                        <a:pt x="2692" y="249"/>
                      </a:moveTo>
                      <a:lnTo>
                        <a:pt x="2692" y="249"/>
                      </a:lnTo>
                      <a:lnTo>
                        <a:pt x="2689" y="249"/>
                      </a:lnTo>
                      <a:lnTo>
                        <a:pt x="2515" y="186"/>
                      </a:lnTo>
                      <a:lnTo>
                        <a:pt x="2515" y="186"/>
                      </a:lnTo>
                      <a:lnTo>
                        <a:pt x="2329" y="123"/>
                      </a:lnTo>
                      <a:lnTo>
                        <a:pt x="2234" y="91"/>
                      </a:lnTo>
                      <a:lnTo>
                        <a:pt x="2142" y="60"/>
                      </a:lnTo>
                      <a:lnTo>
                        <a:pt x="2048" y="28"/>
                      </a:lnTo>
                      <a:lnTo>
                        <a:pt x="1953" y="0"/>
                      </a:lnTo>
                      <a:lnTo>
                        <a:pt x="2045" y="37"/>
                      </a:lnTo>
                      <a:lnTo>
                        <a:pt x="2137" y="74"/>
                      </a:lnTo>
                      <a:lnTo>
                        <a:pt x="2228" y="111"/>
                      </a:lnTo>
                      <a:lnTo>
                        <a:pt x="2320" y="149"/>
                      </a:lnTo>
                      <a:lnTo>
                        <a:pt x="2320" y="149"/>
                      </a:lnTo>
                      <a:lnTo>
                        <a:pt x="2503" y="220"/>
                      </a:lnTo>
                      <a:lnTo>
                        <a:pt x="2569" y="246"/>
                      </a:lnTo>
                      <a:lnTo>
                        <a:pt x="2394" y="246"/>
                      </a:lnTo>
                      <a:lnTo>
                        <a:pt x="2360" y="246"/>
                      </a:lnTo>
                      <a:lnTo>
                        <a:pt x="2277" y="243"/>
                      </a:lnTo>
                      <a:lnTo>
                        <a:pt x="2194" y="243"/>
                      </a:lnTo>
                      <a:lnTo>
                        <a:pt x="2027" y="240"/>
                      </a:lnTo>
                      <a:lnTo>
                        <a:pt x="1862" y="240"/>
                      </a:lnTo>
                      <a:lnTo>
                        <a:pt x="1695" y="240"/>
                      </a:lnTo>
                      <a:lnTo>
                        <a:pt x="1363" y="237"/>
                      </a:lnTo>
                      <a:lnTo>
                        <a:pt x="1031" y="240"/>
                      </a:lnTo>
                      <a:lnTo>
                        <a:pt x="999" y="240"/>
                      </a:lnTo>
                      <a:lnTo>
                        <a:pt x="696" y="240"/>
                      </a:lnTo>
                      <a:lnTo>
                        <a:pt x="364" y="237"/>
                      </a:lnTo>
                      <a:lnTo>
                        <a:pt x="177" y="237"/>
                      </a:lnTo>
                      <a:lnTo>
                        <a:pt x="223" y="220"/>
                      </a:lnTo>
                      <a:lnTo>
                        <a:pt x="223" y="220"/>
                      </a:lnTo>
                      <a:lnTo>
                        <a:pt x="406" y="149"/>
                      </a:lnTo>
                      <a:lnTo>
                        <a:pt x="498" y="111"/>
                      </a:lnTo>
                      <a:lnTo>
                        <a:pt x="590" y="74"/>
                      </a:lnTo>
                      <a:lnTo>
                        <a:pt x="679" y="37"/>
                      </a:lnTo>
                      <a:lnTo>
                        <a:pt x="770" y="0"/>
                      </a:lnTo>
                      <a:lnTo>
                        <a:pt x="676" y="28"/>
                      </a:lnTo>
                      <a:lnTo>
                        <a:pt x="584" y="60"/>
                      </a:lnTo>
                      <a:lnTo>
                        <a:pt x="490" y="91"/>
                      </a:lnTo>
                      <a:lnTo>
                        <a:pt x="398" y="123"/>
                      </a:lnTo>
                      <a:lnTo>
                        <a:pt x="398" y="123"/>
                      </a:lnTo>
                      <a:lnTo>
                        <a:pt x="212" y="186"/>
                      </a:lnTo>
                      <a:lnTo>
                        <a:pt x="63" y="237"/>
                      </a:lnTo>
                      <a:lnTo>
                        <a:pt x="31" y="237"/>
                      </a:lnTo>
                      <a:lnTo>
                        <a:pt x="31" y="237"/>
                      </a:lnTo>
                      <a:lnTo>
                        <a:pt x="31" y="237"/>
                      </a:lnTo>
                      <a:lnTo>
                        <a:pt x="31" y="237"/>
                      </a:lnTo>
                      <a:lnTo>
                        <a:pt x="20" y="240"/>
                      </a:lnTo>
                      <a:lnTo>
                        <a:pt x="8" y="249"/>
                      </a:lnTo>
                      <a:lnTo>
                        <a:pt x="3" y="260"/>
                      </a:lnTo>
                      <a:lnTo>
                        <a:pt x="0" y="272"/>
                      </a:lnTo>
                      <a:lnTo>
                        <a:pt x="0" y="973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3" y="1675"/>
                      </a:lnTo>
                      <a:lnTo>
                        <a:pt x="5" y="1687"/>
                      </a:lnTo>
                      <a:lnTo>
                        <a:pt x="11" y="1695"/>
                      </a:lnTo>
                      <a:lnTo>
                        <a:pt x="20" y="1701"/>
                      </a:lnTo>
                      <a:lnTo>
                        <a:pt x="31" y="1704"/>
                      </a:lnTo>
                      <a:lnTo>
                        <a:pt x="175" y="1701"/>
                      </a:lnTo>
                      <a:lnTo>
                        <a:pt x="318" y="1701"/>
                      </a:lnTo>
                      <a:lnTo>
                        <a:pt x="607" y="1698"/>
                      </a:lnTo>
                      <a:lnTo>
                        <a:pt x="894" y="1695"/>
                      </a:lnTo>
                      <a:lnTo>
                        <a:pt x="1180" y="1692"/>
                      </a:lnTo>
                      <a:lnTo>
                        <a:pt x="1466" y="1690"/>
                      </a:lnTo>
                      <a:lnTo>
                        <a:pt x="1756" y="1684"/>
                      </a:lnTo>
                      <a:lnTo>
                        <a:pt x="2042" y="1681"/>
                      </a:lnTo>
                      <a:lnTo>
                        <a:pt x="2329" y="1675"/>
                      </a:lnTo>
                      <a:lnTo>
                        <a:pt x="2042" y="1670"/>
                      </a:lnTo>
                      <a:lnTo>
                        <a:pt x="1756" y="1664"/>
                      </a:lnTo>
                      <a:lnTo>
                        <a:pt x="1466" y="1658"/>
                      </a:lnTo>
                      <a:lnTo>
                        <a:pt x="1180" y="1655"/>
                      </a:lnTo>
                      <a:lnTo>
                        <a:pt x="894" y="1652"/>
                      </a:lnTo>
                      <a:lnTo>
                        <a:pt x="607" y="1649"/>
                      </a:lnTo>
                      <a:lnTo>
                        <a:pt x="318" y="1647"/>
                      </a:lnTo>
                      <a:lnTo>
                        <a:pt x="175" y="1647"/>
                      </a:lnTo>
                      <a:lnTo>
                        <a:pt x="60" y="1647"/>
                      </a:lnTo>
                      <a:lnTo>
                        <a:pt x="63" y="973"/>
                      </a:lnTo>
                      <a:lnTo>
                        <a:pt x="66" y="306"/>
                      </a:lnTo>
                      <a:lnTo>
                        <a:pt x="364" y="306"/>
                      </a:lnTo>
                      <a:lnTo>
                        <a:pt x="696" y="306"/>
                      </a:lnTo>
                      <a:lnTo>
                        <a:pt x="999" y="303"/>
                      </a:lnTo>
                      <a:lnTo>
                        <a:pt x="1031" y="303"/>
                      </a:lnTo>
                      <a:lnTo>
                        <a:pt x="1363" y="306"/>
                      </a:lnTo>
                      <a:lnTo>
                        <a:pt x="1695" y="306"/>
                      </a:lnTo>
                      <a:lnTo>
                        <a:pt x="1862" y="303"/>
                      </a:lnTo>
                      <a:lnTo>
                        <a:pt x="2027" y="303"/>
                      </a:lnTo>
                      <a:lnTo>
                        <a:pt x="2194" y="300"/>
                      </a:lnTo>
                      <a:lnTo>
                        <a:pt x="2277" y="300"/>
                      </a:lnTo>
                      <a:lnTo>
                        <a:pt x="2360" y="300"/>
                      </a:lnTo>
                      <a:lnTo>
                        <a:pt x="2394" y="298"/>
                      </a:lnTo>
                      <a:lnTo>
                        <a:pt x="2669" y="298"/>
                      </a:lnTo>
                      <a:lnTo>
                        <a:pt x="2669" y="446"/>
                      </a:lnTo>
                      <a:lnTo>
                        <a:pt x="2672" y="624"/>
                      </a:lnTo>
                      <a:lnTo>
                        <a:pt x="2672" y="624"/>
                      </a:lnTo>
                      <a:lnTo>
                        <a:pt x="2678" y="973"/>
                      </a:lnTo>
                      <a:lnTo>
                        <a:pt x="2678" y="973"/>
                      </a:lnTo>
                      <a:lnTo>
                        <a:pt x="2683" y="1323"/>
                      </a:lnTo>
                      <a:lnTo>
                        <a:pt x="2689" y="1498"/>
                      </a:lnTo>
                      <a:lnTo>
                        <a:pt x="2692" y="1675"/>
                      </a:lnTo>
                      <a:lnTo>
                        <a:pt x="2698" y="1498"/>
                      </a:lnTo>
                      <a:lnTo>
                        <a:pt x="2701" y="1323"/>
                      </a:lnTo>
                      <a:lnTo>
                        <a:pt x="2701" y="1323"/>
                      </a:lnTo>
                      <a:lnTo>
                        <a:pt x="2706" y="973"/>
                      </a:lnTo>
                      <a:lnTo>
                        <a:pt x="2706" y="973"/>
                      </a:lnTo>
                      <a:lnTo>
                        <a:pt x="2712" y="624"/>
                      </a:lnTo>
                      <a:lnTo>
                        <a:pt x="2715" y="446"/>
                      </a:lnTo>
                      <a:lnTo>
                        <a:pt x="2718" y="272"/>
                      </a:lnTo>
                      <a:lnTo>
                        <a:pt x="2718" y="272"/>
                      </a:lnTo>
                      <a:lnTo>
                        <a:pt x="2718" y="272"/>
                      </a:lnTo>
                      <a:lnTo>
                        <a:pt x="2715" y="263"/>
                      </a:lnTo>
                      <a:lnTo>
                        <a:pt x="2709" y="254"/>
                      </a:lnTo>
                      <a:lnTo>
                        <a:pt x="2704" y="249"/>
                      </a:lnTo>
                      <a:lnTo>
                        <a:pt x="2692" y="24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58595D"/>
                    </a:solidFill>
                  </a:endParaRPr>
                </a:p>
              </p:txBody>
            </p:sp>
          </p:grpSp>
          <p:cxnSp>
            <p:nvCxnSpPr>
              <p:cNvPr id="812" name="Straight Arrow Connector 811"/>
              <p:cNvCxnSpPr/>
              <p:nvPr/>
            </p:nvCxnSpPr>
            <p:spPr>
              <a:xfrm>
                <a:off x="7540628" y="2322952"/>
                <a:ext cx="137160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Arrow Connector 812"/>
              <p:cNvCxnSpPr/>
              <p:nvPr/>
            </p:nvCxnSpPr>
            <p:spPr>
              <a:xfrm>
                <a:off x="5577771" y="2322952"/>
                <a:ext cx="109728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6" name="Group 805"/>
          <p:cNvGrpSpPr/>
          <p:nvPr/>
        </p:nvGrpSpPr>
        <p:grpSpPr>
          <a:xfrm>
            <a:off x="1874283" y="2677516"/>
            <a:ext cx="596963" cy="374432"/>
            <a:chOff x="5131726" y="1574482"/>
            <a:chExt cx="659341" cy="413558"/>
          </a:xfrm>
          <a:solidFill>
            <a:schemeClr val="tx1"/>
          </a:solidFill>
        </p:grpSpPr>
        <p:sp>
          <p:nvSpPr>
            <p:cNvPr id="814" name="Freeform 73"/>
            <p:cNvSpPr>
              <a:spLocks noChangeArrowheads="1"/>
            </p:cNvSpPr>
            <p:nvPr/>
          </p:nvSpPr>
          <p:spPr bwMode="auto">
            <a:xfrm>
              <a:off x="5262098" y="1669770"/>
              <a:ext cx="399666" cy="282117"/>
            </a:xfrm>
            <a:custGeom>
              <a:avLst/>
              <a:gdLst>
                <a:gd name="T0" fmla="*/ 6 w 1651"/>
                <a:gd name="T1" fmla="*/ 868 h 1162"/>
                <a:gd name="T2" fmla="*/ 49 w 1651"/>
                <a:gd name="T3" fmla="*/ 963 h 1162"/>
                <a:gd name="T4" fmla="*/ 267 w 1651"/>
                <a:gd name="T5" fmla="*/ 1083 h 1162"/>
                <a:gd name="T6" fmla="*/ 745 w 1651"/>
                <a:gd name="T7" fmla="*/ 1158 h 1162"/>
                <a:gd name="T8" fmla="*/ 1229 w 1651"/>
                <a:gd name="T9" fmla="*/ 1123 h 1162"/>
                <a:gd name="T10" fmla="*/ 1558 w 1651"/>
                <a:gd name="T11" fmla="*/ 1000 h 1162"/>
                <a:gd name="T12" fmla="*/ 1621 w 1651"/>
                <a:gd name="T13" fmla="*/ 937 h 1162"/>
                <a:gd name="T14" fmla="*/ 1647 w 1651"/>
                <a:gd name="T15" fmla="*/ 774 h 1162"/>
                <a:gd name="T16" fmla="*/ 1650 w 1651"/>
                <a:gd name="T17" fmla="*/ 373 h 1162"/>
                <a:gd name="T18" fmla="*/ 1633 w 1651"/>
                <a:gd name="T19" fmla="*/ 221 h 1162"/>
                <a:gd name="T20" fmla="*/ 1484 w 1651"/>
                <a:gd name="T21" fmla="*/ 101 h 1162"/>
                <a:gd name="T22" fmla="*/ 1117 w 1651"/>
                <a:gd name="T23" fmla="*/ 12 h 1162"/>
                <a:gd name="T24" fmla="*/ 928 w 1651"/>
                <a:gd name="T25" fmla="*/ 3 h 1162"/>
                <a:gd name="T26" fmla="*/ 1309 w 1651"/>
                <a:gd name="T27" fmla="*/ 63 h 1162"/>
                <a:gd name="T28" fmla="*/ 1555 w 1651"/>
                <a:gd name="T29" fmla="*/ 175 h 1162"/>
                <a:gd name="T30" fmla="*/ 1613 w 1651"/>
                <a:gd name="T31" fmla="*/ 255 h 1162"/>
                <a:gd name="T32" fmla="*/ 1613 w 1651"/>
                <a:gd name="T33" fmla="*/ 293 h 1162"/>
                <a:gd name="T34" fmla="*/ 1538 w 1651"/>
                <a:gd name="T35" fmla="*/ 378 h 1162"/>
                <a:gd name="T36" fmla="*/ 1223 w 1651"/>
                <a:gd name="T37" fmla="*/ 490 h 1162"/>
                <a:gd name="T38" fmla="*/ 745 w 1651"/>
                <a:gd name="T39" fmla="*/ 524 h 1162"/>
                <a:gd name="T40" fmla="*/ 209 w 1651"/>
                <a:gd name="T41" fmla="*/ 430 h 1162"/>
                <a:gd name="T42" fmla="*/ 52 w 1651"/>
                <a:gd name="T43" fmla="*/ 321 h 1162"/>
                <a:gd name="T44" fmla="*/ 37 w 1651"/>
                <a:gd name="T45" fmla="*/ 261 h 1162"/>
                <a:gd name="T46" fmla="*/ 120 w 1651"/>
                <a:gd name="T47" fmla="*/ 155 h 1162"/>
                <a:gd name="T48" fmla="*/ 338 w 1651"/>
                <a:gd name="T49" fmla="*/ 63 h 1162"/>
                <a:gd name="T50" fmla="*/ 719 w 1651"/>
                <a:gd name="T51" fmla="*/ 3 h 1162"/>
                <a:gd name="T52" fmla="*/ 530 w 1651"/>
                <a:gd name="T53" fmla="*/ 12 h 1162"/>
                <a:gd name="T54" fmla="*/ 163 w 1651"/>
                <a:gd name="T55" fmla="*/ 104 h 1162"/>
                <a:gd name="T56" fmla="*/ 26 w 1651"/>
                <a:gd name="T57" fmla="*/ 204 h 1162"/>
                <a:gd name="T58" fmla="*/ 6 w 1651"/>
                <a:gd name="T59" fmla="*/ 255 h 1162"/>
                <a:gd name="T60" fmla="*/ 0 w 1651"/>
                <a:gd name="T61" fmla="*/ 470 h 1162"/>
                <a:gd name="T62" fmla="*/ 92 w 1651"/>
                <a:gd name="T63" fmla="*/ 407 h 1162"/>
                <a:gd name="T64" fmla="*/ 421 w 1651"/>
                <a:gd name="T65" fmla="*/ 527 h 1162"/>
                <a:gd name="T66" fmla="*/ 908 w 1651"/>
                <a:gd name="T67" fmla="*/ 565 h 1162"/>
                <a:gd name="T68" fmla="*/ 1458 w 1651"/>
                <a:gd name="T69" fmla="*/ 461 h 1162"/>
                <a:gd name="T70" fmla="*/ 1613 w 1651"/>
                <a:gd name="T71" fmla="*/ 356 h 1162"/>
                <a:gd name="T72" fmla="*/ 1613 w 1651"/>
                <a:gd name="T73" fmla="*/ 674 h 1162"/>
                <a:gd name="T74" fmla="*/ 1573 w 1651"/>
                <a:gd name="T75" fmla="*/ 745 h 1162"/>
                <a:gd name="T76" fmla="*/ 1315 w 1651"/>
                <a:gd name="T77" fmla="*/ 639 h 1162"/>
                <a:gd name="T78" fmla="*/ 931 w 1651"/>
                <a:gd name="T79" fmla="*/ 593 h 1162"/>
                <a:gd name="T80" fmla="*/ 1117 w 1651"/>
                <a:gd name="T81" fmla="*/ 616 h 1162"/>
                <a:gd name="T82" fmla="*/ 1475 w 1651"/>
                <a:gd name="T83" fmla="*/ 719 h 1162"/>
                <a:gd name="T84" fmla="*/ 1604 w 1651"/>
                <a:gd name="T85" fmla="*/ 828 h 1162"/>
                <a:gd name="T86" fmla="*/ 1615 w 1651"/>
                <a:gd name="T87" fmla="*/ 865 h 1162"/>
                <a:gd name="T88" fmla="*/ 1598 w 1651"/>
                <a:gd name="T89" fmla="*/ 914 h 1162"/>
                <a:gd name="T90" fmla="*/ 1444 w 1651"/>
                <a:gd name="T91" fmla="*/ 1023 h 1162"/>
                <a:gd name="T92" fmla="*/ 985 w 1651"/>
                <a:gd name="T93" fmla="*/ 1114 h 1162"/>
                <a:gd name="T94" fmla="*/ 507 w 1651"/>
                <a:gd name="T95" fmla="*/ 1097 h 1162"/>
                <a:gd name="T96" fmla="*/ 112 w 1651"/>
                <a:gd name="T97" fmla="*/ 974 h 1162"/>
                <a:gd name="T98" fmla="*/ 35 w 1651"/>
                <a:gd name="T99" fmla="*/ 871 h 1162"/>
                <a:gd name="T100" fmla="*/ 37 w 1651"/>
                <a:gd name="T101" fmla="*/ 848 h 1162"/>
                <a:gd name="T102" fmla="*/ 120 w 1651"/>
                <a:gd name="T103" fmla="*/ 751 h 1162"/>
                <a:gd name="T104" fmla="*/ 338 w 1651"/>
                <a:gd name="T105" fmla="*/ 659 h 1162"/>
                <a:gd name="T106" fmla="*/ 719 w 1651"/>
                <a:gd name="T107" fmla="*/ 596 h 1162"/>
                <a:gd name="T108" fmla="*/ 530 w 1651"/>
                <a:gd name="T109" fmla="*/ 605 h 1162"/>
                <a:gd name="T110" fmla="*/ 163 w 1651"/>
                <a:gd name="T111" fmla="*/ 697 h 1162"/>
                <a:gd name="T112" fmla="*/ 37 w 1651"/>
                <a:gd name="T113" fmla="*/ 785 h 1162"/>
                <a:gd name="T114" fmla="*/ 40 w 1651"/>
                <a:gd name="T115" fmla="*/ 47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1" h="1162">
                  <a:moveTo>
                    <a:pt x="3" y="774"/>
                  </a:moveTo>
                  <a:lnTo>
                    <a:pt x="3" y="774"/>
                  </a:lnTo>
                  <a:lnTo>
                    <a:pt x="6" y="860"/>
                  </a:lnTo>
                  <a:lnTo>
                    <a:pt x="6" y="862"/>
                  </a:lnTo>
                  <a:lnTo>
                    <a:pt x="6" y="865"/>
                  </a:lnTo>
                  <a:lnTo>
                    <a:pt x="6" y="865"/>
                  </a:lnTo>
                  <a:lnTo>
                    <a:pt x="3" y="865"/>
                  </a:lnTo>
                  <a:lnTo>
                    <a:pt x="6" y="868"/>
                  </a:lnTo>
                  <a:lnTo>
                    <a:pt x="6" y="874"/>
                  </a:lnTo>
                  <a:lnTo>
                    <a:pt x="6" y="874"/>
                  </a:lnTo>
                  <a:lnTo>
                    <a:pt x="9" y="894"/>
                  </a:lnTo>
                  <a:lnTo>
                    <a:pt x="15" y="914"/>
                  </a:lnTo>
                  <a:lnTo>
                    <a:pt x="15" y="914"/>
                  </a:lnTo>
                  <a:lnTo>
                    <a:pt x="23" y="931"/>
                  </a:lnTo>
                  <a:lnTo>
                    <a:pt x="35" y="949"/>
                  </a:lnTo>
                  <a:lnTo>
                    <a:pt x="49" y="963"/>
                  </a:lnTo>
                  <a:lnTo>
                    <a:pt x="63" y="977"/>
                  </a:lnTo>
                  <a:lnTo>
                    <a:pt x="63" y="977"/>
                  </a:lnTo>
                  <a:lnTo>
                    <a:pt x="92" y="1000"/>
                  </a:lnTo>
                  <a:lnTo>
                    <a:pt x="126" y="1023"/>
                  </a:lnTo>
                  <a:lnTo>
                    <a:pt x="158" y="1040"/>
                  </a:lnTo>
                  <a:lnTo>
                    <a:pt x="195" y="1054"/>
                  </a:lnTo>
                  <a:lnTo>
                    <a:pt x="195" y="1054"/>
                  </a:lnTo>
                  <a:lnTo>
                    <a:pt x="267" y="1083"/>
                  </a:lnTo>
                  <a:lnTo>
                    <a:pt x="344" y="1106"/>
                  </a:lnTo>
                  <a:lnTo>
                    <a:pt x="344" y="1106"/>
                  </a:lnTo>
                  <a:lnTo>
                    <a:pt x="421" y="1123"/>
                  </a:lnTo>
                  <a:lnTo>
                    <a:pt x="501" y="1138"/>
                  </a:lnTo>
                  <a:lnTo>
                    <a:pt x="501" y="1138"/>
                  </a:lnTo>
                  <a:lnTo>
                    <a:pt x="581" y="1146"/>
                  </a:lnTo>
                  <a:lnTo>
                    <a:pt x="662" y="1155"/>
                  </a:lnTo>
                  <a:lnTo>
                    <a:pt x="745" y="1158"/>
                  </a:lnTo>
                  <a:lnTo>
                    <a:pt x="825" y="1161"/>
                  </a:lnTo>
                  <a:lnTo>
                    <a:pt x="825" y="1161"/>
                  </a:lnTo>
                  <a:lnTo>
                    <a:pt x="908" y="1158"/>
                  </a:lnTo>
                  <a:lnTo>
                    <a:pt x="988" y="1155"/>
                  </a:lnTo>
                  <a:lnTo>
                    <a:pt x="1071" y="1146"/>
                  </a:lnTo>
                  <a:lnTo>
                    <a:pt x="1151" y="1138"/>
                  </a:lnTo>
                  <a:lnTo>
                    <a:pt x="1151" y="1138"/>
                  </a:lnTo>
                  <a:lnTo>
                    <a:pt x="1229" y="1123"/>
                  </a:lnTo>
                  <a:lnTo>
                    <a:pt x="1306" y="1106"/>
                  </a:lnTo>
                  <a:lnTo>
                    <a:pt x="1384" y="1083"/>
                  </a:lnTo>
                  <a:lnTo>
                    <a:pt x="1458" y="1054"/>
                  </a:lnTo>
                  <a:lnTo>
                    <a:pt x="1458" y="1054"/>
                  </a:lnTo>
                  <a:lnTo>
                    <a:pt x="1492" y="1040"/>
                  </a:lnTo>
                  <a:lnTo>
                    <a:pt x="1527" y="1020"/>
                  </a:lnTo>
                  <a:lnTo>
                    <a:pt x="1527" y="1020"/>
                  </a:lnTo>
                  <a:lnTo>
                    <a:pt x="1558" y="1000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604" y="960"/>
                  </a:lnTo>
                  <a:lnTo>
                    <a:pt x="1621" y="940"/>
                  </a:lnTo>
                  <a:lnTo>
                    <a:pt x="1621" y="940"/>
                  </a:lnTo>
                  <a:lnTo>
                    <a:pt x="1621" y="940"/>
                  </a:lnTo>
                  <a:lnTo>
                    <a:pt x="1621" y="937"/>
                  </a:lnTo>
                  <a:lnTo>
                    <a:pt x="1621" y="937"/>
                  </a:lnTo>
                  <a:lnTo>
                    <a:pt x="1636" y="911"/>
                  </a:lnTo>
                  <a:lnTo>
                    <a:pt x="1636" y="911"/>
                  </a:lnTo>
                  <a:lnTo>
                    <a:pt x="1644" y="888"/>
                  </a:lnTo>
                  <a:lnTo>
                    <a:pt x="1644" y="888"/>
                  </a:lnTo>
                  <a:lnTo>
                    <a:pt x="1644" y="865"/>
                  </a:lnTo>
                  <a:lnTo>
                    <a:pt x="1644" y="865"/>
                  </a:lnTo>
                  <a:lnTo>
                    <a:pt x="1647" y="774"/>
                  </a:lnTo>
                  <a:lnTo>
                    <a:pt x="1647" y="774"/>
                  </a:lnTo>
                  <a:lnTo>
                    <a:pt x="1650" y="674"/>
                  </a:lnTo>
                  <a:lnTo>
                    <a:pt x="1650" y="674"/>
                  </a:lnTo>
                  <a:lnTo>
                    <a:pt x="1650" y="573"/>
                  </a:lnTo>
                  <a:lnTo>
                    <a:pt x="1650" y="573"/>
                  </a:lnTo>
                  <a:lnTo>
                    <a:pt x="1650" y="470"/>
                  </a:lnTo>
                  <a:lnTo>
                    <a:pt x="1650" y="470"/>
                  </a:lnTo>
                  <a:lnTo>
                    <a:pt x="1650" y="373"/>
                  </a:lnTo>
                  <a:lnTo>
                    <a:pt x="1650" y="373"/>
                  </a:lnTo>
                  <a:lnTo>
                    <a:pt x="1647" y="281"/>
                  </a:lnTo>
                  <a:lnTo>
                    <a:pt x="1647" y="281"/>
                  </a:lnTo>
                  <a:lnTo>
                    <a:pt x="1644" y="255"/>
                  </a:lnTo>
                  <a:lnTo>
                    <a:pt x="1644" y="255"/>
                  </a:lnTo>
                  <a:lnTo>
                    <a:pt x="1638" y="232"/>
                  </a:lnTo>
                  <a:lnTo>
                    <a:pt x="1638" y="232"/>
                  </a:lnTo>
                  <a:lnTo>
                    <a:pt x="1633" y="221"/>
                  </a:lnTo>
                  <a:lnTo>
                    <a:pt x="1633" y="221"/>
                  </a:lnTo>
                  <a:lnTo>
                    <a:pt x="1618" y="198"/>
                  </a:lnTo>
                  <a:lnTo>
                    <a:pt x="1598" y="175"/>
                  </a:lnTo>
                  <a:lnTo>
                    <a:pt x="1598" y="175"/>
                  </a:lnTo>
                  <a:lnTo>
                    <a:pt x="1573" y="15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15" y="115"/>
                  </a:lnTo>
                  <a:lnTo>
                    <a:pt x="1484" y="101"/>
                  </a:lnTo>
                  <a:lnTo>
                    <a:pt x="1426" y="78"/>
                  </a:lnTo>
                  <a:lnTo>
                    <a:pt x="1426" y="78"/>
                  </a:lnTo>
                  <a:lnTo>
                    <a:pt x="1369" y="60"/>
                  </a:lnTo>
                  <a:lnTo>
                    <a:pt x="1315" y="43"/>
                  </a:lnTo>
                  <a:lnTo>
                    <a:pt x="1260" y="32"/>
                  </a:lnTo>
                  <a:lnTo>
                    <a:pt x="1209" y="23"/>
                  </a:lnTo>
                  <a:lnTo>
                    <a:pt x="1209" y="23"/>
                  </a:lnTo>
                  <a:lnTo>
                    <a:pt x="1117" y="12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977" y="0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891" y="0"/>
                  </a:lnTo>
                  <a:lnTo>
                    <a:pt x="891" y="0"/>
                  </a:lnTo>
                  <a:lnTo>
                    <a:pt x="928" y="3"/>
                  </a:lnTo>
                  <a:lnTo>
                    <a:pt x="928" y="3"/>
                  </a:lnTo>
                  <a:lnTo>
                    <a:pt x="1040" y="12"/>
                  </a:lnTo>
                  <a:lnTo>
                    <a:pt x="1040" y="12"/>
                  </a:lnTo>
                  <a:lnTo>
                    <a:pt x="1117" y="23"/>
                  </a:lnTo>
                  <a:lnTo>
                    <a:pt x="1206" y="40"/>
                  </a:lnTo>
                  <a:lnTo>
                    <a:pt x="1206" y="40"/>
                  </a:lnTo>
                  <a:lnTo>
                    <a:pt x="1258" y="49"/>
                  </a:lnTo>
                  <a:lnTo>
                    <a:pt x="1309" y="63"/>
                  </a:lnTo>
                  <a:lnTo>
                    <a:pt x="1363" y="81"/>
                  </a:lnTo>
                  <a:lnTo>
                    <a:pt x="1418" y="101"/>
                  </a:lnTo>
                  <a:lnTo>
                    <a:pt x="1418" y="101"/>
                  </a:lnTo>
                  <a:lnTo>
                    <a:pt x="1475" y="123"/>
                  </a:lnTo>
                  <a:lnTo>
                    <a:pt x="1501" y="138"/>
                  </a:lnTo>
                  <a:lnTo>
                    <a:pt x="1530" y="155"/>
                  </a:lnTo>
                  <a:lnTo>
                    <a:pt x="1530" y="155"/>
                  </a:lnTo>
                  <a:lnTo>
                    <a:pt x="1555" y="175"/>
                  </a:lnTo>
                  <a:lnTo>
                    <a:pt x="1578" y="195"/>
                  </a:lnTo>
                  <a:lnTo>
                    <a:pt x="1578" y="195"/>
                  </a:lnTo>
                  <a:lnTo>
                    <a:pt x="1598" y="221"/>
                  </a:lnTo>
                  <a:lnTo>
                    <a:pt x="1604" y="232"/>
                  </a:lnTo>
                  <a:lnTo>
                    <a:pt x="1610" y="247"/>
                  </a:lnTo>
                  <a:lnTo>
                    <a:pt x="1610" y="247"/>
                  </a:lnTo>
                  <a:lnTo>
                    <a:pt x="1613" y="255"/>
                  </a:lnTo>
                  <a:lnTo>
                    <a:pt x="1613" y="255"/>
                  </a:lnTo>
                  <a:lnTo>
                    <a:pt x="1613" y="261"/>
                  </a:lnTo>
                  <a:lnTo>
                    <a:pt x="1615" y="270"/>
                  </a:lnTo>
                  <a:lnTo>
                    <a:pt x="1615" y="270"/>
                  </a:lnTo>
                  <a:lnTo>
                    <a:pt x="1615" y="272"/>
                  </a:lnTo>
                  <a:lnTo>
                    <a:pt x="1615" y="272"/>
                  </a:lnTo>
                  <a:lnTo>
                    <a:pt x="1613" y="275"/>
                  </a:lnTo>
                  <a:lnTo>
                    <a:pt x="1613" y="284"/>
                  </a:lnTo>
                  <a:lnTo>
                    <a:pt x="1613" y="293"/>
                  </a:lnTo>
                  <a:lnTo>
                    <a:pt x="1613" y="293"/>
                  </a:lnTo>
                  <a:lnTo>
                    <a:pt x="1607" y="307"/>
                  </a:lnTo>
                  <a:lnTo>
                    <a:pt x="1607" y="307"/>
                  </a:lnTo>
                  <a:lnTo>
                    <a:pt x="1598" y="318"/>
                  </a:lnTo>
                  <a:lnTo>
                    <a:pt x="1590" y="333"/>
                  </a:lnTo>
                  <a:lnTo>
                    <a:pt x="1567" y="356"/>
                  </a:lnTo>
                  <a:lnTo>
                    <a:pt x="1567" y="356"/>
                  </a:lnTo>
                  <a:lnTo>
                    <a:pt x="1538" y="378"/>
                  </a:lnTo>
                  <a:lnTo>
                    <a:pt x="1510" y="396"/>
                  </a:lnTo>
                  <a:lnTo>
                    <a:pt x="1478" y="413"/>
                  </a:lnTo>
                  <a:lnTo>
                    <a:pt x="1444" y="427"/>
                  </a:lnTo>
                  <a:lnTo>
                    <a:pt x="1444" y="427"/>
                  </a:lnTo>
                  <a:lnTo>
                    <a:pt x="1372" y="453"/>
                  </a:lnTo>
                  <a:lnTo>
                    <a:pt x="1297" y="473"/>
                  </a:lnTo>
                  <a:lnTo>
                    <a:pt x="1297" y="473"/>
                  </a:lnTo>
                  <a:lnTo>
                    <a:pt x="1223" y="490"/>
                  </a:lnTo>
                  <a:lnTo>
                    <a:pt x="1146" y="504"/>
                  </a:lnTo>
                  <a:lnTo>
                    <a:pt x="1146" y="504"/>
                  </a:lnTo>
                  <a:lnTo>
                    <a:pt x="1066" y="513"/>
                  </a:lnTo>
                  <a:lnTo>
                    <a:pt x="985" y="522"/>
                  </a:lnTo>
                  <a:lnTo>
                    <a:pt x="905" y="524"/>
                  </a:lnTo>
                  <a:lnTo>
                    <a:pt x="825" y="524"/>
                  </a:lnTo>
                  <a:lnTo>
                    <a:pt x="825" y="524"/>
                  </a:lnTo>
                  <a:lnTo>
                    <a:pt x="745" y="524"/>
                  </a:lnTo>
                  <a:lnTo>
                    <a:pt x="665" y="522"/>
                  </a:lnTo>
                  <a:lnTo>
                    <a:pt x="584" y="513"/>
                  </a:lnTo>
                  <a:lnTo>
                    <a:pt x="507" y="504"/>
                  </a:lnTo>
                  <a:lnTo>
                    <a:pt x="507" y="504"/>
                  </a:lnTo>
                  <a:lnTo>
                    <a:pt x="430" y="490"/>
                  </a:lnTo>
                  <a:lnTo>
                    <a:pt x="353" y="476"/>
                  </a:lnTo>
                  <a:lnTo>
                    <a:pt x="278" y="453"/>
                  </a:lnTo>
                  <a:lnTo>
                    <a:pt x="209" y="430"/>
                  </a:lnTo>
                  <a:lnTo>
                    <a:pt x="209" y="430"/>
                  </a:lnTo>
                  <a:lnTo>
                    <a:pt x="175" y="413"/>
                  </a:lnTo>
                  <a:lnTo>
                    <a:pt x="141" y="398"/>
                  </a:lnTo>
                  <a:lnTo>
                    <a:pt x="112" y="378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60" y="333"/>
                  </a:lnTo>
                  <a:lnTo>
                    <a:pt x="52" y="321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37" y="296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61"/>
                  </a:lnTo>
                  <a:lnTo>
                    <a:pt x="37" y="261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6" y="232"/>
                  </a:lnTo>
                  <a:lnTo>
                    <a:pt x="52" y="218"/>
                  </a:lnTo>
                  <a:lnTo>
                    <a:pt x="72" y="195"/>
                  </a:lnTo>
                  <a:lnTo>
                    <a:pt x="72" y="195"/>
                  </a:lnTo>
                  <a:lnTo>
                    <a:pt x="95" y="175"/>
                  </a:lnTo>
                  <a:lnTo>
                    <a:pt x="120" y="155"/>
                  </a:lnTo>
                  <a:lnTo>
                    <a:pt x="120" y="155"/>
                  </a:lnTo>
                  <a:lnTo>
                    <a:pt x="146" y="141"/>
                  </a:lnTo>
                  <a:lnTo>
                    <a:pt x="175" y="126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87" y="81"/>
                  </a:lnTo>
                  <a:lnTo>
                    <a:pt x="338" y="63"/>
                  </a:lnTo>
                  <a:lnTo>
                    <a:pt x="338" y="63"/>
                  </a:lnTo>
                  <a:lnTo>
                    <a:pt x="393" y="49"/>
                  </a:lnTo>
                  <a:lnTo>
                    <a:pt x="441" y="40"/>
                  </a:lnTo>
                  <a:lnTo>
                    <a:pt x="441" y="40"/>
                  </a:lnTo>
                  <a:lnTo>
                    <a:pt x="533" y="23"/>
                  </a:lnTo>
                  <a:lnTo>
                    <a:pt x="610" y="12"/>
                  </a:lnTo>
                  <a:lnTo>
                    <a:pt x="610" y="12"/>
                  </a:lnTo>
                  <a:lnTo>
                    <a:pt x="719" y="3"/>
                  </a:lnTo>
                  <a:lnTo>
                    <a:pt x="719" y="3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670" y="0"/>
                  </a:lnTo>
                  <a:lnTo>
                    <a:pt x="607" y="3"/>
                  </a:lnTo>
                  <a:lnTo>
                    <a:pt x="607" y="3"/>
                  </a:lnTo>
                  <a:lnTo>
                    <a:pt x="530" y="12"/>
                  </a:lnTo>
                  <a:lnTo>
                    <a:pt x="438" y="23"/>
                  </a:lnTo>
                  <a:lnTo>
                    <a:pt x="438" y="23"/>
                  </a:lnTo>
                  <a:lnTo>
                    <a:pt x="387" y="35"/>
                  </a:lnTo>
                  <a:lnTo>
                    <a:pt x="335" y="46"/>
                  </a:lnTo>
                  <a:lnTo>
                    <a:pt x="278" y="60"/>
                  </a:lnTo>
                  <a:lnTo>
                    <a:pt x="221" y="78"/>
                  </a:lnTo>
                  <a:lnTo>
                    <a:pt x="221" y="78"/>
                  </a:lnTo>
                  <a:lnTo>
                    <a:pt x="163" y="104"/>
                  </a:lnTo>
                  <a:lnTo>
                    <a:pt x="135" y="118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78" y="152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37" y="189"/>
                  </a:lnTo>
                  <a:lnTo>
                    <a:pt x="26" y="204"/>
                  </a:lnTo>
                  <a:lnTo>
                    <a:pt x="17" y="22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6" y="249"/>
                  </a:lnTo>
                  <a:lnTo>
                    <a:pt x="6" y="249"/>
                  </a:lnTo>
                  <a:lnTo>
                    <a:pt x="6" y="252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3" y="774"/>
                  </a:lnTo>
                  <a:close/>
                  <a:moveTo>
                    <a:pt x="63" y="381"/>
                  </a:moveTo>
                  <a:lnTo>
                    <a:pt x="63" y="381"/>
                  </a:lnTo>
                  <a:lnTo>
                    <a:pt x="92" y="407"/>
                  </a:lnTo>
                  <a:lnTo>
                    <a:pt x="126" y="427"/>
                  </a:lnTo>
                  <a:lnTo>
                    <a:pt x="158" y="444"/>
                  </a:lnTo>
                  <a:lnTo>
                    <a:pt x="195" y="461"/>
                  </a:lnTo>
                  <a:lnTo>
                    <a:pt x="195" y="461"/>
                  </a:lnTo>
                  <a:lnTo>
                    <a:pt x="267" y="490"/>
                  </a:lnTo>
                  <a:lnTo>
                    <a:pt x="344" y="510"/>
                  </a:lnTo>
                  <a:lnTo>
                    <a:pt x="344" y="510"/>
                  </a:lnTo>
                  <a:lnTo>
                    <a:pt x="421" y="527"/>
                  </a:lnTo>
                  <a:lnTo>
                    <a:pt x="501" y="542"/>
                  </a:lnTo>
                  <a:lnTo>
                    <a:pt x="501" y="542"/>
                  </a:lnTo>
                  <a:lnTo>
                    <a:pt x="581" y="553"/>
                  </a:lnTo>
                  <a:lnTo>
                    <a:pt x="662" y="559"/>
                  </a:lnTo>
                  <a:lnTo>
                    <a:pt x="745" y="565"/>
                  </a:lnTo>
                  <a:lnTo>
                    <a:pt x="825" y="568"/>
                  </a:lnTo>
                  <a:lnTo>
                    <a:pt x="825" y="568"/>
                  </a:lnTo>
                  <a:lnTo>
                    <a:pt x="908" y="565"/>
                  </a:lnTo>
                  <a:lnTo>
                    <a:pt x="988" y="559"/>
                  </a:lnTo>
                  <a:lnTo>
                    <a:pt x="1071" y="553"/>
                  </a:lnTo>
                  <a:lnTo>
                    <a:pt x="1151" y="542"/>
                  </a:lnTo>
                  <a:lnTo>
                    <a:pt x="1151" y="542"/>
                  </a:lnTo>
                  <a:lnTo>
                    <a:pt x="1229" y="527"/>
                  </a:lnTo>
                  <a:lnTo>
                    <a:pt x="1306" y="510"/>
                  </a:lnTo>
                  <a:lnTo>
                    <a:pt x="1384" y="487"/>
                  </a:lnTo>
                  <a:lnTo>
                    <a:pt x="1458" y="461"/>
                  </a:lnTo>
                  <a:lnTo>
                    <a:pt x="1458" y="461"/>
                  </a:lnTo>
                  <a:lnTo>
                    <a:pt x="1492" y="444"/>
                  </a:lnTo>
                  <a:lnTo>
                    <a:pt x="1527" y="427"/>
                  </a:lnTo>
                  <a:lnTo>
                    <a:pt x="1527" y="427"/>
                  </a:lnTo>
                  <a:lnTo>
                    <a:pt x="1558" y="407"/>
                  </a:lnTo>
                  <a:lnTo>
                    <a:pt x="1590" y="381"/>
                  </a:lnTo>
                  <a:lnTo>
                    <a:pt x="1590" y="381"/>
                  </a:lnTo>
                  <a:lnTo>
                    <a:pt x="1613" y="356"/>
                  </a:lnTo>
                  <a:lnTo>
                    <a:pt x="1613" y="356"/>
                  </a:lnTo>
                  <a:lnTo>
                    <a:pt x="1613" y="373"/>
                  </a:lnTo>
                  <a:lnTo>
                    <a:pt x="1613" y="373"/>
                  </a:lnTo>
                  <a:lnTo>
                    <a:pt x="1610" y="470"/>
                  </a:lnTo>
                  <a:lnTo>
                    <a:pt x="1610" y="470"/>
                  </a:lnTo>
                  <a:lnTo>
                    <a:pt x="1610" y="573"/>
                  </a:lnTo>
                  <a:lnTo>
                    <a:pt x="1610" y="573"/>
                  </a:lnTo>
                  <a:lnTo>
                    <a:pt x="1613" y="674"/>
                  </a:lnTo>
                  <a:lnTo>
                    <a:pt x="1613" y="674"/>
                  </a:lnTo>
                  <a:lnTo>
                    <a:pt x="1613" y="774"/>
                  </a:lnTo>
                  <a:lnTo>
                    <a:pt x="1613" y="774"/>
                  </a:lnTo>
                  <a:lnTo>
                    <a:pt x="1613" y="788"/>
                  </a:lnTo>
                  <a:lnTo>
                    <a:pt x="1613" y="788"/>
                  </a:lnTo>
                  <a:lnTo>
                    <a:pt x="1598" y="768"/>
                  </a:lnTo>
                  <a:lnTo>
                    <a:pt x="1598" y="768"/>
                  </a:lnTo>
                  <a:lnTo>
                    <a:pt x="1573" y="745"/>
                  </a:lnTo>
                  <a:lnTo>
                    <a:pt x="1544" y="728"/>
                  </a:lnTo>
                  <a:lnTo>
                    <a:pt x="1544" y="728"/>
                  </a:lnTo>
                  <a:lnTo>
                    <a:pt x="1515" y="711"/>
                  </a:lnTo>
                  <a:lnTo>
                    <a:pt x="1484" y="697"/>
                  </a:lnTo>
                  <a:lnTo>
                    <a:pt x="1426" y="674"/>
                  </a:lnTo>
                  <a:lnTo>
                    <a:pt x="1426" y="674"/>
                  </a:lnTo>
                  <a:lnTo>
                    <a:pt x="1369" y="653"/>
                  </a:lnTo>
                  <a:lnTo>
                    <a:pt x="1315" y="639"/>
                  </a:lnTo>
                  <a:lnTo>
                    <a:pt x="1260" y="628"/>
                  </a:lnTo>
                  <a:lnTo>
                    <a:pt x="1209" y="619"/>
                  </a:lnTo>
                  <a:lnTo>
                    <a:pt x="1209" y="619"/>
                  </a:lnTo>
                  <a:lnTo>
                    <a:pt x="1117" y="605"/>
                  </a:lnTo>
                  <a:lnTo>
                    <a:pt x="1040" y="599"/>
                  </a:lnTo>
                  <a:lnTo>
                    <a:pt x="1040" y="599"/>
                  </a:lnTo>
                  <a:lnTo>
                    <a:pt x="977" y="596"/>
                  </a:lnTo>
                  <a:lnTo>
                    <a:pt x="931" y="593"/>
                  </a:lnTo>
                  <a:lnTo>
                    <a:pt x="931" y="593"/>
                  </a:lnTo>
                  <a:lnTo>
                    <a:pt x="891" y="593"/>
                  </a:lnTo>
                  <a:lnTo>
                    <a:pt x="891" y="593"/>
                  </a:lnTo>
                  <a:lnTo>
                    <a:pt x="928" y="596"/>
                  </a:lnTo>
                  <a:lnTo>
                    <a:pt x="928" y="596"/>
                  </a:lnTo>
                  <a:lnTo>
                    <a:pt x="1040" y="608"/>
                  </a:lnTo>
                  <a:lnTo>
                    <a:pt x="1040" y="608"/>
                  </a:lnTo>
                  <a:lnTo>
                    <a:pt x="1117" y="616"/>
                  </a:lnTo>
                  <a:lnTo>
                    <a:pt x="1206" y="633"/>
                  </a:lnTo>
                  <a:lnTo>
                    <a:pt x="1206" y="633"/>
                  </a:lnTo>
                  <a:lnTo>
                    <a:pt x="1258" y="645"/>
                  </a:lnTo>
                  <a:lnTo>
                    <a:pt x="1309" y="656"/>
                  </a:lnTo>
                  <a:lnTo>
                    <a:pt x="1363" y="674"/>
                  </a:lnTo>
                  <a:lnTo>
                    <a:pt x="1418" y="694"/>
                  </a:lnTo>
                  <a:lnTo>
                    <a:pt x="1418" y="694"/>
                  </a:lnTo>
                  <a:lnTo>
                    <a:pt x="1475" y="719"/>
                  </a:lnTo>
                  <a:lnTo>
                    <a:pt x="1501" y="734"/>
                  </a:lnTo>
                  <a:lnTo>
                    <a:pt x="1530" y="748"/>
                  </a:lnTo>
                  <a:lnTo>
                    <a:pt x="1530" y="748"/>
                  </a:lnTo>
                  <a:lnTo>
                    <a:pt x="1555" y="76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98" y="814"/>
                  </a:lnTo>
                  <a:lnTo>
                    <a:pt x="1604" y="828"/>
                  </a:lnTo>
                  <a:lnTo>
                    <a:pt x="1610" y="842"/>
                  </a:lnTo>
                  <a:lnTo>
                    <a:pt x="1610" y="842"/>
                  </a:lnTo>
                  <a:lnTo>
                    <a:pt x="1613" y="848"/>
                  </a:lnTo>
                  <a:lnTo>
                    <a:pt x="1613" y="848"/>
                  </a:lnTo>
                  <a:lnTo>
                    <a:pt x="1613" y="857"/>
                  </a:lnTo>
                  <a:lnTo>
                    <a:pt x="1615" y="862"/>
                  </a:lnTo>
                  <a:lnTo>
                    <a:pt x="1615" y="865"/>
                  </a:lnTo>
                  <a:lnTo>
                    <a:pt x="1615" y="865"/>
                  </a:lnTo>
                  <a:lnTo>
                    <a:pt x="1615" y="865"/>
                  </a:lnTo>
                  <a:lnTo>
                    <a:pt x="1613" y="871"/>
                  </a:lnTo>
                  <a:lnTo>
                    <a:pt x="1613" y="880"/>
                  </a:lnTo>
                  <a:lnTo>
                    <a:pt x="1613" y="886"/>
                  </a:lnTo>
                  <a:lnTo>
                    <a:pt x="1613" y="886"/>
                  </a:lnTo>
                  <a:lnTo>
                    <a:pt x="1607" y="900"/>
                  </a:lnTo>
                  <a:lnTo>
                    <a:pt x="1607" y="900"/>
                  </a:lnTo>
                  <a:lnTo>
                    <a:pt x="1598" y="914"/>
                  </a:lnTo>
                  <a:lnTo>
                    <a:pt x="1590" y="925"/>
                  </a:lnTo>
                  <a:lnTo>
                    <a:pt x="1567" y="951"/>
                  </a:lnTo>
                  <a:lnTo>
                    <a:pt x="1567" y="951"/>
                  </a:lnTo>
                  <a:lnTo>
                    <a:pt x="1538" y="971"/>
                  </a:lnTo>
                  <a:lnTo>
                    <a:pt x="1510" y="991"/>
                  </a:lnTo>
                  <a:lnTo>
                    <a:pt x="1478" y="1009"/>
                  </a:lnTo>
                  <a:lnTo>
                    <a:pt x="1444" y="1023"/>
                  </a:lnTo>
                  <a:lnTo>
                    <a:pt x="1444" y="1023"/>
                  </a:lnTo>
                  <a:lnTo>
                    <a:pt x="1372" y="1049"/>
                  </a:lnTo>
                  <a:lnTo>
                    <a:pt x="1297" y="1069"/>
                  </a:lnTo>
                  <a:lnTo>
                    <a:pt x="1297" y="1069"/>
                  </a:lnTo>
                  <a:lnTo>
                    <a:pt x="1223" y="1086"/>
                  </a:lnTo>
                  <a:lnTo>
                    <a:pt x="1146" y="1097"/>
                  </a:lnTo>
                  <a:lnTo>
                    <a:pt x="1146" y="1097"/>
                  </a:lnTo>
                  <a:lnTo>
                    <a:pt x="1066" y="1109"/>
                  </a:lnTo>
                  <a:lnTo>
                    <a:pt x="985" y="1114"/>
                  </a:lnTo>
                  <a:lnTo>
                    <a:pt x="905" y="1117"/>
                  </a:lnTo>
                  <a:lnTo>
                    <a:pt x="825" y="1120"/>
                  </a:lnTo>
                  <a:lnTo>
                    <a:pt x="825" y="1120"/>
                  </a:lnTo>
                  <a:lnTo>
                    <a:pt x="745" y="1117"/>
                  </a:lnTo>
                  <a:lnTo>
                    <a:pt x="665" y="1114"/>
                  </a:lnTo>
                  <a:lnTo>
                    <a:pt x="584" y="1109"/>
                  </a:lnTo>
                  <a:lnTo>
                    <a:pt x="507" y="1097"/>
                  </a:lnTo>
                  <a:lnTo>
                    <a:pt x="507" y="1097"/>
                  </a:lnTo>
                  <a:lnTo>
                    <a:pt x="430" y="1086"/>
                  </a:lnTo>
                  <a:lnTo>
                    <a:pt x="353" y="1069"/>
                  </a:lnTo>
                  <a:lnTo>
                    <a:pt x="278" y="1049"/>
                  </a:lnTo>
                  <a:lnTo>
                    <a:pt x="209" y="1023"/>
                  </a:lnTo>
                  <a:lnTo>
                    <a:pt x="209" y="1023"/>
                  </a:lnTo>
                  <a:lnTo>
                    <a:pt x="175" y="1009"/>
                  </a:lnTo>
                  <a:lnTo>
                    <a:pt x="141" y="991"/>
                  </a:lnTo>
                  <a:lnTo>
                    <a:pt x="112" y="974"/>
                  </a:lnTo>
                  <a:lnTo>
                    <a:pt x="83" y="951"/>
                  </a:lnTo>
                  <a:lnTo>
                    <a:pt x="83" y="951"/>
                  </a:lnTo>
                  <a:lnTo>
                    <a:pt x="60" y="928"/>
                  </a:lnTo>
                  <a:lnTo>
                    <a:pt x="52" y="914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37" y="886"/>
                  </a:lnTo>
                  <a:lnTo>
                    <a:pt x="35" y="871"/>
                  </a:lnTo>
                  <a:lnTo>
                    <a:pt x="35" y="868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35" y="857"/>
                  </a:lnTo>
                  <a:lnTo>
                    <a:pt x="35" y="857"/>
                  </a:lnTo>
                  <a:lnTo>
                    <a:pt x="37" y="848"/>
                  </a:lnTo>
                  <a:lnTo>
                    <a:pt x="37" y="848"/>
                  </a:lnTo>
                  <a:lnTo>
                    <a:pt x="37" y="842"/>
                  </a:lnTo>
                  <a:lnTo>
                    <a:pt x="37" y="842"/>
                  </a:lnTo>
                  <a:lnTo>
                    <a:pt x="43" y="828"/>
                  </a:lnTo>
                  <a:lnTo>
                    <a:pt x="52" y="814"/>
                  </a:lnTo>
                  <a:lnTo>
                    <a:pt x="72" y="791"/>
                  </a:lnTo>
                  <a:lnTo>
                    <a:pt x="72" y="791"/>
                  </a:lnTo>
                  <a:lnTo>
                    <a:pt x="95" y="768"/>
                  </a:lnTo>
                  <a:lnTo>
                    <a:pt x="120" y="751"/>
                  </a:lnTo>
                  <a:lnTo>
                    <a:pt x="120" y="751"/>
                  </a:lnTo>
                  <a:lnTo>
                    <a:pt x="146" y="734"/>
                  </a:lnTo>
                  <a:lnTo>
                    <a:pt x="175" y="719"/>
                  </a:lnTo>
                  <a:lnTo>
                    <a:pt x="229" y="694"/>
                  </a:lnTo>
                  <a:lnTo>
                    <a:pt x="229" y="694"/>
                  </a:lnTo>
                  <a:lnTo>
                    <a:pt x="287" y="674"/>
                  </a:lnTo>
                  <a:lnTo>
                    <a:pt x="338" y="659"/>
                  </a:lnTo>
                  <a:lnTo>
                    <a:pt x="338" y="659"/>
                  </a:lnTo>
                  <a:lnTo>
                    <a:pt x="393" y="645"/>
                  </a:lnTo>
                  <a:lnTo>
                    <a:pt x="441" y="633"/>
                  </a:lnTo>
                  <a:lnTo>
                    <a:pt x="441" y="633"/>
                  </a:lnTo>
                  <a:lnTo>
                    <a:pt x="533" y="616"/>
                  </a:lnTo>
                  <a:lnTo>
                    <a:pt x="610" y="608"/>
                  </a:lnTo>
                  <a:lnTo>
                    <a:pt x="610" y="608"/>
                  </a:lnTo>
                  <a:lnTo>
                    <a:pt x="719" y="596"/>
                  </a:lnTo>
                  <a:lnTo>
                    <a:pt x="719" y="596"/>
                  </a:lnTo>
                  <a:lnTo>
                    <a:pt x="756" y="593"/>
                  </a:lnTo>
                  <a:lnTo>
                    <a:pt x="756" y="593"/>
                  </a:lnTo>
                  <a:lnTo>
                    <a:pt x="719" y="593"/>
                  </a:lnTo>
                  <a:lnTo>
                    <a:pt x="719" y="593"/>
                  </a:lnTo>
                  <a:lnTo>
                    <a:pt x="670" y="596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530" y="605"/>
                  </a:lnTo>
                  <a:lnTo>
                    <a:pt x="438" y="619"/>
                  </a:lnTo>
                  <a:lnTo>
                    <a:pt x="438" y="619"/>
                  </a:lnTo>
                  <a:lnTo>
                    <a:pt x="387" y="628"/>
                  </a:lnTo>
                  <a:lnTo>
                    <a:pt x="335" y="639"/>
                  </a:lnTo>
                  <a:lnTo>
                    <a:pt x="278" y="653"/>
                  </a:lnTo>
                  <a:lnTo>
                    <a:pt x="221" y="674"/>
                  </a:lnTo>
                  <a:lnTo>
                    <a:pt x="221" y="674"/>
                  </a:lnTo>
                  <a:lnTo>
                    <a:pt x="163" y="697"/>
                  </a:lnTo>
                  <a:lnTo>
                    <a:pt x="135" y="711"/>
                  </a:lnTo>
                  <a:lnTo>
                    <a:pt x="106" y="728"/>
                  </a:lnTo>
                  <a:lnTo>
                    <a:pt x="106" y="728"/>
                  </a:lnTo>
                  <a:lnTo>
                    <a:pt x="78" y="748"/>
                  </a:lnTo>
                  <a:lnTo>
                    <a:pt x="49" y="771"/>
                  </a:lnTo>
                  <a:lnTo>
                    <a:pt x="49" y="771"/>
                  </a:lnTo>
                  <a:lnTo>
                    <a:pt x="37" y="785"/>
                  </a:lnTo>
                  <a:lnTo>
                    <a:pt x="37" y="785"/>
                  </a:lnTo>
                  <a:lnTo>
                    <a:pt x="37" y="774"/>
                  </a:lnTo>
                  <a:lnTo>
                    <a:pt x="37" y="774"/>
                  </a:lnTo>
                  <a:lnTo>
                    <a:pt x="40" y="674"/>
                  </a:lnTo>
                  <a:lnTo>
                    <a:pt x="40" y="674"/>
                  </a:lnTo>
                  <a:lnTo>
                    <a:pt x="40" y="573"/>
                  </a:lnTo>
                  <a:lnTo>
                    <a:pt x="40" y="573"/>
                  </a:lnTo>
                  <a:lnTo>
                    <a:pt x="40" y="470"/>
                  </a:lnTo>
                  <a:lnTo>
                    <a:pt x="40" y="470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37" y="373"/>
                  </a:lnTo>
                  <a:lnTo>
                    <a:pt x="37" y="373"/>
                  </a:lnTo>
                  <a:lnTo>
                    <a:pt x="37" y="359"/>
                  </a:lnTo>
                  <a:lnTo>
                    <a:pt x="37" y="359"/>
                  </a:lnTo>
                  <a:lnTo>
                    <a:pt x="63" y="3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  <p:sp>
          <p:nvSpPr>
            <p:cNvPr id="815" name="Freeform 74"/>
            <p:cNvSpPr>
              <a:spLocks noChangeArrowheads="1"/>
            </p:cNvSpPr>
            <p:nvPr/>
          </p:nvSpPr>
          <p:spPr bwMode="auto">
            <a:xfrm>
              <a:off x="5131726" y="1574482"/>
              <a:ext cx="659341" cy="413558"/>
            </a:xfrm>
            <a:custGeom>
              <a:avLst/>
              <a:gdLst>
                <a:gd name="T0" fmla="*/ 2692 w 2719"/>
                <a:gd name="T1" fmla="*/ 249 h 1705"/>
                <a:gd name="T2" fmla="*/ 2515 w 2719"/>
                <a:gd name="T3" fmla="*/ 186 h 1705"/>
                <a:gd name="T4" fmla="*/ 2329 w 2719"/>
                <a:gd name="T5" fmla="*/ 123 h 1705"/>
                <a:gd name="T6" fmla="*/ 2142 w 2719"/>
                <a:gd name="T7" fmla="*/ 60 h 1705"/>
                <a:gd name="T8" fmla="*/ 1953 w 2719"/>
                <a:gd name="T9" fmla="*/ 0 h 1705"/>
                <a:gd name="T10" fmla="*/ 2137 w 2719"/>
                <a:gd name="T11" fmla="*/ 74 h 1705"/>
                <a:gd name="T12" fmla="*/ 2320 w 2719"/>
                <a:gd name="T13" fmla="*/ 149 h 1705"/>
                <a:gd name="T14" fmla="*/ 2503 w 2719"/>
                <a:gd name="T15" fmla="*/ 220 h 1705"/>
                <a:gd name="T16" fmla="*/ 2394 w 2719"/>
                <a:gd name="T17" fmla="*/ 246 h 1705"/>
                <a:gd name="T18" fmla="*/ 2277 w 2719"/>
                <a:gd name="T19" fmla="*/ 243 h 1705"/>
                <a:gd name="T20" fmla="*/ 2027 w 2719"/>
                <a:gd name="T21" fmla="*/ 240 h 1705"/>
                <a:gd name="T22" fmla="*/ 1695 w 2719"/>
                <a:gd name="T23" fmla="*/ 240 h 1705"/>
                <a:gd name="T24" fmla="*/ 1031 w 2719"/>
                <a:gd name="T25" fmla="*/ 240 h 1705"/>
                <a:gd name="T26" fmla="*/ 696 w 2719"/>
                <a:gd name="T27" fmla="*/ 240 h 1705"/>
                <a:gd name="T28" fmla="*/ 177 w 2719"/>
                <a:gd name="T29" fmla="*/ 237 h 1705"/>
                <a:gd name="T30" fmla="*/ 223 w 2719"/>
                <a:gd name="T31" fmla="*/ 220 h 1705"/>
                <a:gd name="T32" fmla="*/ 498 w 2719"/>
                <a:gd name="T33" fmla="*/ 111 h 1705"/>
                <a:gd name="T34" fmla="*/ 679 w 2719"/>
                <a:gd name="T35" fmla="*/ 37 h 1705"/>
                <a:gd name="T36" fmla="*/ 676 w 2719"/>
                <a:gd name="T37" fmla="*/ 28 h 1705"/>
                <a:gd name="T38" fmla="*/ 490 w 2719"/>
                <a:gd name="T39" fmla="*/ 91 h 1705"/>
                <a:gd name="T40" fmla="*/ 398 w 2719"/>
                <a:gd name="T41" fmla="*/ 123 h 1705"/>
                <a:gd name="T42" fmla="*/ 63 w 2719"/>
                <a:gd name="T43" fmla="*/ 237 h 1705"/>
                <a:gd name="T44" fmla="*/ 31 w 2719"/>
                <a:gd name="T45" fmla="*/ 237 h 1705"/>
                <a:gd name="T46" fmla="*/ 31 w 2719"/>
                <a:gd name="T47" fmla="*/ 237 h 1705"/>
                <a:gd name="T48" fmla="*/ 8 w 2719"/>
                <a:gd name="T49" fmla="*/ 249 h 1705"/>
                <a:gd name="T50" fmla="*/ 0 w 2719"/>
                <a:gd name="T51" fmla="*/ 272 h 1705"/>
                <a:gd name="T52" fmla="*/ 3 w 2719"/>
                <a:gd name="T53" fmla="*/ 1675 h 1705"/>
                <a:gd name="T54" fmla="*/ 3 w 2719"/>
                <a:gd name="T55" fmla="*/ 1675 h 1705"/>
                <a:gd name="T56" fmla="*/ 5 w 2719"/>
                <a:gd name="T57" fmla="*/ 1687 h 1705"/>
                <a:gd name="T58" fmla="*/ 20 w 2719"/>
                <a:gd name="T59" fmla="*/ 1701 h 1705"/>
                <a:gd name="T60" fmla="*/ 175 w 2719"/>
                <a:gd name="T61" fmla="*/ 1701 h 1705"/>
                <a:gd name="T62" fmla="*/ 607 w 2719"/>
                <a:gd name="T63" fmla="*/ 1698 h 1705"/>
                <a:gd name="T64" fmla="*/ 1180 w 2719"/>
                <a:gd name="T65" fmla="*/ 1692 h 1705"/>
                <a:gd name="T66" fmla="*/ 1756 w 2719"/>
                <a:gd name="T67" fmla="*/ 1684 h 1705"/>
                <a:gd name="T68" fmla="*/ 2329 w 2719"/>
                <a:gd name="T69" fmla="*/ 1675 h 1705"/>
                <a:gd name="T70" fmla="*/ 1756 w 2719"/>
                <a:gd name="T71" fmla="*/ 1664 h 1705"/>
                <a:gd name="T72" fmla="*/ 1180 w 2719"/>
                <a:gd name="T73" fmla="*/ 1655 h 1705"/>
                <a:gd name="T74" fmla="*/ 607 w 2719"/>
                <a:gd name="T75" fmla="*/ 1649 h 1705"/>
                <a:gd name="T76" fmla="*/ 175 w 2719"/>
                <a:gd name="T77" fmla="*/ 1647 h 1705"/>
                <a:gd name="T78" fmla="*/ 63 w 2719"/>
                <a:gd name="T79" fmla="*/ 973 h 1705"/>
                <a:gd name="T80" fmla="*/ 364 w 2719"/>
                <a:gd name="T81" fmla="*/ 306 h 1705"/>
                <a:gd name="T82" fmla="*/ 999 w 2719"/>
                <a:gd name="T83" fmla="*/ 303 h 1705"/>
                <a:gd name="T84" fmla="*/ 1363 w 2719"/>
                <a:gd name="T85" fmla="*/ 306 h 1705"/>
                <a:gd name="T86" fmla="*/ 1862 w 2719"/>
                <a:gd name="T87" fmla="*/ 303 h 1705"/>
                <a:gd name="T88" fmla="*/ 2194 w 2719"/>
                <a:gd name="T89" fmla="*/ 300 h 1705"/>
                <a:gd name="T90" fmla="*/ 2360 w 2719"/>
                <a:gd name="T91" fmla="*/ 300 h 1705"/>
                <a:gd name="T92" fmla="*/ 2669 w 2719"/>
                <a:gd name="T93" fmla="*/ 298 h 1705"/>
                <a:gd name="T94" fmla="*/ 2672 w 2719"/>
                <a:gd name="T95" fmla="*/ 624 h 1705"/>
                <a:gd name="T96" fmla="*/ 2678 w 2719"/>
                <a:gd name="T97" fmla="*/ 973 h 1705"/>
                <a:gd name="T98" fmla="*/ 2683 w 2719"/>
                <a:gd name="T99" fmla="*/ 1323 h 1705"/>
                <a:gd name="T100" fmla="*/ 2692 w 2719"/>
                <a:gd name="T101" fmla="*/ 1675 h 1705"/>
                <a:gd name="T102" fmla="*/ 2701 w 2719"/>
                <a:gd name="T103" fmla="*/ 1323 h 1705"/>
                <a:gd name="T104" fmla="*/ 2706 w 2719"/>
                <a:gd name="T105" fmla="*/ 973 h 1705"/>
                <a:gd name="T106" fmla="*/ 2712 w 2719"/>
                <a:gd name="T107" fmla="*/ 624 h 1705"/>
                <a:gd name="T108" fmla="*/ 2718 w 2719"/>
                <a:gd name="T109" fmla="*/ 272 h 1705"/>
                <a:gd name="T110" fmla="*/ 2718 w 2719"/>
                <a:gd name="T111" fmla="*/ 272 h 1705"/>
                <a:gd name="T112" fmla="*/ 2709 w 2719"/>
                <a:gd name="T113" fmla="*/ 254 h 1705"/>
                <a:gd name="T114" fmla="*/ 2692 w 2719"/>
                <a:gd name="T115" fmla="*/ 24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5">
                  <a:moveTo>
                    <a:pt x="2692" y="249"/>
                  </a:moveTo>
                  <a:lnTo>
                    <a:pt x="2692" y="249"/>
                  </a:lnTo>
                  <a:lnTo>
                    <a:pt x="2689" y="249"/>
                  </a:lnTo>
                  <a:lnTo>
                    <a:pt x="2515" y="186"/>
                  </a:lnTo>
                  <a:lnTo>
                    <a:pt x="2515" y="186"/>
                  </a:lnTo>
                  <a:lnTo>
                    <a:pt x="2329" y="123"/>
                  </a:lnTo>
                  <a:lnTo>
                    <a:pt x="2234" y="91"/>
                  </a:lnTo>
                  <a:lnTo>
                    <a:pt x="2142" y="60"/>
                  </a:lnTo>
                  <a:lnTo>
                    <a:pt x="2048" y="28"/>
                  </a:lnTo>
                  <a:lnTo>
                    <a:pt x="1953" y="0"/>
                  </a:lnTo>
                  <a:lnTo>
                    <a:pt x="2045" y="37"/>
                  </a:lnTo>
                  <a:lnTo>
                    <a:pt x="2137" y="74"/>
                  </a:lnTo>
                  <a:lnTo>
                    <a:pt x="2228" y="111"/>
                  </a:lnTo>
                  <a:lnTo>
                    <a:pt x="2320" y="149"/>
                  </a:lnTo>
                  <a:lnTo>
                    <a:pt x="2320" y="149"/>
                  </a:lnTo>
                  <a:lnTo>
                    <a:pt x="2503" y="220"/>
                  </a:lnTo>
                  <a:lnTo>
                    <a:pt x="2569" y="246"/>
                  </a:lnTo>
                  <a:lnTo>
                    <a:pt x="2394" y="246"/>
                  </a:lnTo>
                  <a:lnTo>
                    <a:pt x="2360" y="246"/>
                  </a:lnTo>
                  <a:lnTo>
                    <a:pt x="2277" y="243"/>
                  </a:lnTo>
                  <a:lnTo>
                    <a:pt x="2194" y="243"/>
                  </a:lnTo>
                  <a:lnTo>
                    <a:pt x="2027" y="240"/>
                  </a:lnTo>
                  <a:lnTo>
                    <a:pt x="1862" y="240"/>
                  </a:lnTo>
                  <a:lnTo>
                    <a:pt x="1695" y="240"/>
                  </a:lnTo>
                  <a:lnTo>
                    <a:pt x="1363" y="237"/>
                  </a:lnTo>
                  <a:lnTo>
                    <a:pt x="1031" y="240"/>
                  </a:lnTo>
                  <a:lnTo>
                    <a:pt x="999" y="240"/>
                  </a:lnTo>
                  <a:lnTo>
                    <a:pt x="696" y="240"/>
                  </a:lnTo>
                  <a:lnTo>
                    <a:pt x="364" y="237"/>
                  </a:lnTo>
                  <a:lnTo>
                    <a:pt x="177" y="237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406" y="149"/>
                  </a:lnTo>
                  <a:lnTo>
                    <a:pt x="498" y="111"/>
                  </a:lnTo>
                  <a:lnTo>
                    <a:pt x="590" y="74"/>
                  </a:lnTo>
                  <a:lnTo>
                    <a:pt x="679" y="37"/>
                  </a:lnTo>
                  <a:lnTo>
                    <a:pt x="770" y="0"/>
                  </a:lnTo>
                  <a:lnTo>
                    <a:pt x="676" y="28"/>
                  </a:lnTo>
                  <a:lnTo>
                    <a:pt x="584" y="60"/>
                  </a:lnTo>
                  <a:lnTo>
                    <a:pt x="490" y="91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212" y="186"/>
                  </a:lnTo>
                  <a:lnTo>
                    <a:pt x="63" y="237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20" y="240"/>
                  </a:lnTo>
                  <a:lnTo>
                    <a:pt x="8" y="249"/>
                  </a:lnTo>
                  <a:lnTo>
                    <a:pt x="3" y="260"/>
                  </a:lnTo>
                  <a:lnTo>
                    <a:pt x="0" y="272"/>
                  </a:lnTo>
                  <a:lnTo>
                    <a:pt x="0" y="973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5" y="1687"/>
                  </a:lnTo>
                  <a:lnTo>
                    <a:pt x="11" y="1695"/>
                  </a:lnTo>
                  <a:lnTo>
                    <a:pt x="20" y="1701"/>
                  </a:lnTo>
                  <a:lnTo>
                    <a:pt x="31" y="1704"/>
                  </a:lnTo>
                  <a:lnTo>
                    <a:pt x="175" y="1701"/>
                  </a:lnTo>
                  <a:lnTo>
                    <a:pt x="318" y="1701"/>
                  </a:lnTo>
                  <a:lnTo>
                    <a:pt x="607" y="1698"/>
                  </a:lnTo>
                  <a:lnTo>
                    <a:pt x="894" y="1695"/>
                  </a:lnTo>
                  <a:lnTo>
                    <a:pt x="1180" y="1692"/>
                  </a:lnTo>
                  <a:lnTo>
                    <a:pt x="1466" y="1690"/>
                  </a:lnTo>
                  <a:lnTo>
                    <a:pt x="1756" y="1684"/>
                  </a:lnTo>
                  <a:lnTo>
                    <a:pt x="2042" y="1681"/>
                  </a:lnTo>
                  <a:lnTo>
                    <a:pt x="2329" y="1675"/>
                  </a:lnTo>
                  <a:lnTo>
                    <a:pt x="2042" y="1670"/>
                  </a:lnTo>
                  <a:lnTo>
                    <a:pt x="1756" y="1664"/>
                  </a:lnTo>
                  <a:lnTo>
                    <a:pt x="1466" y="1658"/>
                  </a:lnTo>
                  <a:lnTo>
                    <a:pt x="1180" y="1655"/>
                  </a:lnTo>
                  <a:lnTo>
                    <a:pt x="894" y="1652"/>
                  </a:lnTo>
                  <a:lnTo>
                    <a:pt x="607" y="1649"/>
                  </a:lnTo>
                  <a:lnTo>
                    <a:pt x="318" y="1647"/>
                  </a:lnTo>
                  <a:lnTo>
                    <a:pt x="175" y="1647"/>
                  </a:lnTo>
                  <a:lnTo>
                    <a:pt x="60" y="1647"/>
                  </a:lnTo>
                  <a:lnTo>
                    <a:pt x="63" y="973"/>
                  </a:lnTo>
                  <a:lnTo>
                    <a:pt x="66" y="306"/>
                  </a:lnTo>
                  <a:lnTo>
                    <a:pt x="364" y="306"/>
                  </a:lnTo>
                  <a:lnTo>
                    <a:pt x="696" y="306"/>
                  </a:lnTo>
                  <a:lnTo>
                    <a:pt x="999" y="303"/>
                  </a:lnTo>
                  <a:lnTo>
                    <a:pt x="1031" y="303"/>
                  </a:lnTo>
                  <a:lnTo>
                    <a:pt x="1363" y="306"/>
                  </a:lnTo>
                  <a:lnTo>
                    <a:pt x="1695" y="306"/>
                  </a:lnTo>
                  <a:lnTo>
                    <a:pt x="1862" y="303"/>
                  </a:lnTo>
                  <a:lnTo>
                    <a:pt x="2027" y="303"/>
                  </a:lnTo>
                  <a:lnTo>
                    <a:pt x="2194" y="300"/>
                  </a:lnTo>
                  <a:lnTo>
                    <a:pt x="2277" y="300"/>
                  </a:lnTo>
                  <a:lnTo>
                    <a:pt x="2360" y="300"/>
                  </a:lnTo>
                  <a:lnTo>
                    <a:pt x="2394" y="298"/>
                  </a:lnTo>
                  <a:lnTo>
                    <a:pt x="2669" y="298"/>
                  </a:lnTo>
                  <a:lnTo>
                    <a:pt x="2669" y="446"/>
                  </a:lnTo>
                  <a:lnTo>
                    <a:pt x="2672" y="624"/>
                  </a:lnTo>
                  <a:lnTo>
                    <a:pt x="2672" y="624"/>
                  </a:lnTo>
                  <a:lnTo>
                    <a:pt x="2678" y="973"/>
                  </a:lnTo>
                  <a:lnTo>
                    <a:pt x="2678" y="973"/>
                  </a:lnTo>
                  <a:lnTo>
                    <a:pt x="2683" y="1323"/>
                  </a:lnTo>
                  <a:lnTo>
                    <a:pt x="2689" y="1498"/>
                  </a:lnTo>
                  <a:lnTo>
                    <a:pt x="2692" y="1675"/>
                  </a:lnTo>
                  <a:lnTo>
                    <a:pt x="2698" y="1498"/>
                  </a:lnTo>
                  <a:lnTo>
                    <a:pt x="2701" y="1323"/>
                  </a:lnTo>
                  <a:lnTo>
                    <a:pt x="2701" y="1323"/>
                  </a:lnTo>
                  <a:lnTo>
                    <a:pt x="2706" y="973"/>
                  </a:lnTo>
                  <a:lnTo>
                    <a:pt x="2706" y="973"/>
                  </a:lnTo>
                  <a:lnTo>
                    <a:pt x="2712" y="624"/>
                  </a:lnTo>
                  <a:lnTo>
                    <a:pt x="2715" y="446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5" y="263"/>
                  </a:lnTo>
                  <a:lnTo>
                    <a:pt x="2709" y="254"/>
                  </a:lnTo>
                  <a:lnTo>
                    <a:pt x="2704" y="249"/>
                  </a:lnTo>
                  <a:lnTo>
                    <a:pt x="2692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</p:grpSp>
      <p:grpSp>
        <p:nvGrpSpPr>
          <p:cNvPr id="816" name="Group 815"/>
          <p:cNvGrpSpPr/>
          <p:nvPr/>
        </p:nvGrpSpPr>
        <p:grpSpPr>
          <a:xfrm>
            <a:off x="4589708" y="2677516"/>
            <a:ext cx="596963" cy="374432"/>
            <a:chOff x="5131726" y="1574482"/>
            <a:chExt cx="659341" cy="413558"/>
          </a:xfrm>
          <a:solidFill>
            <a:schemeClr val="tx1"/>
          </a:solidFill>
        </p:grpSpPr>
        <p:sp>
          <p:nvSpPr>
            <p:cNvPr id="817" name="Freeform 73"/>
            <p:cNvSpPr>
              <a:spLocks noChangeArrowheads="1"/>
            </p:cNvSpPr>
            <p:nvPr/>
          </p:nvSpPr>
          <p:spPr bwMode="auto">
            <a:xfrm>
              <a:off x="5262098" y="1669770"/>
              <a:ext cx="399666" cy="282117"/>
            </a:xfrm>
            <a:custGeom>
              <a:avLst/>
              <a:gdLst>
                <a:gd name="T0" fmla="*/ 6 w 1651"/>
                <a:gd name="T1" fmla="*/ 868 h 1162"/>
                <a:gd name="T2" fmla="*/ 49 w 1651"/>
                <a:gd name="T3" fmla="*/ 963 h 1162"/>
                <a:gd name="T4" fmla="*/ 267 w 1651"/>
                <a:gd name="T5" fmla="*/ 1083 h 1162"/>
                <a:gd name="T6" fmla="*/ 745 w 1651"/>
                <a:gd name="T7" fmla="*/ 1158 h 1162"/>
                <a:gd name="T8" fmla="*/ 1229 w 1651"/>
                <a:gd name="T9" fmla="*/ 1123 h 1162"/>
                <a:gd name="T10" fmla="*/ 1558 w 1651"/>
                <a:gd name="T11" fmla="*/ 1000 h 1162"/>
                <a:gd name="T12" fmla="*/ 1621 w 1651"/>
                <a:gd name="T13" fmla="*/ 937 h 1162"/>
                <a:gd name="T14" fmla="*/ 1647 w 1651"/>
                <a:gd name="T15" fmla="*/ 774 h 1162"/>
                <a:gd name="T16" fmla="*/ 1650 w 1651"/>
                <a:gd name="T17" fmla="*/ 373 h 1162"/>
                <a:gd name="T18" fmla="*/ 1633 w 1651"/>
                <a:gd name="T19" fmla="*/ 221 h 1162"/>
                <a:gd name="T20" fmla="*/ 1484 w 1651"/>
                <a:gd name="T21" fmla="*/ 101 h 1162"/>
                <a:gd name="T22" fmla="*/ 1117 w 1651"/>
                <a:gd name="T23" fmla="*/ 12 h 1162"/>
                <a:gd name="T24" fmla="*/ 928 w 1651"/>
                <a:gd name="T25" fmla="*/ 3 h 1162"/>
                <a:gd name="T26" fmla="*/ 1309 w 1651"/>
                <a:gd name="T27" fmla="*/ 63 h 1162"/>
                <a:gd name="T28" fmla="*/ 1555 w 1651"/>
                <a:gd name="T29" fmla="*/ 175 h 1162"/>
                <a:gd name="T30" fmla="*/ 1613 w 1651"/>
                <a:gd name="T31" fmla="*/ 255 h 1162"/>
                <a:gd name="T32" fmla="*/ 1613 w 1651"/>
                <a:gd name="T33" fmla="*/ 293 h 1162"/>
                <a:gd name="T34" fmla="*/ 1538 w 1651"/>
                <a:gd name="T35" fmla="*/ 378 h 1162"/>
                <a:gd name="T36" fmla="*/ 1223 w 1651"/>
                <a:gd name="T37" fmla="*/ 490 h 1162"/>
                <a:gd name="T38" fmla="*/ 745 w 1651"/>
                <a:gd name="T39" fmla="*/ 524 h 1162"/>
                <a:gd name="T40" fmla="*/ 209 w 1651"/>
                <a:gd name="T41" fmla="*/ 430 h 1162"/>
                <a:gd name="T42" fmla="*/ 52 w 1651"/>
                <a:gd name="T43" fmla="*/ 321 h 1162"/>
                <a:gd name="T44" fmla="*/ 37 w 1651"/>
                <a:gd name="T45" fmla="*/ 261 h 1162"/>
                <a:gd name="T46" fmla="*/ 120 w 1651"/>
                <a:gd name="T47" fmla="*/ 155 h 1162"/>
                <a:gd name="T48" fmla="*/ 338 w 1651"/>
                <a:gd name="T49" fmla="*/ 63 h 1162"/>
                <a:gd name="T50" fmla="*/ 719 w 1651"/>
                <a:gd name="T51" fmla="*/ 3 h 1162"/>
                <a:gd name="T52" fmla="*/ 530 w 1651"/>
                <a:gd name="T53" fmla="*/ 12 h 1162"/>
                <a:gd name="T54" fmla="*/ 163 w 1651"/>
                <a:gd name="T55" fmla="*/ 104 h 1162"/>
                <a:gd name="T56" fmla="*/ 26 w 1651"/>
                <a:gd name="T57" fmla="*/ 204 h 1162"/>
                <a:gd name="T58" fmla="*/ 6 w 1651"/>
                <a:gd name="T59" fmla="*/ 255 h 1162"/>
                <a:gd name="T60" fmla="*/ 0 w 1651"/>
                <a:gd name="T61" fmla="*/ 470 h 1162"/>
                <a:gd name="T62" fmla="*/ 92 w 1651"/>
                <a:gd name="T63" fmla="*/ 407 h 1162"/>
                <a:gd name="T64" fmla="*/ 421 w 1651"/>
                <a:gd name="T65" fmla="*/ 527 h 1162"/>
                <a:gd name="T66" fmla="*/ 908 w 1651"/>
                <a:gd name="T67" fmla="*/ 565 h 1162"/>
                <a:gd name="T68" fmla="*/ 1458 w 1651"/>
                <a:gd name="T69" fmla="*/ 461 h 1162"/>
                <a:gd name="T70" fmla="*/ 1613 w 1651"/>
                <a:gd name="T71" fmla="*/ 356 h 1162"/>
                <a:gd name="T72" fmla="*/ 1613 w 1651"/>
                <a:gd name="T73" fmla="*/ 674 h 1162"/>
                <a:gd name="T74" fmla="*/ 1573 w 1651"/>
                <a:gd name="T75" fmla="*/ 745 h 1162"/>
                <a:gd name="T76" fmla="*/ 1315 w 1651"/>
                <a:gd name="T77" fmla="*/ 639 h 1162"/>
                <a:gd name="T78" fmla="*/ 931 w 1651"/>
                <a:gd name="T79" fmla="*/ 593 h 1162"/>
                <a:gd name="T80" fmla="*/ 1117 w 1651"/>
                <a:gd name="T81" fmla="*/ 616 h 1162"/>
                <a:gd name="T82" fmla="*/ 1475 w 1651"/>
                <a:gd name="T83" fmla="*/ 719 h 1162"/>
                <a:gd name="T84" fmla="*/ 1604 w 1651"/>
                <a:gd name="T85" fmla="*/ 828 h 1162"/>
                <a:gd name="T86" fmla="*/ 1615 w 1651"/>
                <a:gd name="T87" fmla="*/ 865 h 1162"/>
                <a:gd name="T88" fmla="*/ 1598 w 1651"/>
                <a:gd name="T89" fmla="*/ 914 h 1162"/>
                <a:gd name="T90" fmla="*/ 1444 w 1651"/>
                <a:gd name="T91" fmla="*/ 1023 h 1162"/>
                <a:gd name="T92" fmla="*/ 985 w 1651"/>
                <a:gd name="T93" fmla="*/ 1114 h 1162"/>
                <a:gd name="T94" fmla="*/ 507 w 1651"/>
                <a:gd name="T95" fmla="*/ 1097 h 1162"/>
                <a:gd name="T96" fmla="*/ 112 w 1651"/>
                <a:gd name="T97" fmla="*/ 974 h 1162"/>
                <a:gd name="T98" fmla="*/ 35 w 1651"/>
                <a:gd name="T99" fmla="*/ 871 h 1162"/>
                <a:gd name="T100" fmla="*/ 37 w 1651"/>
                <a:gd name="T101" fmla="*/ 848 h 1162"/>
                <a:gd name="T102" fmla="*/ 120 w 1651"/>
                <a:gd name="T103" fmla="*/ 751 h 1162"/>
                <a:gd name="T104" fmla="*/ 338 w 1651"/>
                <a:gd name="T105" fmla="*/ 659 h 1162"/>
                <a:gd name="T106" fmla="*/ 719 w 1651"/>
                <a:gd name="T107" fmla="*/ 596 h 1162"/>
                <a:gd name="T108" fmla="*/ 530 w 1651"/>
                <a:gd name="T109" fmla="*/ 605 h 1162"/>
                <a:gd name="T110" fmla="*/ 163 w 1651"/>
                <a:gd name="T111" fmla="*/ 697 h 1162"/>
                <a:gd name="T112" fmla="*/ 37 w 1651"/>
                <a:gd name="T113" fmla="*/ 785 h 1162"/>
                <a:gd name="T114" fmla="*/ 40 w 1651"/>
                <a:gd name="T115" fmla="*/ 47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1" h="1162">
                  <a:moveTo>
                    <a:pt x="3" y="774"/>
                  </a:moveTo>
                  <a:lnTo>
                    <a:pt x="3" y="774"/>
                  </a:lnTo>
                  <a:lnTo>
                    <a:pt x="6" y="860"/>
                  </a:lnTo>
                  <a:lnTo>
                    <a:pt x="6" y="862"/>
                  </a:lnTo>
                  <a:lnTo>
                    <a:pt x="6" y="865"/>
                  </a:lnTo>
                  <a:lnTo>
                    <a:pt x="6" y="865"/>
                  </a:lnTo>
                  <a:lnTo>
                    <a:pt x="3" y="865"/>
                  </a:lnTo>
                  <a:lnTo>
                    <a:pt x="6" y="868"/>
                  </a:lnTo>
                  <a:lnTo>
                    <a:pt x="6" y="874"/>
                  </a:lnTo>
                  <a:lnTo>
                    <a:pt x="6" y="874"/>
                  </a:lnTo>
                  <a:lnTo>
                    <a:pt x="9" y="894"/>
                  </a:lnTo>
                  <a:lnTo>
                    <a:pt x="15" y="914"/>
                  </a:lnTo>
                  <a:lnTo>
                    <a:pt x="15" y="914"/>
                  </a:lnTo>
                  <a:lnTo>
                    <a:pt x="23" y="931"/>
                  </a:lnTo>
                  <a:lnTo>
                    <a:pt x="35" y="949"/>
                  </a:lnTo>
                  <a:lnTo>
                    <a:pt x="49" y="963"/>
                  </a:lnTo>
                  <a:lnTo>
                    <a:pt x="63" y="977"/>
                  </a:lnTo>
                  <a:lnTo>
                    <a:pt x="63" y="977"/>
                  </a:lnTo>
                  <a:lnTo>
                    <a:pt x="92" y="1000"/>
                  </a:lnTo>
                  <a:lnTo>
                    <a:pt x="126" y="1023"/>
                  </a:lnTo>
                  <a:lnTo>
                    <a:pt x="158" y="1040"/>
                  </a:lnTo>
                  <a:lnTo>
                    <a:pt x="195" y="1054"/>
                  </a:lnTo>
                  <a:lnTo>
                    <a:pt x="195" y="1054"/>
                  </a:lnTo>
                  <a:lnTo>
                    <a:pt x="267" y="1083"/>
                  </a:lnTo>
                  <a:lnTo>
                    <a:pt x="344" y="1106"/>
                  </a:lnTo>
                  <a:lnTo>
                    <a:pt x="344" y="1106"/>
                  </a:lnTo>
                  <a:lnTo>
                    <a:pt x="421" y="1123"/>
                  </a:lnTo>
                  <a:lnTo>
                    <a:pt x="501" y="1138"/>
                  </a:lnTo>
                  <a:lnTo>
                    <a:pt x="501" y="1138"/>
                  </a:lnTo>
                  <a:lnTo>
                    <a:pt x="581" y="1146"/>
                  </a:lnTo>
                  <a:lnTo>
                    <a:pt x="662" y="1155"/>
                  </a:lnTo>
                  <a:lnTo>
                    <a:pt x="745" y="1158"/>
                  </a:lnTo>
                  <a:lnTo>
                    <a:pt x="825" y="1161"/>
                  </a:lnTo>
                  <a:lnTo>
                    <a:pt x="825" y="1161"/>
                  </a:lnTo>
                  <a:lnTo>
                    <a:pt x="908" y="1158"/>
                  </a:lnTo>
                  <a:lnTo>
                    <a:pt x="988" y="1155"/>
                  </a:lnTo>
                  <a:lnTo>
                    <a:pt x="1071" y="1146"/>
                  </a:lnTo>
                  <a:lnTo>
                    <a:pt x="1151" y="1138"/>
                  </a:lnTo>
                  <a:lnTo>
                    <a:pt x="1151" y="1138"/>
                  </a:lnTo>
                  <a:lnTo>
                    <a:pt x="1229" y="1123"/>
                  </a:lnTo>
                  <a:lnTo>
                    <a:pt x="1306" y="1106"/>
                  </a:lnTo>
                  <a:lnTo>
                    <a:pt x="1384" y="1083"/>
                  </a:lnTo>
                  <a:lnTo>
                    <a:pt x="1458" y="1054"/>
                  </a:lnTo>
                  <a:lnTo>
                    <a:pt x="1458" y="1054"/>
                  </a:lnTo>
                  <a:lnTo>
                    <a:pt x="1492" y="1040"/>
                  </a:lnTo>
                  <a:lnTo>
                    <a:pt x="1527" y="1020"/>
                  </a:lnTo>
                  <a:lnTo>
                    <a:pt x="1527" y="1020"/>
                  </a:lnTo>
                  <a:lnTo>
                    <a:pt x="1558" y="1000"/>
                  </a:lnTo>
                  <a:lnTo>
                    <a:pt x="1590" y="974"/>
                  </a:lnTo>
                  <a:lnTo>
                    <a:pt x="1590" y="974"/>
                  </a:lnTo>
                  <a:lnTo>
                    <a:pt x="1604" y="960"/>
                  </a:lnTo>
                  <a:lnTo>
                    <a:pt x="1621" y="940"/>
                  </a:lnTo>
                  <a:lnTo>
                    <a:pt x="1621" y="940"/>
                  </a:lnTo>
                  <a:lnTo>
                    <a:pt x="1621" y="940"/>
                  </a:lnTo>
                  <a:lnTo>
                    <a:pt x="1621" y="937"/>
                  </a:lnTo>
                  <a:lnTo>
                    <a:pt x="1621" y="937"/>
                  </a:lnTo>
                  <a:lnTo>
                    <a:pt x="1636" y="911"/>
                  </a:lnTo>
                  <a:lnTo>
                    <a:pt x="1636" y="911"/>
                  </a:lnTo>
                  <a:lnTo>
                    <a:pt x="1644" y="888"/>
                  </a:lnTo>
                  <a:lnTo>
                    <a:pt x="1644" y="888"/>
                  </a:lnTo>
                  <a:lnTo>
                    <a:pt x="1644" y="865"/>
                  </a:lnTo>
                  <a:lnTo>
                    <a:pt x="1644" y="865"/>
                  </a:lnTo>
                  <a:lnTo>
                    <a:pt x="1647" y="774"/>
                  </a:lnTo>
                  <a:lnTo>
                    <a:pt x="1647" y="774"/>
                  </a:lnTo>
                  <a:lnTo>
                    <a:pt x="1650" y="674"/>
                  </a:lnTo>
                  <a:lnTo>
                    <a:pt x="1650" y="674"/>
                  </a:lnTo>
                  <a:lnTo>
                    <a:pt x="1650" y="573"/>
                  </a:lnTo>
                  <a:lnTo>
                    <a:pt x="1650" y="573"/>
                  </a:lnTo>
                  <a:lnTo>
                    <a:pt x="1650" y="470"/>
                  </a:lnTo>
                  <a:lnTo>
                    <a:pt x="1650" y="470"/>
                  </a:lnTo>
                  <a:lnTo>
                    <a:pt x="1650" y="373"/>
                  </a:lnTo>
                  <a:lnTo>
                    <a:pt x="1650" y="373"/>
                  </a:lnTo>
                  <a:lnTo>
                    <a:pt x="1647" y="281"/>
                  </a:lnTo>
                  <a:lnTo>
                    <a:pt x="1647" y="281"/>
                  </a:lnTo>
                  <a:lnTo>
                    <a:pt x="1644" y="255"/>
                  </a:lnTo>
                  <a:lnTo>
                    <a:pt x="1644" y="255"/>
                  </a:lnTo>
                  <a:lnTo>
                    <a:pt x="1638" y="232"/>
                  </a:lnTo>
                  <a:lnTo>
                    <a:pt x="1638" y="232"/>
                  </a:lnTo>
                  <a:lnTo>
                    <a:pt x="1633" y="221"/>
                  </a:lnTo>
                  <a:lnTo>
                    <a:pt x="1633" y="221"/>
                  </a:lnTo>
                  <a:lnTo>
                    <a:pt x="1618" y="198"/>
                  </a:lnTo>
                  <a:lnTo>
                    <a:pt x="1598" y="175"/>
                  </a:lnTo>
                  <a:lnTo>
                    <a:pt x="1598" y="175"/>
                  </a:lnTo>
                  <a:lnTo>
                    <a:pt x="1573" y="152"/>
                  </a:lnTo>
                  <a:lnTo>
                    <a:pt x="1544" y="132"/>
                  </a:lnTo>
                  <a:lnTo>
                    <a:pt x="1544" y="132"/>
                  </a:lnTo>
                  <a:lnTo>
                    <a:pt x="1515" y="115"/>
                  </a:lnTo>
                  <a:lnTo>
                    <a:pt x="1484" y="101"/>
                  </a:lnTo>
                  <a:lnTo>
                    <a:pt x="1426" y="78"/>
                  </a:lnTo>
                  <a:lnTo>
                    <a:pt x="1426" y="78"/>
                  </a:lnTo>
                  <a:lnTo>
                    <a:pt x="1369" y="60"/>
                  </a:lnTo>
                  <a:lnTo>
                    <a:pt x="1315" y="43"/>
                  </a:lnTo>
                  <a:lnTo>
                    <a:pt x="1260" y="32"/>
                  </a:lnTo>
                  <a:lnTo>
                    <a:pt x="1209" y="23"/>
                  </a:lnTo>
                  <a:lnTo>
                    <a:pt x="1209" y="23"/>
                  </a:lnTo>
                  <a:lnTo>
                    <a:pt x="1117" y="12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977" y="0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891" y="0"/>
                  </a:lnTo>
                  <a:lnTo>
                    <a:pt x="891" y="0"/>
                  </a:lnTo>
                  <a:lnTo>
                    <a:pt x="928" y="3"/>
                  </a:lnTo>
                  <a:lnTo>
                    <a:pt x="928" y="3"/>
                  </a:lnTo>
                  <a:lnTo>
                    <a:pt x="1040" y="12"/>
                  </a:lnTo>
                  <a:lnTo>
                    <a:pt x="1040" y="12"/>
                  </a:lnTo>
                  <a:lnTo>
                    <a:pt x="1117" y="23"/>
                  </a:lnTo>
                  <a:lnTo>
                    <a:pt x="1206" y="40"/>
                  </a:lnTo>
                  <a:lnTo>
                    <a:pt x="1206" y="40"/>
                  </a:lnTo>
                  <a:lnTo>
                    <a:pt x="1258" y="49"/>
                  </a:lnTo>
                  <a:lnTo>
                    <a:pt x="1309" y="63"/>
                  </a:lnTo>
                  <a:lnTo>
                    <a:pt x="1363" y="81"/>
                  </a:lnTo>
                  <a:lnTo>
                    <a:pt x="1418" y="101"/>
                  </a:lnTo>
                  <a:lnTo>
                    <a:pt x="1418" y="101"/>
                  </a:lnTo>
                  <a:lnTo>
                    <a:pt x="1475" y="123"/>
                  </a:lnTo>
                  <a:lnTo>
                    <a:pt x="1501" y="138"/>
                  </a:lnTo>
                  <a:lnTo>
                    <a:pt x="1530" y="155"/>
                  </a:lnTo>
                  <a:lnTo>
                    <a:pt x="1530" y="155"/>
                  </a:lnTo>
                  <a:lnTo>
                    <a:pt x="1555" y="175"/>
                  </a:lnTo>
                  <a:lnTo>
                    <a:pt x="1578" y="195"/>
                  </a:lnTo>
                  <a:lnTo>
                    <a:pt x="1578" y="195"/>
                  </a:lnTo>
                  <a:lnTo>
                    <a:pt x="1598" y="221"/>
                  </a:lnTo>
                  <a:lnTo>
                    <a:pt x="1604" y="232"/>
                  </a:lnTo>
                  <a:lnTo>
                    <a:pt x="1610" y="247"/>
                  </a:lnTo>
                  <a:lnTo>
                    <a:pt x="1610" y="247"/>
                  </a:lnTo>
                  <a:lnTo>
                    <a:pt x="1613" y="255"/>
                  </a:lnTo>
                  <a:lnTo>
                    <a:pt x="1613" y="255"/>
                  </a:lnTo>
                  <a:lnTo>
                    <a:pt x="1613" y="261"/>
                  </a:lnTo>
                  <a:lnTo>
                    <a:pt x="1615" y="270"/>
                  </a:lnTo>
                  <a:lnTo>
                    <a:pt x="1615" y="270"/>
                  </a:lnTo>
                  <a:lnTo>
                    <a:pt x="1615" y="272"/>
                  </a:lnTo>
                  <a:lnTo>
                    <a:pt x="1615" y="272"/>
                  </a:lnTo>
                  <a:lnTo>
                    <a:pt x="1613" y="275"/>
                  </a:lnTo>
                  <a:lnTo>
                    <a:pt x="1613" y="284"/>
                  </a:lnTo>
                  <a:lnTo>
                    <a:pt x="1613" y="293"/>
                  </a:lnTo>
                  <a:lnTo>
                    <a:pt x="1613" y="293"/>
                  </a:lnTo>
                  <a:lnTo>
                    <a:pt x="1607" y="307"/>
                  </a:lnTo>
                  <a:lnTo>
                    <a:pt x="1607" y="307"/>
                  </a:lnTo>
                  <a:lnTo>
                    <a:pt x="1598" y="318"/>
                  </a:lnTo>
                  <a:lnTo>
                    <a:pt x="1590" y="333"/>
                  </a:lnTo>
                  <a:lnTo>
                    <a:pt x="1567" y="356"/>
                  </a:lnTo>
                  <a:lnTo>
                    <a:pt x="1567" y="356"/>
                  </a:lnTo>
                  <a:lnTo>
                    <a:pt x="1538" y="378"/>
                  </a:lnTo>
                  <a:lnTo>
                    <a:pt x="1510" y="396"/>
                  </a:lnTo>
                  <a:lnTo>
                    <a:pt x="1478" y="413"/>
                  </a:lnTo>
                  <a:lnTo>
                    <a:pt x="1444" y="427"/>
                  </a:lnTo>
                  <a:lnTo>
                    <a:pt x="1444" y="427"/>
                  </a:lnTo>
                  <a:lnTo>
                    <a:pt x="1372" y="453"/>
                  </a:lnTo>
                  <a:lnTo>
                    <a:pt x="1297" y="473"/>
                  </a:lnTo>
                  <a:lnTo>
                    <a:pt x="1297" y="473"/>
                  </a:lnTo>
                  <a:lnTo>
                    <a:pt x="1223" y="490"/>
                  </a:lnTo>
                  <a:lnTo>
                    <a:pt x="1146" y="504"/>
                  </a:lnTo>
                  <a:lnTo>
                    <a:pt x="1146" y="504"/>
                  </a:lnTo>
                  <a:lnTo>
                    <a:pt x="1066" y="513"/>
                  </a:lnTo>
                  <a:lnTo>
                    <a:pt x="985" y="522"/>
                  </a:lnTo>
                  <a:lnTo>
                    <a:pt x="905" y="524"/>
                  </a:lnTo>
                  <a:lnTo>
                    <a:pt x="825" y="524"/>
                  </a:lnTo>
                  <a:lnTo>
                    <a:pt x="825" y="524"/>
                  </a:lnTo>
                  <a:lnTo>
                    <a:pt x="745" y="524"/>
                  </a:lnTo>
                  <a:lnTo>
                    <a:pt x="665" y="522"/>
                  </a:lnTo>
                  <a:lnTo>
                    <a:pt x="584" y="513"/>
                  </a:lnTo>
                  <a:lnTo>
                    <a:pt x="507" y="504"/>
                  </a:lnTo>
                  <a:lnTo>
                    <a:pt x="507" y="504"/>
                  </a:lnTo>
                  <a:lnTo>
                    <a:pt x="430" y="490"/>
                  </a:lnTo>
                  <a:lnTo>
                    <a:pt x="353" y="476"/>
                  </a:lnTo>
                  <a:lnTo>
                    <a:pt x="278" y="453"/>
                  </a:lnTo>
                  <a:lnTo>
                    <a:pt x="209" y="430"/>
                  </a:lnTo>
                  <a:lnTo>
                    <a:pt x="209" y="430"/>
                  </a:lnTo>
                  <a:lnTo>
                    <a:pt x="175" y="413"/>
                  </a:lnTo>
                  <a:lnTo>
                    <a:pt x="141" y="398"/>
                  </a:lnTo>
                  <a:lnTo>
                    <a:pt x="112" y="378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60" y="333"/>
                  </a:lnTo>
                  <a:lnTo>
                    <a:pt x="52" y="321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37" y="296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61"/>
                  </a:lnTo>
                  <a:lnTo>
                    <a:pt x="37" y="261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6" y="232"/>
                  </a:lnTo>
                  <a:lnTo>
                    <a:pt x="52" y="218"/>
                  </a:lnTo>
                  <a:lnTo>
                    <a:pt x="72" y="195"/>
                  </a:lnTo>
                  <a:lnTo>
                    <a:pt x="72" y="195"/>
                  </a:lnTo>
                  <a:lnTo>
                    <a:pt x="95" y="175"/>
                  </a:lnTo>
                  <a:lnTo>
                    <a:pt x="120" y="155"/>
                  </a:lnTo>
                  <a:lnTo>
                    <a:pt x="120" y="155"/>
                  </a:lnTo>
                  <a:lnTo>
                    <a:pt x="146" y="141"/>
                  </a:lnTo>
                  <a:lnTo>
                    <a:pt x="175" y="126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87" y="81"/>
                  </a:lnTo>
                  <a:lnTo>
                    <a:pt x="338" y="63"/>
                  </a:lnTo>
                  <a:lnTo>
                    <a:pt x="338" y="63"/>
                  </a:lnTo>
                  <a:lnTo>
                    <a:pt x="393" y="49"/>
                  </a:lnTo>
                  <a:lnTo>
                    <a:pt x="441" y="40"/>
                  </a:lnTo>
                  <a:lnTo>
                    <a:pt x="441" y="40"/>
                  </a:lnTo>
                  <a:lnTo>
                    <a:pt x="533" y="23"/>
                  </a:lnTo>
                  <a:lnTo>
                    <a:pt x="610" y="12"/>
                  </a:lnTo>
                  <a:lnTo>
                    <a:pt x="610" y="12"/>
                  </a:lnTo>
                  <a:lnTo>
                    <a:pt x="719" y="3"/>
                  </a:lnTo>
                  <a:lnTo>
                    <a:pt x="719" y="3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670" y="0"/>
                  </a:lnTo>
                  <a:lnTo>
                    <a:pt x="607" y="3"/>
                  </a:lnTo>
                  <a:lnTo>
                    <a:pt x="607" y="3"/>
                  </a:lnTo>
                  <a:lnTo>
                    <a:pt x="530" y="12"/>
                  </a:lnTo>
                  <a:lnTo>
                    <a:pt x="438" y="23"/>
                  </a:lnTo>
                  <a:lnTo>
                    <a:pt x="438" y="23"/>
                  </a:lnTo>
                  <a:lnTo>
                    <a:pt x="387" y="35"/>
                  </a:lnTo>
                  <a:lnTo>
                    <a:pt x="335" y="46"/>
                  </a:lnTo>
                  <a:lnTo>
                    <a:pt x="278" y="60"/>
                  </a:lnTo>
                  <a:lnTo>
                    <a:pt x="221" y="78"/>
                  </a:lnTo>
                  <a:lnTo>
                    <a:pt x="221" y="78"/>
                  </a:lnTo>
                  <a:lnTo>
                    <a:pt x="163" y="104"/>
                  </a:lnTo>
                  <a:lnTo>
                    <a:pt x="135" y="118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78" y="152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37" y="189"/>
                  </a:lnTo>
                  <a:lnTo>
                    <a:pt x="26" y="204"/>
                  </a:lnTo>
                  <a:lnTo>
                    <a:pt x="17" y="22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6" y="249"/>
                  </a:lnTo>
                  <a:lnTo>
                    <a:pt x="6" y="249"/>
                  </a:lnTo>
                  <a:lnTo>
                    <a:pt x="6" y="252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3" y="774"/>
                  </a:lnTo>
                  <a:close/>
                  <a:moveTo>
                    <a:pt x="63" y="381"/>
                  </a:moveTo>
                  <a:lnTo>
                    <a:pt x="63" y="381"/>
                  </a:lnTo>
                  <a:lnTo>
                    <a:pt x="92" y="407"/>
                  </a:lnTo>
                  <a:lnTo>
                    <a:pt x="126" y="427"/>
                  </a:lnTo>
                  <a:lnTo>
                    <a:pt x="158" y="444"/>
                  </a:lnTo>
                  <a:lnTo>
                    <a:pt x="195" y="461"/>
                  </a:lnTo>
                  <a:lnTo>
                    <a:pt x="195" y="461"/>
                  </a:lnTo>
                  <a:lnTo>
                    <a:pt x="267" y="490"/>
                  </a:lnTo>
                  <a:lnTo>
                    <a:pt x="344" y="510"/>
                  </a:lnTo>
                  <a:lnTo>
                    <a:pt x="344" y="510"/>
                  </a:lnTo>
                  <a:lnTo>
                    <a:pt x="421" y="527"/>
                  </a:lnTo>
                  <a:lnTo>
                    <a:pt x="501" y="542"/>
                  </a:lnTo>
                  <a:lnTo>
                    <a:pt x="501" y="542"/>
                  </a:lnTo>
                  <a:lnTo>
                    <a:pt x="581" y="553"/>
                  </a:lnTo>
                  <a:lnTo>
                    <a:pt x="662" y="559"/>
                  </a:lnTo>
                  <a:lnTo>
                    <a:pt x="745" y="565"/>
                  </a:lnTo>
                  <a:lnTo>
                    <a:pt x="825" y="568"/>
                  </a:lnTo>
                  <a:lnTo>
                    <a:pt x="825" y="568"/>
                  </a:lnTo>
                  <a:lnTo>
                    <a:pt x="908" y="565"/>
                  </a:lnTo>
                  <a:lnTo>
                    <a:pt x="988" y="559"/>
                  </a:lnTo>
                  <a:lnTo>
                    <a:pt x="1071" y="553"/>
                  </a:lnTo>
                  <a:lnTo>
                    <a:pt x="1151" y="542"/>
                  </a:lnTo>
                  <a:lnTo>
                    <a:pt x="1151" y="542"/>
                  </a:lnTo>
                  <a:lnTo>
                    <a:pt x="1229" y="527"/>
                  </a:lnTo>
                  <a:lnTo>
                    <a:pt x="1306" y="510"/>
                  </a:lnTo>
                  <a:lnTo>
                    <a:pt x="1384" y="487"/>
                  </a:lnTo>
                  <a:lnTo>
                    <a:pt x="1458" y="461"/>
                  </a:lnTo>
                  <a:lnTo>
                    <a:pt x="1458" y="461"/>
                  </a:lnTo>
                  <a:lnTo>
                    <a:pt x="1492" y="444"/>
                  </a:lnTo>
                  <a:lnTo>
                    <a:pt x="1527" y="427"/>
                  </a:lnTo>
                  <a:lnTo>
                    <a:pt x="1527" y="427"/>
                  </a:lnTo>
                  <a:lnTo>
                    <a:pt x="1558" y="407"/>
                  </a:lnTo>
                  <a:lnTo>
                    <a:pt x="1590" y="381"/>
                  </a:lnTo>
                  <a:lnTo>
                    <a:pt x="1590" y="381"/>
                  </a:lnTo>
                  <a:lnTo>
                    <a:pt x="1613" y="356"/>
                  </a:lnTo>
                  <a:lnTo>
                    <a:pt x="1613" y="356"/>
                  </a:lnTo>
                  <a:lnTo>
                    <a:pt x="1613" y="373"/>
                  </a:lnTo>
                  <a:lnTo>
                    <a:pt x="1613" y="373"/>
                  </a:lnTo>
                  <a:lnTo>
                    <a:pt x="1610" y="470"/>
                  </a:lnTo>
                  <a:lnTo>
                    <a:pt x="1610" y="470"/>
                  </a:lnTo>
                  <a:lnTo>
                    <a:pt x="1610" y="573"/>
                  </a:lnTo>
                  <a:lnTo>
                    <a:pt x="1610" y="573"/>
                  </a:lnTo>
                  <a:lnTo>
                    <a:pt x="1613" y="674"/>
                  </a:lnTo>
                  <a:lnTo>
                    <a:pt x="1613" y="674"/>
                  </a:lnTo>
                  <a:lnTo>
                    <a:pt x="1613" y="774"/>
                  </a:lnTo>
                  <a:lnTo>
                    <a:pt x="1613" y="774"/>
                  </a:lnTo>
                  <a:lnTo>
                    <a:pt x="1613" y="788"/>
                  </a:lnTo>
                  <a:lnTo>
                    <a:pt x="1613" y="788"/>
                  </a:lnTo>
                  <a:lnTo>
                    <a:pt x="1598" y="768"/>
                  </a:lnTo>
                  <a:lnTo>
                    <a:pt x="1598" y="768"/>
                  </a:lnTo>
                  <a:lnTo>
                    <a:pt x="1573" y="745"/>
                  </a:lnTo>
                  <a:lnTo>
                    <a:pt x="1544" y="728"/>
                  </a:lnTo>
                  <a:lnTo>
                    <a:pt x="1544" y="728"/>
                  </a:lnTo>
                  <a:lnTo>
                    <a:pt x="1515" y="711"/>
                  </a:lnTo>
                  <a:lnTo>
                    <a:pt x="1484" y="697"/>
                  </a:lnTo>
                  <a:lnTo>
                    <a:pt x="1426" y="674"/>
                  </a:lnTo>
                  <a:lnTo>
                    <a:pt x="1426" y="674"/>
                  </a:lnTo>
                  <a:lnTo>
                    <a:pt x="1369" y="653"/>
                  </a:lnTo>
                  <a:lnTo>
                    <a:pt x="1315" y="639"/>
                  </a:lnTo>
                  <a:lnTo>
                    <a:pt x="1260" y="628"/>
                  </a:lnTo>
                  <a:lnTo>
                    <a:pt x="1209" y="619"/>
                  </a:lnTo>
                  <a:lnTo>
                    <a:pt x="1209" y="619"/>
                  </a:lnTo>
                  <a:lnTo>
                    <a:pt x="1117" y="605"/>
                  </a:lnTo>
                  <a:lnTo>
                    <a:pt x="1040" y="599"/>
                  </a:lnTo>
                  <a:lnTo>
                    <a:pt x="1040" y="599"/>
                  </a:lnTo>
                  <a:lnTo>
                    <a:pt x="977" y="596"/>
                  </a:lnTo>
                  <a:lnTo>
                    <a:pt x="931" y="593"/>
                  </a:lnTo>
                  <a:lnTo>
                    <a:pt x="931" y="593"/>
                  </a:lnTo>
                  <a:lnTo>
                    <a:pt x="891" y="593"/>
                  </a:lnTo>
                  <a:lnTo>
                    <a:pt x="891" y="593"/>
                  </a:lnTo>
                  <a:lnTo>
                    <a:pt x="928" y="596"/>
                  </a:lnTo>
                  <a:lnTo>
                    <a:pt x="928" y="596"/>
                  </a:lnTo>
                  <a:lnTo>
                    <a:pt x="1040" y="608"/>
                  </a:lnTo>
                  <a:lnTo>
                    <a:pt x="1040" y="608"/>
                  </a:lnTo>
                  <a:lnTo>
                    <a:pt x="1117" y="616"/>
                  </a:lnTo>
                  <a:lnTo>
                    <a:pt x="1206" y="633"/>
                  </a:lnTo>
                  <a:lnTo>
                    <a:pt x="1206" y="633"/>
                  </a:lnTo>
                  <a:lnTo>
                    <a:pt x="1258" y="645"/>
                  </a:lnTo>
                  <a:lnTo>
                    <a:pt x="1309" y="656"/>
                  </a:lnTo>
                  <a:lnTo>
                    <a:pt x="1363" y="674"/>
                  </a:lnTo>
                  <a:lnTo>
                    <a:pt x="1418" y="694"/>
                  </a:lnTo>
                  <a:lnTo>
                    <a:pt x="1418" y="694"/>
                  </a:lnTo>
                  <a:lnTo>
                    <a:pt x="1475" y="719"/>
                  </a:lnTo>
                  <a:lnTo>
                    <a:pt x="1501" y="734"/>
                  </a:lnTo>
                  <a:lnTo>
                    <a:pt x="1530" y="748"/>
                  </a:lnTo>
                  <a:lnTo>
                    <a:pt x="1530" y="748"/>
                  </a:lnTo>
                  <a:lnTo>
                    <a:pt x="1555" y="76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98" y="814"/>
                  </a:lnTo>
                  <a:lnTo>
                    <a:pt x="1604" y="828"/>
                  </a:lnTo>
                  <a:lnTo>
                    <a:pt x="1610" y="842"/>
                  </a:lnTo>
                  <a:lnTo>
                    <a:pt x="1610" y="842"/>
                  </a:lnTo>
                  <a:lnTo>
                    <a:pt x="1613" y="848"/>
                  </a:lnTo>
                  <a:lnTo>
                    <a:pt x="1613" y="848"/>
                  </a:lnTo>
                  <a:lnTo>
                    <a:pt x="1613" y="857"/>
                  </a:lnTo>
                  <a:lnTo>
                    <a:pt x="1615" y="862"/>
                  </a:lnTo>
                  <a:lnTo>
                    <a:pt x="1615" y="865"/>
                  </a:lnTo>
                  <a:lnTo>
                    <a:pt x="1615" y="865"/>
                  </a:lnTo>
                  <a:lnTo>
                    <a:pt x="1615" y="865"/>
                  </a:lnTo>
                  <a:lnTo>
                    <a:pt x="1613" y="871"/>
                  </a:lnTo>
                  <a:lnTo>
                    <a:pt x="1613" y="880"/>
                  </a:lnTo>
                  <a:lnTo>
                    <a:pt x="1613" y="886"/>
                  </a:lnTo>
                  <a:lnTo>
                    <a:pt x="1613" y="886"/>
                  </a:lnTo>
                  <a:lnTo>
                    <a:pt x="1607" y="900"/>
                  </a:lnTo>
                  <a:lnTo>
                    <a:pt x="1607" y="900"/>
                  </a:lnTo>
                  <a:lnTo>
                    <a:pt x="1598" y="914"/>
                  </a:lnTo>
                  <a:lnTo>
                    <a:pt x="1590" y="925"/>
                  </a:lnTo>
                  <a:lnTo>
                    <a:pt x="1567" y="951"/>
                  </a:lnTo>
                  <a:lnTo>
                    <a:pt x="1567" y="951"/>
                  </a:lnTo>
                  <a:lnTo>
                    <a:pt x="1538" y="971"/>
                  </a:lnTo>
                  <a:lnTo>
                    <a:pt x="1510" y="991"/>
                  </a:lnTo>
                  <a:lnTo>
                    <a:pt x="1478" y="1009"/>
                  </a:lnTo>
                  <a:lnTo>
                    <a:pt x="1444" y="1023"/>
                  </a:lnTo>
                  <a:lnTo>
                    <a:pt x="1444" y="1023"/>
                  </a:lnTo>
                  <a:lnTo>
                    <a:pt x="1372" y="1049"/>
                  </a:lnTo>
                  <a:lnTo>
                    <a:pt x="1297" y="1069"/>
                  </a:lnTo>
                  <a:lnTo>
                    <a:pt x="1297" y="1069"/>
                  </a:lnTo>
                  <a:lnTo>
                    <a:pt x="1223" y="1086"/>
                  </a:lnTo>
                  <a:lnTo>
                    <a:pt x="1146" y="1097"/>
                  </a:lnTo>
                  <a:lnTo>
                    <a:pt x="1146" y="1097"/>
                  </a:lnTo>
                  <a:lnTo>
                    <a:pt x="1066" y="1109"/>
                  </a:lnTo>
                  <a:lnTo>
                    <a:pt x="985" y="1114"/>
                  </a:lnTo>
                  <a:lnTo>
                    <a:pt x="905" y="1117"/>
                  </a:lnTo>
                  <a:lnTo>
                    <a:pt x="825" y="1120"/>
                  </a:lnTo>
                  <a:lnTo>
                    <a:pt x="825" y="1120"/>
                  </a:lnTo>
                  <a:lnTo>
                    <a:pt x="745" y="1117"/>
                  </a:lnTo>
                  <a:lnTo>
                    <a:pt x="665" y="1114"/>
                  </a:lnTo>
                  <a:lnTo>
                    <a:pt x="584" y="1109"/>
                  </a:lnTo>
                  <a:lnTo>
                    <a:pt x="507" y="1097"/>
                  </a:lnTo>
                  <a:lnTo>
                    <a:pt x="507" y="1097"/>
                  </a:lnTo>
                  <a:lnTo>
                    <a:pt x="430" y="1086"/>
                  </a:lnTo>
                  <a:lnTo>
                    <a:pt x="353" y="1069"/>
                  </a:lnTo>
                  <a:lnTo>
                    <a:pt x="278" y="1049"/>
                  </a:lnTo>
                  <a:lnTo>
                    <a:pt x="209" y="1023"/>
                  </a:lnTo>
                  <a:lnTo>
                    <a:pt x="209" y="1023"/>
                  </a:lnTo>
                  <a:lnTo>
                    <a:pt x="175" y="1009"/>
                  </a:lnTo>
                  <a:lnTo>
                    <a:pt x="141" y="991"/>
                  </a:lnTo>
                  <a:lnTo>
                    <a:pt x="112" y="974"/>
                  </a:lnTo>
                  <a:lnTo>
                    <a:pt x="83" y="951"/>
                  </a:lnTo>
                  <a:lnTo>
                    <a:pt x="83" y="951"/>
                  </a:lnTo>
                  <a:lnTo>
                    <a:pt x="60" y="928"/>
                  </a:lnTo>
                  <a:lnTo>
                    <a:pt x="52" y="914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37" y="886"/>
                  </a:lnTo>
                  <a:lnTo>
                    <a:pt x="35" y="871"/>
                  </a:lnTo>
                  <a:lnTo>
                    <a:pt x="35" y="868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35" y="857"/>
                  </a:lnTo>
                  <a:lnTo>
                    <a:pt x="35" y="857"/>
                  </a:lnTo>
                  <a:lnTo>
                    <a:pt x="37" y="848"/>
                  </a:lnTo>
                  <a:lnTo>
                    <a:pt x="37" y="848"/>
                  </a:lnTo>
                  <a:lnTo>
                    <a:pt x="37" y="842"/>
                  </a:lnTo>
                  <a:lnTo>
                    <a:pt x="37" y="842"/>
                  </a:lnTo>
                  <a:lnTo>
                    <a:pt x="43" y="828"/>
                  </a:lnTo>
                  <a:lnTo>
                    <a:pt x="52" y="814"/>
                  </a:lnTo>
                  <a:lnTo>
                    <a:pt x="72" y="791"/>
                  </a:lnTo>
                  <a:lnTo>
                    <a:pt x="72" y="791"/>
                  </a:lnTo>
                  <a:lnTo>
                    <a:pt x="95" y="768"/>
                  </a:lnTo>
                  <a:lnTo>
                    <a:pt x="120" y="751"/>
                  </a:lnTo>
                  <a:lnTo>
                    <a:pt x="120" y="751"/>
                  </a:lnTo>
                  <a:lnTo>
                    <a:pt x="146" y="734"/>
                  </a:lnTo>
                  <a:lnTo>
                    <a:pt x="175" y="719"/>
                  </a:lnTo>
                  <a:lnTo>
                    <a:pt x="229" y="694"/>
                  </a:lnTo>
                  <a:lnTo>
                    <a:pt x="229" y="694"/>
                  </a:lnTo>
                  <a:lnTo>
                    <a:pt x="287" y="674"/>
                  </a:lnTo>
                  <a:lnTo>
                    <a:pt x="338" y="659"/>
                  </a:lnTo>
                  <a:lnTo>
                    <a:pt x="338" y="659"/>
                  </a:lnTo>
                  <a:lnTo>
                    <a:pt x="393" y="645"/>
                  </a:lnTo>
                  <a:lnTo>
                    <a:pt x="441" y="633"/>
                  </a:lnTo>
                  <a:lnTo>
                    <a:pt x="441" y="633"/>
                  </a:lnTo>
                  <a:lnTo>
                    <a:pt x="533" y="616"/>
                  </a:lnTo>
                  <a:lnTo>
                    <a:pt x="610" y="608"/>
                  </a:lnTo>
                  <a:lnTo>
                    <a:pt x="610" y="608"/>
                  </a:lnTo>
                  <a:lnTo>
                    <a:pt x="719" y="596"/>
                  </a:lnTo>
                  <a:lnTo>
                    <a:pt x="719" y="596"/>
                  </a:lnTo>
                  <a:lnTo>
                    <a:pt x="756" y="593"/>
                  </a:lnTo>
                  <a:lnTo>
                    <a:pt x="756" y="593"/>
                  </a:lnTo>
                  <a:lnTo>
                    <a:pt x="719" y="593"/>
                  </a:lnTo>
                  <a:lnTo>
                    <a:pt x="719" y="593"/>
                  </a:lnTo>
                  <a:lnTo>
                    <a:pt x="670" y="596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530" y="605"/>
                  </a:lnTo>
                  <a:lnTo>
                    <a:pt x="438" y="619"/>
                  </a:lnTo>
                  <a:lnTo>
                    <a:pt x="438" y="619"/>
                  </a:lnTo>
                  <a:lnTo>
                    <a:pt x="387" y="628"/>
                  </a:lnTo>
                  <a:lnTo>
                    <a:pt x="335" y="639"/>
                  </a:lnTo>
                  <a:lnTo>
                    <a:pt x="278" y="653"/>
                  </a:lnTo>
                  <a:lnTo>
                    <a:pt x="221" y="674"/>
                  </a:lnTo>
                  <a:lnTo>
                    <a:pt x="221" y="674"/>
                  </a:lnTo>
                  <a:lnTo>
                    <a:pt x="163" y="697"/>
                  </a:lnTo>
                  <a:lnTo>
                    <a:pt x="135" y="711"/>
                  </a:lnTo>
                  <a:lnTo>
                    <a:pt x="106" y="728"/>
                  </a:lnTo>
                  <a:lnTo>
                    <a:pt x="106" y="728"/>
                  </a:lnTo>
                  <a:lnTo>
                    <a:pt x="78" y="748"/>
                  </a:lnTo>
                  <a:lnTo>
                    <a:pt x="49" y="771"/>
                  </a:lnTo>
                  <a:lnTo>
                    <a:pt x="49" y="771"/>
                  </a:lnTo>
                  <a:lnTo>
                    <a:pt x="37" y="785"/>
                  </a:lnTo>
                  <a:lnTo>
                    <a:pt x="37" y="785"/>
                  </a:lnTo>
                  <a:lnTo>
                    <a:pt x="37" y="774"/>
                  </a:lnTo>
                  <a:lnTo>
                    <a:pt x="37" y="774"/>
                  </a:lnTo>
                  <a:lnTo>
                    <a:pt x="40" y="674"/>
                  </a:lnTo>
                  <a:lnTo>
                    <a:pt x="40" y="674"/>
                  </a:lnTo>
                  <a:lnTo>
                    <a:pt x="40" y="573"/>
                  </a:lnTo>
                  <a:lnTo>
                    <a:pt x="40" y="573"/>
                  </a:lnTo>
                  <a:lnTo>
                    <a:pt x="40" y="470"/>
                  </a:lnTo>
                  <a:lnTo>
                    <a:pt x="40" y="470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37" y="373"/>
                  </a:lnTo>
                  <a:lnTo>
                    <a:pt x="37" y="373"/>
                  </a:lnTo>
                  <a:lnTo>
                    <a:pt x="37" y="359"/>
                  </a:lnTo>
                  <a:lnTo>
                    <a:pt x="37" y="359"/>
                  </a:lnTo>
                  <a:lnTo>
                    <a:pt x="63" y="3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  <p:sp>
          <p:nvSpPr>
            <p:cNvPr id="818" name="Freeform 74"/>
            <p:cNvSpPr>
              <a:spLocks noChangeArrowheads="1"/>
            </p:cNvSpPr>
            <p:nvPr/>
          </p:nvSpPr>
          <p:spPr bwMode="auto">
            <a:xfrm>
              <a:off x="5131726" y="1574482"/>
              <a:ext cx="659341" cy="413558"/>
            </a:xfrm>
            <a:custGeom>
              <a:avLst/>
              <a:gdLst>
                <a:gd name="T0" fmla="*/ 2692 w 2719"/>
                <a:gd name="T1" fmla="*/ 249 h 1705"/>
                <a:gd name="T2" fmla="*/ 2515 w 2719"/>
                <a:gd name="T3" fmla="*/ 186 h 1705"/>
                <a:gd name="T4" fmla="*/ 2329 w 2719"/>
                <a:gd name="T5" fmla="*/ 123 h 1705"/>
                <a:gd name="T6" fmla="*/ 2142 w 2719"/>
                <a:gd name="T7" fmla="*/ 60 h 1705"/>
                <a:gd name="T8" fmla="*/ 1953 w 2719"/>
                <a:gd name="T9" fmla="*/ 0 h 1705"/>
                <a:gd name="T10" fmla="*/ 2137 w 2719"/>
                <a:gd name="T11" fmla="*/ 74 h 1705"/>
                <a:gd name="T12" fmla="*/ 2320 w 2719"/>
                <a:gd name="T13" fmla="*/ 149 h 1705"/>
                <a:gd name="T14" fmla="*/ 2503 w 2719"/>
                <a:gd name="T15" fmla="*/ 220 h 1705"/>
                <a:gd name="T16" fmla="*/ 2394 w 2719"/>
                <a:gd name="T17" fmla="*/ 246 h 1705"/>
                <a:gd name="T18" fmla="*/ 2277 w 2719"/>
                <a:gd name="T19" fmla="*/ 243 h 1705"/>
                <a:gd name="T20" fmla="*/ 2027 w 2719"/>
                <a:gd name="T21" fmla="*/ 240 h 1705"/>
                <a:gd name="T22" fmla="*/ 1695 w 2719"/>
                <a:gd name="T23" fmla="*/ 240 h 1705"/>
                <a:gd name="T24" fmla="*/ 1031 w 2719"/>
                <a:gd name="T25" fmla="*/ 240 h 1705"/>
                <a:gd name="T26" fmla="*/ 696 w 2719"/>
                <a:gd name="T27" fmla="*/ 240 h 1705"/>
                <a:gd name="T28" fmla="*/ 177 w 2719"/>
                <a:gd name="T29" fmla="*/ 237 h 1705"/>
                <a:gd name="T30" fmla="*/ 223 w 2719"/>
                <a:gd name="T31" fmla="*/ 220 h 1705"/>
                <a:gd name="T32" fmla="*/ 498 w 2719"/>
                <a:gd name="T33" fmla="*/ 111 h 1705"/>
                <a:gd name="T34" fmla="*/ 679 w 2719"/>
                <a:gd name="T35" fmla="*/ 37 h 1705"/>
                <a:gd name="T36" fmla="*/ 676 w 2719"/>
                <a:gd name="T37" fmla="*/ 28 h 1705"/>
                <a:gd name="T38" fmla="*/ 490 w 2719"/>
                <a:gd name="T39" fmla="*/ 91 h 1705"/>
                <a:gd name="T40" fmla="*/ 398 w 2719"/>
                <a:gd name="T41" fmla="*/ 123 h 1705"/>
                <a:gd name="T42" fmla="*/ 63 w 2719"/>
                <a:gd name="T43" fmla="*/ 237 h 1705"/>
                <a:gd name="T44" fmla="*/ 31 w 2719"/>
                <a:gd name="T45" fmla="*/ 237 h 1705"/>
                <a:gd name="T46" fmla="*/ 31 w 2719"/>
                <a:gd name="T47" fmla="*/ 237 h 1705"/>
                <a:gd name="T48" fmla="*/ 8 w 2719"/>
                <a:gd name="T49" fmla="*/ 249 h 1705"/>
                <a:gd name="T50" fmla="*/ 0 w 2719"/>
                <a:gd name="T51" fmla="*/ 272 h 1705"/>
                <a:gd name="T52" fmla="*/ 3 w 2719"/>
                <a:gd name="T53" fmla="*/ 1675 h 1705"/>
                <a:gd name="T54" fmla="*/ 3 w 2719"/>
                <a:gd name="T55" fmla="*/ 1675 h 1705"/>
                <a:gd name="T56" fmla="*/ 5 w 2719"/>
                <a:gd name="T57" fmla="*/ 1687 h 1705"/>
                <a:gd name="T58" fmla="*/ 20 w 2719"/>
                <a:gd name="T59" fmla="*/ 1701 h 1705"/>
                <a:gd name="T60" fmla="*/ 175 w 2719"/>
                <a:gd name="T61" fmla="*/ 1701 h 1705"/>
                <a:gd name="T62" fmla="*/ 607 w 2719"/>
                <a:gd name="T63" fmla="*/ 1698 h 1705"/>
                <a:gd name="T64" fmla="*/ 1180 w 2719"/>
                <a:gd name="T65" fmla="*/ 1692 h 1705"/>
                <a:gd name="T66" fmla="*/ 1756 w 2719"/>
                <a:gd name="T67" fmla="*/ 1684 h 1705"/>
                <a:gd name="T68" fmla="*/ 2329 w 2719"/>
                <a:gd name="T69" fmla="*/ 1675 h 1705"/>
                <a:gd name="T70" fmla="*/ 1756 w 2719"/>
                <a:gd name="T71" fmla="*/ 1664 h 1705"/>
                <a:gd name="T72" fmla="*/ 1180 w 2719"/>
                <a:gd name="T73" fmla="*/ 1655 h 1705"/>
                <a:gd name="T74" fmla="*/ 607 w 2719"/>
                <a:gd name="T75" fmla="*/ 1649 h 1705"/>
                <a:gd name="T76" fmla="*/ 175 w 2719"/>
                <a:gd name="T77" fmla="*/ 1647 h 1705"/>
                <a:gd name="T78" fmla="*/ 63 w 2719"/>
                <a:gd name="T79" fmla="*/ 973 h 1705"/>
                <a:gd name="T80" fmla="*/ 364 w 2719"/>
                <a:gd name="T81" fmla="*/ 306 h 1705"/>
                <a:gd name="T82" fmla="*/ 999 w 2719"/>
                <a:gd name="T83" fmla="*/ 303 h 1705"/>
                <a:gd name="T84" fmla="*/ 1363 w 2719"/>
                <a:gd name="T85" fmla="*/ 306 h 1705"/>
                <a:gd name="T86" fmla="*/ 1862 w 2719"/>
                <a:gd name="T87" fmla="*/ 303 h 1705"/>
                <a:gd name="T88" fmla="*/ 2194 w 2719"/>
                <a:gd name="T89" fmla="*/ 300 h 1705"/>
                <a:gd name="T90" fmla="*/ 2360 w 2719"/>
                <a:gd name="T91" fmla="*/ 300 h 1705"/>
                <a:gd name="T92" fmla="*/ 2669 w 2719"/>
                <a:gd name="T93" fmla="*/ 298 h 1705"/>
                <a:gd name="T94" fmla="*/ 2672 w 2719"/>
                <a:gd name="T95" fmla="*/ 624 h 1705"/>
                <a:gd name="T96" fmla="*/ 2678 w 2719"/>
                <a:gd name="T97" fmla="*/ 973 h 1705"/>
                <a:gd name="T98" fmla="*/ 2683 w 2719"/>
                <a:gd name="T99" fmla="*/ 1323 h 1705"/>
                <a:gd name="T100" fmla="*/ 2692 w 2719"/>
                <a:gd name="T101" fmla="*/ 1675 h 1705"/>
                <a:gd name="T102" fmla="*/ 2701 w 2719"/>
                <a:gd name="T103" fmla="*/ 1323 h 1705"/>
                <a:gd name="T104" fmla="*/ 2706 w 2719"/>
                <a:gd name="T105" fmla="*/ 973 h 1705"/>
                <a:gd name="T106" fmla="*/ 2712 w 2719"/>
                <a:gd name="T107" fmla="*/ 624 h 1705"/>
                <a:gd name="T108" fmla="*/ 2718 w 2719"/>
                <a:gd name="T109" fmla="*/ 272 h 1705"/>
                <a:gd name="T110" fmla="*/ 2718 w 2719"/>
                <a:gd name="T111" fmla="*/ 272 h 1705"/>
                <a:gd name="T112" fmla="*/ 2709 w 2719"/>
                <a:gd name="T113" fmla="*/ 254 h 1705"/>
                <a:gd name="T114" fmla="*/ 2692 w 2719"/>
                <a:gd name="T115" fmla="*/ 24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9" h="1705">
                  <a:moveTo>
                    <a:pt x="2692" y="249"/>
                  </a:moveTo>
                  <a:lnTo>
                    <a:pt x="2692" y="249"/>
                  </a:lnTo>
                  <a:lnTo>
                    <a:pt x="2689" y="249"/>
                  </a:lnTo>
                  <a:lnTo>
                    <a:pt x="2515" y="186"/>
                  </a:lnTo>
                  <a:lnTo>
                    <a:pt x="2515" y="186"/>
                  </a:lnTo>
                  <a:lnTo>
                    <a:pt x="2329" y="123"/>
                  </a:lnTo>
                  <a:lnTo>
                    <a:pt x="2234" y="91"/>
                  </a:lnTo>
                  <a:lnTo>
                    <a:pt x="2142" y="60"/>
                  </a:lnTo>
                  <a:lnTo>
                    <a:pt x="2048" y="28"/>
                  </a:lnTo>
                  <a:lnTo>
                    <a:pt x="1953" y="0"/>
                  </a:lnTo>
                  <a:lnTo>
                    <a:pt x="2045" y="37"/>
                  </a:lnTo>
                  <a:lnTo>
                    <a:pt x="2137" y="74"/>
                  </a:lnTo>
                  <a:lnTo>
                    <a:pt x="2228" y="111"/>
                  </a:lnTo>
                  <a:lnTo>
                    <a:pt x="2320" y="149"/>
                  </a:lnTo>
                  <a:lnTo>
                    <a:pt x="2320" y="149"/>
                  </a:lnTo>
                  <a:lnTo>
                    <a:pt x="2503" y="220"/>
                  </a:lnTo>
                  <a:lnTo>
                    <a:pt x="2569" y="246"/>
                  </a:lnTo>
                  <a:lnTo>
                    <a:pt x="2394" y="246"/>
                  </a:lnTo>
                  <a:lnTo>
                    <a:pt x="2360" y="246"/>
                  </a:lnTo>
                  <a:lnTo>
                    <a:pt x="2277" y="243"/>
                  </a:lnTo>
                  <a:lnTo>
                    <a:pt x="2194" y="243"/>
                  </a:lnTo>
                  <a:lnTo>
                    <a:pt x="2027" y="240"/>
                  </a:lnTo>
                  <a:lnTo>
                    <a:pt x="1862" y="240"/>
                  </a:lnTo>
                  <a:lnTo>
                    <a:pt x="1695" y="240"/>
                  </a:lnTo>
                  <a:lnTo>
                    <a:pt x="1363" y="237"/>
                  </a:lnTo>
                  <a:lnTo>
                    <a:pt x="1031" y="240"/>
                  </a:lnTo>
                  <a:lnTo>
                    <a:pt x="999" y="240"/>
                  </a:lnTo>
                  <a:lnTo>
                    <a:pt x="696" y="240"/>
                  </a:lnTo>
                  <a:lnTo>
                    <a:pt x="364" y="237"/>
                  </a:lnTo>
                  <a:lnTo>
                    <a:pt x="177" y="237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406" y="149"/>
                  </a:lnTo>
                  <a:lnTo>
                    <a:pt x="498" y="111"/>
                  </a:lnTo>
                  <a:lnTo>
                    <a:pt x="590" y="74"/>
                  </a:lnTo>
                  <a:lnTo>
                    <a:pt x="679" y="37"/>
                  </a:lnTo>
                  <a:lnTo>
                    <a:pt x="770" y="0"/>
                  </a:lnTo>
                  <a:lnTo>
                    <a:pt x="676" y="28"/>
                  </a:lnTo>
                  <a:lnTo>
                    <a:pt x="584" y="60"/>
                  </a:lnTo>
                  <a:lnTo>
                    <a:pt x="490" y="91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212" y="186"/>
                  </a:lnTo>
                  <a:lnTo>
                    <a:pt x="63" y="237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20" y="240"/>
                  </a:lnTo>
                  <a:lnTo>
                    <a:pt x="8" y="249"/>
                  </a:lnTo>
                  <a:lnTo>
                    <a:pt x="3" y="260"/>
                  </a:lnTo>
                  <a:lnTo>
                    <a:pt x="0" y="272"/>
                  </a:lnTo>
                  <a:lnTo>
                    <a:pt x="0" y="973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3" y="1675"/>
                  </a:lnTo>
                  <a:lnTo>
                    <a:pt x="5" y="1687"/>
                  </a:lnTo>
                  <a:lnTo>
                    <a:pt x="11" y="1695"/>
                  </a:lnTo>
                  <a:lnTo>
                    <a:pt x="20" y="1701"/>
                  </a:lnTo>
                  <a:lnTo>
                    <a:pt x="31" y="1704"/>
                  </a:lnTo>
                  <a:lnTo>
                    <a:pt x="175" y="1701"/>
                  </a:lnTo>
                  <a:lnTo>
                    <a:pt x="318" y="1701"/>
                  </a:lnTo>
                  <a:lnTo>
                    <a:pt x="607" y="1698"/>
                  </a:lnTo>
                  <a:lnTo>
                    <a:pt x="894" y="1695"/>
                  </a:lnTo>
                  <a:lnTo>
                    <a:pt x="1180" y="1692"/>
                  </a:lnTo>
                  <a:lnTo>
                    <a:pt x="1466" y="1690"/>
                  </a:lnTo>
                  <a:lnTo>
                    <a:pt x="1756" y="1684"/>
                  </a:lnTo>
                  <a:lnTo>
                    <a:pt x="2042" y="1681"/>
                  </a:lnTo>
                  <a:lnTo>
                    <a:pt x="2329" y="1675"/>
                  </a:lnTo>
                  <a:lnTo>
                    <a:pt x="2042" y="1670"/>
                  </a:lnTo>
                  <a:lnTo>
                    <a:pt x="1756" y="1664"/>
                  </a:lnTo>
                  <a:lnTo>
                    <a:pt x="1466" y="1658"/>
                  </a:lnTo>
                  <a:lnTo>
                    <a:pt x="1180" y="1655"/>
                  </a:lnTo>
                  <a:lnTo>
                    <a:pt x="894" y="1652"/>
                  </a:lnTo>
                  <a:lnTo>
                    <a:pt x="607" y="1649"/>
                  </a:lnTo>
                  <a:lnTo>
                    <a:pt x="318" y="1647"/>
                  </a:lnTo>
                  <a:lnTo>
                    <a:pt x="175" y="1647"/>
                  </a:lnTo>
                  <a:lnTo>
                    <a:pt x="60" y="1647"/>
                  </a:lnTo>
                  <a:lnTo>
                    <a:pt x="63" y="973"/>
                  </a:lnTo>
                  <a:lnTo>
                    <a:pt x="66" y="306"/>
                  </a:lnTo>
                  <a:lnTo>
                    <a:pt x="364" y="306"/>
                  </a:lnTo>
                  <a:lnTo>
                    <a:pt x="696" y="306"/>
                  </a:lnTo>
                  <a:lnTo>
                    <a:pt x="999" y="303"/>
                  </a:lnTo>
                  <a:lnTo>
                    <a:pt x="1031" y="303"/>
                  </a:lnTo>
                  <a:lnTo>
                    <a:pt x="1363" y="306"/>
                  </a:lnTo>
                  <a:lnTo>
                    <a:pt x="1695" y="306"/>
                  </a:lnTo>
                  <a:lnTo>
                    <a:pt x="1862" y="303"/>
                  </a:lnTo>
                  <a:lnTo>
                    <a:pt x="2027" y="303"/>
                  </a:lnTo>
                  <a:lnTo>
                    <a:pt x="2194" y="300"/>
                  </a:lnTo>
                  <a:lnTo>
                    <a:pt x="2277" y="300"/>
                  </a:lnTo>
                  <a:lnTo>
                    <a:pt x="2360" y="300"/>
                  </a:lnTo>
                  <a:lnTo>
                    <a:pt x="2394" y="298"/>
                  </a:lnTo>
                  <a:lnTo>
                    <a:pt x="2669" y="298"/>
                  </a:lnTo>
                  <a:lnTo>
                    <a:pt x="2669" y="446"/>
                  </a:lnTo>
                  <a:lnTo>
                    <a:pt x="2672" y="624"/>
                  </a:lnTo>
                  <a:lnTo>
                    <a:pt x="2672" y="624"/>
                  </a:lnTo>
                  <a:lnTo>
                    <a:pt x="2678" y="973"/>
                  </a:lnTo>
                  <a:lnTo>
                    <a:pt x="2678" y="973"/>
                  </a:lnTo>
                  <a:lnTo>
                    <a:pt x="2683" y="1323"/>
                  </a:lnTo>
                  <a:lnTo>
                    <a:pt x="2689" y="1498"/>
                  </a:lnTo>
                  <a:lnTo>
                    <a:pt x="2692" y="1675"/>
                  </a:lnTo>
                  <a:lnTo>
                    <a:pt x="2698" y="1498"/>
                  </a:lnTo>
                  <a:lnTo>
                    <a:pt x="2701" y="1323"/>
                  </a:lnTo>
                  <a:lnTo>
                    <a:pt x="2701" y="1323"/>
                  </a:lnTo>
                  <a:lnTo>
                    <a:pt x="2706" y="973"/>
                  </a:lnTo>
                  <a:lnTo>
                    <a:pt x="2706" y="973"/>
                  </a:lnTo>
                  <a:lnTo>
                    <a:pt x="2712" y="624"/>
                  </a:lnTo>
                  <a:lnTo>
                    <a:pt x="2715" y="446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8" y="272"/>
                  </a:lnTo>
                  <a:lnTo>
                    <a:pt x="2715" y="263"/>
                  </a:lnTo>
                  <a:lnTo>
                    <a:pt x="2709" y="254"/>
                  </a:lnTo>
                  <a:lnTo>
                    <a:pt x="2704" y="249"/>
                  </a:lnTo>
                  <a:lnTo>
                    <a:pt x="2692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58595D"/>
                </a:solidFill>
              </a:endParaRPr>
            </a:p>
          </p:txBody>
        </p:sp>
      </p:grpSp>
      <p:cxnSp>
        <p:nvCxnSpPr>
          <p:cNvPr id="819" name="Straight Arrow Connector 818"/>
          <p:cNvCxnSpPr/>
          <p:nvPr/>
        </p:nvCxnSpPr>
        <p:spPr>
          <a:xfrm>
            <a:off x="2477141" y="2877556"/>
            <a:ext cx="146304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Arrow Connector 819"/>
          <p:cNvCxnSpPr/>
          <p:nvPr/>
        </p:nvCxnSpPr>
        <p:spPr>
          <a:xfrm>
            <a:off x="4441828" y="2893900"/>
            <a:ext cx="146304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Fabrics vs Legacy Networks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5" y="1423987"/>
            <a:ext cx="10721012" cy="4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4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Brocade </a:t>
            </a:r>
            <a:r>
              <a:rPr lang="ru-RU" dirty="0"/>
              <a:t>и научные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00750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кем сотрудничает </a:t>
            </a:r>
            <a:r>
              <a:rPr lang="en-US" dirty="0"/>
              <a:t>Brocade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05778" y="1690646"/>
            <a:ext cx="6534874" cy="3725333"/>
          </a:xfrm>
        </p:spPr>
        <p:txBody>
          <a:bodyPr/>
          <a:lstStyle/>
          <a:p>
            <a:r>
              <a:rPr lang="en-US" dirty="0"/>
              <a:t>Internet 2</a:t>
            </a:r>
          </a:p>
          <a:p>
            <a:pPr lvl="1"/>
            <a:r>
              <a:rPr lang="en-US" sz="1800" dirty="0"/>
              <a:t>Hybrid Port Mode</a:t>
            </a:r>
          </a:p>
          <a:p>
            <a:pPr lvl="1"/>
            <a:r>
              <a:rPr lang="en-US" sz="1800" dirty="0" err="1"/>
              <a:t>OpenFlow</a:t>
            </a:r>
            <a:r>
              <a:rPr lang="en-US" sz="1800" dirty="0"/>
              <a:t> is enabled on a per-port basis</a:t>
            </a:r>
          </a:p>
          <a:p>
            <a:pPr lvl="1"/>
            <a:r>
              <a:rPr lang="en-US" sz="1800" dirty="0" err="1"/>
              <a:t>OpenFlow</a:t>
            </a:r>
            <a:r>
              <a:rPr lang="en-US" sz="1800" dirty="0"/>
              <a:t>-enabled ports can run IPv4 routing features on Protected VLANs, concurrently with </a:t>
            </a:r>
            <a:r>
              <a:rPr lang="en-US" sz="1800" dirty="0" err="1"/>
              <a:t>OpenFlow</a:t>
            </a:r>
            <a:r>
              <a:rPr lang="en-US" sz="1800" dirty="0"/>
              <a:t> on the same port</a:t>
            </a:r>
          </a:p>
          <a:p>
            <a:r>
              <a:rPr lang="en-US" dirty="0"/>
              <a:t>CERN </a:t>
            </a:r>
            <a:r>
              <a:rPr lang="en-US" dirty="0" err="1"/>
              <a:t>Openlab</a:t>
            </a:r>
            <a:endParaRPr lang="ru-RU" dirty="0"/>
          </a:p>
          <a:p>
            <a:pPr lvl="1"/>
            <a:r>
              <a:rPr lang="en-US" sz="2000" dirty="0"/>
              <a:t>SDN: Brocade Flow Optimizer integration with</a:t>
            </a:r>
            <a:r>
              <a:rPr lang="ru-RU" sz="2000" dirty="0"/>
              <a:t> </a:t>
            </a:r>
            <a:r>
              <a:rPr lang="en-US" sz="2000" dirty="0"/>
              <a:t>Bro Intrusion Detection Software</a:t>
            </a:r>
            <a:r>
              <a:rPr lang="ru-RU" sz="2000" dirty="0"/>
              <a:t> </a:t>
            </a:r>
            <a:r>
              <a:rPr lang="en-US" sz="2000" dirty="0"/>
              <a:t>and ICX switches</a:t>
            </a:r>
          </a:p>
          <a:p>
            <a:r>
              <a:rPr lang="en-US" dirty="0"/>
              <a:t>JINR</a:t>
            </a:r>
          </a:p>
          <a:p>
            <a:pPr lvl="1"/>
            <a:r>
              <a:rPr lang="en-US" sz="2000" dirty="0"/>
              <a:t>VCS Ethernet fabric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753" y="1011918"/>
            <a:ext cx="3537861" cy="2479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497" y="4188421"/>
            <a:ext cx="1384371" cy="7112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16" y="5327846"/>
            <a:ext cx="1873732" cy="12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6187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resentation Template_16x9">
  <a:themeElements>
    <a:clrScheme name="Custom 31">
      <a:dk1>
        <a:srgbClr val="58595D"/>
      </a:dk1>
      <a:lt1>
        <a:srgbClr val="FFFFFF"/>
      </a:lt1>
      <a:dk2>
        <a:srgbClr val="898989"/>
      </a:dk2>
      <a:lt2>
        <a:srgbClr val="AF0007"/>
      </a:lt2>
      <a:accent1>
        <a:srgbClr val="9D9D9D"/>
      </a:accent1>
      <a:accent2>
        <a:srgbClr val="1A5590"/>
      </a:accent2>
      <a:accent3>
        <a:srgbClr val="860081"/>
      </a:accent3>
      <a:accent4>
        <a:srgbClr val="779D1B"/>
      </a:accent4>
      <a:accent5>
        <a:srgbClr val="C70F81"/>
      </a:accent5>
      <a:accent6>
        <a:srgbClr val="E1530E"/>
      </a:accent6>
      <a:hlink>
        <a:srgbClr val="2A8EEA"/>
      </a:hlink>
      <a:folHlink>
        <a:srgbClr val="6D6E71"/>
      </a:folHlink>
    </a:clrScheme>
    <a:fontScheme name="BRCD">
      <a:majorFont>
        <a:latin typeface="Dual 600"/>
        <a:ea typeface=""/>
        <a:cs typeface=""/>
      </a:majorFont>
      <a:minorFont>
        <a:latin typeface="Dual 4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7000">
              <a:schemeClr val="accent2"/>
            </a:gs>
            <a:gs pos="100000">
              <a:schemeClr val="accent2">
                <a:lumMod val="50000"/>
              </a:schemeClr>
            </a:gs>
          </a:gsLst>
          <a:lin ang="27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360">
          <a:lnSpc>
            <a:spcPct val="90000"/>
          </a:lnSpc>
          <a:spcBef>
            <a:spcPts val="300"/>
          </a:spcBef>
          <a:defRPr sz="1600" dirty="0">
            <a:solidFill>
              <a:srgbClr val="FFFFFF"/>
            </a:solidFill>
            <a:latin typeface="Dual 300" panose="0200050302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300"/>
          </a:spcBef>
          <a:defRPr dirty="0" err="1" smtClean="0">
            <a:latin typeface="Dual 400" panose="02000603000000020004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Corporate Presentation Template_16x9_6-3-11">
  <a:themeElements>
    <a:clrScheme name="Brocade_2010 palette">
      <a:dk1>
        <a:sysClr val="windowText" lastClr="000000"/>
      </a:dk1>
      <a:lt1>
        <a:sysClr val="window" lastClr="FFFFFF"/>
      </a:lt1>
      <a:dk2>
        <a:srgbClr val="8C8C8C"/>
      </a:dk2>
      <a:lt2>
        <a:srgbClr val="FF0000"/>
      </a:lt2>
      <a:accent1>
        <a:srgbClr val="BEBEBE"/>
      </a:accent1>
      <a:accent2>
        <a:srgbClr val="4084A4"/>
      </a:accent2>
      <a:accent3>
        <a:srgbClr val="4D698F"/>
      </a:accent3>
      <a:accent4>
        <a:srgbClr val="6D9442"/>
      </a:accent4>
      <a:accent5>
        <a:srgbClr val="D7B63A"/>
      </a:accent5>
      <a:accent6>
        <a:srgbClr val="D8832D"/>
      </a:accent6>
      <a:hlink>
        <a:srgbClr val="4084A4"/>
      </a:hlink>
      <a:folHlink>
        <a:srgbClr val="8C8C8C"/>
      </a:folHlink>
    </a:clrScheme>
    <a:fontScheme name="Brocade Template 2009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9050" algn="ctr">
          <a:noFill/>
          <a:miter lim="800000"/>
          <a:headEnd/>
          <a:tailEnd/>
        </a:ln>
      </a:spPr>
      <a:bodyPr wrap="none" anchor="ctr"/>
      <a:lstStyle>
        <a:defPPr>
          <a:defRPr dirty="0"/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CorporateTemplatePresentationFeb15</Template>
  <TotalTime>9733</TotalTime>
  <Words>2295</Words>
  <Application>Microsoft Office PowerPoint</Application>
  <PresentationFormat>Широкоэкранный</PresentationFormat>
  <Paragraphs>221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ＭＳ Ｐゴシック</vt:lpstr>
      <vt:lpstr>Arial</vt:lpstr>
      <vt:lpstr>Calibri</vt:lpstr>
      <vt:lpstr>Dual 300</vt:lpstr>
      <vt:lpstr>Dual 400</vt:lpstr>
      <vt:lpstr>Dual 600</vt:lpstr>
      <vt:lpstr>Franklin Gothic Book</vt:lpstr>
      <vt:lpstr>Franklin Gothic Demi</vt:lpstr>
      <vt:lpstr>Franklin Gothic Medium</vt:lpstr>
      <vt:lpstr>Franklin Gothic Medium Cond</vt:lpstr>
      <vt:lpstr>FranklinGothicBookC</vt:lpstr>
      <vt:lpstr>ITC Franklin Gothic Demi</vt:lpstr>
      <vt:lpstr>Lucida Grande</vt:lpstr>
      <vt:lpstr>Wingdings</vt:lpstr>
      <vt:lpstr>Corporate Presentation Template_16x9</vt:lpstr>
      <vt:lpstr>3_Corporate Presentation Template_16x9_6-3-11</vt:lpstr>
      <vt:lpstr>Инновационные сетевые решения Brocade в распределённых и высокопроизводительных вычислениях</vt:lpstr>
      <vt:lpstr>Презентация PowerPoint</vt:lpstr>
      <vt:lpstr>Волновое развитие ИТ</vt:lpstr>
      <vt:lpstr>New IP – Трансформация ИТ</vt:lpstr>
      <vt:lpstr>ЦОД будущего</vt:lpstr>
      <vt:lpstr>Ethernet Fabrics vs. Legacy Networks</vt:lpstr>
      <vt:lpstr>Campus Fabrics vs Legacy Networks</vt:lpstr>
      <vt:lpstr>Brocade и научные организации</vt:lpstr>
      <vt:lpstr>С кем сотрудничает Brocade</vt:lpstr>
      <vt:lpstr>Научная программно-определяемая DMZ</vt:lpstr>
      <vt:lpstr>Научная программно-определяемая DMZ</vt:lpstr>
      <vt:lpstr>Brocade - сегодня</vt:lpstr>
      <vt:lpstr>Инновации Brocade в IP-сетях</vt:lpstr>
      <vt:lpstr>Дополнительные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Сетевая инфраструктура государственных организациях в новых условиях</dc:title>
  <dc:creator>Peter Dyakov</dc:creator>
  <cp:lastModifiedBy>Peter Dyakov</cp:lastModifiedBy>
  <cp:revision>68</cp:revision>
  <dcterms:created xsi:type="dcterms:W3CDTF">2015-03-04T04:41:23Z</dcterms:created>
  <dcterms:modified xsi:type="dcterms:W3CDTF">2016-07-04T09:38:09Z</dcterms:modified>
</cp:coreProperties>
</file>