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1D6336-758B-4E5A-BB95-F48D56FE1D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FF2AA24-BDD9-499C-9261-1E661B60F5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5C8324-F9A7-45E4-A6E9-B63835B96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BED7-3A66-4983-86FC-7EE2B1736EB5}" type="datetimeFigureOut">
              <a:rPr lang="ru-RU" smtClean="0"/>
              <a:t>26.06.2019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059164-C0C8-462E-8BDE-511595B43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48EBD3-E9C0-4EA6-B935-E74B051AF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0EDE-F417-4934-BA61-F0A2A87D5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664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6013CD-39E6-4F7E-89A0-581B3B866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872FDF2-0370-4251-9D3C-13296016B9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BEC50D-670A-45FF-8812-E4557C5CB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BED7-3A66-4983-86FC-7EE2B1736EB5}" type="datetimeFigureOut">
              <a:rPr lang="ru-RU" smtClean="0"/>
              <a:t>26.06.2019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BC2CDF-9708-4FD5-8CC5-3CD12029E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733DF6-AEE0-4F04-8941-17D4018C1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0EDE-F417-4934-BA61-F0A2A87D5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120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A9887E3-77A9-4E2A-BE31-5D967565DD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0BA1FC8-9AAC-42AD-B054-64C0BB347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B0C418-1F3B-4A6A-9B34-713A7DF22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BED7-3A66-4983-86FC-7EE2B1736EB5}" type="datetimeFigureOut">
              <a:rPr lang="ru-RU" smtClean="0"/>
              <a:t>26.06.2019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D39126-1C7D-4B24-BA72-AC43E6C98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0AAD48-CBF0-4EA8-93BE-19BEAA1AF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0EDE-F417-4934-BA61-F0A2A87D5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127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00A4DA-068D-4503-8EEF-0BD0DD73C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BAAC30-387A-4018-A5EE-0EDF41A49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A3E0CD-7D4D-4803-97C3-ACA8E5258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BED7-3A66-4983-86FC-7EE2B1736EB5}" type="datetimeFigureOut">
              <a:rPr lang="ru-RU" smtClean="0"/>
              <a:t>26.06.2019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1BAE17-9125-4A1F-972E-CD8CF8DEB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C6FBC6-769B-49B1-A9AC-3633D2111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0EDE-F417-4934-BA61-F0A2A87D5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544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0E64A2-4638-4BDE-928F-41D884349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8E0828-4012-4B5D-A17D-9F98149AC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91E8D9-40F6-49C0-BEAC-0DEF99ECF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BED7-3A66-4983-86FC-7EE2B1736EB5}" type="datetimeFigureOut">
              <a:rPr lang="ru-RU" smtClean="0"/>
              <a:t>26.06.2019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CEEC04-73C3-4F9A-BFED-A4D81EA0E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89277B-6FE9-476C-9D3F-ABC7CF9E0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0EDE-F417-4934-BA61-F0A2A87D5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84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6E78FA-64E8-481D-AB3F-924752E3C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16E450-294E-4781-91A0-26930CD8B7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A250866-68EA-4AB3-934B-7FAF42E6E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A9E2DE-34F6-4675-A18F-A8C08630F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BED7-3A66-4983-86FC-7EE2B1736EB5}" type="datetimeFigureOut">
              <a:rPr lang="ru-RU" smtClean="0"/>
              <a:t>26.06.2019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CD8BD5-FB5C-4446-8A70-F2ECCFCC2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D923238-BBFA-455A-AEEF-8F4D17C4B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0EDE-F417-4934-BA61-F0A2A87D5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471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213A42-6309-4F25-957D-B288D7E26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EE8FDA2-36F4-45BE-869C-A202FB8B1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D64B10E-165D-480F-AA83-CF500A111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4460977-4992-4778-9034-11E007032D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EE4F1C0-C233-4306-9EBB-96E5DAD749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23A89B7-A333-411E-9367-509B8A717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BED7-3A66-4983-86FC-7EE2B1736EB5}" type="datetimeFigureOut">
              <a:rPr lang="ru-RU" smtClean="0"/>
              <a:t>26.06.2019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74F448E-3CD4-47A6-8BA7-4A4C48597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985EE87-2A71-4CAB-BBFB-4EB137421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0EDE-F417-4934-BA61-F0A2A87D5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756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D76F65-99FE-4329-9B9C-CABB5C025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B04F5B1-5B0F-4185-83AE-B715AA884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BED7-3A66-4983-86FC-7EE2B1736EB5}" type="datetimeFigureOut">
              <a:rPr lang="ru-RU" smtClean="0"/>
              <a:t>26.06.2019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AFAB69E-24BB-47F4-B29B-2E6A0FEEA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B7B946B-32C2-4527-A52B-58EEA97FF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0EDE-F417-4934-BA61-F0A2A87D5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143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D8C528A-13B7-4884-B0F9-1F1AA9412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BED7-3A66-4983-86FC-7EE2B1736EB5}" type="datetimeFigureOut">
              <a:rPr lang="ru-RU" smtClean="0"/>
              <a:t>26.06.2019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E89B2F6-0356-46E5-BC36-D8EB21CB3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FEAC77C-AF6C-449A-AFFA-6BB4E3B4C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0EDE-F417-4934-BA61-F0A2A87D5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84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9CF03B-63FF-446D-A89D-7B9275798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4ABAF9-D827-4DE1-96CB-E8BADC4BC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84C684-8C2A-4129-B165-605B72165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FFC7AA-76C6-4DCF-B8AB-B2E28C934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BED7-3A66-4983-86FC-7EE2B1736EB5}" type="datetimeFigureOut">
              <a:rPr lang="ru-RU" smtClean="0"/>
              <a:t>26.06.2019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BC284E2-9FBC-4536-890D-DF4CD9B38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85A4451-0D2D-434C-AC11-A9806B93B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0EDE-F417-4934-BA61-F0A2A87D5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281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F2783B-DC84-46D9-8109-647E74D3A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32866B4-2496-4C58-911F-8F5F0AD245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FA870D0-A986-45F6-B808-D128A170E0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D607941-4979-4C61-B827-BB53F2B41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BED7-3A66-4983-86FC-7EE2B1736EB5}" type="datetimeFigureOut">
              <a:rPr lang="ru-RU" smtClean="0"/>
              <a:t>26.06.2019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0595F58-687A-412C-B888-CA707DCF6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2D4008-7D2C-4828-B193-8292DEE90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0EDE-F417-4934-BA61-F0A2A87D5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770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19BC0-10D4-43CF-BD2D-9E991BE11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F63AC0D-3013-4637-8875-F0C5D0985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ECF0D2-0409-4474-909A-BC9D0983E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7BED7-3A66-4983-86FC-7EE2B1736EB5}" type="datetimeFigureOut">
              <a:rPr lang="ru-RU" smtClean="0"/>
              <a:t>26.06.2019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D2C461-0218-4192-9C48-7EDBBFED8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4801B3-C492-4C1C-A6BF-B7D508966B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C0EDE-F417-4934-BA61-F0A2A87D5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55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408A91D-9195-42A1-9E16-8F6F416A35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69" t="17614" r="31193" b="14129"/>
          <a:stretch/>
        </p:blipFill>
        <p:spPr>
          <a:xfrm>
            <a:off x="109056" y="201336"/>
            <a:ext cx="5690743" cy="580518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9CA475B-DEEA-4FEF-B1B9-9006C9BD498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794" t="9908" r="28647" b="5444"/>
          <a:stretch/>
        </p:blipFill>
        <p:spPr>
          <a:xfrm>
            <a:off x="6820248" y="260059"/>
            <a:ext cx="5066951" cy="580518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C1E5AD7-DAF5-4CAD-AA30-B3863C961EEB}"/>
              </a:ext>
            </a:extLst>
          </p:cNvPr>
          <p:cNvSpPr txBox="1"/>
          <p:nvPr/>
        </p:nvSpPr>
        <p:spPr>
          <a:xfrm>
            <a:off x="1359016" y="6065241"/>
            <a:ext cx="876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use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51724F-8818-4E18-9D23-AC9E20BC33CC}"/>
              </a:ext>
            </a:extLst>
          </p:cNvPr>
          <p:cNvSpPr txBox="1"/>
          <p:nvPr/>
        </p:nvSpPr>
        <p:spPr>
          <a:xfrm>
            <a:off x="8477008" y="6065350"/>
            <a:ext cx="1696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by </a:t>
            </a:r>
            <a:r>
              <a:rPr lang="en-US" dirty="0" err="1"/>
              <a:t>Europractice</a:t>
            </a:r>
            <a:endParaRPr lang="ru-RU" dirty="0"/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70299CC9-3383-4A49-BC47-D850F8D5C2C9}"/>
              </a:ext>
            </a:extLst>
          </p:cNvPr>
          <p:cNvCxnSpPr/>
          <p:nvPr/>
        </p:nvCxnSpPr>
        <p:spPr>
          <a:xfrm>
            <a:off x="3456264" y="1862356"/>
            <a:ext cx="595619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AA0D58F6-6C5A-44C4-9098-376F10ECB803}"/>
              </a:ext>
            </a:extLst>
          </p:cNvPr>
          <p:cNvCxnSpPr>
            <a:cxnSpLocks/>
          </p:cNvCxnSpPr>
          <p:nvPr/>
        </p:nvCxnSpPr>
        <p:spPr>
          <a:xfrm>
            <a:off x="9992686" y="1670807"/>
            <a:ext cx="113950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6C56BABD-CA08-4E5F-9D7A-FD70CB4E6413}"/>
              </a:ext>
            </a:extLst>
          </p:cNvPr>
          <p:cNvCxnSpPr/>
          <p:nvPr/>
        </p:nvCxnSpPr>
        <p:spPr>
          <a:xfrm>
            <a:off x="3205992" y="5781413"/>
            <a:ext cx="595619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F43FC0C9-B2BD-4D73-82ED-4D103E595CB1}"/>
              </a:ext>
            </a:extLst>
          </p:cNvPr>
          <p:cNvCxnSpPr/>
          <p:nvPr/>
        </p:nvCxnSpPr>
        <p:spPr>
          <a:xfrm>
            <a:off x="7645166" y="5715699"/>
            <a:ext cx="595619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DF431DE8-C36E-4AF7-874C-354088872A4E}"/>
              </a:ext>
            </a:extLst>
          </p:cNvPr>
          <p:cNvCxnSpPr/>
          <p:nvPr/>
        </p:nvCxnSpPr>
        <p:spPr>
          <a:xfrm flipV="1">
            <a:off x="3801611" y="5715699"/>
            <a:ext cx="3843555" cy="6571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1BB7EDE8-B2F9-4019-A395-4781D7414396}"/>
              </a:ext>
            </a:extLst>
          </p:cNvPr>
          <p:cNvCxnSpPr>
            <a:cxnSpLocks/>
          </p:cNvCxnSpPr>
          <p:nvPr/>
        </p:nvCxnSpPr>
        <p:spPr>
          <a:xfrm flipV="1">
            <a:off x="4051883" y="1670807"/>
            <a:ext cx="5855515" cy="19154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BA7570EB-ACFB-4C77-BBA4-31715246FF59}"/>
              </a:ext>
            </a:extLst>
          </p:cNvPr>
          <p:cNvCxnSpPr/>
          <p:nvPr/>
        </p:nvCxnSpPr>
        <p:spPr>
          <a:xfrm>
            <a:off x="3031222" y="5883479"/>
            <a:ext cx="595619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B61725F7-CEB7-4F86-9FA8-FB7035D4D81A}"/>
              </a:ext>
            </a:extLst>
          </p:cNvPr>
          <p:cNvCxnSpPr/>
          <p:nvPr/>
        </p:nvCxnSpPr>
        <p:spPr>
          <a:xfrm>
            <a:off x="8179198" y="5423483"/>
            <a:ext cx="595619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EAD5C8FF-A196-4C46-B365-538558F0907B}"/>
              </a:ext>
            </a:extLst>
          </p:cNvPr>
          <p:cNvCxnSpPr>
            <a:cxnSpLocks/>
          </p:cNvCxnSpPr>
          <p:nvPr/>
        </p:nvCxnSpPr>
        <p:spPr>
          <a:xfrm flipV="1">
            <a:off x="3626841" y="5427677"/>
            <a:ext cx="4460146" cy="46279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DDE6390E-D77A-4514-B484-DB5F207C5A8C}"/>
              </a:ext>
            </a:extLst>
          </p:cNvPr>
          <p:cNvCxnSpPr/>
          <p:nvPr/>
        </p:nvCxnSpPr>
        <p:spPr>
          <a:xfrm>
            <a:off x="2765570" y="4239236"/>
            <a:ext cx="595619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91E7A161-8BD6-4754-A4A0-5443D0661C39}"/>
              </a:ext>
            </a:extLst>
          </p:cNvPr>
          <p:cNvCxnSpPr/>
          <p:nvPr/>
        </p:nvCxnSpPr>
        <p:spPr>
          <a:xfrm>
            <a:off x="7583579" y="4794308"/>
            <a:ext cx="595619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1C3BF3C8-A9DF-47B1-93C4-B0F1D74EF498}"/>
              </a:ext>
            </a:extLst>
          </p:cNvPr>
          <p:cNvCxnSpPr>
            <a:cxnSpLocks/>
          </p:cNvCxnSpPr>
          <p:nvPr/>
        </p:nvCxnSpPr>
        <p:spPr>
          <a:xfrm>
            <a:off x="3361189" y="4239236"/>
            <a:ext cx="4222390" cy="55507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02930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Dementyev Dmitry</dc:creator>
  <cp:lastModifiedBy>Dementyev Dmitry</cp:lastModifiedBy>
  <cp:revision>1</cp:revision>
  <dcterms:created xsi:type="dcterms:W3CDTF">2019-06-26T10:05:58Z</dcterms:created>
  <dcterms:modified xsi:type="dcterms:W3CDTF">2019-06-26T10:06:08Z</dcterms:modified>
</cp:coreProperties>
</file>