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1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2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2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1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1274-9916-440F-B973-89B04C61350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2A45-3FE5-44FA-9311-BDFE4336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8824" y="0"/>
            <a:ext cx="325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TOF heat dissipation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373" y="231234"/>
            <a:ext cx="2999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/>
                <a:ea typeface="Calibri"/>
              </a:rPr>
              <a:t>TOF subsystems power consumption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67527"/>
              </p:ext>
            </p:extLst>
          </p:nvPr>
        </p:nvGraphicFramePr>
        <p:xfrm>
          <a:off x="166333" y="519266"/>
          <a:ext cx="3888100" cy="2125664"/>
        </p:xfrm>
        <a:graphic>
          <a:graphicData uri="http://schemas.openxmlformats.org/drawingml/2006/table">
            <a:tbl>
              <a:tblPr/>
              <a:tblGrid>
                <a:gridCol w="299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Part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Power, W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Power of FEEs with LV cables heating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LV modules,</a:t>
                      </a:r>
                      <a:r>
                        <a:rPr lang="en-US" sz="1400" baseline="0" dirty="0">
                          <a:latin typeface="Times New Roman"/>
                          <a:ea typeface="Calibri"/>
                          <a:cs typeface="Times New Roman"/>
                        </a:rPr>
                        <a:t> crates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4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373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Power of Readout Electronics (TDC)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4200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Power of HV modules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Power of slow control devices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Power of the gas system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431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8000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6407" r="20772" b="24151"/>
          <a:stretch/>
        </p:blipFill>
        <p:spPr>
          <a:xfrm>
            <a:off x="9012715" y="2673014"/>
            <a:ext cx="2858609" cy="414017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190742" y="788123"/>
            <a:ext cx="793469" cy="2652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" y="2753374"/>
            <a:ext cx="7927886" cy="410462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757145" y="4251777"/>
            <a:ext cx="2574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27228" y="40671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744514" y="3384682"/>
            <a:ext cx="2574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14597" y="320001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27228" y="5277889"/>
            <a:ext cx="2574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97311" y="509322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62654" y="3928611"/>
            <a:ext cx="200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24 hours, t</a:t>
            </a:r>
            <a:r>
              <a:rPr lang="en-US" baseline="-25000" dirty="0"/>
              <a:t>out</a:t>
            </a:r>
            <a:r>
              <a:rPr lang="en-US" dirty="0"/>
              <a:t>= 21°C</a:t>
            </a:r>
          </a:p>
          <a:p>
            <a:pPr algn="ctr"/>
            <a:r>
              <a:rPr lang="en-US" dirty="0"/>
              <a:t>18-19/06/19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5" y="411141"/>
            <a:ext cx="4027645" cy="220914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8611340" y="5093223"/>
            <a:ext cx="1127464" cy="251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3839" y="4815696"/>
            <a:ext cx="71045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2.05 W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4916" y="761034"/>
            <a:ext cx="89606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23W/m</a:t>
            </a:r>
            <a:r>
              <a:rPr lang="en-US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12" y="415212"/>
            <a:ext cx="2973384" cy="22300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94134" y="11663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48860" y="215169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0" y="215306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6148" y="21835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0619" y="82669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LDO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24" y="876877"/>
            <a:ext cx="1987956" cy="1721919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5508444" y="1225565"/>
            <a:ext cx="1114298" cy="17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463901" y="87712"/>
            <a:ext cx="292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Bld.42, TOF cosmic test stand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9041505" y="267301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1.8 m</a:t>
            </a:r>
            <a:r>
              <a:rPr lang="en-US" sz="1400" b="1" baseline="30000" dirty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0" y="1296140"/>
            <a:ext cx="11801836" cy="4347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98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88</Words>
  <Application>Microsoft Macintosh PowerPoint</Application>
  <PresentationFormat>Широкоэкранный</PresentationFormat>
  <Paragraphs>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Бабкин</dc:creator>
  <cp:lastModifiedBy>Microsoft Office User</cp:lastModifiedBy>
  <cp:revision>35</cp:revision>
  <dcterms:created xsi:type="dcterms:W3CDTF">2019-07-02T09:44:42Z</dcterms:created>
  <dcterms:modified xsi:type="dcterms:W3CDTF">2019-07-03T06:06:55Z</dcterms:modified>
</cp:coreProperties>
</file>