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Lst>
  <p:notesMasterIdLst>
    <p:notesMasterId r:id="rId27"/>
  </p:notesMasterIdLst>
  <p:sldIdLst>
    <p:sldId id="256" r:id="rId5"/>
    <p:sldId id="258" r:id="rId6"/>
    <p:sldId id="259" r:id="rId7"/>
    <p:sldId id="275" r:id="rId8"/>
    <p:sldId id="264" r:id="rId9"/>
    <p:sldId id="274" r:id="rId10"/>
    <p:sldId id="278" r:id="rId11"/>
    <p:sldId id="265" r:id="rId12"/>
    <p:sldId id="266" r:id="rId13"/>
    <p:sldId id="283" r:id="rId14"/>
    <p:sldId id="284" r:id="rId15"/>
    <p:sldId id="282" r:id="rId16"/>
    <p:sldId id="276" r:id="rId17"/>
    <p:sldId id="286" r:id="rId18"/>
    <p:sldId id="287" r:id="rId19"/>
    <p:sldId id="288" r:id="rId20"/>
    <p:sldId id="269" r:id="rId21"/>
    <p:sldId id="285" r:id="rId22"/>
    <p:sldId id="273" r:id="rId23"/>
    <p:sldId id="277" r:id="rId24"/>
    <p:sldId id="289" r:id="rId25"/>
    <p:sldId id="290"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94660"/>
  </p:normalViewPr>
  <p:slideViewPr>
    <p:cSldViewPr snapToGrid="0">
      <p:cViewPr varScale="1">
        <p:scale>
          <a:sx n="74" d="100"/>
          <a:sy n="74" d="100"/>
        </p:scale>
        <p:origin x="16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E74DB5-F74A-4FAA-84A0-52466B616907}" type="datetimeFigureOut">
              <a:rPr lang="ru-RU" smtClean="0"/>
              <a:t>13.10.2019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7D42BE-C165-463B-807F-8087EA4B1EAB}" type="slidenum">
              <a:rPr lang="ru-RU" smtClean="0"/>
              <a:t>‹#›</a:t>
            </a:fld>
            <a:endParaRPr lang="ru-RU"/>
          </a:p>
        </p:txBody>
      </p:sp>
    </p:spTree>
    <p:extLst>
      <p:ext uri="{BB962C8B-B14F-4D97-AF65-F5344CB8AC3E}">
        <p14:creationId xmlns:p14="http://schemas.microsoft.com/office/powerpoint/2010/main" val="583797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67D42BE-C165-463B-807F-8087EA4B1EAB}" type="slidenum">
              <a:rPr lang="ru-RU" smtClean="0"/>
              <a:t>3</a:t>
            </a:fld>
            <a:endParaRPr lang="ru-RU"/>
          </a:p>
        </p:txBody>
      </p:sp>
    </p:spTree>
    <p:extLst>
      <p:ext uri="{BB962C8B-B14F-4D97-AF65-F5344CB8AC3E}">
        <p14:creationId xmlns:p14="http://schemas.microsoft.com/office/powerpoint/2010/main" val="223103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67D42BE-C165-463B-807F-8087EA4B1EAB}" type="slidenum">
              <a:rPr lang="ru-RU" smtClean="0"/>
              <a:t>9</a:t>
            </a:fld>
            <a:endParaRPr lang="ru-RU"/>
          </a:p>
        </p:txBody>
      </p:sp>
    </p:spTree>
    <p:extLst>
      <p:ext uri="{BB962C8B-B14F-4D97-AF65-F5344CB8AC3E}">
        <p14:creationId xmlns:p14="http://schemas.microsoft.com/office/powerpoint/2010/main" val="642424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Effective mass distributions of photon pairs (pairs of clusters) without (upper panel) and with (bottom panel) the background subtraction, in the reaction Kr (2.6 GeV / nucleon) + Sn, under minimal selection conditions (shown in the figure). The top shaded histogram shows the background contribution. The background is obtained using the event mixing method and normalized to the number of pairs in a range of masses M &lt; 100 MeV/c^2. The curve is the Gaussian approximation of the experimental points in the range M &lt; 200 MeV/c^2 .</a:t>
            </a:r>
            <a:endParaRPr lang="ru-RU" dirty="0"/>
          </a:p>
        </p:txBody>
      </p:sp>
      <p:sp>
        <p:nvSpPr>
          <p:cNvPr id="4" name="Номер слайда 3"/>
          <p:cNvSpPr>
            <a:spLocks noGrp="1"/>
          </p:cNvSpPr>
          <p:nvPr>
            <p:ph type="sldNum" sz="quarter" idx="10"/>
          </p:nvPr>
        </p:nvSpPr>
        <p:spPr/>
        <p:txBody>
          <a:bodyPr/>
          <a:lstStyle/>
          <a:p>
            <a:fld id="{267D42BE-C165-463B-807F-8087EA4B1EAB}" type="slidenum">
              <a:rPr lang="ru-RU" smtClean="0"/>
              <a:t>10</a:t>
            </a:fld>
            <a:endParaRPr lang="ru-RU"/>
          </a:p>
        </p:txBody>
      </p:sp>
    </p:spTree>
    <p:extLst>
      <p:ext uri="{BB962C8B-B14F-4D97-AF65-F5344CB8AC3E}">
        <p14:creationId xmlns:p14="http://schemas.microsoft.com/office/powerpoint/2010/main" val="2904578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
          <p:cNvSpPr>
            <a:spLocks noGrp="1" noRot="1" noChangeAspect="1"/>
          </p:cNvSpPr>
          <p:nvPr>
            <p:ph type="sldImg"/>
          </p:nvPr>
        </p:nvSpPr>
        <p:spPr>
          <a:xfrm>
            <a:off x="573088" y="1336675"/>
            <a:ext cx="6411912" cy="3606800"/>
          </a:xfrm>
          <a:prstGeom prst="rect">
            <a:avLst/>
          </a:prstGeom>
        </p:spPr>
      </p:sp>
      <p:sp>
        <p:nvSpPr>
          <p:cNvPr id="180" name="PlaceHolder 2"/>
          <p:cNvSpPr>
            <a:spLocks noGrp="1"/>
          </p:cNvSpPr>
          <p:nvPr>
            <p:ph type="body"/>
          </p:nvPr>
        </p:nvSpPr>
        <p:spPr>
          <a:xfrm>
            <a:off x="755640" y="5145120"/>
            <a:ext cx="6046560" cy="4208400"/>
          </a:xfrm>
          <a:prstGeom prst="rect">
            <a:avLst/>
          </a:prstGeom>
        </p:spPr>
        <p:txBody>
          <a:bodyPr lIns="0" tIns="0" rIns="0" bIns="0">
            <a:noAutofit/>
          </a:bodyPr>
          <a:lstStyle/>
          <a:p>
            <a:pPr marL="457200" indent="-226800">
              <a:lnSpc>
                <a:spcPct val="100000"/>
              </a:lnSpc>
            </a:pPr>
            <a:r>
              <a:rPr lang="ru-RU" sz="1800" b="0" strike="noStrike" spc="-1" dirty="0">
                <a:latin typeface="Arial"/>
              </a:rPr>
              <a:t>Использование только амплитудной информации с ячеек калориметра оказалось недостаточно для выделения гамма квантов на общем большом фоне. </a:t>
            </a:r>
          </a:p>
          <a:p>
            <a:pPr marL="457200" indent="-226800">
              <a:lnSpc>
                <a:spcPct val="100000"/>
              </a:lnSpc>
            </a:pPr>
            <a:r>
              <a:rPr lang="ru-RU" sz="1800" b="0" strike="noStrike" spc="-1" dirty="0">
                <a:latin typeface="Arial"/>
              </a:rPr>
              <a:t>Дополнительно мы использовали временной анализ приходящих сигналов. </a:t>
            </a:r>
          </a:p>
          <a:p>
            <a:pPr marL="457200" indent="-226800">
              <a:lnSpc>
                <a:spcPct val="100000"/>
              </a:lnSpc>
            </a:pPr>
            <a:r>
              <a:rPr lang="ru-RU" sz="1800" b="0" strike="noStrike" spc="-1" dirty="0">
                <a:latin typeface="Arial"/>
              </a:rPr>
              <a:t>Записанный дискретный сигнал апроксимировался с помощью фунцкий приведенных на слайде. Мы фиксировали две временные характеристики: время начала сигнала и его максимума.</a:t>
            </a:r>
          </a:p>
        </p:txBody>
      </p:sp>
      <p:sp>
        <p:nvSpPr>
          <p:cNvPr id="181" name="CustomShape 3"/>
          <p:cNvSpPr/>
          <p:nvPr/>
        </p:nvSpPr>
        <p:spPr>
          <a:xfrm>
            <a:off x="4281480" y="10155240"/>
            <a:ext cx="3274920" cy="53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C996DC-8436-4B00-9AFE-F80DF5F96D12}" type="slidenum">
              <a:rPr kumimoji="0" lang="ru-RU"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ru-RU"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873711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67D42BE-C165-463B-807F-8087EA4B1EAB}" type="slidenum">
              <a:rPr lang="ru-RU" smtClean="0"/>
              <a:t>16</a:t>
            </a:fld>
            <a:endParaRPr lang="ru-RU"/>
          </a:p>
        </p:txBody>
      </p:sp>
    </p:spTree>
    <p:extLst>
      <p:ext uri="{BB962C8B-B14F-4D97-AF65-F5344CB8AC3E}">
        <p14:creationId xmlns:p14="http://schemas.microsoft.com/office/powerpoint/2010/main" val="3221020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67D42BE-C165-463B-807F-8087EA4B1EAB}" type="slidenum">
              <a:rPr lang="ru-RU" smtClean="0"/>
              <a:t>19</a:t>
            </a:fld>
            <a:endParaRPr lang="ru-RU"/>
          </a:p>
        </p:txBody>
      </p:sp>
    </p:spTree>
    <p:extLst>
      <p:ext uri="{BB962C8B-B14F-4D97-AF65-F5344CB8AC3E}">
        <p14:creationId xmlns:p14="http://schemas.microsoft.com/office/powerpoint/2010/main" val="396289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67D42BE-C165-463B-807F-8087EA4B1EAB}" type="slidenum">
              <a:rPr lang="ru-RU" smtClean="0"/>
              <a:t>21</a:t>
            </a:fld>
            <a:endParaRPr lang="ru-RU"/>
          </a:p>
        </p:txBody>
      </p:sp>
    </p:spTree>
    <p:extLst>
      <p:ext uri="{BB962C8B-B14F-4D97-AF65-F5344CB8AC3E}">
        <p14:creationId xmlns:p14="http://schemas.microsoft.com/office/powerpoint/2010/main" val="1294068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67D42BE-C165-463B-807F-8087EA4B1EAB}" type="slidenum">
              <a:rPr lang="ru-RU" smtClean="0"/>
              <a:t>22</a:t>
            </a:fld>
            <a:endParaRPr lang="ru-RU"/>
          </a:p>
        </p:txBody>
      </p:sp>
    </p:spTree>
    <p:extLst>
      <p:ext uri="{BB962C8B-B14F-4D97-AF65-F5344CB8AC3E}">
        <p14:creationId xmlns:p14="http://schemas.microsoft.com/office/powerpoint/2010/main" val="2966126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29643AD-D378-4D73-A333-BCDBA45463B1}" type="datetime1">
              <a:rPr lang="ru-RU" smtClean="0"/>
              <a:t>13.10.2019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5176B4-04A8-4C9A-8D41-746B2FB98E26}" type="slidenum">
              <a:rPr lang="ru-RU" smtClean="0"/>
              <a:pPr/>
              <a:t>‹#›</a:t>
            </a:fld>
            <a:endParaRPr lang="ru-RU"/>
          </a:p>
        </p:txBody>
      </p:sp>
    </p:spTree>
    <p:extLst>
      <p:ext uri="{BB962C8B-B14F-4D97-AF65-F5344CB8AC3E}">
        <p14:creationId xmlns:p14="http://schemas.microsoft.com/office/powerpoint/2010/main" val="133830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2D86FC-326C-4C56-9F80-3FD900C435E2}" type="datetime1">
              <a:rPr lang="ru-RU" smtClean="0"/>
              <a:t>13.10.2019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5176B4-04A8-4C9A-8D41-746B2FB98E26}" type="slidenum">
              <a:rPr lang="ru-RU" smtClean="0"/>
              <a:pPr/>
              <a:t>‹#›</a:t>
            </a:fld>
            <a:endParaRPr lang="ru-RU"/>
          </a:p>
        </p:txBody>
      </p:sp>
    </p:spTree>
    <p:extLst>
      <p:ext uri="{BB962C8B-B14F-4D97-AF65-F5344CB8AC3E}">
        <p14:creationId xmlns:p14="http://schemas.microsoft.com/office/powerpoint/2010/main" val="122434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A683BA-8B2F-43B8-B5D6-C86BA310E92B}" type="datetime1">
              <a:rPr lang="ru-RU" smtClean="0"/>
              <a:t>13.10.2019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5176B4-04A8-4C9A-8D41-746B2FB98E26}" type="slidenum">
              <a:rPr lang="ru-RU" smtClean="0"/>
              <a:pPr/>
              <a:t>‹#›</a:t>
            </a:fld>
            <a:endParaRPr lang="ru-RU"/>
          </a:p>
        </p:txBody>
      </p:sp>
    </p:spTree>
    <p:extLst>
      <p:ext uri="{BB962C8B-B14F-4D97-AF65-F5344CB8AC3E}">
        <p14:creationId xmlns:p14="http://schemas.microsoft.com/office/powerpoint/2010/main" val="1912483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791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
        <p:nvSpPr>
          <p:cNvPr id="7" name="PlaceHolder 2"/>
          <p:cNvSpPr>
            <a:spLocks noGrp="1"/>
          </p:cNvSpPr>
          <p:nvPr>
            <p:ph type="subTitle"/>
          </p:nvPr>
        </p:nvSpPr>
        <p:spPr>
          <a:xfrm>
            <a:off x="609562" y="3392077"/>
            <a:ext cx="10972120" cy="402033"/>
          </a:xfrm>
          <a:prstGeom prst="rect">
            <a:avLst/>
          </a:prstGeom>
        </p:spPr>
        <p:txBody>
          <a:bodyPr lIns="0" tIns="0" rIns="0" bIns="0" anchor="ctr">
            <a:spAutoFit/>
          </a:bodyPr>
          <a:lstStyle/>
          <a:p>
            <a:pPr algn="ctr"/>
            <a:endParaRPr lang="ru-RU" sz="2903" b="0" strike="noStrike" spc="-1">
              <a:latin typeface="Arial"/>
            </a:endParaRPr>
          </a:p>
        </p:txBody>
      </p:sp>
    </p:spTree>
    <p:extLst>
      <p:ext uri="{BB962C8B-B14F-4D97-AF65-F5344CB8AC3E}">
        <p14:creationId xmlns:p14="http://schemas.microsoft.com/office/powerpoint/2010/main" val="3524536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
        <p:nvSpPr>
          <p:cNvPr id="9" name="PlaceHolder 2"/>
          <p:cNvSpPr>
            <a:spLocks noGrp="1"/>
          </p:cNvSpPr>
          <p:nvPr>
            <p:ph type="body"/>
          </p:nvPr>
        </p:nvSpPr>
        <p:spPr>
          <a:xfrm>
            <a:off x="609562" y="1604514"/>
            <a:ext cx="10972120" cy="3977158"/>
          </a:xfrm>
          <a:prstGeom prst="rect">
            <a:avLst/>
          </a:prstGeom>
        </p:spPr>
        <p:txBody>
          <a:bodyPr lIns="0" tIns="0" rIns="0" bIns="0">
            <a:normAutofit/>
          </a:bodyPr>
          <a:lstStyle/>
          <a:p>
            <a:endParaRPr lang="ru-RU" sz="2903" b="0" strike="noStrike" spc="-1">
              <a:latin typeface="Arial"/>
            </a:endParaRPr>
          </a:p>
        </p:txBody>
      </p:sp>
    </p:spTree>
    <p:extLst>
      <p:ext uri="{BB962C8B-B14F-4D97-AF65-F5344CB8AC3E}">
        <p14:creationId xmlns:p14="http://schemas.microsoft.com/office/powerpoint/2010/main" val="3532580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
        <p:nvSpPr>
          <p:cNvPr id="11" name="PlaceHolder 2"/>
          <p:cNvSpPr>
            <a:spLocks noGrp="1"/>
          </p:cNvSpPr>
          <p:nvPr>
            <p:ph type="body"/>
          </p:nvPr>
        </p:nvSpPr>
        <p:spPr>
          <a:xfrm>
            <a:off x="609562" y="1604514"/>
            <a:ext cx="5354133" cy="3977158"/>
          </a:xfrm>
          <a:prstGeom prst="rect">
            <a:avLst/>
          </a:prstGeom>
        </p:spPr>
        <p:txBody>
          <a:bodyPr lIns="0" tIns="0" rIns="0" bIns="0">
            <a:normAutofit/>
          </a:bodyPr>
          <a:lstStyle/>
          <a:p>
            <a:endParaRPr lang="ru-RU" sz="2903" b="0" strike="noStrike" spc="-1">
              <a:latin typeface="Arial"/>
            </a:endParaRPr>
          </a:p>
        </p:txBody>
      </p:sp>
      <p:sp>
        <p:nvSpPr>
          <p:cNvPr id="12" name="PlaceHolder 3"/>
          <p:cNvSpPr>
            <a:spLocks noGrp="1"/>
          </p:cNvSpPr>
          <p:nvPr>
            <p:ph type="body"/>
          </p:nvPr>
        </p:nvSpPr>
        <p:spPr>
          <a:xfrm>
            <a:off x="6231903" y="1604514"/>
            <a:ext cx="5354133" cy="3977158"/>
          </a:xfrm>
          <a:prstGeom prst="rect">
            <a:avLst/>
          </a:prstGeom>
        </p:spPr>
        <p:txBody>
          <a:bodyPr lIns="0" tIns="0" rIns="0" bIns="0">
            <a:normAutofit/>
          </a:bodyPr>
          <a:lstStyle/>
          <a:p>
            <a:endParaRPr lang="ru-RU" sz="2903" b="0" strike="noStrike" spc="-1">
              <a:latin typeface="Arial"/>
            </a:endParaRPr>
          </a:p>
        </p:txBody>
      </p:sp>
    </p:spTree>
    <p:extLst>
      <p:ext uri="{BB962C8B-B14F-4D97-AF65-F5344CB8AC3E}">
        <p14:creationId xmlns:p14="http://schemas.microsoft.com/office/powerpoint/2010/main" val="2750872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Tree>
    <p:extLst>
      <p:ext uri="{BB962C8B-B14F-4D97-AF65-F5344CB8AC3E}">
        <p14:creationId xmlns:p14="http://schemas.microsoft.com/office/powerpoint/2010/main" val="3934510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562" y="2726006"/>
            <a:ext cx="10972120" cy="402033"/>
          </a:xfrm>
          <a:prstGeom prst="rect">
            <a:avLst/>
          </a:prstGeom>
        </p:spPr>
        <p:txBody>
          <a:bodyPr lIns="0" tIns="0" rIns="0" bIns="0" anchor="ctr">
            <a:spAutoFit/>
          </a:bodyPr>
          <a:lstStyle/>
          <a:p>
            <a:pPr algn="ctr"/>
            <a:endParaRPr lang="ru-RU" sz="2903" b="0" strike="noStrike" spc="-1">
              <a:latin typeface="Arial"/>
            </a:endParaRPr>
          </a:p>
        </p:txBody>
      </p:sp>
    </p:spTree>
    <p:extLst>
      <p:ext uri="{BB962C8B-B14F-4D97-AF65-F5344CB8AC3E}">
        <p14:creationId xmlns:p14="http://schemas.microsoft.com/office/powerpoint/2010/main" val="3398778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
        <p:nvSpPr>
          <p:cNvPr id="16" name="PlaceHolder 2"/>
          <p:cNvSpPr>
            <a:spLocks noGrp="1"/>
          </p:cNvSpPr>
          <p:nvPr>
            <p:ph type="body"/>
          </p:nvPr>
        </p:nvSpPr>
        <p:spPr>
          <a:xfrm>
            <a:off x="609562" y="1604515"/>
            <a:ext cx="5354133" cy="1896808"/>
          </a:xfrm>
          <a:prstGeom prst="rect">
            <a:avLst/>
          </a:prstGeom>
        </p:spPr>
        <p:txBody>
          <a:bodyPr lIns="0" tIns="0" rIns="0" bIns="0">
            <a:normAutofit/>
          </a:bodyPr>
          <a:lstStyle/>
          <a:p>
            <a:endParaRPr lang="ru-RU" sz="2903" b="0" strike="noStrike" spc="-1">
              <a:latin typeface="Arial"/>
            </a:endParaRPr>
          </a:p>
        </p:txBody>
      </p:sp>
      <p:sp>
        <p:nvSpPr>
          <p:cNvPr id="17" name="PlaceHolder 3"/>
          <p:cNvSpPr>
            <a:spLocks noGrp="1"/>
          </p:cNvSpPr>
          <p:nvPr>
            <p:ph type="body"/>
          </p:nvPr>
        </p:nvSpPr>
        <p:spPr>
          <a:xfrm>
            <a:off x="6231903" y="1604514"/>
            <a:ext cx="5354133" cy="3977158"/>
          </a:xfrm>
          <a:prstGeom prst="rect">
            <a:avLst/>
          </a:prstGeom>
        </p:spPr>
        <p:txBody>
          <a:bodyPr lIns="0" tIns="0" rIns="0" bIns="0">
            <a:normAutofit/>
          </a:bodyPr>
          <a:lstStyle/>
          <a:p>
            <a:endParaRPr lang="ru-RU" sz="2903" b="0" strike="noStrike" spc="-1">
              <a:latin typeface="Arial"/>
            </a:endParaRPr>
          </a:p>
        </p:txBody>
      </p:sp>
      <p:sp>
        <p:nvSpPr>
          <p:cNvPr id="18" name="PlaceHolder 4"/>
          <p:cNvSpPr>
            <a:spLocks noGrp="1"/>
          </p:cNvSpPr>
          <p:nvPr>
            <p:ph type="body"/>
          </p:nvPr>
        </p:nvSpPr>
        <p:spPr>
          <a:xfrm>
            <a:off x="609562" y="3681925"/>
            <a:ext cx="5354133" cy="1896808"/>
          </a:xfrm>
          <a:prstGeom prst="rect">
            <a:avLst/>
          </a:prstGeom>
        </p:spPr>
        <p:txBody>
          <a:bodyPr lIns="0" tIns="0" rIns="0" bIns="0">
            <a:normAutofit/>
          </a:bodyPr>
          <a:lstStyle/>
          <a:p>
            <a:endParaRPr lang="ru-RU" sz="2903" b="0" strike="noStrike" spc="-1">
              <a:latin typeface="Arial"/>
            </a:endParaRPr>
          </a:p>
        </p:txBody>
      </p:sp>
    </p:spTree>
    <p:extLst>
      <p:ext uri="{BB962C8B-B14F-4D97-AF65-F5344CB8AC3E}">
        <p14:creationId xmlns:p14="http://schemas.microsoft.com/office/powerpoint/2010/main" val="219524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
        <p:nvSpPr>
          <p:cNvPr id="20" name="PlaceHolder 2"/>
          <p:cNvSpPr>
            <a:spLocks noGrp="1"/>
          </p:cNvSpPr>
          <p:nvPr>
            <p:ph type="body"/>
          </p:nvPr>
        </p:nvSpPr>
        <p:spPr>
          <a:xfrm>
            <a:off x="609562" y="1604514"/>
            <a:ext cx="5354133" cy="3977158"/>
          </a:xfrm>
          <a:prstGeom prst="rect">
            <a:avLst/>
          </a:prstGeom>
        </p:spPr>
        <p:txBody>
          <a:bodyPr lIns="0" tIns="0" rIns="0" bIns="0">
            <a:normAutofit/>
          </a:bodyPr>
          <a:lstStyle/>
          <a:p>
            <a:endParaRPr lang="ru-RU" sz="2903" b="0" strike="noStrike" spc="-1">
              <a:latin typeface="Arial"/>
            </a:endParaRPr>
          </a:p>
        </p:txBody>
      </p:sp>
      <p:sp>
        <p:nvSpPr>
          <p:cNvPr id="21" name="PlaceHolder 3"/>
          <p:cNvSpPr>
            <a:spLocks noGrp="1"/>
          </p:cNvSpPr>
          <p:nvPr>
            <p:ph type="body"/>
          </p:nvPr>
        </p:nvSpPr>
        <p:spPr>
          <a:xfrm>
            <a:off x="6231903" y="1604515"/>
            <a:ext cx="5354133" cy="1896808"/>
          </a:xfrm>
          <a:prstGeom prst="rect">
            <a:avLst/>
          </a:prstGeom>
        </p:spPr>
        <p:txBody>
          <a:bodyPr lIns="0" tIns="0" rIns="0" bIns="0">
            <a:normAutofit/>
          </a:bodyPr>
          <a:lstStyle/>
          <a:p>
            <a:endParaRPr lang="ru-RU" sz="2903" b="0" strike="noStrike" spc="-1">
              <a:latin typeface="Arial"/>
            </a:endParaRPr>
          </a:p>
        </p:txBody>
      </p:sp>
      <p:sp>
        <p:nvSpPr>
          <p:cNvPr id="22" name="PlaceHolder 4"/>
          <p:cNvSpPr>
            <a:spLocks noGrp="1"/>
          </p:cNvSpPr>
          <p:nvPr>
            <p:ph type="body"/>
          </p:nvPr>
        </p:nvSpPr>
        <p:spPr>
          <a:xfrm>
            <a:off x="6231903" y="3681925"/>
            <a:ext cx="5354133" cy="1896808"/>
          </a:xfrm>
          <a:prstGeom prst="rect">
            <a:avLst/>
          </a:prstGeom>
        </p:spPr>
        <p:txBody>
          <a:bodyPr lIns="0" tIns="0" rIns="0" bIns="0">
            <a:normAutofit/>
          </a:bodyPr>
          <a:lstStyle/>
          <a:p>
            <a:endParaRPr lang="ru-RU" sz="2903" b="0" strike="noStrike" spc="-1">
              <a:latin typeface="Arial"/>
            </a:endParaRPr>
          </a:p>
        </p:txBody>
      </p:sp>
    </p:spTree>
    <p:extLst>
      <p:ext uri="{BB962C8B-B14F-4D97-AF65-F5344CB8AC3E}">
        <p14:creationId xmlns:p14="http://schemas.microsoft.com/office/powerpoint/2010/main" val="922350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57F938-8631-4677-B7A7-2447C7A46D5D}" type="datetime1">
              <a:rPr lang="ru-RU" smtClean="0"/>
              <a:t>13.10.2019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5176B4-04A8-4C9A-8D41-746B2FB98E26}" type="slidenum">
              <a:rPr lang="ru-RU" smtClean="0"/>
              <a:pPr/>
              <a:t>‹#›</a:t>
            </a:fld>
            <a:endParaRPr lang="ru-RU"/>
          </a:p>
        </p:txBody>
      </p:sp>
    </p:spTree>
    <p:extLst>
      <p:ext uri="{BB962C8B-B14F-4D97-AF65-F5344CB8AC3E}">
        <p14:creationId xmlns:p14="http://schemas.microsoft.com/office/powerpoint/2010/main" val="398426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
        <p:nvSpPr>
          <p:cNvPr id="24" name="PlaceHolder 2"/>
          <p:cNvSpPr>
            <a:spLocks noGrp="1"/>
          </p:cNvSpPr>
          <p:nvPr>
            <p:ph type="body"/>
          </p:nvPr>
        </p:nvSpPr>
        <p:spPr>
          <a:xfrm>
            <a:off x="609562" y="1604515"/>
            <a:ext cx="5354133" cy="1896808"/>
          </a:xfrm>
          <a:prstGeom prst="rect">
            <a:avLst/>
          </a:prstGeom>
        </p:spPr>
        <p:txBody>
          <a:bodyPr lIns="0" tIns="0" rIns="0" bIns="0">
            <a:normAutofit/>
          </a:bodyPr>
          <a:lstStyle/>
          <a:p>
            <a:endParaRPr lang="ru-RU" sz="2903" b="0" strike="noStrike" spc="-1">
              <a:latin typeface="Arial"/>
            </a:endParaRPr>
          </a:p>
        </p:txBody>
      </p:sp>
      <p:sp>
        <p:nvSpPr>
          <p:cNvPr id="25" name="PlaceHolder 3"/>
          <p:cNvSpPr>
            <a:spLocks noGrp="1"/>
          </p:cNvSpPr>
          <p:nvPr>
            <p:ph type="body"/>
          </p:nvPr>
        </p:nvSpPr>
        <p:spPr>
          <a:xfrm>
            <a:off x="6231903" y="1604515"/>
            <a:ext cx="5354133" cy="1896808"/>
          </a:xfrm>
          <a:prstGeom prst="rect">
            <a:avLst/>
          </a:prstGeom>
        </p:spPr>
        <p:txBody>
          <a:bodyPr lIns="0" tIns="0" rIns="0" bIns="0">
            <a:normAutofit/>
          </a:bodyPr>
          <a:lstStyle/>
          <a:p>
            <a:endParaRPr lang="ru-RU" sz="2903" b="0" strike="noStrike" spc="-1">
              <a:latin typeface="Arial"/>
            </a:endParaRPr>
          </a:p>
        </p:txBody>
      </p:sp>
      <p:sp>
        <p:nvSpPr>
          <p:cNvPr id="26" name="PlaceHolder 4"/>
          <p:cNvSpPr>
            <a:spLocks noGrp="1"/>
          </p:cNvSpPr>
          <p:nvPr>
            <p:ph type="body"/>
          </p:nvPr>
        </p:nvSpPr>
        <p:spPr>
          <a:xfrm>
            <a:off x="609562" y="3681925"/>
            <a:ext cx="10972120" cy="1896808"/>
          </a:xfrm>
          <a:prstGeom prst="rect">
            <a:avLst/>
          </a:prstGeom>
        </p:spPr>
        <p:txBody>
          <a:bodyPr lIns="0" tIns="0" rIns="0" bIns="0">
            <a:normAutofit/>
          </a:bodyPr>
          <a:lstStyle/>
          <a:p>
            <a:endParaRPr lang="ru-RU" sz="2903" b="0" strike="noStrike" spc="-1">
              <a:latin typeface="Arial"/>
            </a:endParaRPr>
          </a:p>
        </p:txBody>
      </p:sp>
    </p:spTree>
    <p:extLst>
      <p:ext uri="{BB962C8B-B14F-4D97-AF65-F5344CB8AC3E}">
        <p14:creationId xmlns:p14="http://schemas.microsoft.com/office/powerpoint/2010/main" val="3628867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
        <p:nvSpPr>
          <p:cNvPr id="28" name="PlaceHolder 2"/>
          <p:cNvSpPr>
            <a:spLocks noGrp="1"/>
          </p:cNvSpPr>
          <p:nvPr>
            <p:ph type="body"/>
          </p:nvPr>
        </p:nvSpPr>
        <p:spPr>
          <a:xfrm>
            <a:off x="609562" y="1604515"/>
            <a:ext cx="10972120" cy="1896808"/>
          </a:xfrm>
          <a:prstGeom prst="rect">
            <a:avLst/>
          </a:prstGeom>
        </p:spPr>
        <p:txBody>
          <a:bodyPr lIns="0" tIns="0" rIns="0" bIns="0">
            <a:normAutofit/>
          </a:bodyPr>
          <a:lstStyle/>
          <a:p>
            <a:endParaRPr lang="ru-RU" sz="2903" b="0" strike="noStrike" spc="-1">
              <a:latin typeface="Arial"/>
            </a:endParaRPr>
          </a:p>
        </p:txBody>
      </p:sp>
      <p:sp>
        <p:nvSpPr>
          <p:cNvPr id="29" name="PlaceHolder 3"/>
          <p:cNvSpPr>
            <a:spLocks noGrp="1"/>
          </p:cNvSpPr>
          <p:nvPr>
            <p:ph type="body"/>
          </p:nvPr>
        </p:nvSpPr>
        <p:spPr>
          <a:xfrm>
            <a:off x="609562" y="3681925"/>
            <a:ext cx="10972120" cy="1896808"/>
          </a:xfrm>
          <a:prstGeom prst="rect">
            <a:avLst/>
          </a:prstGeom>
        </p:spPr>
        <p:txBody>
          <a:bodyPr lIns="0" tIns="0" rIns="0" bIns="0">
            <a:normAutofit/>
          </a:bodyPr>
          <a:lstStyle/>
          <a:p>
            <a:endParaRPr lang="ru-RU" sz="2903" b="0" strike="noStrike" spc="-1">
              <a:latin typeface="Arial"/>
            </a:endParaRPr>
          </a:p>
        </p:txBody>
      </p:sp>
    </p:spTree>
    <p:extLst>
      <p:ext uri="{BB962C8B-B14F-4D97-AF65-F5344CB8AC3E}">
        <p14:creationId xmlns:p14="http://schemas.microsoft.com/office/powerpoint/2010/main" val="1223222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
        <p:nvSpPr>
          <p:cNvPr id="31" name="PlaceHolder 2"/>
          <p:cNvSpPr>
            <a:spLocks noGrp="1"/>
          </p:cNvSpPr>
          <p:nvPr>
            <p:ph type="body"/>
          </p:nvPr>
        </p:nvSpPr>
        <p:spPr>
          <a:xfrm>
            <a:off x="609562" y="1604515"/>
            <a:ext cx="5354133" cy="1896808"/>
          </a:xfrm>
          <a:prstGeom prst="rect">
            <a:avLst/>
          </a:prstGeom>
        </p:spPr>
        <p:txBody>
          <a:bodyPr lIns="0" tIns="0" rIns="0" bIns="0">
            <a:normAutofit/>
          </a:bodyPr>
          <a:lstStyle/>
          <a:p>
            <a:endParaRPr lang="ru-RU" sz="2903" b="0" strike="noStrike" spc="-1">
              <a:latin typeface="Arial"/>
            </a:endParaRPr>
          </a:p>
        </p:txBody>
      </p:sp>
      <p:sp>
        <p:nvSpPr>
          <p:cNvPr id="32" name="PlaceHolder 3"/>
          <p:cNvSpPr>
            <a:spLocks noGrp="1"/>
          </p:cNvSpPr>
          <p:nvPr>
            <p:ph type="body"/>
          </p:nvPr>
        </p:nvSpPr>
        <p:spPr>
          <a:xfrm>
            <a:off x="6231903" y="1604515"/>
            <a:ext cx="5354133" cy="1896808"/>
          </a:xfrm>
          <a:prstGeom prst="rect">
            <a:avLst/>
          </a:prstGeom>
        </p:spPr>
        <p:txBody>
          <a:bodyPr lIns="0" tIns="0" rIns="0" bIns="0">
            <a:normAutofit/>
          </a:bodyPr>
          <a:lstStyle/>
          <a:p>
            <a:endParaRPr lang="ru-RU" sz="2903" b="0" strike="noStrike" spc="-1">
              <a:latin typeface="Arial"/>
            </a:endParaRPr>
          </a:p>
        </p:txBody>
      </p:sp>
      <p:sp>
        <p:nvSpPr>
          <p:cNvPr id="33" name="PlaceHolder 4"/>
          <p:cNvSpPr>
            <a:spLocks noGrp="1"/>
          </p:cNvSpPr>
          <p:nvPr>
            <p:ph type="body"/>
          </p:nvPr>
        </p:nvSpPr>
        <p:spPr>
          <a:xfrm>
            <a:off x="609562" y="3681925"/>
            <a:ext cx="5354133" cy="1896808"/>
          </a:xfrm>
          <a:prstGeom prst="rect">
            <a:avLst/>
          </a:prstGeom>
        </p:spPr>
        <p:txBody>
          <a:bodyPr lIns="0" tIns="0" rIns="0" bIns="0">
            <a:normAutofit/>
          </a:bodyPr>
          <a:lstStyle/>
          <a:p>
            <a:endParaRPr lang="ru-RU" sz="2903" b="0" strike="noStrike" spc="-1">
              <a:latin typeface="Arial"/>
            </a:endParaRPr>
          </a:p>
        </p:txBody>
      </p:sp>
      <p:sp>
        <p:nvSpPr>
          <p:cNvPr id="34" name="PlaceHolder 5"/>
          <p:cNvSpPr>
            <a:spLocks noGrp="1"/>
          </p:cNvSpPr>
          <p:nvPr>
            <p:ph type="body"/>
          </p:nvPr>
        </p:nvSpPr>
        <p:spPr>
          <a:xfrm>
            <a:off x="6231903" y="3681925"/>
            <a:ext cx="5354133" cy="1896808"/>
          </a:xfrm>
          <a:prstGeom prst="rect">
            <a:avLst/>
          </a:prstGeom>
        </p:spPr>
        <p:txBody>
          <a:bodyPr lIns="0" tIns="0" rIns="0" bIns="0">
            <a:normAutofit/>
          </a:bodyPr>
          <a:lstStyle/>
          <a:p>
            <a:endParaRPr lang="ru-RU" sz="2903" b="0" strike="noStrike" spc="-1">
              <a:latin typeface="Arial"/>
            </a:endParaRPr>
          </a:p>
        </p:txBody>
      </p:sp>
    </p:spTree>
    <p:extLst>
      <p:ext uri="{BB962C8B-B14F-4D97-AF65-F5344CB8AC3E}">
        <p14:creationId xmlns:p14="http://schemas.microsoft.com/office/powerpoint/2010/main" val="3587438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
        <p:nvSpPr>
          <p:cNvPr id="36" name="PlaceHolder 2"/>
          <p:cNvSpPr>
            <a:spLocks noGrp="1"/>
          </p:cNvSpPr>
          <p:nvPr>
            <p:ph type="body"/>
          </p:nvPr>
        </p:nvSpPr>
        <p:spPr>
          <a:xfrm>
            <a:off x="609562" y="1604515"/>
            <a:ext cx="3532848" cy="1896808"/>
          </a:xfrm>
          <a:prstGeom prst="rect">
            <a:avLst/>
          </a:prstGeom>
        </p:spPr>
        <p:txBody>
          <a:bodyPr lIns="0" tIns="0" rIns="0" bIns="0">
            <a:normAutofit fontScale="88000"/>
          </a:bodyPr>
          <a:lstStyle/>
          <a:p>
            <a:endParaRPr lang="ru-RU" sz="2903" b="0" strike="noStrike" spc="-1">
              <a:latin typeface="Arial"/>
            </a:endParaRPr>
          </a:p>
        </p:txBody>
      </p:sp>
      <p:sp>
        <p:nvSpPr>
          <p:cNvPr id="37" name="PlaceHolder 3"/>
          <p:cNvSpPr>
            <a:spLocks noGrp="1"/>
          </p:cNvSpPr>
          <p:nvPr>
            <p:ph type="body"/>
          </p:nvPr>
        </p:nvSpPr>
        <p:spPr>
          <a:xfrm>
            <a:off x="4319619" y="1604515"/>
            <a:ext cx="3532848" cy="1896808"/>
          </a:xfrm>
          <a:prstGeom prst="rect">
            <a:avLst/>
          </a:prstGeom>
        </p:spPr>
        <p:txBody>
          <a:bodyPr lIns="0" tIns="0" rIns="0" bIns="0">
            <a:normAutofit fontScale="88000"/>
          </a:bodyPr>
          <a:lstStyle/>
          <a:p>
            <a:endParaRPr lang="ru-RU" sz="2903" b="0" strike="noStrike" spc="-1">
              <a:latin typeface="Arial"/>
            </a:endParaRPr>
          </a:p>
        </p:txBody>
      </p:sp>
      <p:sp>
        <p:nvSpPr>
          <p:cNvPr id="38" name="PlaceHolder 4"/>
          <p:cNvSpPr>
            <a:spLocks noGrp="1"/>
          </p:cNvSpPr>
          <p:nvPr>
            <p:ph type="body"/>
          </p:nvPr>
        </p:nvSpPr>
        <p:spPr>
          <a:xfrm>
            <a:off x="8029676" y="1604515"/>
            <a:ext cx="3532848" cy="1896808"/>
          </a:xfrm>
          <a:prstGeom prst="rect">
            <a:avLst/>
          </a:prstGeom>
        </p:spPr>
        <p:txBody>
          <a:bodyPr lIns="0" tIns="0" rIns="0" bIns="0">
            <a:normAutofit fontScale="88000"/>
          </a:bodyPr>
          <a:lstStyle/>
          <a:p>
            <a:endParaRPr lang="ru-RU" sz="2903" b="0" strike="noStrike" spc="-1">
              <a:latin typeface="Arial"/>
            </a:endParaRPr>
          </a:p>
        </p:txBody>
      </p:sp>
      <p:sp>
        <p:nvSpPr>
          <p:cNvPr id="39" name="PlaceHolder 5"/>
          <p:cNvSpPr>
            <a:spLocks noGrp="1"/>
          </p:cNvSpPr>
          <p:nvPr>
            <p:ph type="body"/>
          </p:nvPr>
        </p:nvSpPr>
        <p:spPr>
          <a:xfrm>
            <a:off x="609562" y="3681925"/>
            <a:ext cx="3532848" cy="1896808"/>
          </a:xfrm>
          <a:prstGeom prst="rect">
            <a:avLst/>
          </a:prstGeom>
        </p:spPr>
        <p:txBody>
          <a:bodyPr lIns="0" tIns="0" rIns="0" bIns="0">
            <a:normAutofit fontScale="88000"/>
          </a:bodyPr>
          <a:lstStyle/>
          <a:p>
            <a:endParaRPr lang="ru-RU" sz="2903" b="0" strike="noStrike" spc="-1">
              <a:latin typeface="Arial"/>
            </a:endParaRPr>
          </a:p>
        </p:txBody>
      </p:sp>
      <p:sp>
        <p:nvSpPr>
          <p:cNvPr id="40" name="PlaceHolder 6"/>
          <p:cNvSpPr>
            <a:spLocks noGrp="1"/>
          </p:cNvSpPr>
          <p:nvPr>
            <p:ph type="body"/>
          </p:nvPr>
        </p:nvSpPr>
        <p:spPr>
          <a:xfrm>
            <a:off x="4319619" y="3681925"/>
            <a:ext cx="3532848" cy="1896808"/>
          </a:xfrm>
          <a:prstGeom prst="rect">
            <a:avLst/>
          </a:prstGeom>
        </p:spPr>
        <p:txBody>
          <a:bodyPr lIns="0" tIns="0" rIns="0" bIns="0">
            <a:normAutofit fontScale="88000"/>
          </a:bodyPr>
          <a:lstStyle/>
          <a:p>
            <a:endParaRPr lang="ru-RU" sz="2903" b="0" strike="noStrike" spc="-1">
              <a:latin typeface="Arial"/>
            </a:endParaRPr>
          </a:p>
        </p:txBody>
      </p:sp>
      <p:sp>
        <p:nvSpPr>
          <p:cNvPr id="41" name="PlaceHolder 7"/>
          <p:cNvSpPr>
            <a:spLocks noGrp="1"/>
          </p:cNvSpPr>
          <p:nvPr>
            <p:ph type="body"/>
          </p:nvPr>
        </p:nvSpPr>
        <p:spPr>
          <a:xfrm>
            <a:off x="8029676" y="3681925"/>
            <a:ext cx="3532848" cy="1896808"/>
          </a:xfrm>
          <a:prstGeom prst="rect">
            <a:avLst/>
          </a:prstGeom>
        </p:spPr>
        <p:txBody>
          <a:bodyPr lIns="0" tIns="0" rIns="0" bIns="0">
            <a:normAutofit fontScale="88000"/>
          </a:bodyPr>
          <a:lstStyle/>
          <a:p>
            <a:endParaRPr lang="ru-RU" sz="2903" b="0" strike="noStrike" spc="-1">
              <a:latin typeface="Arial"/>
            </a:endParaRPr>
          </a:p>
        </p:txBody>
      </p:sp>
    </p:spTree>
    <p:extLst>
      <p:ext uri="{BB962C8B-B14F-4D97-AF65-F5344CB8AC3E}">
        <p14:creationId xmlns:p14="http://schemas.microsoft.com/office/powerpoint/2010/main" val="362579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683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
        <p:nvSpPr>
          <p:cNvPr id="48" name="PlaceHolder 2"/>
          <p:cNvSpPr>
            <a:spLocks noGrp="1"/>
          </p:cNvSpPr>
          <p:nvPr>
            <p:ph type="subTitle"/>
          </p:nvPr>
        </p:nvSpPr>
        <p:spPr>
          <a:xfrm>
            <a:off x="609562" y="3392077"/>
            <a:ext cx="10972120" cy="402033"/>
          </a:xfrm>
          <a:prstGeom prst="rect">
            <a:avLst/>
          </a:prstGeom>
        </p:spPr>
        <p:txBody>
          <a:bodyPr lIns="0" tIns="0" rIns="0" bIns="0" anchor="ctr">
            <a:spAutoFit/>
          </a:bodyPr>
          <a:lstStyle/>
          <a:p>
            <a:pPr algn="ctr"/>
            <a:endParaRPr lang="ru-RU" sz="2903" b="0" strike="noStrike" spc="-1">
              <a:latin typeface="Arial"/>
            </a:endParaRPr>
          </a:p>
        </p:txBody>
      </p:sp>
    </p:spTree>
    <p:extLst>
      <p:ext uri="{BB962C8B-B14F-4D97-AF65-F5344CB8AC3E}">
        <p14:creationId xmlns:p14="http://schemas.microsoft.com/office/powerpoint/2010/main" val="2776753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
        <p:nvSpPr>
          <p:cNvPr id="50" name="PlaceHolder 2"/>
          <p:cNvSpPr>
            <a:spLocks noGrp="1"/>
          </p:cNvSpPr>
          <p:nvPr>
            <p:ph type="body"/>
          </p:nvPr>
        </p:nvSpPr>
        <p:spPr>
          <a:xfrm>
            <a:off x="609562" y="1604514"/>
            <a:ext cx="10972120" cy="3977158"/>
          </a:xfrm>
          <a:prstGeom prst="rect">
            <a:avLst/>
          </a:prstGeom>
        </p:spPr>
        <p:txBody>
          <a:bodyPr lIns="0" tIns="0" rIns="0" bIns="0">
            <a:normAutofit/>
          </a:bodyPr>
          <a:lstStyle/>
          <a:p>
            <a:endParaRPr lang="ru-RU" sz="2903" b="0" strike="noStrike" spc="-1">
              <a:latin typeface="Arial"/>
            </a:endParaRPr>
          </a:p>
        </p:txBody>
      </p:sp>
    </p:spTree>
    <p:extLst>
      <p:ext uri="{BB962C8B-B14F-4D97-AF65-F5344CB8AC3E}">
        <p14:creationId xmlns:p14="http://schemas.microsoft.com/office/powerpoint/2010/main" val="43252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
        <p:nvSpPr>
          <p:cNvPr id="52" name="PlaceHolder 2"/>
          <p:cNvSpPr>
            <a:spLocks noGrp="1"/>
          </p:cNvSpPr>
          <p:nvPr>
            <p:ph type="body"/>
          </p:nvPr>
        </p:nvSpPr>
        <p:spPr>
          <a:xfrm>
            <a:off x="609562" y="1604514"/>
            <a:ext cx="5354133" cy="3977158"/>
          </a:xfrm>
          <a:prstGeom prst="rect">
            <a:avLst/>
          </a:prstGeom>
        </p:spPr>
        <p:txBody>
          <a:bodyPr lIns="0" tIns="0" rIns="0" bIns="0">
            <a:normAutofit/>
          </a:bodyPr>
          <a:lstStyle/>
          <a:p>
            <a:endParaRPr lang="ru-RU" sz="2903" b="0" strike="noStrike" spc="-1">
              <a:latin typeface="Arial"/>
            </a:endParaRPr>
          </a:p>
        </p:txBody>
      </p:sp>
      <p:sp>
        <p:nvSpPr>
          <p:cNvPr id="53" name="PlaceHolder 3"/>
          <p:cNvSpPr>
            <a:spLocks noGrp="1"/>
          </p:cNvSpPr>
          <p:nvPr>
            <p:ph type="body"/>
          </p:nvPr>
        </p:nvSpPr>
        <p:spPr>
          <a:xfrm>
            <a:off x="6231903" y="1604514"/>
            <a:ext cx="5354133" cy="3977158"/>
          </a:xfrm>
          <a:prstGeom prst="rect">
            <a:avLst/>
          </a:prstGeom>
        </p:spPr>
        <p:txBody>
          <a:bodyPr lIns="0" tIns="0" rIns="0" bIns="0">
            <a:normAutofit/>
          </a:bodyPr>
          <a:lstStyle/>
          <a:p>
            <a:endParaRPr lang="ru-RU" sz="2903" b="0" strike="noStrike" spc="-1">
              <a:latin typeface="Arial"/>
            </a:endParaRPr>
          </a:p>
        </p:txBody>
      </p:sp>
    </p:spTree>
    <p:extLst>
      <p:ext uri="{BB962C8B-B14F-4D97-AF65-F5344CB8AC3E}">
        <p14:creationId xmlns:p14="http://schemas.microsoft.com/office/powerpoint/2010/main" val="2385315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Tree>
    <p:extLst>
      <p:ext uri="{BB962C8B-B14F-4D97-AF65-F5344CB8AC3E}">
        <p14:creationId xmlns:p14="http://schemas.microsoft.com/office/powerpoint/2010/main" val="4121048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609562" y="2726006"/>
            <a:ext cx="10972120" cy="402033"/>
          </a:xfrm>
          <a:prstGeom prst="rect">
            <a:avLst/>
          </a:prstGeom>
        </p:spPr>
        <p:txBody>
          <a:bodyPr lIns="0" tIns="0" rIns="0" bIns="0" anchor="ctr">
            <a:spAutoFit/>
          </a:bodyPr>
          <a:lstStyle/>
          <a:p>
            <a:pPr algn="ctr"/>
            <a:endParaRPr lang="ru-RU" sz="2903" b="0" strike="noStrike" spc="-1">
              <a:latin typeface="Arial"/>
            </a:endParaRPr>
          </a:p>
        </p:txBody>
      </p:sp>
    </p:spTree>
    <p:extLst>
      <p:ext uri="{BB962C8B-B14F-4D97-AF65-F5344CB8AC3E}">
        <p14:creationId xmlns:p14="http://schemas.microsoft.com/office/powerpoint/2010/main" val="2047564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F77CA4B-C3A6-44B9-B390-DB8C3AEFE41D}" type="datetime1">
              <a:rPr lang="ru-RU" smtClean="0"/>
              <a:t>13.10.2019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35176B4-04A8-4C9A-8D41-746B2FB98E26}" type="slidenum">
              <a:rPr lang="ru-RU" smtClean="0"/>
              <a:pPr/>
              <a:t>‹#›</a:t>
            </a:fld>
            <a:endParaRPr lang="ru-RU"/>
          </a:p>
        </p:txBody>
      </p:sp>
    </p:spTree>
    <p:extLst>
      <p:ext uri="{BB962C8B-B14F-4D97-AF65-F5344CB8AC3E}">
        <p14:creationId xmlns:p14="http://schemas.microsoft.com/office/powerpoint/2010/main" val="3877090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
        <p:nvSpPr>
          <p:cNvPr id="57" name="PlaceHolder 2"/>
          <p:cNvSpPr>
            <a:spLocks noGrp="1"/>
          </p:cNvSpPr>
          <p:nvPr>
            <p:ph type="body"/>
          </p:nvPr>
        </p:nvSpPr>
        <p:spPr>
          <a:xfrm>
            <a:off x="609562" y="1604515"/>
            <a:ext cx="5354133" cy="1896808"/>
          </a:xfrm>
          <a:prstGeom prst="rect">
            <a:avLst/>
          </a:prstGeom>
        </p:spPr>
        <p:txBody>
          <a:bodyPr lIns="0" tIns="0" rIns="0" bIns="0">
            <a:normAutofit/>
          </a:bodyPr>
          <a:lstStyle/>
          <a:p>
            <a:endParaRPr lang="ru-RU" sz="2903" b="0" strike="noStrike" spc="-1">
              <a:latin typeface="Arial"/>
            </a:endParaRPr>
          </a:p>
        </p:txBody>
      </p:sp>
      <p:sp>
        <p:nvSpPr>
          <p:cNvPr id="58" name="PlaceHolder 3"/>
          <p:cNvSpPr>
            <a:spLocks noGrp="1"/>
          </p:cNvSpPr>
          <p:nvPr>
            <p:ph type="body"/>
          </p:nvPr>
        </p:nvSpPr>
        <p:spPr>
          <a:xfrm>
            <a:off x="6231903" y="1604514"/>
            <a:ext cx="5354133" cy="3977158"/>
          </a:xfrm>
          <a:prstGeom prst="rect">
            <a:avLst/>
          </a:prstGeom>
        </p:spPr>
        <p:txBody>
          <a:bodyPr lIns="0" tIns="0" rIns="0" bIns="0">
            <a:normAutofit/>
          </a:bodyPr>
          <a:lstStyle/>
          <a:p>
            <a:endParaRPr lang="ru-RU" sz="2903" b="0" strike="noStrike" spc="-1">
              <a:latin typeface="Arial"/>
            </a:endParaRPr>
          </a:p>
        </p:txBody>
      </p:sp>
      <p:sp>
        <p:nvSpPr>
          <p:cNvPr id="59" name="PlaceHolder 4"/>
          <p:cNvSpPr>
            <a:spLocks noGrp="1"/>
          </p:cNvSpPr>
          <p:nvPr>
            <p:ph type="body"/>
          </p:nvPr>
        </p:nvSpPr>
        <p:spPr>
          <a:xfrm>
            <a:off x="609562" y="3681925"/>
            <a:ext cx="5354133" cy="1896808"/>
          </a:xfrm>
          <a:prstGeom prst="rect">
            <a:avLst/>
          </a:prstGeom>
        </p:spPr>
        <p:txBody>
          <a:bodyPr lIns="0" tIns="0" rIns="0" bIns="0">
            <a:normAutofit/>
          </a:bodyPr>
          <a:lstStyle/>
          <a:p>
            <a:endParaRPr lang="ru-RU" sz="2903" b="0" strike="noStrike" spc="-1">
              <a:latin typeface="Arial"/>
            </a:endParaRPr>
          </a:p>
        </p:txBody>
      </p:sp>
    </p:spTree>
    <p:extLst>
      <p:ext uri="{BB962C8B-B14F-4D97-AF65-F5344CB8AC3E}">
        <p14:creationId xmlns:p14="http://schemas.microsoft.com/office/powerpoint/2010/main" val="3960950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
        <p:nvSpPr>
          <p:cNvPr id="61" name="PlaceHolder 2"/>
          <p:cNvSpPr>
            <a:spLocks noGrp="1"/>
          </p:cNvSpPr>
          <p:nvPr>
            <p:ph type="body"/>
          </p:nvPr>
        </p:nvSpPr>
        <p:spPr>
          <a:xfrm>
            <a:off x="609562" y="1604514"/>
            <a:ext cx="5354133" cy="3977158"/>
          </a:xfrm>
          <a:prstGeom prst="rect">
            <a:avLst/>
          </a:prstGeom>
        </p:spPr>
        <p:txBody>
          <a:bodyPr lIns="0" tIns="0" rIns="0" bIns="0">
            <a:normAutofit/>
          </a:bodyPr>
          <a:lstStyle/>
          <a:p>
            <a:endParaRPr lang="ru-RU" sz="2903" b="0" strike="noStrike" spc="-1">
              <a:latin typeface="Arial"/>
            </a:endParaRPr>
          </a:p>
        </p:txBody>
      </p:sp>
      <p:sp>
        <p:nvSpPr>
          <p:cNvPr id="62" name="PlaceHolder 3"/>
          <p:cNvSpPr>
            <a:spLocks noGrp="1"/>
          </p:cNvSpPr>
          <p:nvPr>
            <p:ph type="body"/>
          </p:nvPr>
        </p:nvSpPr>
        <p:spPr>
          <a:xfrm>
            <a:off x="6231903" y="1604515"/>
            <a:ext cx="5354133" cy="1896808"/>
          </a:xfrm>
          <a:prstGeom prst="rect">
            <a:avLst/>
          </a:prstGeom>
        </p:spPr>
        <p:txBody>
          <a:bodyPr lIns="0" tIns="0" rIns="0" bIns="0">
            <a:normAutofit/>
          </a:bodyPr>
          <a:lstStyle/>
          <a:p>
            <a:endParaRPr lang="ru-RU" sz="2903" b="0" strike="noStrike" spc="-1">
              <a:latin typeface="Arial"/>
            </a:endParaRPr>
          </a:p>
        </p:txBody>
      </p:sp>
      <p:sp>
        <p:nvSpPr>
          <p:cNvPr id="63" name="PlaceHolder 4"/>
          <p:cNvSpPr>
            <a:spLocks noGrp="1"/>
          </p:cNvSpPr>
          <p:nvPr>
            <p:ph type="body"/>
          </p:nvPr>
        </p:nvSpPr>
        <p:spPr>
          <a:xfrm>
            <a:off x="6231903" y="3681925"/>
            <a:ext cx="5354133" cy="1896808"/>
          </a:xfrm>
          <a:prstGeom prst="rect">
            <a:avLst/>
          </a:prstGeom>
        </p:spPr>
        <p:txBody>
          <a:bodyPr lIns="0" tIns="0" rIns="0" bIns="0">
            <a:normAutofit/>
          </a:bodyPr>
          <a:lstStyle/>
          <a:p>
            <a:endParaRPr lang="ru-RU" sz="2903" b="0" strike="noStrike" spc="-1">
              <a:latin typeface="Arial"/>
            </a:endParaRPr>
          </a:p>
        </p:txBody>
      </p:sp>
    </p:spTree>
    <p:extLst>
      <p:ext uri="{BB962C8B-B14F-4D97-AF65-F5344CB8AC3E}">
        <p14:creationId xmlns:p14="http://schemas.microsoft.com/office/powerpoint/2010/main" val="4173877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
        <p:nvSpPr>
          <p:cNvPr id="65" name="PlaceHolder 2"/>
          <p:cNvSpPr>
            <a:spLocks noGrp="1"/>
          </p:cNvSpPr>
          <p:nvPr>
            <p:ph type="body"/>
          </p:nvPr>
        </p:nvSpPr>
        <p:spPr>
          <a:xfrm>
            <a:off x="609562" y="1604515"/>
            <a:ext cx="5354133" cy="1896808"/>
          </a:xfrm>
          <a:prstGeom prst="rect">
            <a:avLst/>
          </a:prstGeom>
        </p:spPr>
        <p:txBody>
          <a:bodyPr lIns="0" tIns="0" rIns="0" bIns="0">
            <a:normAutofit/>
          </a:bodyPr>
          <a:lstStyle/>
          <a:p>
            <a:endParaRPr lang="ru-RU" sz="2903" b="0" strike="noStrike" spc="-1">
              <a:latin typeface="Arial"/>
            </a:endParaRPr>
          </a:p>
        </p:txBody>
      </p:sp>
      <p:sp>
        <p:nvSpPr>
          <p:cNvPr id="66" name="PlaceHolder 3"/>
          <p:cNvSpPr>
            <a:spLocks noGrp="1"/>
          </p:cNvSpPr>
          <p:nvPr>
            <p:ph type="body"/>
          </p:nvPr>
        </p:nvSpPr>
        <p:spPr>
          <a:xfrm>
            <a:off x="6231903" y="1604515"/>
            <a:ext cx="5354133" cy="1896808"/>
          </a:xfrm>
          <a:prstGeom prst="rect">
            <a:avLst/>
          </a:prstGeom>
        </p:spPr>
        <p:txBody>
          <a:bodyPr lIns="0" tIns="0" rIns="0" bIns="0">
            <a:normAutofit/>
          </a:bodyPr>
          <a:lstStyle/>
          <a:p>
            <a:endParaRPr lang="ru-RU" sz="2903" b="0" strike="noStrike" spc="-1">
              <a:latin typeface="Arial"/>
            </a:endParaRPr>
          </a:p>
        </p:txBody>
      </p:sp>
      <p:sp>
        <p:nvSpPr>
          <p:cNvPr id="67" name="PlaceHolder 4"/>
          <p:cNvSpPr>
            <a:spLocks noGrp="1"/>
          </p:cNvSpPr>
          <p:nvPr>
            <p:ph type="body"/>
          </p:nvPr>
        </p:nvSpPr>
        <p:spPr>
          <a:xfrm>
            <a:off x="609562" y="3681925"/>
            <a:ext cx="10972120" cy="1896808"/>
          </a:xfrm>
          <a:prstGeom prst="rect">
            <a:avLst/>
          </a:prstGeom>
        </p:spPr>
        <p:txBody>
          <a:bodyPr lIns="0" tIns="0" rIns="0" bIns="0">
            <a:normAutofit/>
          </a:bodyPr>
          <a:lstStyle/>
          <a:p>
            <a:endParaRPr lang="ru-RU" sz="2903" b="0" strike="noStrike" spc="-1">
              <a:latin typeface="Arial"/>
            </a:endParaRPr>
          </a:p>
        </p:txBody>
      </p:sp>
    </p:spTree>
    <p:extLst>
      <p:ext uri="{BB962C8B-B14F-4D97-AF65-F5344CB8AC3E}">
        <p14:creationId xmlns:p14="http://schemas.microsoft.com/office/powerpoint/2010/main" val="2901775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
        <p:nvSpPr>
          <p:cNvPr id="69" name="PlaceHolder 2"/>
          <p:cNvSpPr>
            <a:spLocks noGrp="1"/>
          </p:cNvSpPr>
          <p:nvPr>
            <p:ph type="body"/>
          </p:nvPr>
        </p:nvSpPr>
        <p:spPr>
          <a:xfrm>
            <a:off x="609562" y="1604515"/>
            <a:ext cx="10972120" cy="1896808"/>
          </a:xfrm>
          <a:prstGeom prst="rect">
            <a:avLst/>
          </a:prstGeom>
        </p:spPr>
        <p:txBody>
          <a:bodyPr lIns="0" tIns="0" rIns="0" bIns="0">
            <a:normAutofit/>
          </a:bodyPr>
          <a:lstStyle/>
          <a:p>
            <a:endParaRPr lang="ru-RU" sz="2903" b="0" strike="noStrike" spc="-1">
              <a:latin typeface="Arial"/>
            </a:endParaRPr>
          </a:p>
        </p:txBody>
      </p:sp>
      <p:sp>
        <p:nvSpPr>
          <p:cNvPr id="70" name="PlaceHolder 3"/>
          <p:cNvSpPr>
            <a:spLocks noGrp="1"/>
          </p:cNvSpPr>
          <p:nvPr>
            <p:ph type="body"/>
          </p:nvPr>
        </p:nvSpPr>
        <p:spPr>
          <a:xfrm>
            <a:off x="609562" y="3681925"/>
            <a:ext cx="10972120" cy="1896808"/>
          </a:xfrm>
          <a:prstGeom prst="rect">
            <a:avLst/>
          </a:prstGeom>
        </p:spPr>
        <p:txBody>
          <a:bodyPr lIns="0" tIns="0" rIns="0" bIns="0">
            <a:normAutofit/>
          </a:bodyPr>
          <a:lstStyle/>
          <a:p>
            <a:endParaRPr lang="ru-RU" sz="2903" b="0" strike="noStrike" spc="-1">
              <a:latin typeface="Arial"/>
            </a:endParaRPr>
          </a:p>
        </p:txBody>
      </p:sp>
    </p:spTree>
    <p:extLst>
      <p:ext uri="{BB962C8B-B14F-4D97-AF65-F5344CB8AC3E}">
        <p14:creationId xmlns:p14="http://schemas.microsoft.com/office/powerpoint/2010/main" val="38903158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
        <p:nvSpPr>
          <p:cNvPr id="72" name="PlaceHolder 2"/>
          <p:cNvSpPr>
            <a:spLocks noGrp="1"/>
          </p:cNvSpPr>
          <p:nvPr>
            <p:ph type="body"/>
          </p:nvPr>
        </p:nvSpPr>
        <p:spPr>
          <a:xfrm>
            <a:off x="609562" y="1604515"/>
            <a:ext cx="5354133" cy="1896808"/>
          </a:xfrm>
          <a:prstGeom prst="rect">
            <a:avLst/>
          </a:prstGeom>
        </p:spPr>
        <p:txBody>
          <a:bodyPr lIns="0" tIns="0" rIns="0" bIns="0">
            <a:normAutofit/>
          </a:bodyPr>
          <a:lstStyle/>
          <a:p>
            <a:endParaRPr lang="ru-RU" sz="2903" b="0" strike="noStrike" spc="-1">
              <a:latin typeface="Arial"/>
            </a:endParaRPr>
          </a:p>
        </p:txBody>
      </p:sp>
      <p:sp>
        <p:nvSpPr>
          <p:cNvPr id="73" name="PlaceHolder 3"/>
          <p:cNvSpPr>
            <a:spLocks noGrp="1"/>
          </p:cNvSpPr>
          <p:nvPr>
            <p:ph type="body"/>
          </p:nvPr>
        </p:nvSpPr>
        <p:spPr>
          <a:xfrm>
            <a:off x="6231903" y="1604515"/>
            <a:ext cx="5354133" cy="1896808"/>
          </a:xfrm>
          <a:prstGeom prst="rect">
            <a:avLst/>
          </a:prstGeom>
        </p:spPr>
        <p:txBody>
          <a:bodyPr lIns="0" tIns="0" rIns="0" bIns="0">
            <a:normAutofit/>
          </a:bodyPr>
          <a:lstStyle/>
          <a:p>
            <a:endParaRPr lang="ru-RU" sz="2903" b="0" strike="noStrike" spc="-1">
              <a:latin typeface="Arial"/>
            </a:endParaRPr>
          </a:p>
        </p:txBody>
      </p:sp>
      <p:sp>
        <p:nvSpPr>
          <p:cNvPr id="74" name="PlaceHolder 4"/>
          <p:cNvSpPr>
            <a:spLocks noGrp="1"/>
          </p:cNvSpPr>
          <p:nvPr>
            <p:ph type="body"/>
          </p:nvPr>
        </p:nvSpPr>
        <p:spPr>
          <a:xfrm>
            <a:off x="609562" y="3681925"/>
            <a:ext cx="5354133" cy="1896808"/>
          </a:xfrm>
          <a:prstGeom prst="rect">
            <a:avLst/>
          </a:prstGeom>
        </p:spPr>
        <p:txBody>
          <a:bodyPr lIns="0" tIns="0" rIns="0" bIns="0">
            <a:normAutofit/>
          </a:bodyPr>
          <a:lstStyle/>
          <a:p>
            <a:endParaRPr lang="ru-RU" sz="2903" b="0" strike="noStrike" spc="-1">
              <a:latin typeface="Arial"/>
            </a:endParaRPr>
          </a:p>
        </p:txBody>
      </p:sp>
      <p:sp>
        <p:nvSpPr>
          <p:cNvPr id="75" name="PlaceHolder 5"/>
          <p:cNvSpPr>
            <a:spLocks noGrp="1"/>
          </p:cNvSpPr>
          <p:nvPr>
            <p:ph type="body"/>
          </p:nvPr>
        </p:nvSpPr>
        <p:spPr>
          <a:xfrm>
            <a:off x="6231903" y="3681925"/>
            <a:ext cx="5354133" cy="1896808"/>
          </a:xfrm>
          <a:prstGeom prst="rect">
            <a:avLst/>
          </a:prstGeom>
        </p:spPr>
        <p:txBody>
          <a:bodyPr lIns="0" tIns="0" rIns="0" bIns="0">
            <a:normAutofit/>
          </a:bodyPr>
          <a:lstStyle/>
          <a:p>
            <a:endParaRPr lang="ru-RU" sz="2903" b="0" strike="noStrike" spc="-1">
              <a:latin typeface="Arial"/>
            </a:endParaRPr>
          </a:p>
        </p:txBody>
      </p:sp>
    </p:spTree>
    <p:extLst>
      <p:ext uri="{BB962C8B-B14F-4D97-AF65-F5344CB8AC3E}">
        <p14:creationId xmlns:p14="http://schemas.microsoft.com/office/powerpoint/2010/main" val="2124236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
        <p:nvSpPr>
          <p:cNvPr id="77" name="PlaceHolder 2"/>
          <p:cNvSpPr>
            <a:spLocks noGrp="1"/>
          </p:cNvSpPr>
          <p:nvPr>
            <p:ph type="body"/>
          </p:nvPr>
        </p:nvSpPr>
        <p:spPr>
          <a:xfrm>
            <a:off x="609562" y="1604515"/>
            <a:ext cx="3532848" cy="1896808"/>
          </a:xfrm>
          <a:prstGeom prst="rect">
            <a:avLst/>
          </a:prstGeom>
        </p:spPr>
        <p:txBody>
          <a:bodyPr lIns="0" tIns="0" rIns="0" bIns="0">
            <a:normAutofit fontScale="88000"/>
          </a:bodyPr>
          <a:lstStyle/>
          <a:p>
            <a:endParaRPr lang="ru-RU" sz="2903" b="0" strike="noStrike" spc="-1">
              <a:latin typeface="Arial"/>
            </a:endParaRPr>
          </a:p>
        </p:txBody>
      </p:sp>
      <p:sp>
        <p:nvSpPr>
          <p:cNvPr id="78" name="PlaceHolder 3"/>
          <p:cNvSpPr>
            <a:spLocks noGrp="1"/>
          </p:cNvSpPr>
          <p:nvPr>
            <p:ph type="body"/>
          </p:nvPr>
        </p:nvSpPr>
        <p:spPr>
          <a:xfrm>
            <a:off x="4319619" y="1604515"/>
            <a:ext cx="3532848" cy="1896808"/>
          </a:xfrm>
          <a:prstGeom prst="rect">
            <a:avLst/>
          </a:prstGeom>
        </p:spPr>
        <p:txBody>
          <a:bodyPr lIns="0" tIns="0" rIns="0" bIns="0">
            <a:normAutofit fontScale="88000"/>
          </a:bodyPr>
          <a:lstStyle/>
          <a:p>
            <a:endParaRPr lang="ru-RU" sz="2903" b="0" strike="noStrike" spc="-1">
              <a:latin typeface="Arial"/>
            </a:endParaRPr>
          </a:p>
        </p:txBody>
      </p:sp>
      <p:sp>
        <p:nvSpPr>
          <p:cNvPr id="79" name="PlaceHolder 4"/>
          <p:cNvSpPr>
            <a:spLocks noGrp="1"/>
          </p:cNvSpPr>
          <p:nvPr>
            <p:ph type="body"/>
          </p:nvPr>
        </p:nvSpPr>
        <p:spPr>
          <a:xfrm>
            <a:off x="8029676" y="1604515"/>
            <a:ext cx="3532848" cy="1896808"/>
          </a:xfrm>
          <a:prstGeom prst="rect">
            <a:avLst/>
          </a:prstGeom>
        </p:spPr>
        <p:txBody>
          <a:bodyPr lIns="0" tIns="0" rIns="0" bIns="0">
            <a:normAutofit fontScale="88000"/>
          </a:bodyPr>
          <a:lstStyle/>
          <a:p>
            <a:endParaRPr lang="ru-RU" sz="2903" b="0" strike="noStrike" spc="-1">
              <a:latin typeface="Arial"/>
            </a:endParaRPr>
          </a:p>
        </p:txBody>
      </p:sp>
      <p:sp>
        <p:nvSpPr>
          <p:cNvPr id="80" name="PlaceHolder 5"/>
          <p:cNvSpPr>
            <a:spLocks noGrp="1"/>
          </p:cNvSpPr>
          <p:nvPr>
            <p:ph type="body"/>
          </p:nvPr>
        </p:nvSpPr>
        <p:spPr>
          <a:xfrm>
            <a:off x="609562" y="3681925"/>
            <a:ext cx="3532848" cy="1896808"/>
          </a:xfrm>
          <a:prstGeom prst="rect">
            <a:avLst/>
          </a:prstGeom>
        </p:spPr>
        <p:txBody>
          <a:bodyPr lIns="0" tIns="0" rIns="0" bIns="0">
            <a:normAutofit fontScale="88000"/>
          </a:bodyPr>
          <a:lstStyle/>
          <a:p>
            <a:endParaRPr lang="ru-RU" sz="2903" b="0" strike="noStrike" spc="-1">
              <a:latin typeface="Arial"/>
            </a:endParaRPr>
          </a:p>
        </p:txBody>
      </p:sp>
      <p:sp>
        <p:nvSpPr>
          <p:cNvPr id="81" name="PlaceHolder 6"/>
          <p:cNvSpPr>
            <a:spLocks noGrp="1"/>
          </p:cNvSpPr>
          <p:nvPr>
            <p:ph type="body"/>
          </p:nvPr>
        </p:nvSpPr>
        <p:spPr>
          <a:xfrm>
            <a:off x="4319619" y="3681925"/>
            <a:ext cx="3532848" cy="1896808"/>
          </a:xfrm>
          <a:prstGeom prst="rect">
            <a:avLst/>
          </a:prstGeom>
        </p:spPr>
        <p:txBody>
          <a:bodyPr lIns="0" tIns="0" rIns="0" bIns="0">
            <a:normAutofit fontScale="88000"/>
          </a:bodyPr>
          <a:lstStyle/>
          <a:p>
            <a:endParaRPr lang="ru-RU" sz="2903" b="0" strike="noStrike" spc="-1">
              <a:latin typeface="Arial"/>
            </a:endParaRPr>
          </a:p>
        </p:txBody>
      </p:sp>
      <p:sp>
        <p:nvSpPr>
          <p:cNvPr id="82" name="PlaceHolder 7"/>
          <p:cNvSpPr>
            <a:spLocks noGrp="1"/>
          </p:cNvSpPr>
          <p:nvPr>
            <p:ph type="body"/>
          </p:nvPr>
        </p:nvSpPr>
        <p:spPr>
          <a:xfrm>
            <a:off x="8029676" y="3681925"/>
            <a:ext cx="3532848" cy="1896808"/>
          </a:xfrm>
          <a:prstGeom prst="rect">
            <a:avLst/>
          </a:prstGeom>
        </p:spPr>
        <p:txBody>
          <a:bodyPr lIns="0" tIns="0" rIns="0" bIns="0">
            <a:normAutofit fontScale="88000"/>
          </a:bodyPr>
          <a:lstStyle/>
          <a:p>
            <a:endParaRPr lang="ru-RU" sz="2903" b="0" strike="noStrike" spc="-1">
              <a:latin typeface="Arial"/>
            </a:endParaRPr>
          </a:p>
        </p:txBody>
      </p:sp>
    </p:spTree>
    <p:extLst>
      <p:ext uri="{BB962C8B-B14F-4D97-AF65-F5344CB8AC3E}">
        <p14:creationId xmlns:p14="http://schemas.microsoft.com/office/powerpoint/2010/main" val="2663353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044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
        <p:nvSpPr>
          <p:cNvPr id="48" name="PlaceHolder 2"/>
          <p:cNvSpPr>
            <a:spLocks noGrp="1"/>
          </p:cNvSpPr>
          <p:nvPr>
            <p:ph type="subTitle"/>
          </p:nvPr>
        </p:nvSpPr>
        <p:spPr>
          <a:xfrm>
            <a:off x="609562" y="3392077"/>
            <a:ext cx="10972120" cy="402033"/>
          </a:xfrm>
          <a:prstGeom prst="rect">
            <a:avLst/>
          </a:prstGeom>
        </p:spPr>
        <p:txBody>
          <a:bodyPr lIns="0" tIns="0" rIns="0" bIns="0" anchor="ctr">
            <a:spAutoFit/>
          </a:bodyPr>
          <a:lstStyle/>
          <a:p>
            <a:pPr algn="ctr"/>
            <a:endParaRPr lang="ru-RU" sz="2903" b="0" strike="noStrike" spc="-1">
              <a:latin typeface="Arial"/>
            </a:endParaRPr>
          </a:p>
        </p:txBody>
      </p:sp>
    </p:spTree>
    <p:extLst>
      <p:ext uri="{BB962C8B-B14F-4D97-AF65-F5344CB8AC3E}">
        <p14:creationId xmlns:p14="http://schemas.microsoft.com/office/powerpoint/2010/main" val="2930902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
        <p:nvSpPr>
          <p:cNvPr id="50" name="PlaceHolder 2"/>
          <p:cNvSpPr>
            <a:spLocks noGrp="1"/>
          </p:cNvSpPr>
          <p:nvPr>
            <p:ph type="body"/>
          </p:nvPr>
        </p:nvSpPr>
        <p:spPr>
          <a:xfrm>
            <a:off x="609562" y="1604514"/>
            <a:ext cx="10972120" cy="3977158"/>
          </a:xfrm>
          <a:prstGeom prst="rect">
            <a:avLst/>
          </a:prstGeom>
        </p:spPr>
        <p:txBody>
          <a:bodyPr lIns="0" tIns="0" rIns="0" bIns="0">
            <a:normAutofit/>
          </a:bodyPr>
          <a:lstStyle/>
          <a:p>
            <a:endParaRPr lang="ru-RU" sz="2903" b="0" strike="noStrike" spc="-1">
              <a:latin typeface="Arial"/>
            </a:endParaRPr>
          </a:p>
        </p:txBody>
      </p:sp>
    </p:spTree>
    <p:extLst>
      <p:ext uri="{BB962C8B-B14F-4D97-AF65-F5344CB8AC3E}">
        <p14:creationId xmlns:p14="http://schemas.microsoft.com/office/powerpoint/2010/main" val="1059198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
        <p:nvSpPr>
          <p:cNvPr id="52" name="PlaceHolder 2"/>
          <p:cNvSpPr>
            <a:spLocks noGrp="1"/>
          </p:cNvSpPr>
          <p:nvPr>
            <p:ph type="body"/>
          </p:nvPr>
        </p:nvSpPr>
        <p:spPr>
          <a:xfrm>
            <a:off x="609562" y="1604514"/>
            <a:ext cx="5354133" cy="3977158"/>
          </a:xfrm>
          <a:prstGeom prst="rect">
            <a:avLst/>
          </a:prstGeom>
        </p:spPr>
        <p:txBody>
          <a:bodyPr lIns="0" tIns="0" rIns="0" bIns="0">
            <a:normAutofit/>
          </a:bodyPr>
          <a:lstStyle/>
          <a:p>
            <a:endParaRPr lang="ru-RU" sz="2903" b="0" strike="noStrike" spc="-1">
              <a:latin typeface="Arial"/>
            </a:endParaRPr>
          </a:p>
        </p:txBody>
      </p:sp>
      <p:sp>
        <p:nvSpPr>
          <p:cNvPr id="53" name="PlaceHolder 3"/>
          <p:cNvSpPr>
            <a:spLocks noGrp="1"/>
          </p:cNvSpPr>
          <p:nvPr>
            <p:ph type="body"/>
          </p:nvPr>
        </p:nvSpPr>
        <p:spPr>
          <a:xfrm>
            <a:off x="6231903" y="1604514"/>
            <a:ext cx="5354133" cy="3977158"/>
          </a:xfrm>
          <a:prstGeom prst="rect">
            <a:avLst/>
          </a:prstGeom>
        </p:spPr>
        <p:txBody>
          <a:bodyPr lIns="0" tIns="0" rIns="0" bIns="0">
            <a:normAutofit/>
          </a:bodyPr>
          <a:lstStyle/>
          <a:p>
            <a:endParaRPr lang="ru-RU" sz="2903" b="0" strike="noStrike" spc="-1">
              <a:latin typeface="Arial"/>
            </a:endParaRPr>
          </a:p>
        </p:txBody>
      </p:sp>
    </p:spTree>
    <p:extLst>
      <p:ext uri="{BB962C8B-B14F-4D97-AF65-F5344CB8AC3E}">
        <p14:creationId xmlns:p14="http://schemas.microsoft.com/office/powerpoint/2010/main" val="1193554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DCFCD70-6DBC-40DE-A267-60AB1D1C54C0}" type="datetime1">
              <a:rPr lang="ru-RU" smtClean="0"/>
              <a:t>13.10.2019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5176B4-04A8-4C9A-8D41-746B2FB98E26}" type="slidenum">
              <a:rPr lang="ru-RU" smtClean="0"/>
              <a:pPr/>
              <a:t>‹#›</a:t>
            </a:fld>
            <a:endParaRPr lang="ru-RU"/>
          </a:p>
        </p:txBody>
      </p:sp>
    </p:spTree>
    <p:extLst>
      <p:ext uri="{BB962C8B-B14F-4D97-AF65-F5344CB8AC3E}">
        <p14:creationId xmlns:p14="http://schemas.microsoft.com/office/powerpoint/2010/main" val="19057212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Tree>
    <p:extLst>
      <p:ext uri="{BB962C8B-B14F-4D97-AF65-F5344CB8AC3E}">
        <p14:creationId xmlns:p14="http://schemas.microsoft.com/office/powerpoint/2010/main" val="1055290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609562" y="2726006"/>
            <a:ext cx="10972120" cy="402033"/>
          </a:xfrm>
          <a:prstGeom prst="rect">
            <a:avLst/>
          </a:prstGeom>
        </p:spPr>
        <p:txBody>
          <a:bodyPr lIns="0" tIns="0" rIns="0" bIns="0" anchor="ctr">
            <a:spAutoFit/>
          </a:bodyPr>
          <a:lstStyle/>
          <a:p>
            <a:pPr algn="ctr"/>
            <a:endParaRPr lang="ru-RU" sz="2903" b="0" strike="noStrike" spc="-1">
              <a:latin typeface="Arial"/>
            </a:endParaRPr>
          </a:p>
        </p:txBody>
      </p:sp>
    </p:spTree>
    <p:extLst>
      <p:ext uri="{BB962C8B-B14F-4D97-AF65-F5344CB8AC3E}">
        <p14:creationId xmlns:p14="http://schemas.microsoft.com/office/powerpoint/2010/main" val="4239960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
        <p:nvSpPr>
          <p:cNvPr id="57" name="PlaceHolder 2"/>
          <p:cNvSpPr>
            <a:spLocks noGrp="1"/>
          </p:cNvSpPr>
          <p:nvPr>
            <p:ph type="body"/>
          </p:nvPr>
        </p:nvSpPr>
        <p:spPr>
          <a:xfrm>
            <a:off x="609562" y="1604515"/>
            <a:ext cx="5354133" cy="1896808"/>
          </a:xfrm>
          <a:prstGeom prst="rect">
            <a:avLst/>
          </a:prstGeom>
        </p:spPr>
        <p:txBody>
          <a:bodyPr lIns="0" tIns="0" rIns="0" bIns="0">
            <a:normAutofit/>
          </a:bodyPr>
          <a:lstStyle/>
          <a:p>
            <a:endParaRPr lang="ru-RU" sz="2903" b="0" strike="noStrike" spc="-1">
              <a:latin typeface="Arial"/>
            </a:endParaRPr>
          </a:p>
        </p:txBody>
      </p:sp>
      <p:sp>
        <p:nvSpPr>
          <p:cNvPr id="58" name="PlaceHolder 3"/>
          <p:cNvSpPr>
            <a:spLocks noGrp="1"/>
          </p:cNvSpPr>
          <p:nvPr>
            <p:ph type="body"/>
          </p:nvPr>
        </p:nvSpPr>
        <p:spPr>
          <a:xfrm>
            <a:off x="6231903" y="1604514"/>
            <a:ext cx="5354133" cy="3977158"/>
          </a:xfrm>
          <a:prstGeom prst="rect">
            <a:avLst/>
          </a:prstGeom>
        </p:spPr>
        <p:txBody>
          <a:bodyPr lIns="0" tIns="0" rIns="0" bIns="0">
            <a:normAutofit/>
          </a:bodyPr>
          <a:lstStyle/>
          <a:p>
            <a:endParaRPr lang="ru-RU" sz="2903" b="0" strike="noStrike" spc="-1">
              <a:latin typeface="Arial"/>
            </a:endParaRPr>
          </a:p>
        </p:txBody>
      </p:sp>
      <p:sp>
        <p:nvSpPr>
          <p:cNvPr id="59" name="PlaceHolder 4"/>
          <p:cNvSpPr>
            <a:spLocks noGrp="1"/>
          </p:cNvSpPr>
          <p:nvPr>
            <p:ph type="body"/>
          </p:nvPr>
        </p:nvSpPr>
        <p:spPr>
          <a:xfrm>
            <a:off x="609562" y="3681925"/>
            <a:ext cx="5354133" cy="1896808"/>
          </a:xfrm>
          <a:prstGeom prst="rect">
            <a:avLst/>
          </a:prstGeom>
        </p:spPr>
        <p:txBody>
          <a:bodyPr lIns="0" tIns="0" rIns="0" bIns="0">
            <a:normAutofit/>
          </a:bodyPr>
          <a:lstStyle/>
          <a:p>
            <a:endParaRPr lang="ru-RU" sz="2903" b="0" strike="noStrike" spc="-1">
              <a:latin typeface="Arial"/>
            </a:endParaRPr>
          </a:p>
        </p:txBody>
      </p:sp>
    </p:spTree>
    <p:extLst>
      <p:ext uri="{BB962C8B-B14F-4D97-AF65-F5344CB8AC3E}">
        <p14:creationId xmlns:p14="http://schemas.microsoft.com/office/powerpoint/2010/main" val="39618487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
        <p:nvSpPr>
          <p:cNvPr id="61" name="PlaceHolder 2"/>
          <p:cNvSpPr>
            <a:spLocks noGrp="1"/>
          </p:cNvSpPr>
          <p:nvPr>
            <p:ph type="body"/>
          </p:nvPr>
        </p:nvSpPr>
        <p:spPr>
          <a:xfrm>
            <a:off x="609562" y="1604514"/>
            <a:ext cx="5354133" cy="3977158"/>
          </a:xfrm>
          <a:prstGeom prst="rect">
            <a:avLst/>
          </a:prstGeom>
        </p:spPr>
        <p:txBody>
          <a:bodyPr lIns="0" tIns="0" rIns="0" bIns="0">
            <a:normAutofit/>
          </a:bodyPr>
          <a:lstStyle/>
          <a:p>
            <a:endParaRPr lang="ru-RU" sz="2903" b="0" strike="noStrike" spc="-1">
              <a:latin typeface="Arial"/>
            </a:endParaRPr>
          </a:p>
        </p:txBody>
      </p:sp>
      <p:sp>
        <p:nvSpPr>
          <p:cNvPr id="62" name="PlaceHolder 3"/>
          <p:cNvSpPr>
            <a:spLocks noGrp="1"/>
          </p:cNvSpPr>
          <p:nvPr>
            <p:ph type="body"/>
          </p:nvPr>
        </p:nvSpPr>
        <p:spPr>
          <a:xfrm>
            <a:off x="6231903" y="1604515"/>
            <a:ext cx="5354133" cy="1896808"/>
          </a:xfrm>
          <a:prstGeom prst="rect">
            <a:avLst/>
          </a:prstGeom>
        </p:spPr>
        <p:txBody>
          <a:bodyPr lIns="0" tIns="0" rIns="0" bIns="0">
            <a:normAutofit/>
          </a:bodyPr>
          <a:lstStyle/>
          <a:p>
            <a:endParaRPr lang="ru-RU" sz="2903" b="0" strike="noStrike" spc="-1">
              <a:latin typeface="Arial"/>
            </a:endParaRPr>
          </a:p>
        </p:txBody>
      </p:sp>
      <p:sp>
        <p:nvSpPr>
          <p:cNvPr id="63" name="PlaceHolder 4"/>
          <p:cNvSpPr>
            <a:spLocks noGrp="1"/>
          </p:cNvSpPr>
          <p:nvPr>
            <p:ph type="body"/>
          </p:nvPr>
        </p:nvSpPr>
        <p:spPr>
          <a:xfrm>
            <a:off x="6231903" y="3681925"/>
            <a:ext cx="5354133" cy="1896808"/>
          </a:xfrm>
          <a:prstGeom prst="rect">
            <a:avLst/>
          </a:prstGeom>
        </p:spPr>
        <p:txBody>
          <a:bodyPr lIns="0" tIns="0" rIns="0" bIns="0">
            <a:normAutofit/>
          </a:bodyPr>
          <a:lstStyle/>
          <a:p>
            <a:endParaRPr lang="ru-RU" sz="2903" b="0" strike="noStrike" spc="-1">
              <a:latin typeface="Arial"/>
            </a:endParaRPr>
          </a:p>
        </p:txBody>
      </p:sp>
    </p:spTree>
    <p:extLst>
      <p:ext uri="{BB962C8B-B14F-4D97-AF65-F5344CB8AC3E}">
        <p14:creationId xmlns:p14="http://schemas.microsoft.com/office/powerpoint/2010/main" val="20452647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
        <p:nvSpPr>
          <p:cNvPr id="65" name="PlaceHolder 2"/>
          <p:cNvSpPr>
            <a:spLocks noGrp="1"/>
          </p:cNvSpPr>
          <p:nvPr>
            <p:ph type="body"/>
          </p:nvPr>
        </p:nvSpPr>
        <p:spPr>
          <a:xfrm>
            <a:off x="609562" y="1604515"/>
            <a:ext cx="5354133" cy="1896808"/>
          </a:xfrm>
          <a:prstGeom prst="rect">
            <a:avLst/>
          </a:prstGeom>
        </p:spPr>
        <p:txBody>
          <a:bodyPr lIns="0" tIns="0" rIns="0" bIns="0">
            <a:normAutofit/>
          </a:bodyPr>
          <a:lstStyle/>
          <a:p>
            <a:endParaRPr lang="ru-RU" sz="2903" b="0" strike="noStrike" spc="-1">
              <a:latin typeface="Arial"/>
            </a:endParaRPr>
          </a:p>
        </p:txBody>
      </p:sp>
      <p:sp>
        <p:nvSpPr>
          <p:cNvPr id="66" name="PlaceHolder 3"/>
          <p:cNvSpPr>
            <a:spLocks noGrp="1"/>
          </p:cNvSpPr>
          <p:nvPr>
            <p:ph type="body"/>
          </p:nvPr>
        </p:nvSpPr>
        <p:spPr>
          <a:xfrm>
            <a:off x="6231903" y="1604515"/>
            <a:ext cx="5354133" cy="1896808"/>
          </a:xfrm>
          <a:prstGeom prst="rect">
            <a:avLst/>
          </a:prstGeom>
        </p:spPr>
        <p:txBody>
          <a:bodyPr lIns="0" tIns="0" rIns="0" bIns="0">
            <a:normAutofit/>
          </a:bodyPr>
          <a:lstStyle/>
          <a:p>
            <a:endParaRPr lang="ru-RU" sz="2903" b="0" strike="noStrike" spc="-1">
              <a:latin typeface="Arial"/>
            </a:endParaRPr>
          </a:p>
        </p:txBody>
      </p:sp>
      <p:sp>
        <p:nvSpPr>
          <p:cNvPr id="67" name="PlaceHolder 4"/>
          <p:cNvSpPr>
            <a:spLocks noGrp="1"/>
          </p:cNvSpPr>
          <p:nvPr>
            <p:ph type="body"/>
          </p:nvPr>
        </p:nvSpPr>
        <p:spPr>
          <a:xfrm>
            <a:off x="609562" y="3681925"/>
            <a:ext cx="10972120" cy="1896808"/>
          </a:xfrm>
          <a:prstGeom prst="rect">
            <a:avLst/>
          </a:prstGeom>
        </p:spPr>
        <p:txBody>
          <a:bodyPr lIns="0" tIns="0" rIns="0" bIns="0">
            <a:normAutofit/>
          </a:bodyPr>
          <a:lstStyle/>
          <a:p>
            <a:endParaRPr lang="ru-RU" sz="2903" b="0" strike="noStrike" spc="-1">
              <a:latin typeface="Arial"/>
            </a:endParaRPr>
          </a:p>
        </p:txBody>
      </p:sp>
    </p:spTree>
    <p:extLst>
      <p:ext uri="{BB962C8B-B14F-4D97-AF65-F5344CB8AC3E}">
        <p14:creationId xmlns:p14="http://schemas.microsoft.com/office/powerpoint/2010/main" val="597536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
        <p:nvSpPr>
          <p:cNvPr id="69" name="PlaceHolder 2"/>
          <p:cNvSpPr>
            <a:spLocks noGrp="1"/>
          </p:cNvSpPr>
          <p:nvPr>
            <p:ph type="body"/>
          </p:nvPr>
        </p:nvSpPr>
        <p:spPr>
          <a:xfrm>
            <a:off x="609562" y="1604515"/>
            <a:ext cx="10972120" cy="1896808"/>
          </a:xfrm>
          <a:prstGeom prst="rect">
            <a:avLst/>
          </a:prstGeom>
        </p:spPr>
        <p:txBody>
          <a:bodyPr lIns="0" tIns="0" rIns="0" bIns="0">
            <a:normAutofit/>
          </a:bodyPr>
          <a:lstStyle/>
          <a:p>
            <a:endParaRPr lang="ru-RU" sz="2903" b="0" strike="noStrike" spc="-1">
              <a:latin typeface="Arial"/>
            </a:endParaRPr>
          </a:p>
        </p:txBody>
      </p:sp>
      <p:sp>
        <p:nvSpPr>
          <p:cNvPr id="70" name="PlaceHolder 3"/>
          <p:cNvSpPr>
            <a:spLocks noGrp="1"/>
          </p:cNvSpPr>
          <p:nvPr>
            <p:ph type="body"/>
          </p:nvPr>
        </p:nvSpPr>
        <p:spPr>
          <a:xfrm>
            <a:off x="609562" y="3681925"/>
            <a:ext cx="10972120" cy="1896808"/>
          </a:xfrm>
          <a:prstGeom prst="rect">
            <a:avLst/>
          </a:prstGeom>
        </p:spPr>
        <p:txBody>
          <a:bodyPr lIns="0" tIns="0" rIns="0" bIns="0">
            <a:normAutofit/>
          </a:bodyPr>
          <a:lstStyle/>
          <a:p>
            <a:endParaRPr lang="ru-RU" sz="2903" b="0" strike="noStrike" spc="-1">
              <a:latin typeface="Arial"/>
            </a:endParaRPr>
          </a:p>
        </p:txBody>
      </p:sp>
    </p:spTree>
    <p:extLst>
      <p:ext uri="{BB962C8B-B14F-4D97-AF65-F5344CB8AC3E}">
        <p14:creationId xmlns:p14="http://schemas.microsoft.com/office/powerpoint/2010/main" val="13376723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
        <p:nvSpPr>
          <p:cNvPr id="72" name="PlaceHolder 2"/>
          <p:cNvSpPr>
            <a:spLocks noGrp="1"/>
          </p:cNvSpPr>
          <p:nvPr>
            <p:ph type="body"/>
          </p:nvPr>
        </p:nvSpPr>
        <p:spPr>
          <a:xfrm>
            <a:off x="609562" y="1604515"/>
            <a:ext cx="5354133" cy="1896808"/>
          </a:xfrm>
          <a:prstGeom prst="rect">
            <a:avLst/>
          </a:prstGeom>
        </p:spPr>
        <p:txBody>
          <a:bodyPr lIns="0" tIns="0" rIns="0" bIns="0">
            <a:normAutofit/>
          </a:bodyPr>
          <a:lstStyle/>
          <a:p>
            <a:endParaRPr lang="ru-RU" sz="2903" b="0" strike="noStrike" spc="-1">
              <a:latin typeface="Arial"/>
            </a:endParaRPr>
          </a:p>
        </p:txBody>
      </p:sp>
      <p:sp>
        <p:nvSpPr>
          <p:cNvPr id="73" name="PlaceHolder 3"/>
          <p:cNvSpPr>
            <a:spLocks noGrp="1"/>
          </p:cNvSpPr>
          <p:nvPr>
            <p:ph type="body"/>
          </p:nvPr>
        </p:nvSpPr>
        <p:spPr>
          <a:xfrm>
            <a:off x="6231903" y="1604515"/>
            <a:ext cx="5354133" cy="1896808"/>
          </a:xfrm>
          <a:prstGeom prst="rect">
            <a:avLst/>
          </a:prstGeom>
        </p:spPr>
        <p:txBody>
          <a:bodyPr lIns="0" tIns="0" rIns="0" bIns="0">
            <a:normAutofit/>
          </a:bodyPr>
          <a:lstStyle/>
          <a:p>
            <a:endParaRPr lang="ru-RU" sz="2903" b="0" strike="noStrike" spc="-1">
              <a:latin typeface="Arial"/>
            </a:endParaRPr>
          </a:p>
        </p:txBody>
      </p:sp>
      <p:sp>
        <p:nvSpPr>
          <p:cNvPr id="74" name="PlaceHolder 4"/>
          <p:cNvSpPr>
            <a:spLocks noGrp="1"/>
          </p:cNvSpPr>
          <p:nvPr>
            <p:ph type="body"/>
          </p:nvPr>
        </p:nvSpPr>
        <p:spPr>
          <a:xfrm>
            <a:off x="609562" y="3681925"/>
            <a:ext cx="5354133" cy="1896808"/>
          </a:xfrm>
          <a:prstGeom prst="rect">
            <a:avLst/>
          </a:prstGeom>
        </p:spPr>
        <p:txBody>
          <a:bodyPr lIns="0" tIns="0" rIns="0" bIns="0">
            <a:normAutofit/>
          </a:bodyPr>
          <a:lstStyle/>
          <a:p>
            <a:endParaRPr lang="ru-RU" sz="2903" b="0" strike="noStrike" spc="-1">
              <a:latin typeface="Arial"/>
            </a:endParaRPr>
          </a:p>
        </p:txBody>
      </p:sp>
      <p:sp>
        <p:nvSpPr>
          <p:cNvPr id="75" name="PlaceHolder 5"/>
          <p:cNvSpPr>
            <a:spLocks noGrp="1"/>
          </p:cNvSpPr>
          <p:nvPr>
            <p:ph type="body"/>
          </p:nvPr>
        </p:nvSpPr>
        <p:spPr>
          <a:xfrm>
            <a:off x="6231903" y="3681925"/>
            <a:ext cx="5354133" cy="1896808"/>
          </a:xfrm>
          <a:prstGeom prst="rect">
            <a:avLst/>
          </a:prstGeom>
        </p:spPr>
        <p:txBody>
          <a:bodyPr lIns="0" tIns="0" rIns="0" bIns="0">
            <a:normAutofit/>
          </a:bodyPr>
          <a:lstStyle/>
          <a:p>
            <a:endParaRPr lang="ru-RU" sz="2903" b="0" strike="noStrike" spc="-1">
              <a:latin typeface="Arial"/>
            </a:endParaRPr>
          </a:p>
        </p:txBody>
      </p:sp>
    </p:spTree>
    <p:extLst>
      <p:ext uri="{BB962C8B-B14F-4D97-AF65-F5344CB8AC3E}">
        <p14:creationId xmlns:p14="http://schemas.microsoft.com/office/powerpoint/2010/main" val="2570254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562" y="569239"/>
            <a:ext cx="10972120" cy="552908"/>
          </a:xfrm>
          <a:prstGeom prst="rect">
            <a:avLst/>
          </a:prstGeom>
        </p:spPr>
        <p:txBody>
          <a:bodyPr lIns="0" tIns="0" rIns="0" bIns="0" anchor="ctr">
            <a:spAutoFit/>
          </a:bodyPr>
          <a:lstStyle/>
          <a:p>
            <a:pPr algn="ctr"/>
            <a:endParaRPr lang="ru-RU" sz="3992" b="0" strike="noStrike" spc="-1">
              <a:latin typeface="Arial"/>
            </a:endParaRPr>
          </a:p>
        </p:txBody>
      </p:sp>
      <p:sp>
        <p:nvSpPr>
          <p:cNvPr id="77" name="PlaceHolder 2"/>
          <p:cNvSpPr>
            <a:spLocks noGrp="1"/>
          </p:cNvSpPr>
          <p:nvPr>
            <p:ph type="body"/>
          </p:nvPr>
        </p:nvSpPr>
        <p:spPr>
          <a:xfrm>
            <a:off x="609562" y="1604515"/>
            <a:ext cx="3532848" cy="1896808"/>
          </a:xfrm>
          <a:prstGeom prst="rect">
            <a:avLst/>
          </a:prstGeom>
        </p:spPr>
        <p:txBody>
          <a:bodyPr lIns="0" tIns="0" rIns="0" bIns="0">
            <a:normAutofit fontScale="88000"/>
          </a:bodyPr>
          <a:lstStyle/>
          <a:p>
            <a:endParaRPr lang="ru-RU" sz="2903" b="0" strike="noStrike" spc="-1">
              <a:latin typeface="Arial"/>
            </a:endParaRPr>
          </a:p>
        </p:txBody>
      </p:sp>
      <p:sp>
        <p:nvSpPr>
          <p:cNvPr id="78" name="PlaceHolder 3"/>
          <p:cNvSpPr>
            <a:spLocks noGrp="1"/>
          </p:cNvSpPr>
          <p:nvPr>
            <p:ph type="body"/>
          </p:nvPr>
        </p:nvSpPr>
        <p:spPr>
          <a:xfrm>
            <a:off x="4319619" y="1604515"/>
            <a:ext cx="3532848" cy="1896808"/>
          </a:xfrm>
          <a:prstGeom prst="rect">
            <a:avLst/>
          </a:prstGeom>
        </p:spPr>
        <p:txBody>
          <a:bodyPr lIns="0" tIns="0" rIns="0" bIns="0">
            <a:normAutofit fontScale="88000"/>
          </a:bodyPr>
          <a:lstStyle/>
          <a:p>
            <a:endParaRPr lang="ru-RU" sz="2903" b="0" strike="noStrike" spc="-1">
              <a:latin typeface="Arial"/>
            </a:endParaRPr>
          </a:p>
        </p:txBody>
      </p:sp>
      <p:sp>
        <p:nvSpPr>
          <p:cNvPr id="79" name="PlaceHolder 4"/>
          <p:cNvSpPr>
            <a:spLocks noGrp="1"/>
          </p:cNvSpPr>
          <p:nvPr>
            <p:ph type="body"/>
          </p:nvPr>
        </p:nvSpPr>
        <p:spPr>
          <a:xfrm>
            <a:off x="8029676" y="1604515"/>
            <a:ext cx="3532848" cy="1896808"/>
          </a:xfrm>
          <a:prstGeom prst="rect">
            <a:avLst/>
          </a:prstGeom>
        </p:spPr>
        <p:txBody>
          <a:bodyPr lIns="0" tIns="0" rIns="0" bIns="0">
            <a:normAutofit fontScale="88000"/>
          </a:bodyPr>
          <a:lstStyle/>
          <a:p>
            <a:endParaRPr lang="ru-RU" sz="2903" b="0" strike="noStrike" spc="-1">
              <a:latin typeface="Arial"/>
            </a:endParaRPr>
          </a:p>
        </p:txBody>
      </p:sp>
      <p:sp>
        <p:nvSpPr>
          <p:cNvPr id="80" name="PlaceHolder 5"/>
          <p:cNvSpPr>
            <a:spLocks noGrp="1"/>
          </p:cNvSpPr>
          <p:nvPr>
            <p:ph type="body"/>
          </p:nvPr>
        </p:nvSpPr>
        <p:spPr>
          <a:xfrm>
            <a:off x="609562" y="3681925"/>
            <a:ext cx="3532848" cy="1896808"/>
          </a:xfrm>
          <a:prstGeom prst="rect">
            <a:avLst/>
          </a:prstGeom>
        </p:spPr>
        <p:txBody>
          <a:bodyPr lIns="0" tIns="0" rIns="0" bIns="0">
            <a:normAutofit fontScale="88000"/>
          </a:bodyPr>
          <a:lstStyle/>
          <a:p>
            <a:endParaRPr lang="ru-RU" sz="2903" b="0" strike="noStrike" spc="-1">
              <a:latin typeface="Arial"/>
            </a:endParaRPr>
          </a:p>
        </p:txBody>
      </p:sp>
      <p:sp>
        <p:nvSpPr>
          <p:cNvPr id="81" name="PlaceHolder 6"/>
          <p:cNvSpPr>
            <a:spLocks noGrp="1"/>
          </p:cNvSpPr>
          <p:nvPr>
            <p:ph type="body"/>
          </p:nvPr>
        </p:nvSpPr>
        <p:spPr>
          <a:xfrm>
            <a:off x="4319619" y="3681925"/>
            <a:ext cx="3532848" cy="1896808"/>
          </a:xfrm>
          <a:prstGeom prst="rect">
            <a:avLst/>
          </a:prstGeom>
        </p:spPr>
        <p:txBody>
          <a:bodyPr lIns="0" tIns="0" rIns="0" bIns="0">
            <a:normAutofit fontScale="88000"/>
          </a:bodyPr>
          <a:lstStyle/>
          <a:p>
            <a:endParaRPr lang="ru-RU" sz="2903" b="0" strike="noStrike" spc="-1">
              <a:latin typeface="Arial"/>
            </a:endParaRPr>
          </a:p>
        </p:txBody>
      </p:sp>
      <p:sp>
        <p:nvSpPr>
          <p:cNvPr id="82" name="PlaceHolder 7"/>
          <p:cNvSpPr>
            <a:spLocks noGrp="1"/>
          </p:cNvSpPr>
          <p:nvPr>
            <p:ph type="body"/>
          </p:nvPr>
        </p:nvSpPr>
        <p:spPr>
          <a:xfrm>
            <a:off x="8029676" y="3681925"/>
            <a:ext cx="3532848" cy="1896808"/>
          </a:xfrm>
          <a:prstGeom prst="rect">
            <a:avLst/>
          </a:prstGeom>
        </p:spPr>
        <p:txBody>
          <a:bodyPr lIns="0" tIns="0" rIns="0" bIns="0">
            <a:normAutofit fontScale="88000"/>
          </a:bodyPr>
          <a:lstStyle/>
          <a:p>
            <a:endParaRPr lang="ru-RU" sz="2903" b="0" strike="noStrike" spc="-1">
              <a:latin typeface="Arial"/>
            </a:endParaRPr>
          </a:p>
        </p:txBody>
      </p:sp>
    </p:spTree>
    <p:extLst>
      <p:ext uri="{BB962C8B-B14F-4D97-AF65-F5344CB8AC3E}">
        <p14:creationId xmlns:p14="http://schemas.microsoft.com/office/powerpoint/2010/main" val="956669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6A83B77-1757-43F2-8F5A-D2DECD57F48B}" type="datetime1">
              <a:rPr lang="ru-RU" smtClean="0"/>
              <a:t>13.10.2019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35176B4-04A8-4C9A-8D41-746B2FB98E26}" type="slidenum">
              <a:rPr lang="ru-RU" smtClean="0"/>
              <a:pPr/>
              <a:t>‹#›</a:t>
            </a:fld>
            <a:endParaRPr lang="ru-RU"/>
          </a:p>
        </p:txBody>
      </p:sp>
    </p:spTree>
    <p:extLst>
      <p:ext uri="{BB962C8B-B14F-4D97-AF65-F5344CB8AC3E}">
        <p14:creationId xmlns:p14="http://schemas.microsoft.com/office/powerpoint/2010/main" val="1379667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52A46BB-8B67-4AC7-A273-E42614EDD97C}" type="datetime1">
              <a:rPr lang="ru-RU" smtClean="0"/>
              <a:t>13.10.2019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35176B4-04A8-4C9A-8D41-746B2FB98E26}" type="slidenum">
              <a:rPr lang="ru-RU" smtClean="0"/>
              <a:pPr/>
              <a:t>‹#›</a:t>
            </a:fld>
            <a:endParaRPr lang="ru-RU"/>
          </a:p>
        </p:txBody>
      </p:sp>
    </p:spTree>
    <p:extLst>
      <p:ext uri="{BB962C8B-B14F-4D97-AF65-F5344CB8AC3E}">
        <p14:creationId xmlns:p14="http://schemas.microsoft.com/office/powerpoint/2010/main" val="119962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859D7F6-3D8B-472F-BED3-B13FA7320277}" type="datetime1">
              <a:rPr lang="ru-RU" smtClean="0"/>
              <a:t>13.10.2019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35176B4-04A8-4C9A-8D41-746B2FB98E26}" type="slidenum">
              <a:rPr lang="ru-RU" smtClean="0"/>
              <a:pPr/>
              <a:t>‹#›</a:t>
            </a:fld>
            <a:endParaRPr lang="ru-RU"/>
          </a:p>
        </p:txBody>
      </p:sp>
    </p:spTree>
    <p:extLst>
      <p:ext uri="{BB962C8B-B14F-4D97-AF65-F5344CB8AC3E}">
        <p14:creationId xmlns:p14="http://schemas.microsoft.com/office/powerpoint/2010/main" val="3670675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2ACEEFB-1800-4FB8-BA46-486B6C28F486}" type="datetime1">
              <a:rPr lang="ru-RU" smtClean="0"/>
              <a:t>13.10.2019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5176B4-04A8-4C9A-8D41-746B2FB98E26}" type="slidenum">
              <a:rPr lang="ru-RU" smtClean="0"/>
              <a:pPr/>
              <a:t>‹#›</a:t>
            </a:fld>
            <a:endParaRPr lang="ru-RU"/>
          </a:p>
        </p:txBody>
      </p:sp>
    </p:spTree>
    <p:extLst>
      <p:ext uri="{BB962C8B-B14F-4D97-AF65-F5344CB8AC3E}">
        <p14:creationId xmlns:p14="http://schemas.microsoft.com/office/powerpoint/2010/main" val="37468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26BB87C-7C49-4AE6-AEE8-790701AB7CEB}" type="datetime1">
              <a:rPr lang="ru-RU" smtClean="0"/>
              <a:t>13.10.2019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35176B4-04A8-4C9A-8D41-746B2FB98E26}" type="slidenum">
              <a:rPr lang="ru-RU" smtClean="0"/>
              <a:pPr/>
              <a:t>‹#›</a:t>
            </a:fld>
            <a:endParaRPr lang="ru-RU"/>
          </a:p>
        </p:txBody>
      </p:sp>
    </p:spTree>
    <p:extLst>
      <p:ext uri="{BB962C8B-B14F-4D97-AF65-F5344CB8AC3E}">
        <p14:creationId xmlns:p14="http://schemas.microsoft.com/office/powerpoint/2010/main" val="2009141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125CA-345D-43FF-9D98-9132B18AFC50}" type="datetime1">
              <a:rPr lang="ru-RU" smtClean="0"/>
              <a:t>13.10.2019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176B4-04A8-4C9A-8D41-746B2FB98E26}" type="slidenum">
              <a:rPr lang="ru-RU" smtClean="0"/>
              <a:pPr/>
              <a:t>‹#›</a:t>
            </a:fld>
            <a:endParaRPr lang="ru-RU"/>
          </a:p>
        </p:txBody>
      </p:sp>
    </p:spTree>
    <p:extLst>
      <p:ext uri="{BB962C8B-B14F-4D97-AF65-F5344CB8AC3E}">
        <p14:creationId xmlns:p14="http://schemas.microsoft.com/office/powerpoint/2010/main" val="3890582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CustomShape 1"/>
          <p:cNvSpPr/>
          <p:nvPr/>
        </p:nvSpPr>
        <p:spPr>
          <a:xfrm>
            <a:off x="0" y="6531056"/>
            <a:ext cx="12189938" cy="325279"/>
          </a:xfrm>
          <a:prstGeom prst="rect">
            <a:avLst/>
          </a:prstGeom>
          <a:solidFill>
            <a:srgbClr val="2C3E50"/>
          </a:solidFill>
          <a:ln>
            <a:noFill/>
          </a:ln>
        </p:spPr>
        <p:style>
          <a:lnRef idx="0">
            <a:scrgbClr r="0" g="0" b="0"/>
          </a:lnRef>
          <a:fillRef idx="0">
            <a:scrgbClr r="0" g="0" b="0"/>
          </a:fillRef>
          <a:effectRef idx="0">
            <a:scrgbClr r="0" g="0" b="0"/>
          </a:effectRef>
          <a:fontRef idx="minor"/>
        </p:style>
      </p:sp>
      <p:sp>
        <p:nvSpPr>
          <p:cNvPr id="7" name="CustomShape 2"/>
          <p:cNvSpPr/>
          <p:nvPr/>
        </p:nvSpPr>
        <p:spPr>
          <a:xfrm>
            <a:off x="0" y="0"/>
            <a:ext cx="12189938" cy="1467349"/>
          </a:xfrm>
          <a:prstGeom prst="rect">
            <a:avLst/>
          </a:prstGeom>
          <a:solidFill>
            <a:srgbClr val="2C3E50"/>
          </a:solidFill>
          <a:ln>
            <a:noFill/>
          </a:ln>
        </p:spPr>
        <p:style>
          <a:lnRef idx="0">
            <a:scrgbClr r="0" g="0" b="0"/>
          </a:lnRef>
          <a:fillRef idx="0">
            <a:scrgbClr r="0" g="0" b="0"/>
          </a:fillRef>
          <a:effectRef idx="0">
            <a:scrgbClr r="0" g="0" b="0"/>
          </a:effectRef>
          <a:fontRef idx="minor"/>
        </p:style>
      </p:sp>
      <p:sp>
        <p:nvSpPr>
          <p:cNvPr id="2" name="CustomShape 3"/>
          <p:cNvSpPr/>
          <p:nvPr/>
        </p:nvSpPr>
        <p:spPr>
          <a:xfrm>
            <a:off x="11210720" y="6254438"/>
            <a:ext cx="652232" cy="487919"/>
          </a:xfrm>
          <a:prstGeom prst="ellipse">
            <a:avLst/>
          </a:prstGeom>
          <a:solidFill>
            <a:srgbClr val="1ABC9C"/>
          </a:solidFill>
          <a:ln>
            <a:noFill/>
          </a:ln>
        </p:spPr>
        <p:style>
          <a:lnRef idx="0">
            <a:scrgbClr r="0" g="0" b="0"/>
          </a:lnRef>
          <a:fillRef idx="0">
            <a:scrgbClr r="0" g="0" b="0"/>
          </a:fillRef>
          <a:effectRef idx="0">
            <a:scrgbClr r="0" g="0" b="0"/>
          </a:effectRef>
          <a:fontRef idx="minor"/>
        </p:style>
      </p:sp>
      <p:sp>
        <p:nvSpPr>
          <p:cNvPr id="3" name="PlaceHolder 4"/>
          <p:cNvSpPr>
            <a:spLocks noGrp="1"/>
          </p:cNvSpPr>
          <p:nvPr>
            <p:ph type="title"/>
          </p:nvPr>
        </p:nvSpPr>
        <p:spPr>
          <a:xfrm>
            <a:off x="609562" y="732454"/>
            <a:ext cx="10971684" cy="226152"/>
          </a:xfrm>
          <a:prstGeom prst="rect">
            <a:avLst/>
          </a:prstGeom>
        </p:spPr>
        <p:txBody>
          <a:bodyPr lIns="0" tIns="0" rIns="0" bIns="0" anchor="ctr">
            <a:spAutoFit/>
          </a:bodyPr>
          <a:lstStyle/>
          <a:p>
            <a:r>
              <a:rPr lang="ru-RU" sz="1633" b="0" strike="noStrike" spc="-1">
                <a:latin typeface="Arial"/>
              </a:rPr>
              <a:t>Для правки текста заглавия щёлкните мышью</a:t>
            </a:r>
          </a:p>
        </p:txBody>
      </p:sp>
      <p:sp>
        <p:nvSpPr>
          <p:cNvPr id="4" name="PlaceHolder 5"/>
          <p:cNvSpPr>
            <a:spLocks noGrp="1"/>
          </p:cNvSpPr>
          <p:nvPr>
            <p:ph type="body"/>
          </p:nvPr>
        </p:nvSpPr>
        <p:spPr>
          <a:xfrm>
            <a:off x="609562" y="1604515"/>
            <a:ext cx="5353698" cy="3976831"/>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633" b="0" strike="noStrike" spc="-1">
                <a:latin typeface="Arial"/>
              </a:rPr>
              <a:t>Для правки структуры щёлкните мышью</a:t>
            </a:r>
          </a:p>
          <a:p>
            <a:pPr marL="783821" lvl="1" indent="-293933">
              <a:spcBef>
                <a:spcPts val="1029"/>
              </a:spcBef>
              <a:buClr>
                <a:srgbClr val="000000"/>
              </a:buClr>
              <a:buSzPct val="75000"/>
              <a:buFont typeface="Symbol" charset="2"/>
              <a:buChar char=""/>
            </a:pPr>
            <a:r>
              <a:rPr lang="ru-RU" sz="1633" b="0" strike="noStrike" spc="-1">
                <a:latin typeface="Arial"/>
              </a:rPr>
              <a:t>Второй уровень структуры</a:t>
            </a:r>
          </a:p>
          <a:p>
            <a:pPr marL="1175731" lvl="2" indent="-261274">
              <a:spcBef>
                <a:spcPts val="771"/>
              </a:spcBef>
              <a:buClr>
                <a:srgbClr val="000000"/>
              </a:buClr>
              <a:buSzPct val="45000"/>
              <a:buFont typeface="Wingdings" charset="2"/>
              <a:buChar char=""/>
            </a:pPr>
            <a:r>
              <a:rPr lang="ru-RU" sz="1633" b="0" strike="noStrike" spc="-1">
                <a:latin typeface="Arial"/>
              </a:rPr>
              <a:t>Третий уровень структуры</a:t>
            </a:r>
          </a:p>
          <a:p>
            <a:pPr marL="1567642" lvl="3" indent="-195955">
              <a:spcBef>
                <a:spcPts val="514"/>
              </a:spcBef>
              <a:buClr>
                <a:srgbClr val="000000"/>
              </a:buClr>
              <a:buSzPct val="75000"/>
              <a:buFont typeface="Symbol" charset="2"/>
              <a:buChar char=""/>
            </a:pPr>
            <a:r>
              <a:rPr lang="ru-RU" sz="1633" b="0" strike="noStrike" spc="-1">
                <a:latin typeface="Arial"/>
              </a:rPr>
              <a:t>Четвёртый уровень структуры</a:t>
            </a:r>
          </a:p>
          <a:p>
            <a:pPr marL="1959552" lvl="4" indent="-195955">
              <a:spcBef>
                <a:spcPts val="257"/>
              </a:spcBef>
              <a:buClr>
                <a:srgbClr val="000000"/>
              </a:buClr>
              <a:buSzPct val="45000"/>
              <a:buFont typeface="Wingdings" charset="2"/>
              <a:buChar char=""/>
            </a:pPr>
            <a:r>
              <a:rPr lang="ru-RU" sz="1633" b="0" strike="noStrike" spc="-1">
                <a:latin typeface="Arial"/>
              </a:rPr>
              <a:t>Пятый уровень структуры</a:t>
            </a:r>
          </a:p>
          <a:p>
            <a:pPr marL="2351462" lvl="5" indent="-195955">
              <a:spcBef>
                <a:spcPts val="257"/>
              </a:spcBef>
              <a:buClr>
                <a:srgbClr val="000000"/>
              </a:buClr>
              <a:buSzPct val="45000"/>
              <a:buFont typeface="Wingdings" charset="2"/>
              <a:buChar char=""/>
            </a:pPr>
            <a:r>
              <a:rPr lang="ru-RU" sz="1633" b="0" strike="noStrike" spc="-1">
                <a:latin typeface="Arial"/>
              </a:rPr>
              <a:t>Шестой уровень структуры</a:t>
            </a:r>
          </a:p>
          <a:p>
            <a:pPr marL="2743373" lvl="6" indent="-195955">
              <a:spcBef>
                <a:spcPts val="257"/>
              </a:spcBef>
              <a:buClr>
                <a:srgbClr val="000000"/>
              </a:buClr>
              <a:buSzPct val="45000"/>
              <a:buFont typeface="Wingdings" charset="2"/>
              <a:buChar char=""/>
            </a:pPr>
            <a:r>
              <a:rPr lang="ru-RU" sz="1633" b="0" strike="noStrike" spc="-1">
                <a:latin typeface="Arial"/>
              </a:rPr>
              <a:t>Седьмой уровень структуры</a:t>
            </a:r>
          </a:p>
        </p:txBody>
      </p:sp>
      <p:sp>
        <p:nvSpPr>
          <p:cNvPr id="5" name="PlaceHolder 6"/>
          <p:cNvSpPr>
            <a:spLocks noGrp="1"/>
          </p:cNvSpPr>
          <p:nvPr>
            <p:ph type="body"/>
          </p:nvPr>
        </p:nvSpPr>
        <p:spPr>
          <a:xfrm>
            <a:off x="6231903" y="1604515"/>
            <a:ext cx="5353698" cy="3976831"/>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633" b="0" strike="noStrike" spc="-1">
                <a:latin typeface="Arial"/>
              </a:rPr>
              <a:t>Для правки структуры щёлкните мышью</a:t>
            </a:r>
          </a:p>
          <a:p>
            <a:pPr marL="783821" lvl="1" indent="-293933">
              <a:spcBef>
                <a:spcPts val="1029"/>
              </a:spcBef>
              <a:buClr>
                <a:srgbClr val="000000"/>
              </a:buClr>
              <a:buSzPct val="75000"/>
              <a:buFont typeface="Symbol" charset="2"/>
              <a:buChar char=""/>
            </a:pPr>
            <a:r>
              <a:rPr lang="ru-RU" sz="1633" b="0" strike="noStrike" spc="-1">
                <a:latin typeface="Arial"/>
              </a:rPr>
              <a:t>Второй уровень структуры</a:t>
            </a:r>
          </a:p>
          <a:p>
            <a:pPr marL="1175731" lvl="2" indent="-261274">
              <a:spcBef>
                <a:spcPts val="771"/>
              </a:spcBef>
              <a:buClr>
                <a:srgbClr val="000000"/>
              </a:buClr>
              <a:buSzPct val="45000"/>
              <a:buFont typeface="Wingdings" charset="2"/>
              <a:buChar char=""/>
            </a:pPr>
            <a:r>
              <a:rPr lang="ru-RU" sz="1633" b="0" strike="noStrike" spc="-1">
                <a:latin typeface="Arial"/>
              </a:rPr>
              <a:t>Третий уровень структуры</a:t>
            </a:r>
          </a:p>
          <a:p>
            <a:pPr marL="1567642" lvl="3" indent="-195955">
              <a:spcBef>
                <a:spcPts val="514"/>
              </a:spcBef>
              <a:buClr>
                <a:srgbClr val="000000"/>
              </a:buClr>
              <a:buSzPct val="75000"/>
              <a:buFont typeface="Symbol" charset="2"/>
              <a:buChar char=""/>
            </a:pPr>
            <a:r>
              <a:rPr lang="ru-RU" sz="1633" b="0" strike="noStrike" spc="-1">
                <a:latin typeface="Arial"/>
              </a:rPr>
              <a:t>Четвёртый уровень структуры</a:t>
            </a:r>
          </a:p>
          <a:p>
            <a:pPr marL="1959552" lvl="4" indent="-195955">
              <a:spcBef>
                <a:spcPts val="257"/>
              </a:spcBef>
              <a:buClr>
                <a:srgbClr val="000000"/>
              </a:buClr>
              <a:buSzPct val="45000"/>
              <a:buFont typeface="Wingdings" charset="2"/>
              <a:buChar char=""/>
            </a:pPr>
            <a:r>
              <a:rPr lang="ru-RU" sz="1633" b="0" strike="noStrike" spc="-1">
                <a:latin typeface="Arial"/>
              </a:rPr>
              <a:t>Пятый уровень структуры</a:t>
            </a:r>
          </a:p>
          <a:p>
            <a:pPr marL="2351462" lvl="5" indent="-195955">
              <a:spcBef>
                <a:spcPts val="257"/>
              </a:spcBef>
              <a:buClr>
                <a:srgbClr val="000000"/>
              </a:buClr>
              <a:buSzPct val="45000"/>
              <a:buFont typeface="Wingdings" charset="2"/>
              <a:buChar char=""/>
            </a:pPr>
            <a:r>
              <a:rPr lang="ru-RU" sz="1633" b="0" strike="noStrike" spc="-1">
                <a:latin typeface="Arial"/>
              </a:rPr>
              <a:t>Шестой уровень структуры</a:t>
            </a:r>
          </a:p>
          <a:p>
            <a:pPr marL="2743373" lvl="6" indent="-195955">
              <a:spcBef>
                <a:spcPts val="257"/>
              </a:spcBef>
              <a:buClr>
                <a:srgbClr val="000000"/>
              </a:buClr>
              <a:buSzPct val="45000"/>
              <a:buFont typeface="Wingdings" charset="2"/>
              <a:buChar char=""/>
            </a:pPr>
            <a:r>
              <a:rPr lang="ru-RU" sz="1633" b="0" strike="noStrike" spc="-1">
                <a:latin typeface="Arial"/>
              </a:rPr>
              <a:t>Седьмой уровень структуры</a:t>
            </a:r>
          </a:p>
        </p:txBody>
      </p:sp>
    </p:spTree>
    <p:extLst>
      <p:ext uri="{BB962C8B-B14F-4D97-AF65-F5344CB8AC3E}">
        <p14:creationId xmlns:p14="http://schemas.microsoft.com/office/powerpoint/2010/main" val="361132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829544" rtl="0" eaLnBrk="1" latinLnBrk="0" hangingPunct="1">
        <a:lnSpc>
          <a:spcPct val="90000"/>
        </a:lnSpc>
        <a:spcBef>
          <a:spcPct val="0"/>
        </a:spcBef>
        <a:buNone/>
        <a:defRPr sz="3992" kern="1200">
          <a:solidFill>
            <a:schemeClr val="tx1"/>
          </a:solidFill>
          <a:latin typeface="+mj-lt"/>
          <a:ea typeface="+mj-ea"/>
          <a:cs typeface="+mj-cs"/>
        </a:defRPr>
      </a:lvl1pPr>
    </p:titleStyle>
    <p:bodyStyle>
      <a:lvl1pPr marL="391910" indent="-293933" algn="l" defTabSz="829544" rtl="0" eaLnBrk="1" latinLnBrk="0" hangingPunct="1">
        <a:lnSpc>
          <a:spcPct val="90000"/>
        </a:lnSpc>
        <a:spcBef>
          <a:spcPts val="1286"/>
        </a:spcBef>
        <a:buClr>
          <a:srgbClr val="000000"/>
        </a:buClr>
        <a:buSzPct val="45000"/>
        <a:buFont typeface="Wingdings" charset="2"/>
        <a:buChar char=""/>
        <a:defRPr sz="2540" kern="1200">
          <a:solidFill>
            <a:schemeClr val="tx1"/>
          </a:solidFill>
          <a:latin typeface="+mn-lt"/>
          <a:ea typeface="+mn-ea"/>
          <a:cs typeface="+mn-cs"/>
        </a:defRPr>
      </a:lvl1pPr>
      <a:lvl2pPr marL="622158" indent="-207386" algn="l" defTabSz="829544"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930" indent="-207386" algn="l" defTabSz="829544"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70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473"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ru-RU"/>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CustomShape 1"/>
          <p:cNvSpPr/>
          <p:nvPr/>
        </p:nvSpPr>
        <p:spPr>
          <a:xfrm>
            <a:off x="0" y="6531056"/>
            <a:ext cx="12189938" cy="325279"/>
          </a:xfrm>
          <a:prstGeom prst="rect">
            <a:avLst/>
          </a:prstGeom>
          <a:solidFill>
            <a:srgbClr val="2C3E50"/>
          </a:solidFill>
          <a:ln>
            <a:noFill/>
          </a:ln>
        </p:spPr>
        <p:style>
          <a:lnRef idx="0">
            <a:scrgbClr r="0" g="0" b="0"/>
          </a:lnRef>
          <a:fillRef idx="0">
            <a:scrgbClr r="0" g="0" b="0"/>
          </a:fillRef>
          <a:effectRef idx="0">
            <a:scrgbClr r="0" g="0" b="0"/>
          </a:effectRef>
          <a:fontRef idx="minor"/>
        </p:style>
      </p:sp>
      <p:sp>
        <p:nvSpPr>
          <p:cNvPr id="43" name="CustomShape 2"/>
          <p:cNvSpPr/>
          <p:nvPr/>
        </p:nvSpPr>
        <p:spPr>
          <a:xfrm>
            <a:off x="0" y="0"/>
            <a:ext cx="12189938" cy="1467349"/>
          </a:xfrm>
          <a:prstGeom prst="rect">
            <a:avLst/>
          </a:prstGeom>
          <a:solidFill>
            <a:srgbClr val="2C3E50"/>
          </a:solidFill>
          <a:ln>
            <a:noFill/>
          </a:ln>
        </p:spPr>
        <p:style>
          <a:lnRef idx="0">
            <a:scrgbClr r="0" g="0" b="0"/>
          </a:lnRef>
          <a:fillRef idx="0">
            <a:scrgbClr r="0" g="0" b="0"/>
          </a:fillRef>
          <a:effectRef idx="0">
            <a:scrgbClr r="0" g="0" b="0"/>
          </a:effectRef>
          <a:fontRef idx="minor"/>
        </p:style>
      </p:sp>
      <p:sp>
        <p:nvSpPr>
          <p:cNvPr id="44" name="CustomShape 3"/>
          <p:cNvSpPr/>
          <p:nvPr/>
        </p:nvSpPr>
        <p:spPr>
          <a:xfrm>
            <a:off x="11210720" y="6254438"/>
            <a:ext cx="652232" cy="487919"/>
          </a:xfrm>
          <a:prstGeom prst="ellipse">
            <a:avLst/>
          </a:prstGeom>
          <a:solidFill>
            <a:srgbClr val="1ABC9C"/>
          </a:solidFill>
          <a:ln>
            <a:noFill/>
          </a:ln>
        </p:spPr>
        <p:style>
          <a:lnRef idx="0">
            <a:scrgbClr r="0" g="0" b="0"/>
          </a:lnRef>
          <a:fillRef idx="0">
            <a:scrgbClr r="0" g="0" b="0"/>
          </a:fillRef>
          <a:effectRef idx="0">
            <a:scrgbClr r="0" g="0" b="0"/>
          </a:effectRef>
          <a:fontRef idx="minor"/>
        </p:style>
      </p:sp>
      <p:sp>
        <p:nvSpPr>
          <p:cNvPr id="45" name="PlaceHolder 4"/>
          <p:cNvSpPr>
            <a:spLocks noGrp="1"/>
          </p:cNvSpPr>
          <p:nvPr>
            <p:ph type="title"/>
          </p:nvPr>
        </p:nvSpPr>
        <p:spPr>
          <a:xfrm>
            <a:off x="609562" y="273352"/>
            <a:ext cx="10972120" cy="1144682"/>
          </a:xfrm>
          <a:prstGeom prst="rect">
            <a:avLst/>
          </a:prstGeom>
        </p:spPr>
        <p:txBody>
          <a:bodyPr lIns="0" tIns="0" rIns="0" bIns="0" anchor="ctr">
            <a:noAutofit/>
          </a:bodyPr>
          <a:lstStyle/>
          <a:p>
            <a:pPr algn="ctr"/>
            <a:r>
              <a:rPr lang="ru-RU" sz="3992" b="0" strike="noStrike" spc="-1">
                <a:latin typeface="Arial"/>
              </a:rPr>
              <a:t>Для правки текста заглавия щёлкните мышью</a:t>
            </a:r>
          </a:p>
        </p:txBody>
      </p:sp>
      <p:sp>
        <p:nvSpPr>
          <p:cNvPr id="46" name="PlaceHolder 5"/>
          <p:cNvSpPr>
            <a:spLocks noGrp="1"/>
          </p:cNvSpPr>
          <p:nvPr>
            <p:ph type="body"/>
          </p:nvPr>
        </p:nvSpPr>
        <p:spPr>
          <a:xfrm>
            <a:off x="609562" y="1604514"/>
            <a:ext cx="10972120" cy="3977158"/>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2903" b="0" strike="noStrike" spc="-1">
                <a:latin typeface="Arial"/>
              </a:rPr>
              <a:t>Для правки структуры щёлкните мышью</a:t>
            </a:r>
          </a:p>
          <a:p>
            <a:pPr marL="783821" lvl="1" indent="-293933">
              <a:spcBef>
                <a:spcPts val="1029"/>
              </a:spcBef>
              <a:buClr>
                <a:srgbClr val="000000"/>
              </a:buClr>
              <a:buSzPct val="75000"/>
              <a:buFont typeface="Symbol" charset="2"/>
              <a:buChar char=""/>
            </a:pPr>
            <a:r>
              <a:rPr lang="ru-RU" sz="2540" b="0" strike="noStrike" spc="-1">
                <a:latin typeface="Arial"/>
              </a:rPr>
              <a:t>Второй уровень структуры</a:t>
            </a:r>
          </a:p>
          <a:p>
            <a:pPr marL="1175731" lvl="2" indent="-261274">
              <a:spcBef>
                <a:spcPts val="771"/>
              </a:spcBef>
              <a:buClr>
                <a:srgbClr val="000000"/>
              </a:buClr>
              <a:buSzPct val="45000"/>
              <a:buFont typeface="Wingdings" charset="2"/>
              <a:buChar char=""/>
            </a:pPr>
            <a:r>
              <a:rPr lang="ru-RU" sz="2177" b="0" strike="noStrike" spc="-1">
                <a:latin typeface="Arial"/>
              </a:rPr>
              <a:t>Третий уровень структуры</a:t>
            </a:r>
          </a:p>
          <a:p>
            <a:pPr marL="1567642" lvl="3" indent="-195955">
              <a:spcBef>
                <a:spcPts val="514"/>
              </a:spcBef>
              <a:buClr>
                <a:srgbClr val="000000"/>
              </a:buClr>
              <a:buSzPct val="75000"/>
              <a:buFont typeface="Symbol" charset="2"/>
              <a:buChar char=""/>
            </a:pPr>
            <a:r>
              <a:rPr lang="ru-RU" sz="1814" b="0" strike="noStrike" spc="-1">
                <a:latin typeface="Arial"/>
              </a:rPr>
              <a:t>Четвёртый уровень структуры</a:t>
            </a:r>
          </a:p>
          <a:p>
            <a:pPr marL="1959552" lvl="4" indent="-195955">
              <a:spcBef>
                <a:spcPts val="257"/>
              </a:spcBef>
              <a:buClr>
                <a:srgbClr val="000000"/>
              </a:buClr>
              <a:buSzPct val="45000"/>
              <a:buFont typeface="Wingdings" charset="2"/>
              <a:buChar char=""/>
            </a:pPr>
            <a:r>
              <a:rPr lang="ru-RU" sz="1814" b="0" strike="noStrike" spc="-1">
                <a:latin typeface="Arial"/>
              </a:rPr>
              <a:t>Пятый уровень структуры</a:t>
            </a:r>
          </a:p>
          <a:p>
            <a:pPr marL="2351462" lvl="5" indent="-195955">
              <a:spcBef>
                <a:spcPts val="257"/>
              </a:spcBef>
              <a:buClr>
                <a:srgbClr val="000000"/>
              </a:buClr>
              <a:buSzPct val="45000"/>
              <a:buFont typeface="Wingdings" charset="2"/>
              <a:buChar char=""/>
            </a:pPr>
            <a:r>
              <a:rPr lang="ru-RU" sz="1814" b="0" strike="noStrike" spc="-1">
                <a:latin typeface="Arial"/>
              </a:rPr>
              <a:t>Шестой уровень структуры</a:t>
            </a:r>
          </a:p>
          <a:p>
            <a:pPr marL="2743373" lvl="6" indent="-195955">
              <a:spcBef>
                <a:spcPts val="257"/>
              </a:spcBef>
              <a:buClr>
                <a:srgbClr val="000000"/>
              </a:buClr>
              <a:buSzPct val="45000"/>
              <a:buFont typeface="Wingdings" charset="2"/>
              <a:buChar char=""/>
            </a:pPr>
            <a:r>
              <a:rPr lang="ru-RU" sz="1814" b="0" strike="noStrike" spc="-1">
                <a:latin typeface="Arial"/>
              </a:rPr>
              <a:t>Седьмой уровень структуры</a:t>
            </a:r>
          </a:p>
        </p:txBody>
      </p:sp>
    </p:spTree>
    <p:extLst>
      <p:ext uri="{BB962C8B-B14F-4D97-AF65-F5344CB8AC3E}">
        <p14:creationId xmlns:p14="http://schemas.microsoft.com/office/powerpoint/2010/main" val="7787945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829544" rtl="0" eaLnBrk="1" latinLnBrk="0" hangingPunct="1">
        <a:lnSpc>
          <a:spcPct val="90000"/>
        </a:lnSpc>
        <a:spcBef>
          <a:spcPct val="0"/>
        </a:spcBef>
        <a:buNone/>
        <a:defRPr sz="3992" kern="1200">
          <a:solidFill>
            <a:schemeClr val="tx1"/>
          </a:solidFill>
          <a:latin typeface="+mj-lt"/>
          <a:ea typeface="+mj-ea"/>
          <a:cs typeface="+mj-cs"/>
        </a:defRPr>
      </a:lvl1pPr>
    </p:titleStyle>
    <p:bodyStyle>
      <a:lvl1pPr marL="391910" indent="-293933" algn="l" defTabSz="829544" rtl="0" eaLnBrk="1" latinLnBrk="0" hangingPunct="1">
        <a:lnSpc>
          <a:spcPct val="90000"/>
        </a:lnSpc>
        <a:spcBef>
          <a:spcPts val="1286"/>
        </a:spcBef>
        <a:buClr>
          <a:srgbClr val="000000"/>
        </a:buClr>
        <a:buSzPct val="45000"/>
        <a:buFont typeface="Wingdings" charset="2"/>
        <a:buChar char=""/>
        <a:defRPr sz="2540" kern="1200">
          <a:solidFill>
            <a:schemeClr val="tx1"/>
          </a:solidFill>
          <a:latin typeface="+mn-lt"/>
          <a:ea typeface="+mn-ea"/>
          <a:cs typeface="+mn-cs"/>
        </a:defRPr>
      </a:lvl1pPr>
      <a:lvl2pPr marL="622158" indent="-207386" algn="l" defTabSz="829544"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930" indent="-207386" algn="l" defTabSz="829544"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70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473"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ru-RU"/>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CustomShape 1"/>
          <p:cNvSpPr/>
          <p:nvPr/>
        </p:nvSpPr>
        <p:spPr>
          <a:xfrm>
            <a:off x="0" y="6531056"/>
            <a:ext cx="12189938" cy="325279"/>
          </a:xfrm>
          <a:prstGeom prst="rect">
            <a:avLst/>
          </a:prstGeom>
          <a:solidFill>
            <a:srgbClr val="2C3E50"/>
          </a:solidFill>
          <a:ln>
            <a:noFill/>
          </a:ln>
        </p:spPr>
        <p:style>
          <a:lnRef idx="0">
            <a:scrgbClr r="0" g="0" b="0"/>
          </a:lnRef>
          <a:fillRef idx="0">
            <a:scrgbClr r="0" g="0" b="0"/>
          </a:fillRef>
          <a:effectRef idx="0">
            <a:scrgbClr r="0" g="0" b="0"/>
          </a:effectRef>
          <a:fontRef idx="minor"/>
        </p:style>
      </p:sp>
      <p:sp>
        <p:nvSpPr>
          <p:cNvPr id="43" name="CustomShape 2"/>
          <p:cNvSpPr/>
          <p:nvPr/>
        </p:nvSpPr>
        <p:spPr>
          <a:xfrm>
            <a:off x="0" y="0"/>
            <a:ext cx="12189938" cy="1467349"/>
          </a:xfrm>
          <a:prstGeom prst="rect">
            <a:avLst/>
          </a:prstGeom>
          <a:solidFill>
            <a:srgbClr val="2C3E50"/>
          </a:solidFill>
          <a:ln>
            <a:noFill/>
          </a:ln>
        </p:spPr>
        <p:style>
          <a:lnRef idx="0">
            <a:scrgbClr r="0" g="0" b="0"/>
          </a:lnRef>
          <a:fillRef idx="0">
            <a:scrgbClr r="0" g="0" b="0"/>
          </a:fillRef>
          <a:effectRef idx="0">
            <a:scrgbClr r="0" g="0" b="0"/>
          </a:effectRef>
          <a:fontRef idx="minor"/>
        </p:style>
      </p:sp>
      <p:sp>
        <p:nvSpPr>
          <p:cNvPr id="44" name="CustomShape 3"/>
          <p:cNvSpPr/>
          <p:nvPr/>
        </p:nvSpPr>
        <p:spPr>
          <a:xfrm>
            <a:off x="11210720" y="6254438"/>
            <a:ext cx="652232" cy="487919"/>
          </a:xfrm>
          <a:prstGeom prst="ellipse">
            <a:avLst/>
          </a:prstGeom>
          <a:solidFill>
            <a:srgbClr val="1ABC9C"/>
          </a:solidFill>
          <a:ln>
            <a:noFill/>
          </a:ln>
        </p:spPr>
        <p:style>
          <a:lnRef idx="0">
            <a:scrgbClr r="0" g="0" b="0"/>
          </a:lnRef>
          <a:fillRef idx="0">
            <a:scrgbClr r="0" g="0" b="0"/>
          </a:fillRef>
          <a:effectRef idx="0">
            <a:scrgbClr r="0" g="0" b="0"/>
          </a:effectRef>
          <a:fontRef idx="minor"/>
        </p:style>
      </p:sp>
      <p:sp>
        <p:nvSpPr>
          <p:cNvPr id="45" name="PlaceHolder 4"/>
          <p:cNvSpPr>
            <a:spLocks noGrp="1"/>
          </p:cNvSpPr>
          <p:nvPr>
            <p:ph type="title"/>
          </p:nvPr>
        </p:nvSpPr>
        <p:spPr>
          <a:xfrm>
            <a:off x="609562" y="273352"/>
            <a:ext cx="10972120" cy="1144682"/>
          </a:xfrm>
          <a:prstGeom prst="rect">
            <a:avLst/>
          </a:prstGeom>
        </p:spPr>
        <p:txBody>
          <a:bodyPr lIns="0" tIns="0" rIns="0" bIns="0" anchor="ctr">
            <a:noAutofit/>
          </a:bodyPr>
          <a:lstStyle/>
          <a:p>
            <a:pPr algn="ctr"/>
            <a:r>
              <a:rPr lang="ru-RU" sz="3992" b="0" strike="noStrike" spc="-1">
                <a:latin typeface="Arial"/>
              </a:rPr>
              <a:t>Для правки текста заглавия щёлкните мышью</a:t>
            </a:r>
          </a:p>
        </p:txBody>
      </p:sp>
      <p:sp>
        <p:nvSpPr>
          <p:cNvPr id="46" name="PlaceHolder 5"/>
          <p:cNvSpPr>
            <a:spLocks noGrp="1"/>
          </p:cNvSpPr>
          <p:nvPr>
            <p:ph type="body"/>
          </p:nvPr>
        </p:nvSpPr>
        <p:spPr>
          <a:xfrm>
            <a:off x="609562" y="1604514"/>
            <a:ext cx="10972120" cy="3977158"/>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2903" b="0" strike="noStrike" spc="-1">
                <a:latin typeface="Arial"/>
              </a:rPr>
              <a:t>Для правки структуры щёлкните мышью</a:t>
            </a:r>
          </a:p>
          <a:p>
            <a:pPr marL="783821" lvl="1" indent="-293933">
              <a:spcBef>
                <a:spcPts val="1029"/>
              </a:spcBef>
              <a:buClr>
                <a:srgbClr val="000000"/>
              </a:buClr>
              <a:buSzPct val="75000"/>
              <a:buFont typeface="Symbol" charset="2"/>
              <a:buChar char=""/>
            </a:pPr>
            <a:r>
              <a:rPr lang="ru-RU" sz="2540" b="0" strike="noStrike" spc="-1">
                <a:latin typeface="Arial"/>
              </a:rPr>
              <a:t>Второй уровень структуры</a:t>
            </a:r>
          </a:p>
          <a:p>
            <a:pPr marL="1175731" lvl="2" indent="-261274">
              <a:spcBef>
                <a:spcPts val="771"/>
              </a:spcBef>
              <a:buClr>
                <a:srgbClr val="000000"/>
              </a:buClr>
              <a:buSzPct val="45000"/>
              <a:buFont typeface="Wingdings" charset="2"/>
              <a:buChar char=""/>
            </a:pPr>
            <a:r>
              <a:rPr lang="ru-RU" sz="2177" b="0" strike="noStrike" spc="-1">
                <a:latin typeface="Arial"/>
              </a:rPr>
              <a:t>Третий уровень структуры</a:t>
            </a:r>
          </a:p>
          <a:p>
            <a:pPr marL="1567642" lvl="3" indent="-195955">
              <a:spcBef>
                <a:spcPts val="514"/>
              </a:spcBef>
              <a:buClr>
                <a:srgbClr val="000000"/>
              </a:buClr>
              <a:buSzPct val="75000"/>
              <a:buFont typeface="Symbol" charset="2"/>
              <a:buChar char=""/>
            </a:pPr>
            <a:r>
              <a:rPr lang="ru-RU" sz="1814" b="0" strike="noStrike" spc="-1">
                <a:latin typeface="Arial"/>
              </a:rPr>
              <a:t>Четвёртый уровень структуры</a:t>
            </a:r>
          </a:p>
          <a:p>
            <a:pPr marL="1959552" lvl="4" indent="-195955">
              <a:spcBef>
                <a:spcPts val="257"/>
              </a:spcBef>
              <a:buClr>
                <a:srgbClr val="000000"/>
              </a:buClr>
              <a:buSzPct val="45000"/>
              <a:buFont typeface="Wingdings" charset="2"/>
              <a:buChar char=""/>
            </a:pPr>
            <a:r>
              <a:rPr lang="ru-RU" sz="1814" b="0" strike="noStrike" spc="-1">
                <a:latin typeface="Arial"/>
              </a:rPr>
              <a:t>Пятый уровень структуры</a:t>
            </a:r>
          </a:p>
          <a:p>
            <a:pPr marL="2351462" lvl="5" indent="-195955">
              <a:spcBef>
                <a:spcPts val="257"/>
              </a:spcBef>
              <a:buClr>
                <a:srgbClr val="000000"/>
              </a:buClr>
              <a:buSzPct val="45000"/>
              <a:buFont typeface="Wingdings" charset="2"/>
              <a:buChar char=""/>
            </a:pPr>
            <a:r>
              <a:rPr lang="ru-RU" sz="1814" b="0" strike="noStrike" spc="-1">
                <a:latin typeface="Arial"/>
              </a:rPr>
              <a:t>Шестой уровень структуры</a:t>
            </a:r>
          </a:p>
          <a:p>
            <a:pPr marL="2743373" lvl="6" indent="-195955">
              <a:spcBef>
                <a:spcPts val="257"/>
              </a:spcBef>
              <a:buClr>
                <a:srgbClr val="000000"/>
              </a:buClr>
              <a:buSzPct val="45000"/>
              <a:buFont typeface="Wingdings" charset="2"/>
              <a:buChar char=""/>
            </a:pPr>
            <a:r>
              <a:rPr lang="ru-RU" sz="1814" b="0" strike="noStrike" spc="-1">
                <a:latin typeface="Arial"/>
              </a:rPr>
              <a:t>Седьмой уровень структуры</a:t>
            </a:r>
          </a:p>
        </p:txBody>
      </p:sp>
    </p:spTree>
    <p:extLst>
      <p:ext uri="{BB962C8B-B14F-4D97-AF65-F5344CB8AC3E}">
        <p14:creationId xmlns:p14="http://schemas.microsoft.com/office/powerpoint/2010/main" val="262475778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829544" rtl="0" eaLnBrk="1" latinLnBrk="0" hangingPunct="1">
        <a:lnSpc>
          <a:spcPct val="90000"/>
        </a:lnSpc>
        <a:spcBef>
          <a:spcPct val="0"/>
        </a:spcBef>
        <a:buNone/>
        <a:defRPr sz="3992" kern="1200">
          <a:solidFill>
            <a:schemeClr val="tx1"/>
          </a:solidFill>
          <a:latin typeface="+mj-lt"/>
          <a:ea typeface="+mj-ea"/>
          <a:cs typeface="+mj-cs"/>
        </a:defRPr>
      </a:lvl1pPr>
    </p:titleStyle>
    <p:bodyStyle>
      <a:lvl1pPr marL="391910" indent="-293933" algn="l" defTabSz="829544" rtl="0" eaLnBrk="1" latinLnBrk="0" hangingPunct="1">
        <a:lnSpc>
          <a:spcPct val="90000"/>
        </a:lnSpc>
        <a:spcBef>
          <a:spcPts val="1286"/>
        </a:spcBef>
        <a:buClr>
          <a:srgbClr val="000000"/>
        </a:buClr>
        <a:buSzPct val="45000"/>
        <a:buFont typeface="Wingdings" charset="2"/>
        <a:buChar char=""/>
        <a:defRPr sz="2540" kern="1200">
          <a:solidFill>
            <a:schemeClr val="tx1"/>
          </a:solidFill>
          <a:latin typeface="+mn-lt"/>
          <a:ea typeface="+mn-ea"/>
          <a:cs typeface="+mn-cs"/>
        </a:defRPr>
      </a:lvl1pPr>
      <a:lvl2pPr marL="622158" indent="-207386" algn="l" defTabSz="829544"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930" indent="-207386" algn="l" defTabSz="829544"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70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473"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ru-RU"/>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3359" y="0"/>
            <a:ext cx="5736503" cy="899159"/>
          </a:xfrm>
        </p:spPr>
        <p:txBody>
          <a:bodyPr>
            <a:normAutofit/>
          </a:bodyPr>
          <a:lstStyle/>
          <a:p>
            <a:r>
              <a:rPr lang="en-US" sz="2400" dirty="0"/>
              <a:t>4th Collaboration Meeting of the BM@N Experiment at the NICA Facility</a:t>
            </a:r>
            <a:endParaRPr lang="ru-RU" sz="2400" dirty="0"/>
          </a:p>
        </p:txBody>
      </p:sp>
      <p:sp>
        <p:nvSpPr>
          <p:cNvPr id="3" name="Подзаголовок 2"/>
          <p:cNvSpPr>
            <a:spLocks noGrp="1"/>
          </p:cNvSpPr>
          <p:nvPr>
            <p:ph type="subTitle" idx="1"/>
          </p:nvPr>
        </p:nvSpPr>
        <p:spPr>
          <a:xfrm>
            <a:off x="1691640" y="2164080"/>
            <a:ext cx="9662160" cy="4145280"/>
          </a:xfrm>
        </p:spPr>
        <p:txBody>
          <a:bodyPr>
            <a:normAutofit/>
          </a:bodyPr>
          <a:lstStyle/>
          <a:p>
            <a:r>
              <a:rPr lang="en-US" sz="2800" b="1" dirty="0">
                <a:latin typeface="Times New Roman" pitchFamily="18" charset="0"/>
                <a:cs typeface="Times New Roman" pitchFamily="18" charset="0"/>
              </a:rPr>
              <a:t>Analysis of data obtained from the BM@N/NICA </a:t>
            </a:r>
            <a:r>
              <a:rPr lang="en-US" sz="2800" b="1" dirty="0" smtClean="0">
                <a:latin typeface="Times New Roman" pitchFamily="18" charset="0"/>
                <a:cs typeface="Times New Roman" pitchFamily="18" charset="0"/>
              </a:rPr>
              <a:t>Electromagnetic Calorimeter</a:t>
            </a:r>
            <a:endParaRPr lang="ru-RU" sz="2800" b="1" dirty="0" smtClean="0">
              <a:solidFill>
                <a:schemeClr val="tx1"/>
              </a:solidFill>
              <a:latin typeface="Times New Roman" pitchFamily="18" charset="0"/>
              <a:cs typeface="Times New Roman" pitchFamily="18" charset="0"/>
            </a:endParaRPr>
          </a:p>
          <a:p>
            <a:endParaRPr lang="en-US" sz="2800" dirty="0" smtClean="0"/>
          </a:p>
          <a:p>
            <a:pPr>
              <a:spcBef>
                <a:spcPts val="0"/>
              </a:spcBef>
            </a:pPr>
            <a:r>
              <a:rPr lang="en-US" sz="2600" dirty="0" smtClean="0"/>
              <a:t>Kh</a:t>
            </a:r>
            <a:r>
              <a:rPr lang="ru-RU" sz="2600" dirty="0" smtClean="0"/>
              <a:t>. </a:t>
            </a:r>
            <a:r>
              <a:rPr lang="en-US" sz="2600" dirty="0" smtClean="0"/>
              <a:t>Abraamyan</a:t>
            </a:r>
            <a:r>
              <a:rPr lang="ru-RU" sz="2600" dirty="0" smtClean="0"/>
              <a:t>, </a:t>
            </a:r>
            <a:r>
              <a:rPr lang="en-US" sz="2600" dirty="0" smtClean="0"/>
              <a:t>S</a:t>
            </a:r>
            <a:r>
              <a:rPr lang="ru-RU" sz="2600" dirty="0" smtClean="0"/>
              <a:t>. </a:t>
            </a:r>
            <a:r>
              <a:rPr lang="en-US" sz="2600" dirty="0" smtClean="0"/>
              <a:t>Afanasev</a:t>
            </a:r>
            <a:r>
              <a:rPr lang="ru-RU" sz="2600" dirty="0" smtClean="0"/>
              <a:t>, </a:t>
            </a:r>
            <a:r>
              <a:rPr lang="en-US" sz="2600" dirty="0" smtClean="0"/>
              <a:t>P</a:t>
            </a:r>
            <a:r>
              <a:rPr lang="ru-RU" sz="2600" dirty="0" smtClean="0"/>
              <a:t>. </a:t>
            </a:r>
            <a:r>
              <a:rPr lang="en-US" sz="2600" dirty="0" smtClean="0"/>
              <a:t>Alekseev</a:t>
            </a:r>
            <a:r>
              <a:rPr lang="ru-RU" sz="2600" dirty="0" smtClean="0"/>
              <a:t>, </a:t>
            </a:r>
            <a:r>
              <a:rPr lang="en-US" sz="2600" dirty="0" smtClean="0"/>
              <a:t>B</a:t>
            </a:r>
            <a:r>
              <a:rPr lang="ru-RU" sz="2600" dirty="0" smtClean="0"/>
              <a:t>. </a:t>
            </a:r>
            <a:r>
              <a:rPr lang="en-US" sz="2600" dirty="0" smtClean="0"/>
              <a:t>Dobrovska</a:t>
            </a:r>
            <a:r>
              <a:rPr lang="ru-RU" sz="2600" dirty="0" smtClean="0"/>
              <a:t>, </a:t>
            </a:r>
            <a:r>
              <a:rPr lang="en-US" sz="2600" dirty="0" smtClean="0"/>
              <a:t>D</a:t>
            </a:r>
            <a:r>
              <a:rPr lang="ru-RU" sz="2600" dirty="0" smtClean="0"/>
              <a:t>. </a:t>
            </a:r>
            <a:r>
              <a:rPr lang="en-US" sz="2600" dirty="0" smtClean="0"/>
              <a:t>Dryablov</a:t>
            </a:r>
            <a:r>
              <a:rPr lang="ru-RU" sz="2600" dirty="0" smtClean="0"/>
              <a:t>, </a:t>
            </a:r>
            <a:r>
              <a:rPr lang="en-US" sz="2600" dirty="0" err="1" smtClean="0"/>
              <a:t>D.Kirin</a:t>
            </a:r>
            <a:r>
              <a:rPr lang="en-US" sz="2600" dirty="0" smtClean="0"/>
              <a:t>, L</a:t>
            </a:r>
            <a:r>
              <a:rPr lang="ru-RU" sz="2600" dirty="0" smtClean="0"/>
              <a:t>. </a:t>
            </a:r>
            <a:r>
              <a:rPr lang="en-US" sz="2600" dirty="0" smtClean="0"/>
              <a:t>Kovachev</a:t>
            </a:r>
            <a:r>
              <a:rPr lang="ru-RU" sz="2600" dirty="0" smtClean="0"/>
              <a:t>, </a:t>
            </a:r>
            <a:r>
              <a:rPr lang="en-US" sz="2600" dirty="0"/>
              <a:t>M</a:t>
            </a:r>
            <a:r>
              <a:rPr lang="ru-RU" sz="2600" dirty="0"/>
              <a:t>. </a:t>
            </a:r>
            <a:r>
              <a:rPr lang="en-US" sz="2600" dirty="0"/>
              <a:t>Kozhin</a:t>
            </a:r>
            <a:r>
              <a:rPr lang="ru-RU" sz="2600" dirty="0"/>
              <a:t>, </a:t>
            </a:r>
            <a:r>
              <a:rPr lang="en-US" sz="2600" dirty="0" smtClean="0"/>
              <a:t>A</a:t>
            </a:r>
            <a:r>
              <a:rPr lang="ru-RU" sz="2600" dirty="0" smtClean="0"/>
              <a:t>. </a:t>
            </a:r>
            <a:r>
              <a:rPr lang="en-US" sz="2600" dirty="0" smtClean="0"/>
              <a:t>Kuznetsov</a:t>
            </a:r>
            <a:r>
              <a:rPr lang="ru-RU" sz="2600" dirty="0" smtClean="0"/>
              <a:t>, </a:t>
            </a:r>
            <a:r>
              <a:rPr lang="en-US" sz="2600" dirty="0" smtClean="0"/>
              <a:t>D</a:t>
            </a:r>
            <a:r>
              <a:rPr lang="ru-RU" sz="2600" dirty="0" smtClean="0"/>
              <a:t>. </a:t>
            </a:r>
            <a:r>
              <a:rPr lang="en-US" sz="2600" dirty="0" smtClean="0"/>
              <a:t>Sakulin</a:t>
            </a:r>
            <a:r>
              <a:rPr lang="ru-RU" sz="2600" dirty="0" smtClean="0"/>
              <a:t>, </a:t>
            </a:r>
            <a:r>
              <a:rPr lang="en-US" sz="2600" dirty="0" smtClean="0"/>
              <a:t>A</a:t>
            </a:r>
            <a:r>
              <a:rPr lang="ru-RU" sz="2600" dirty="0" smtClean="0"/>
              <a:t>. </a:t>
            </a:r>
            <a:r>
              <a:rPr lang="en-US" sz="2600" dirty="0" smtClean="0"/>
              <a:t>Stavinskii</a:t>
            </a:r>
            <a:r>
              <a:rPr lang="ru-RU" sz="2600" dirty="0" smtClean="0"/>
              <a:t>, </a:t>
            </a:r>
            <a:endParaRPr lang="en-US" sz="2600" dirty="0" smtClean="0"/>
          </a:p>
          <a:p>
            <a:pPr>
              <a:spcBef>
                <a:spcPts val="0"/>
              </a:spcBef>
            </a:pPr>
            <a:r>
              <a:rPr lang="en-US" sz="2600" dirty="0" smtClean="0"/>
              <a:t>I. Tyapkin, N</a:t>
            </a:r>
            <a:r>
              <a:rPr lang="ru-RU" sz="2600" dirty="0"/>
              <a:t>. </a:t>
            </a:r>
            <a:r>
              <a:rPr lang="en-US" sz="2600" dirty="0" err="1" smtClean="0"/>
              <a:t>Zhigareva</a:t>
            </a:r>
            <a:r>
              <a:rPr lang="ru-RU" sz="2600" dirty="0" smtClean="0"/>
              <a:t/>
            </a:r>
            <a:br>
              <a:rPr lang="ru-RU" sz="2600" dirty="0" smtClean="0"/>
            </a:br>
            <a:r>
              <a:rPr lang="ru-RU" sz="2800" dirty="0" smtClean="0"/>
              <a:t/>
            </a:r>
            <a:br>
              <a:rPr lang="ru-RU" sz="2800" dirty="0" smtClean="0"/>
            </a:br>
            <a:endParaRPr lang="ru-RU" sz="2800" dirty="0" smtClean="0"/>
          </a:p>
          <a:p>
            <a:endParaRPr lang="ru-RU" sz="2800" dirty="0"/>
          </a:p>
        </p:txBody>
      </p:sp>
      <p:sp>
        <p:nvSpPr>
          <p:cNvPr id="4" name="Номер слайда 3"/>
          <p:cNvSpPr>
            <a:spLocks noGrp="1"/>
          </p:cNvSpPr>
          <p:nvPr>
            <p:ph type="sldNum" sz="quarter" idx="12"/>
          </p:nvPr>
        </p:nvSpPr>
        <p:spPr/>
        <p:txBody>
          <a:bodyPr/>
          <a:lstStyle/>
          <a:p>
            <a:fld id="{A35176B4-04A8-4C9A-8D41-746B2FB98E26}" type="slidenum">
              <a:rPr lang="ru-RU" smtClean="0"/>
              <a:pPr/>
              <a:t>1</a:t>
            </a:fld>
            <a:endParaRPr lang="ru-RU"/>
          </a:p>
        </p:txBody>
      </p:sp>
      <p:sp>
        <p:nvSpPr>
          <p:cNvPr id="5" name="Дата 8"/>
          <p:cNvSpPr txBox="1">
            <a:spLocks noGrp="1"/>
          </p:cNvSpPr>
          <p:nvPr/>
        </p:nvSpPr>
        <p:spPr bwMode="auto">
          <a:xfrm>
            <a:off x="-1072" y="6529589"/>
            <a:ext cx="1546537"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ru-RU" sz="1400" b="0" i="0" u="none" strike="noStrike" kern="0" cap="none" spc="0" normalizeH="0" baseline="0" noProof="0" dirty="0" smtClean="0">
                <a:ln>
                  <a:noFill/>
                </a:ln>
                <a:solidFill>
                  <a:srgbClr val="A08366"/>
                </a:solidFill>
                <a:effectLst/>
                <a:uLnTx/>
                <a:uFillTx/>
                <a:latin typeface="Times New Roman" panose="02020603050405020304" pitchFamily="18" charset="0"/>
              </a:rPr>
              <a:t>         14.10.19</a:t>
            </a:r>
          </a:p>
        </p:txBody>
      </p:sp>
    </p:spTree>
    <p:extLst>
      <p:ext uri="{BB962C8B-B14F-4D97-AF65-F5344CB8AC3E}">
        <p14:creationId xmlns:p14="http://schemas.microsoft.com/office/powerpoint/2010/main" val="1708270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421854"/>
            <a:ext cx="10923740" cy="730541"/>
          </a:xfrm>
        </p:spPr>
        <p:txBody>
          <a:bodyPr>
            <a:normAutofit fontScale="90000"/>
          </a:bodyPr>
          <a:lstStyle/>
          <a:p>
            <a:pPr algn="ctr"/>
            <a:r>
              <a:rPr lang="en-US" sz="2800" b="1" dirty="0"/>
              <a:t>Effective mass distributions of photon pairs (pairs of clusters) </a:t>
            </a:r>
            <a:r>
              <a:rPr lang="en-US" sz="2800" b="1" dirty="0" smtClean="0"/>
              <a:t>in </a:t>
            </a:r>
            <a:r>
              <a:rPr lang="en-US" sz="2800" b="1" dirty="0"/>
              <a:t>the reaction </a:t>
            </a:r>
            <a:r>
              <a:rPr lang="en-US" sz="2800" b="1" dirty="0" smtClean="0"/>
              <a:t/>
            </a:r>
            <a:br>
              <a:rPr lang="en-US" sz="2800" b="1" dirty="0" smtClean="0"/>
            </a:br>
            <a:r>
              <a:rPr lang="en-US" sz="2800" b="1" dirty="0" smtClean="0">
                <a:solidFill>
                  <a:srgbClr val="FF0000"/>
                </a:solidFill>
              </a:rPr>
              <a:t>Kr </a:t>
            </a:r>
            <a:r>
              <a:rPr lang="en-US" sz="2800" b="1" dirty="0">
                <a:solidFill>
                  <a:srgbClr val="FF0000"/>
                </a:solidFill>
              </a:rPr>
              <a:t>(2.6 GeV / nucleon) + </a:t>
            </a:r>
            <a:r>
              <a:rPr lang="en-US" sz="2800" b="1" dirty="0" smtClean="0">
                <a:solidFill>
                  <a:srgbClr val="FF0000"/>
                </a:solidFill>
              </a:rPr>
              <a:t>Sn</a:t>
            </a:r>
            <a:endParaRPr lang="ru-RU" sz="2800" b="1" dirty="0"/>
          </a:p>
        </p:txBody>
      </p:sp>
      <p:sp>
        <p:nvSpPr>
          <p:cNvPr id="5" name="Номер слайда 4"/>
          <p:cNvSpPr>
            <a:spLocks noGrp="1"/>
          </p:cNvSpPr>
          <p:nvPr>
            <p:ph type="sldNum" sz="quarter" idx="12"/>
          </p:nvPr>
        </p:nvSpPr>
        <p:spPr/>
        <p:txBody>
          <a:bodyPr/>
          <a:lstStyle/>
          <a:p>
            <a:fld id="{A35176B4-04A8-4C9A-8D41-746B2FB98E26}" type="slidenum">
              <a:rPr lang="ru-RU" smtClean="0"/>
              <a:pPr/>
              <a:t>10</a:t>
            </a:fld>
            <a:endParaRPr lang="ru-RU"/>
          </a:p>
        </p:txBody>
      </p:sp>
      <p:pic>
        <p:nvPicPr>
          <p:cNvPr id="9" name="Содержимое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30973" y="1290418"/>
            <a:ext cx="5503457" cy="3949045"/>
          </a:xfrm>
          <a:prstGeom prst="rect">
            <a:avLst/>
          </a:prstGeom>
        </p:spPr>
      </p:pic>
      <p:sp>
        <p:nvSpPr>
          <p:cNvPr id="12" name="TextBox 11"/>
          <p:cNvSpPr txBox="1"/>
          <p:nvPr/>
        </p:nvSpPr>
        <p:spPr>
          <a:xfrm>
            <a:off x="901874" y="5446501"/>
            <a:ext cx="5523978" cy="1015663"/>
          </a:xfrm>
          <a:prstGeom prst="rect">
            <a:avLst/>
          </a:prstGeom>
          <a:noFill/>
        </p:spPr>
        <p:txBody>
          <a:bodyPr wrap="square" rtlCol="0">
            <a:spAutoFit/>
          </a:bodyPr>
          <a:lstStyle/>
          <a:p>
            <a:pPr algn="just"/>
            <a:r>
              <a:rPr lang="en-US" sz="2000" dirty="0"/>
              <a:t>Location of the </a:t>
            </a:r>
            <a:r>
              <a:rPr lang="en-US" sz="2000" dirty="0" smtClean="0"/>
              <a:t>ECAL in </a:t>
            </a:r>
            <a:r>
              <a:rPr lang="en-US" sz="2000" dirty="0"/>
              <a:t>the 55th </a:t>
            </a:r>
            <a:r>
              <a:rPr lang="en-US" sz="2000" dirty="0" smtClean="0"/>
              <a:t>run </a:t>
            </a:r>
            <a:r>
              <a:rPr lang="en-US" sz="2000" dirty="0"/>
              <a:t>of the </a:t>
            </a:r>
            <a:r>
              <a:rPr lang="en-US" sz="2000" dirty="0" err="1"/>
              <a:t>Nuclotron</a:t>
            </a:r>
            <a:r>
              <a:rPr lang="en-US" sz="2000" dirty="0"/>
              <a:t>, on a beam of Kr nuclei with an energy of 2.6 GeV per nucleon, using a tin target.</a:t>
            </a:r>
            <a:endParaRPr lang="ru-RU" sz="2000" dirty="0"/>
          </a:p>
        </p:txBody>
      </p:sp>
      <p:pic>
        <p:nvPicPr>
          <p:cNvPr id="4" name="Объект 3"/>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r="11837" b="15481"/>
          <a:stretch/>
        </p:blipFill>
        <p:spPr>
          <a:xfrm>
            <a:off x="7565001" y="1232949"/>
            <a:ext cx="3726574" cy="5114522"/>
          </a:xfrm>
        </p:spPr>
      </p:pic>
      <p:sp>
        <p:nvSpPr>
          <p:cNvPr id="7" name="Прямоугольник 6"/>
          <p:cNvSpPr/>
          <p:nvPr/>
        </p:nvSpPr>
        <p:spPr>
          <a:xfrm>
            <a:off x="2230" y="-45680"/>
            <a:ext cx="2257669" cy="400110"/>
          </a:xfrm>
          <a:prstGeom prst="rect">
            <a:avLst/>
          </a:prstGeom>
        </p:spPr>
        <p:txBody>
          <a:bodyPr wrap="none">
            <a:spAutoFit/>
          </a:bodyPr>
          <a:lstStyle/>
          <a:p>
            <a:pPr lvl="0" algn="ctr" eaLnBrk="0" fontAlgn="base" hangingPunct="0">
              <a:spcBef>
                <a:spcPct val="0"/>
              </a:spcBef>
              <a:spcAft>
                <a:spcPct val="0"/>
              </a:spcAft>
              <a:defRPr/>
            </a:pPr>
            <a:r>
              <a:rPr lang="en-US" sz="2000" i="1" u="sng" dirty="0">
                <a:solidFill>
                  <a:srgbClr val="0070C0"/>
                </a:solidFill>
                <a:effectLst>
                  <a:outerShdw blurRad="38100" dist="38100" dir="2700000" algn="tl">
                    <a:srgbClr val="000000">
                      <a:alpha val="43137"/>
                    </a:srgbClr>
                  </a:outerShdw>
                </a:effectLst>
                <a:latin typeface="Calibri Light"/>
                <a:ea typeface="+mj-ea"/>
                <a:cs typeface="+mj-cs"/>
              </a:rPr>
              <a:t>4th </a:t>
            </a:r>
            <a:r>
              <a:rPr lang="en-US" sz="2000" i="1" u="sng" dirty="0" smtClean="0">
                <a:solidFill>
                  <a:srgbClr val="0070C0"/>
                </a:solidFill>
                <a:effectLst>
                  <a:outerShdw blurRad="38100" dist="38100" dir="2700000" algn="tl">
                    <a:srgbClr val="000000">
                      <a:alpha val="43137"/>
                    </a:srgbClr>
                  </a:outerShdw>
                </a:effectLst>
                <a:latin typeface="Calibri Light"/>
              </a:rPr>
              <a:t>BM@N </a:t>
            </a:r>
            <a:r>
              <a:rPr lang="en-US" sz="2000" i="1" u="sng" dirty="0" smtClean="0">
                <a:solidFill>
                  <a:srgbClr val="0070C0"/>
                </a:solidFill>
                <a:effectLst>
                  <a:outerShdw blurRad="38100" dist="38100" dir="2700000" algn="tl">
                    <a:srgbClr val="000000">
                      <a:alpha val="43137"/>
                    </a:srgbClr>
                  </a:outerShdw>
                </a:effectLst>
                <a:latin typeface="Calibri Light"/>
                <a:ea typeface="+mj-ea"/>
                <a:cs typeface="+mj-cs"/>
              </a:rPr>
              <a:t>Meeting</a:t>
            </a:r>
            <a:endParaRPr lang="ru-RU" sz="2000" i="1" u="sng" dirty="0">
              <a:ln w="11430"/>
              <a:solidFill>
                <a:srgbClr val="0070C0"/>
              </a:solidFill>
              <a:effectLst>
                <a:outerShdw blurRad="38100" dist="38100" dir="2700000" algn="tl">
                  <a:srgbClr val="000000">
                    <a:alpha val="43137"/>
                  </a:srgbClr>
                </a:outerShdw>
              </a:effectLst>
              <a:latin typeface="Times New Roman" charset="0"/>
            </a:endParaRPr>
          </a:p>
        </p:txBody>
      </p:sp>
      <p:sp>
        <p:nvSpPr>
          <p:cNvPr id="8" name="Дата 8"/>
          <p:cNvSpPr txBox="1">
            <a:spLocks noGrp="1"/>
          </p:cNvSpPr>
          <p:nvPr/>
        </p:nvSpPr>
        <p:spPr bwMode="auto">
          <a:xfrm>
            <a:off x="-1072" y="6529589"/>
            <a:ext cx="1546537"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ru-RU" sz="1400" b="0" i="0" u="none" strike="noStrike" kern="0" cap="none" spc="0" normalizeH="0" baseline="0" noProof="0" dirty="0" smtClean="0">
                <a:ln>
                  <a:noFill/>
                </a:ln>
                <a:solidFill>
                  <a:srgbClr val="A08366"/>
                </a:solidFill>
                <a:effectLst/>
                <a:uLnTx/>
                <a:uFillTx/>
                <a:latin typeface="Times New Roman" panose="02020603050405020304" pitchFamily="18" charset="0"/>
              </a:rPr>
              <a:t>         14.10.19</a:t>
            </a:r>
          </a:p>
        </p:txBody>
      </p:sp>
      <p:sp>
        <p:nvSpPr>
          <p:cNvPr id="11" name="Нижний колонтитул 10"/>
          <p:cNvSpPr txBox="1">
            <a:spLocks noGrp="1"/>
          </p:cNvSpPr>
          <p:nvPr/>
        </p:nvSpPr>
        <p:spPr bwMode="auto">
          <a:xfrm>
            <a:off x="4832797" y="6529589"/>
            <a:ext cx="3061951" cy="34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0" algn="ctr" eaLnBrk="0" fontAlgn="base" hangingPunct="0">
              <a:spcBef>
                <a:spcPct val="50000"/>
              </a:spcBef>
              <a:spcAft>
                <a:spcPct val="0"/>
              </a:spcAft>
              <a:buClrTx/>
              <a:buSzTx/>
              <a:buNone/>
              <a:defRPr/>
            </a:pP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ECAL Group:</a:t>
            </a:r>
            <a:r>
              <a:rPr kumimoji="0" lang="en-US" altLang="ru-RU" sz="1400" kern="0" dirty="0">
                <a:solidFill>
                  <a:schemeClr val="accent2">
                    <a:lumMod val="50000"/>
                  </a:schemeClr>
                </a:solidFill>
              </a:rPr>
              <a:t> Abraamyan Kh.U. et al</a:t>
            </a:r>
            <a:r>
              <a:rPr kumimoji="0" lang="en-US" altLang="ru-RU" sz="1400" kern="0" dirty="0" smtClean="0">
                <a:solidFill>
                  <a:schemeClr val="accent2">
                    <a:lumMod val="50000"/>
                  </a:schemeClr>
                </a:solidFill>
              </a:rPr>
              <a:t>.</a:t>
            </a: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 </a:t>
            </a:r>
            <a:endParaRPr kumimoji="0" lang="en-US" altLang="ru-RU" sz="1400" b="0" i="0" u="none" strike="noStrike" kern="0" cap="none" spc="0" normalizeH="0" baseline="0" noProof="0" dirty="0" smtClean="0">
              <a:ln>
                <a:noFill/>
              </a:ln>
              <a:solidFill>
                <a:schemeClr val="accent2">
                  <a:lumMod val="50000"/>
                </a:schemeClr>
              </a:solidFill>
              <a:effectLst/>
              <a:uLnTx/>
              <a:uFillTx/>
              <a:latin typeface="Times New Roman" panose="02020603050405020304" pitchFamily="18" charset="0"/>
            </a:endParaRPr>
          </a:p>
        </p:txBody>
      </p:sp>
    </p:spTree>
    <p:extLst>
      <p:ext uri="{BB962C8B-B14F-4D97-AF65-F5344CB8AC3E}">
        <p14:creationId xmlns:p14="http://schemas.microsoft.com/office/powerpoint/2010/main" val="2044463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0070C0"/>
                </a:solidFill>
              </a:rPr>
              <a:t>The background estimation</a:t>
            </a:r>
            <a:endParaRPr lang="ru-RU" b="1" dirty="0">
              <a:solidFill>
                <a:srgbClr val="0070C0"/>
              </a:solidFill>
            </a:endParaRPr>
          </a:p>
        </p:txBody>
      </p:sp>
      <p:sp>
        <p:nvSpPr>
          <p:cNvPr id="4" name="Объект 3"/>
          <p:cNvSpPr>
            <a:spLocks noGrp="1"/>
          </p:cNvSpPr>
          <p:nvPr>
            <p:ph idx="1"/>
          </p:nvPr>
        </p:nvSpPr>
        <p:spPr/>
        <p:txBody>
          <a:bodyPr>
            <a:normAutofit/>
          </a:bodyPr>
          <a:lstStyle/>
          <a:p>
            <a:pPr marL="0" indent="0">
              <a:buNone/>
            </a:pPr>
            <a:r>
              <a:rPr lang="en-US" dirty="0"/>
              <a:t>To see a possible structure of the invariant mass spectra, a background should be subtracted. </a:t>
            </a:r>
            <a:endParaRPr lang="en-US" dirty="0" smtClean="0"/>
          </a:p>
          <a:p>
            <a:pPr marL="0" indent="0">
              <a:buNone/>
            </a:pPr>
            <a:r>
              <a:rPr lang="en-US" dirty="0" smtClean="0"/>
              <a:t>The </a:t>
            </a:r>
            <a:r>
              <a:rPr lang="en-US" dirty="0"/>
              <a:t>so-called event mixing method </a:t>
            </a:r>
            <a:r>
              <a:rPr lang="en-US" dirty="0" smtClean="0"/>
              <a:t>was </a:t>
            </a:r>
            <a:r>
              <a:rPr lang="en-US" dirty="0"/>
              <a:t>used to estimate the combinatorial background: a photon in one event from the Right </a:t>
            </a:r>
            <a:r>
              <a:rPr lang="en-US" dirty="0" smtClean="0"/>
              <a:t>arm of the Calorimeter is </a:t>
            </a:r>
            <a:r>
              <a:rPr lang="en-US" dirty="0"/>
              <a:t>combined with photon in other events </a:t>
            </a:r>
            <a:r>
              <a:rPr lang="en-US" dirty="0" smtClean="0"/>
              <a:t>from </a:t>
            </a:r>
            <a:r>
              <a:rPr lang="en-US" dirty="0"/>
              <a:t>the same arm. </a:t>
            </a:r>
            <a:endParaRPr lang="en-US" dirty="0" smtClean="0"/>
          </a:p>
          <a:p>
            <a:pPr marL="0" indent="0">
              <a:buNone/>
            </a:pPr>
            <a:r>
              <a:rPr lang="en-US" dirty="0" smtClean="0"/>
              <a:t>In </a:t>
            </a:r>
            <a:r>
              <a:rPr lang="en-US" dirty="0"/>
              <a:t>the mixing are involved events in which there are two or </a:t>
            </a:r>
            <a:r>
              <a:rPr lang="en-US" dirty="0" smtClean="0"/>
              <a:t>more photons satisfying </a:t>
            </a:r>
            <a:r>
              <a:rPr lang="en-US" dirty="0"/>
              <a:t>the criteria applied to clusters and to the pairs of</a:t>
            </a:r>
            <a:br>
              <a:rPr lang="en-US" dirty="0"/>
            </a:br>
            <a:r>
              <a:rPr lang="en-US" dirty="0"/>
              <a:t>clusters.</a:t>
            </a:r>
            <a:br>
              <a:rPr lang="en-US" dirty="0"/>
            </a:br>
            <a:endParaRPr lang="en-US" dirty="0" smtClean="0"/>
          </a:p>
          <a:p>
            <a:pPr marL="0" indent="0">
              <a:buNone/>
            </a:pPr>
            <a:endParaRPr lang="ru-RU" dirty="0" smtClean="0"/>
          </a:p>
        </p:txBody>
      </p:sp>
      <p:sp>
        <p:nvSpPr>
          <p:cNvPr id="5" name="Номер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176B4-04A8-4C9A-8D41-746B2FB98E26}"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Прямоугольник 5"/>
          <p:cNvSpPr/>
          <p:nvPr/>
        </p:nvSpPr>
        <p:spPr>
          <a:xfrm>
            <a:off x="2230" y="-45680"/>
            <a:ext cx="2257669" cy="400110"/>
          </a:xfrm>
          <a:prstGeom prst="rect">
            <a:avLst/>
          </a:prstGeom>
        </p:spPr>
        <p:txBody>
          <a:bodyPr wrap="none">
            <a:spAutoFit/>
          </a:bodyPr>
          <a:lstStyle/>
          <a:p>
            <a:pPr lvl="0" algn="ctr" eaLnBrk="0" fontAlgn="base" hangingPunct="0">
              <a:spcBef>
                <a:spcPct val="0"/>
              </a:spcBef>
              <a:spcAft>
                <a:spcPct val="0"/>
              </a:spcAft>
              <a:defRPr/>
            </a:pPr>
            <a:r>
              <a:rPr lang="en-US" sz="2000" i="1" u="sng" dirty="0">
                <a:solidFill>
                  <a:srgbClr val="0070C0"/>
                </a:solidFill>
                <a:effectLst>
                  <a:outerShdw blurRad="38100" dist="38100" dir="2700000" algn="tl">
                    <a:srgbClr val="000000">
                      <a:alpha val="43137"/>
                    </a:srgbClr>
                  </a:outerShdw>
                </a:effectLst>
                <a:latin typeface="Calibri Light"/>
                <a:ea typeface="+mj-ea"/>
                <a:cs typeface="+mj-cs"/>
              </a:rPr>
              <a:t>4th </a:t>
            </a:r>
            <a:r>
              <a:rPr lang="en-US" sz="2000" i="1" u="sng" dirty="0" smtClean="0">
                <a:solidFill>
                  <a:srgbClr val="0070C0"/>
                </a:solidFill>
                <a:effectLst>
                  <a:outerShdw blurRad="38100" dist="38100" dir="2700000" algn="tl">
                    <a:srgbClr val="000000">
                      <a:alpha val="43137"/>
                    </a:srgbClr>
                  </a:outerShdw>
                </a:effectLst>
                <a:latin typeface="Calibri Light"/>
              </a:rPr>
              <a:t>BM@N </a:t>
            </a:r>
            <a:r>
              <a:rPr lang="en-US" sz="2000" i="1" u="sng" dirty="0" smtClean="0">
                <a:solidFill>
                  <a:srgbClr val="0070C0"/>
                </a:solidFill>
                <a:effectLst>
                  <a:outerShdw blurRad="38100" dist="38100" dir="2700000" algn="tl">
                    <a:srgbClr val="000000">
                      <a:alpha val="43137"/>
                    </a:srgbClr>
                  </a:outerShdw>
                </a:effectLst>
                <a:latin typeface="Calibri Light"/>
                <a:ea typeface="+mj-ea"/>
                <a:cs typeface="+mj-cs"/>
              </a:rPr>
              <a:t>Meeting</a:t>
            </a:r>
            <a:endParaRPr lang="ru-RU" sz="2000" i="1" u="sng" dirty="0">
              <a:ln w="11430"/>
              <a:solidFill>
                <a:srgbClr val="0070C0"/>
              </a:solidFill>
              <a:effectLst>
                <a:outerShdw blurRad="38100" dist="38100" dir="2700000" algn="tl">
                  <a:srgbClr val="000000">
                    <a:alpha val="43137"/>
                  </a:srgbClr>
                </a:outerShdw>
              </a:effectLst>
              <a:latin typeface="Times New Roman" charset="0"/>
            </a:endParaRPr>
          </a:p>
        </p:txBody>
      </p:sp>
      <p:sp>
        <p:nvSpPr>
          <p:cNvPr id="7" name="Дата 8"/>
          <p:cNvSpPr txBox="1">
            <a:spLocks noGrp="1"/>
          </p:cNvSpPr>
          <p:nvPr/>
        </p:nvSpPr>
        <p:spPr bwMode="auto">
          <a:xfrm>
            <a:off x="-1072" y="6529589"/>
            <a:ext cx="1546537"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ru-RU" sz="1400" b="0" i="0" u="none" strike="noStrike" kern="0" cap="none" spc="0" normalizeH="0" baseline="0" noProof="0" dirty="0" smtClean="0">
                <a:ln>
                  <a:noFill/>
                </a:ln>
                <a:solidFill>
                  <a:srgbClr val="A08366"/>
                </a:solidFill>
                <a:effectLst/>
                <a:uLnTx/>
                <a:uFillTx/>
                <a:latin typeface="Times New Roman" panose="02020603050405020304" pitchFamily="18" charset="0"/>
              </a:rPr>
              <a:t>         14.10.19</a:t>
            </a:r>
          </a:p>
        </p:txBody>
      </p:sp>
      <p:sp>
        <p:nvSpPr>
          <p:cNvPr id="9" name="Нижний колонтитул 10"/>
          <p:cNvSpPr txBox="1">
            <a:spLocks noGrp="1"/>
          </p:cNvSpPr>
          <p:nvPr/>
        </p:nvSpPr>
        <p:spPr bwMode="auto">
          <a:xfrm>
            <a:off x="4832797" y="6529589"/>
            <a:ext cx="3061951" cy="34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0" algn="ctr" eaLnBrk="0" fontAlgn="base" hangingPunct="0">
              <a:spcBef>
                <a:spcPct val="50000"/>
              </a:spcBef>
              <a:spcAft>
                <a:spcPct val="0"/>
              </a:spcAft>
              <a:buClrTx/>
              <a:buSzTx/>
              <a:buNone/>
              <a:defRPr/>
            </a:pP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ECAL Group:</a:t>
            </a:r>
            <a:r>
              <a:rPr kumimoji="0" lang="en-US" altLang="ru-RU" sz="1400" kern="0" dirty="0">
                <a:solidFill>
                  <a:schemeClr val="accent2">
                    <a:lumMod val="50000"/>
                  </a:schemeClr>
                </a:solidFill>
              </a:rPr>
              <a:t> Abraamyan Kh.U. et al</a:t>
            </a:r>
            <a:r>
              <a:rPr kumimoji="0" lang="en-US" altLang="ru-RU" sz="1400" kern="0" dirty="0" smtClean="0">
                <a:solidFill>
                  <a:schemeClr val="accent2">
                    <a:lumMod val="50000"/>
                  </a:schemeClr>
                </a:solidFill>
              </a:rPr>
              <a:t>.</a:t>
            </a: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 </a:t>
            </a:r>
            <a:endParaRPr kumimoji="0" lang="en-US" altLang="ru-RU" sz="1400" b="0" i="0" u="none" strike="noStrike" kern="0" cap="none" spc="0" normalizeH="0" baseline="0" noProof="0" dirty="0" smtClean="0">
              <a:ln>
                <a:noFill/>
              </a:ln>
              <a:solidFill>
                <a:schemeClr val="accent2">
                  <a:lumMod val="50000"/>
                </a:schemeClr>
              </a:solidFill>
              <a:effectLst/>
              <a:uLnTx/>
              <a:uFillTx/>
              <a:latin typeface="Times New Roman" panose="02020603050405020304" pitchFamily="18" charset="0"/>
            </a:endParaRPr>
          </a:p>
        </p:txBody>
      </p:sp>
    </p:spTree>
    <p:extLst>
      <p:ext uri="{BB962C8B-B14F-4D97-AF65-F5344CB8AC3E}">
        <p14:creationId xmlns:p14="http://schemas.microsoft.com/office/powerpoint/2010/main" val="245008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A35176B4-04A8-4C9A-8D41-746B2FB98E26}" type="slidenum">
              <a:rPr lang="ru-RU" smtClean="0"/>
              <a:pPr/>
              <a:t>12</a:t>
            </a:fld>
            <a:endParaRPr lang="ru-RU"/>
          </a:p>
        </p:txBody>
      </p:sp>
      <p:sp>
        <p:nvSpPr>
          <p:cNvPr id="12" name="TextBox 11"/>
          <p:cNvSpPr txBox="1"/>
          <p:nvPr/>
        </p:nvSpPr>
        <p:spPr>
          <a:xfrm>
            <a:off x="901874" y="5311037"/>
            <a:ext cx="5523978" cy="1015663"/>
          </a:xfrm>
          <a:prstGeom prst="rect">
            <a:avLst/>
          </a:prstGeom>
          <a:noFill/>
        </p:spPr>
        <p:txBody>
          <a:bodyPr wrap="square" rtlCol="0">
            <a:spAutoFit/>
          </a:bodyPr>
          <a:lstStyle/>
          <a:p>
            <a:pPr algn="just"/>
            <a:r>
              <a:rPr lang="en-US" sz="2000" dirty="0"/>
              <a:t>Location of the ECAL in the 55th run of the Nuclotron, on a beam of Kr nuclei with an energy of 2.6 GeV per nucleon, using a </a:t>
            </a:r>
            <a:r>
              <a:rPr lang="en-US" sz="2000" dirty="0" smtClean="0"/>
              <a:t>copper </a:t>
            </a:r>
            <a:r>
              <a:rPr lang="en-US" sz="2000" dirty="0"/>
              <a:t>target.</a:t>
            </a:r>
            <a:endParaRPr lang="ru-RU" sz="2000" dirty="0"/>
          </a:p>
        </p:txBody>
      </p:sp>
      <p:pic>
        <p:nvPicPr>
          <p:cNvPr id="8" name="Содержимое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29005" y="1252841"/>
            <a:ext cx="5545468" cy="3949045"/>
          </a:xfrm>
          <a:prstGeom prst="rect">
            <a:avLst/>
          </a:prstGeom>
        </p:spPr>
      </p:pic>
      <p:pic>
        <p:nvPicPr>
          <p:cNvPr id="9" name="Объект 8" descr="Kr+Cu_50filesTr1-3_Thr15_Mgg0_0-u_Tgg5_Nmcl5-u_2-ugLg (.png"/>
          <p:cNvPicPr>
            <a:picLocks noGrp="1" noChangeAspect="1"/>
          </p:cNvPicPr>
          <p:nvPr>
            <p:ph sz="half" idx="2"/>
          </p:nvPr>
        </p:nvPicPr>
        <p:blipFill>
          <a:blip r:embed="rId3" cstate="print"/>
          <a:srcRect r="9869" b="14803"/>
          <a:stretch>
            <a:fillRect/>
          </a:stretch>
        </p:blipFill>
        <p:spPr>
          <a:xfrm>
            <a:off x="7175578" y="1165220"/>
            <a:ext cx="3875446" cy="5244439"/>
          </a:xfrm>
          <a:prstGeom prst="rect">
            <a:avLst/>
          </a:prstGeom>
        </p:spPr>
      </p:pic>
      <p:sp>
        <p:nvSpPr>
          <p:cNvPr id="10" name="Заголовок 1"/>
          <p:cNvSpPr>
            <a:spLocks noGrp="1"/>
          </p:cNvSpPr>
          <p:nvPr>
            <p:ph type="title"/>
          </p:nvPr>
        </p:nvSpPr>
        <p:spPr>
          <a:xfrm>
            <a:off x="838200" y="456028"/>
            <a:ext cx="10923740" cy="663001"/>
          </a:xfrm>
        </p:spPr>
        <p:txBody>
          <a:bodyPr>
            <a:noAutofit/>
          </a:bodyPr>
          <a:lstStyle/>
          <a:p>
            <a:pPr algn="ctr"/>
            <a:r>
              <a:rPr lang="en-US" sz="2800" b="1" dirty="0"/>
              <a:t>Effective mass distributions of photon pairs (pairs of clusters) </a:t>
            </a:r>
            <a:r>
              <a:rPr lang="en-US" sz="2800" b="1" dirty="0" smtClean="0"/>
              <a:t>in </a:t>
            </a:r>
            <a:r>
              <a:rPr lang="en-US" sz="2800" b="1" dirty="0"/>
              <a:t>the reaction </a:t>
            </a:r>
            <a:r>
              <a:rPr lang="en-US" sz="2800" b="1" dirty="0" smtClean="0"/>
              <a:t/>
            </a:r>
            <a:br>
              <a:rPr lang="en-US" sz="2800" b="1" dirty="0" smtClean="0"/>
            </a:br>
            <a:r>
              <a:rPr lang="en-US" sz="2800" b="1" dirty="0" smtClean="0">
                <a:solidFill>
                  <a:srgbClr val="FF0000"/>
                </a:solidFill>
              </a:rPr>
              <a:t>Kr </a:t>
            </a:r>
            <a:r>
              <a:rPr lang="en-US" sz="2800" b="1" dirty="0">
                <a:solidFill>
                  <a:srgbClr val="FF0000"/>
                </a:solidFill>
              </a:rPr>
              <a:t>(2.6 GeV / nucleon) + </a:t>
            </a:r>
            <a:r>
              <a:rPr lang="en-US" sz="2800" b="1" dirty="0" smtClean="0">
                <a:solidFill>
                  <a:srgbClr val="FF0000"/>
                </a:solidFill>
              </a:rPr>
              <a:t>Cu</a:t>
            </a:r>
            <a:endParaRPr lang="ru-RU" sz="2800" b="1" dirty="0"/>
          </a:p>
        </p:txBody>
      </p:sp>
      <p:sp>
        <p:nvSpPr>
          <p:cNvPr id="7" name="Прямоугольник 6"/>
          <p:cNvSpPr/>
          <p:nvPr/>
        </p:nvSpPr>
        <p:spPr>
          <a:xfrm>
            <a:off x="2230" y="-45680"/>
            <a:ext cx="2257669" cy="400110"/>
          </a:xfrm>
          <a:prstGeom prst="rect">
            <a:avLst/>
          </a:prstGeom>
        </p:spPr>
        <p:txBody>
          <a:bodyPr wrap="none">
            <a:spAutoFit/>
          </a:bodyPr>
          <a:lstStyle/>
          <a:p>
            <a:pPr lvl="0" algn="ctr" eaLnBrk="0" fontAlgn="base" hangingPunct="0">
              <a:spcBef>
                <a:spcPct val="0"/>
              </a:spcBef>
              <a:spcAft>
                <a:spcPct val="0"/>
              </a:spcAft>
              <a:defRPr/>
            </a:pPr>
            <a:r>
              <a:rPr lang="en-US" sz="2000" i="1" u="sng" dirty="0">
                <a:solidFill>
                  <a:srgbClr val="0070C0"/>
                </a:solidFill>
                <a:effectLst>
                  <a:outerShdw blurRad="38100" dist="38100" dir="2700000" algn="tl">
                    <a:srgbClr val="000000">
                      <a:alpha val="43137"/>
                    </a:srgbClr>
                  </a:outerShdw>
                </a:effectLst>
                <a:latin typeface="Calibri Light"/>
                <a:ea typeface="+mj-ea"/>
                <a:cs typeface="+mj-cs"/>
              </a:rPr>
              <a:t>4th </a:t>
            </a:r>
            <a:r>
              <a:rPr lang="en-US" sz="2000" i="1" u="sng" dirty="0" smtClean="0">
                <a:solidFill>
                  <a:srgbClr val="0070C0"/>
                </a:solidFill>
                <a:effectLst>
                  <a:outerShdw blurRad="38100" dist="38100" dir="2700000" algn="tl">
                    <a:srgbClr val="000000">
                      <a:alpha val="43137"/>
                    </a:srgbClr>
                  </a:outerShdw>
                </a:effectLst>
                <a:latin typeface="Calibri Light"/>
              </a:rPr>
              <a:t>BM@N </a:t>
            </a:r>
            <a:r>
              <a:rPr lang="en-US" sz="2000" i="1" u="sng" dirty="0" smtClean="0">
                <a:solidFill>
                  <a:srgbClr val="0070C0"/>
                </a:solidFill>
                <a:effectLst>
                  <a:outerShdw blurRad="38100" dist="38100" dir="2700000" algn="tl">
                    <a:srgbClr val="000000">
                      <a:alpha val="43137"/>
                    </a:srgbClr>
                  </a:outerShdw>
                </a:effectLst>
                <a:latin typeface="Calibri Light"/>
                <a:ea typeface="+mj-ea"/>
                <a:cs typeface="+mj-cs"/>
              </a:rPr>
              <a:t>Meeting</a:t>
            </a:r>
            <a:endParaRPr lang="ru-RU" sz="2000" i="1" u="sng" dirty="0">
              <a:ln w="11430"/>
              <a:solidFill>
                <a:srgbClr val="0070C0"/>
              </a:solidFill>
              <a:effectLst>
                <a:outerShdw blurRad="38100" dist="38100" dir="2700000" algn="tl">
                  <a:srgbClr val="000000">
                    <a:alpha val="43137"/>
                  </a:srgbClr>
                </a:outerShdw>
              </a:effectLst>
              <a:latin typeface="Times New Roman" charset="0"/>
            </a:endParaRPr>
          </a:p>
        </p:txBody>
      </p:sp>
      <p:sp>
        <p:nvSpPr>
          <p:cNvPr id="11" name="Дата 8"/>
          <p:cNvSpPr txBox="1">
            <a:spLocks noGrp="1"/>
          </p:cNvSpPr>
          <p:nvPr/>
        </p:nvSpPr>
        <p:spPr bwMode="auto">
          <a:xfrm>
            <a:off x="-1072" y="6529589"/>
            <a:ext cx="1546537"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ru-RU" sz="1400" b="0" i="0" u="none" strike="noStrike" kern="0" cap="none" spc="0" normalizeH="0" baseline="0" noProof="0" dirty="0" smtClean="0">
                <a:ln>
                  <a:noFill/>
                </a:ln>
                <a:solidFill>
                  <a:srgbClr val="A08366"/>
                </a:solidFill>
                <a:effectLst/>
                <a:uLnTx/>
                <a:uFillTx/>
                <a:latin typeface="Times New Roman" panose="02020603050405020304" pitchFamily="18" charset="0"/>
              </a:rPr>
              <a:t>         14.10.19</a:t>
            </a:r>
          </a:p>
        </p:txBody>
      </p:sp>
      <p:sp>
        <p:nvSpPr>
          <p:cNvPr id="14" name="Нижний колонтитул 10"/>
          <p:cNvSpPr txBox="1">
            <a:spLocks noGrp="1"/>
          </p:cNvSpPr>
          <p:nvPr/>
        </p:nvSpPr>
        <p:spPr bwMode="auto">
          <a:xfrm>
            <a:off x="4832797" y="6529589"/>
            <a:ext cx="3061951" cy="34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0" algn="ctr" eaLnBrk="0" fontAlgn="base" hangingPunct="0">
              <a:spcBef>
                <a:spcPct val="50000"/>
              </a:spcBef>
              <a:spcAft>
                <a:spcPct val="0"/>
              </a:spcAft>
              <a:buClrTx/>
              <a:buSzTx/>
              <a:buNone/>
              <a:defRPr/>
            </a:pP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ECAL Group:</a:t>
            </a:r>
            <a:r>
              <a:rPr kumimoji="0" lang="en-US" altLang="ru-RU" sz="1400" kern="0" dirty="0">
                <a:solidFill>
                  <a:schemeClr val="accent2">
                    <a:lumMod val="50000"/>
                  </a:schemeClr>
                </a:solidFill>
              </a:rPr>
              <a:t> Abraamyan Kh.U. et al</a:t>
            </a:r>
            <a:r>
              <a:rPr kumimoji="0" lang="en-US" altLang="ru-RU" sz="1400" kern="0" dirty="0" smtClean="0">
                <a:solidFill>
                  <a:schemeClr val="accent2">
                    <a:lumMod val="50000"/>
                  </a:schemeClr>
                </a:solidFill>
              </a:rPr>
              <a:t>.</a:t>
            </a: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 </a:t>
            </a:r>
            <a:endParaRPr kumimoji="0" lang="en-US" altLang="ru-RU" sz="1400" b="0" i="0" u="none" strike="noStrike" kern="0" cap="none" spc="0" normalizeH="0" baseline="0" noProof="0" dirty="0" smtClean="0">
              <a:ln>
                <a:noFill/>
              </a:ln>
              <a:solidFill>
                <a:schemeClr val="accent2">
                  <a:lumMod val="50000"/>
                </a:schemeClr>
              </a:solidFill>
              <a:effectLst/>
              <a:uLnTx/>
              <a:uFillTx/>
              <a:latin typeface="Times New Roman" panose="02020603050405020304" pitchFamily="18" charset="0"/>
            </a:endParaRPr>
          </a:p>
        </p:txBody>
      </p:sp>
    </p:spTree>
    <p:extLst>
      <p:ext uri="{BB962C8B-B14F-4D97-AF65-F5344CB8AC3E}">
        <p14:creationId xmlns:p14="http://schemas.microsoft.com/office/powerpoint/2010/main" val="3745962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2188" y="774700"/>
            <a:ext cx="4265612" cy="400222"/>
          </a:xfrm>
        </p:spPr>
        <p:txBody>
          <a:bodyPr>
            <a:noAutofit/>
          </a:bodyPr>
          <a:lstStyle/>
          <a:p>
            <a:pPr algn="ctr"/>
            <a:r>
              <a:rPr lang="en-US" sz="2800" b="1" u="sng" dirty="0" smtClean="0"/>
              <a:t>The Background </a:t>
            </a:r>
            <a:r>
              <a:rPr lang="en-US" sz="2800" b="1" u="sng" dirty="0"/>
              <a:t>suppression</a:t>
            </a:r>
            <a:endParaRPr lang="ru-RU" sz="2800" b="1" u="sng" dirty="0"/>
          </a:p>
        </p:txBody>
      </p:sp>
      <p:pic>
        <p:nvPicPr>
          <p:cNvPr id="13" name="Содержимое 12"/>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0028" b="15293"/>
          <a:stretch/>
        </p:blipFill>
        <p:spPr bwMode="auto">
          <a:xfrm>
            <a:off x="5876267" y="774064"/>
            <a:ext cx="4130887" cy="5567787"/>
          </a:xfrm>
          <a:prstGeom prst="rect">
            <a:avLst/>
          </a:prstGeom>
          <a:ln>
            <a:noFill/>
          </a:ln>
          <a:extLst>
            <a:ext uri="{53640926-AAD7-44D8-BBD7-CCE9431645EC}">
              <a14:shadowObscured xmlns:a14="http://schemas.microsoft.com/office/drawing/2010/main"/>
            </a:ext>
          </a:extLst>
        </p:spPr>
      </p:pic>
      <p:sp>
        <p:nvSpPr>
          <p:cNvPr id="3" name="Текст 2"/>
          <p:cNvSpPr>
            <a:spLocks noGrp="1"/>
          </p:cNvSpPr>
          <p:nvPr>
            <p:ph type="body" sz="half" idx="2"/>
          </p:nvPr>
        </p:nvSpPr>
        <p:spPr>
          <a:xfrm>
            <a:off x="992188" y="2057400"/>
            <a:ext cx="3932237" cy="3811588"/>
          </a:xfrm>
        </p:spPr>
        <p:txBody>
          <a:bodyPr/>
          <a:lstStyle/>
          <a:p>
            <a:endParaRPr lang="en-US" dirty="0" smtClean="0"/>
          </a:p>
          <a:p>
            <a:endParaRPr lang="en-US" dirty="0" smtClean="0"/>
          </a:p>
          <a:p>
            <a:r>
              <a:rPr lang="en-US" sz="2800" dirty="0" smtClean="0"/>
              <a:t> </a:t>
            </a:r>
            <a:r>
              <a:rPr lang="ru-RU" sz="2800" dirty="0" smtClean="0"/>
              <a:t>Θ</a:t>
            </a:r>
            <a:r>
              <a:rPr lang="el-GR" sz="2800" dirty="0" smtClean="0"/>
              <a:t>γγ</a:t>
            </a:r>
            <a:r>
              <a:rPr lang="en-US" sz="2800" dirty="0" smtClean="0"/>
              <a:t> &lt; 16</a:t>
            </a:r>
            <a:r>
              <a:rPr lang="el-GR" sz="2800" dirty="0" smtClean="0"/>
              <a:t>⁰</a:t>
            </a:r>
            <a:r>
              <a:rPr lang="en-US" sz="2800" dirty="0" smtClean="0"/>
              <a:t>  =&gt; E</a:t>
            </a:r>
            <a:r>
              <a:rPr lang="el-GR" sz="2800" dirty="0" smtClean="0"/>
              <a:t>π</a:t>
            </a:r>
            <a:r>
              <a:rPr lang="en-US" sz="2800" dirty="0" smtClean="0"/>
              <a:t> &gt; 1 GeV</a:t>
            </a:r>
            <a:endParaRPr lang="ru-RU" sz="2800" dirty="0"/>
          </a:p>
        </p:txBody>
      </p:sp>
      <p:sp>
        <p:nvSpPr>
          <p:cNvPr id="5" name="Номер слайда 4"/>
          <p:cNvSpPr>
            <a:spLocks noGrp="1"/>
          </p:cNvSpPr>
          <p:nvPr>
            <p:ph type="sldNum" sz="quarter" idx="12"/>
          </p:nvPr>
        </p:nvSpPr>
        <p:spPr/>
        <p:txBody>
          <a:bodyPr/>
          <a:lstStyle/>
          <a:p>
            <a:fld id="{A35176B4-04A8-4C9A-8D41-746B2FB98E26}" type="slidenum">
              <a:rPr lang="ru-RU" smtClean="0"/>
              <a:pPr/>
              <a:t>13</a:t>
            </a:fld>
            <a:endParaRPr lang="ru-RU"/>
          </a:p>
        </p:txBody>
      </p:sp>
      <p:sp>
        <p:nvSpPr>
          <p:cNvPr id="6" name="Прямоугольник 5"/>
          <p:cNvSpPr/>
          <p:nvPr/>
        </p:nvSpPr>
        <p:spPr>
          <a:xfrm>
            <a:off x="2230" y="-45680"/>
            <a:ext cx="2257669" cy="400110"/>
          </a:xfrm>
          <a:prstGeom prst="rect">
            <a:avLst/>
          </a:prstGeom>
        </p:spPr>
        <p:txBody>
          <a:bodyPr wrap="none">
            <a:spAutoFit/>
          </a:bodyPr>
          <a:lstStyle/>
          <a:p>
            <a:pPr lvl="0" algn="ctr" eaLnBrk="0" fontAlgn="base" hangingPunct="0">
              <a:spcBef>
                <a:spcPct val="0"/>
              </a:spcBef>
              <a:spcAft>
                <a:spcPct val="0"/>
              </a:spcAft>
              <a:defRPr/>
            </a:pPr>
            <a:r>
              <a:rPr lang="en-US" sz="2000" i="1" u="sng" dirty="0">
                <a:solidFill>
                  <a:srgbClr val="0070C0"/>
                </a:solidFill>
                <a:effectLst>
                  <a:outerShdw blurRad="38100" dist="38100" dir="2700000" algn="tl">
                    <a:srgbClr val="000000">
                      <a:alpha val="43137"/>
                    </a:srgbClr>
                  </a:outerShdw>
                </a:effectLst>
                <a:latin typeface="Calibri Light"/>
                <a:ea typeface="+mj-ea"/>
                <a:cs typeface="+mj-cs"/>
              </a:rPr>
              <a:t>4th </a:t>
            </a:r>
            <a:r>
              <a:rPr lang="en-US" sz="2000" i="1" u="sng" dirty="0" smtClean="0">
                <a:solidFill>
                  <a:srgbClr val="0070C0"/>
                </a:solidFill>
                <a:effectLst>
                  <a:outerShdw blurRad="38100" dist="38100" dir="2700000" algn="tl">
                    <a:srgbClr val="000000">
                      <a:alpha val="43137"/>
                    </a:srgbClr>
                  </a:outerShdw>
                </a:effectLst>
                <a:latin typeface="Calibri Light"/>
              </a:rPr>
              <a:t>BM@N </a:t>
            </a:r>
            <a:r>
              <a:rPr lang="en-US" sz="2000" i="1" u="sng" dirty="0" smtClean="0">
                <a:solidFill>
                  <a:srgbClr val="0070C0"/>
                </a:solidFill>
                <a:effectLst>
                  <a:outerShdw blurRad="38100" dist="38100" dir="2700000" algn="tl">
                    <a:srgbClr val="000000">
                      <a:alpha val="43137"/>
                    </a:srgbClr>
                  </a:outerShdw>
                </a:effectLst>
                <a:latin typeface="Calibri Light"/>
                <a:ea typeface="+mj-ea"/>
                <a:cs typeface="+mj-cs"/>
              </a:rPr>
              <a:t>Meeting</a:t>
            </a:r>
            <a:endParaRPr lang="ru-RU" sz="2000" i="1" u="sng" dirty="0">
              <a:ln w="11430"/>
              <a:solidFill>
                <a:srgbClr val="0070C0"/>
              </a:solidFill>
              <a:effectLst>
                <a:outerShdw blurRad="38100" dist="38100" dir="2700000" algn="tl">
                  <a:srgbClr val="000000">
                    <a:alpha val="43137"/>
                  </a:srgbClr>
                </a:outerShdw>
              </a:effectLst>
              <a:latin typeface="Times New Roman" charset="0"/>
            </a:endParaRPr>
          </a:p>
        </p:txBody>
      </p:sp>
      <p:sp>
        <p:nvSpPr>
          <p:cNvPr id="7" name="Дата 8"/>
          <p:cNvSpPr txBox="1">
            <a:spLocks noGrp="1"/>
          </p:cNvSpPr>
          <p:nvPr/>
        </p:nvSpPr>
        <p:spPr bwMode="auto">
          <a:xfrm>
            <a:off x="-1072" y="6529589"/>
            <a:ext cx="1546537"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ru-RU" sz="1400" b="0" i="0" u="none" strike="noStrike" kern="0" cap="none" spc="0" normalizeH="0" baseline="0" noProof="0" dirty="0" smtClean="0">
                <a:ln>
                  <a:noFill/>
                </a:ln>
                <a:solidFill>
                  <a:srgbClr val="A08366"/>
                </a:solidFill>
                <a:effectLst/>
                <a:uLnTx/>
                <a:uFillTx/>
                <a:latin typeface="Times New Roman" panose="02020603050405020304" pitchFamily="18" charset="0"/>
              </a:rPr>
              <a:t>         14.10.19</a:t>
            </a:r>
          </a:p>
        </p:txBody>
      </p:sp>
      <p:sp>
        <p:nvSpPr>
          <p:cNvPr id="9" name="Нижний колонтитул 10"/>
          <p:cNvSpPr txBox="1">
            <a:spLocks noGrp="1"/>
          </p:cNvSpPr>
          <p:nvPr/>
        </p:nvSpPr>
        <p:spPr bwMode="auto">
          <a:xfrm>
            <a:off x="4832797" y="6529589"/>
            <a:ext cx="3061951" cy="34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0" algn="ctr" eaLnBrk="0" fontAlgn="base" hangingPunct="0">
              <a:spcBef>
                <a:spcPct val="50000"/>
              </a:spcBef>
              <a:spcAft>
                <a:spcPct val="0"/>
              </a:spcAft>
              <a:buClrTx/>
              <a:buSzTx/>
              <a:buNone/>
              <a:defRPr/>
            </a:pP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ECAL Group:</a:t>
            </a:r>
            <a:r>
              <a:rPr kumimoji="0" lang="en-US" altLang="ru-RU" sz="1400" kern="0" dirty="0">
                <a:solidFill>
                  <a:schemeClr val="accent2">
                    <a:lumMod val="50000"/>
                  </a:schemeClr>
                </a:solidFill>
              </a:rPr>
              <a:t> Abraamyan Kh.U. et al</a:t>
            </a:r>
            <a:r>
              <a:rPr kumimoji="0" lang="en-US" altLang="ru-RU" sz="1400" kern="0" dirty="0" smtClean="0">
                <a:solidFill>
                  <a:schemeClr val="accent2">
                    <a:lumMod val="50000"/>
                  </a:schemeClr>
                </a:solidFill>
              </a:rPr>
              <a:t>.</a:t>
            </a: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 </a:t>
            </a:r>
            <a:endParaRPr kumimoji="0" lang="en-US" altLang="ru-RU" sz="1400" b="0" i="0" u="none" strike="noStrike" kern="0" cap="none" spc="0" normalizeH="0" baseline="0" noProof="0" dirty="0" smtClean="0">
              <a:ln>
                <a:noFill/>
              </a:ln>
              <a:solidFill>
                <a:schemeClr val="accent2">
                  <a:lumMod val="50000"/>
                </a:schemeClr>
              </a:solidFill>
              <a:effectLst/>
              <a:uLnTx/>
              <a:uFillTx/>
              <a:latin typeface="Times New Roman" panose="02020603050405020304" pitchFamily="18" charset="0"/>
            </a:endParaRPr>
          </a:p>
        </p:txBody>
      </p:sp>
    </p:spTree>
    <p:extLst>
      <p:ext uri="{BB962C8B-B14F-4D97-AF65-F5344CB8AC3E}">
        <p14:creationId xmlns:p14="http://schemas.microsoft.com/office/powerpoint/2010/main" val="448854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7"/>
          <p:cNvPicPr/>
          <p:nvPr/>
        </p:nvPicPr>
        <p:blipFill>
          <a:blip r:embed="rId3"/>
          <a:stretch/>
        </p:blipFill>
        <p:spPr>
          <a:xfrm>
            <a:off x="5904338" y="1788709"/>
            <a:ext cx="4762596" cy="3173758"/>
          </a:xfrm>
          <a:prstGeom prst="rect">
            <a:avLst/>
          </a:prstGeom>
          <a:ln>
            <a:noFill/>
          </a:ln>
        </p:spPr>
      </p:pic>
      <p:pic>
        <p:nvPicPr>
          <p:cNvPr id="90" name="Picture 9"/>
          <p:cNvPicPr/>
          <p:nvPr/>
        </p:nvPicPr>
        <p:blipFill>
          <a:blip r:embed="rId4"/>
          <a:stretch/>
        </p:blipFill>
        <p:spPr>
          <a:xfrm>
            <a:off x="1653175" y="4837384"/>
            <a:ext cx="4901068" cy="761924"/>
          </a:xfrm>
          <a:prstGeom prst="rect">
            <a:avLst/>
          </a:prstGeom>
          <a:ln w="9360">
            <a:solidFill>
              <a:srgbClr val="0000FF"/>
            </a:solidFill>
            <a:miter/>
          </a:ln>
        </p:spPr>
      </p:pic>
      <p:pic>
        <p:nvPicPr>
          <p:cNvPr id="91" name="Picture 10"/>
          <p:cNvPicPr/>
          <p:nvPr/>
        </p:nvPicPr>
        <p:blipFill>
          <a:blip r:embed="rId5"/>
          <a:stretch/>
        </p:blipFill>
        <p:spPr>
          <a:xfrm>
            <a:off x="1653175" y="2998708"/>
            <a:ext cx="4112038" cy="754086"/>
          </a:xfrm>
          <a:prstGeom prst="rect">
            <a:avLst/>
          </a:prstGeom>
          <a:ln w="9360">
            <a:solidFill>
              <a:srgbClr val="FF0000"/>
            </a:solidFill>
            <a:miter/>
          </a:ln>
        </p:spPr>
      </p:pic>
      <p:sp>
        <p:nvSpPr>
          <p:cNvPr id="92" name="CustomShape 1"/>
          <p:cNvSpPr/>
          <p:nvPr/>
        </p:nvSpPr>
        <p:spPr>
          <a:xfrm>
            <a:off x="1648603" y="5550975"/>
            <a:ext cx="4905640" cy="455257"/>
          </a:xfrm>
          <a:prstGeom prst="rect">
            <a:avLst/>
          </a:prstGeom>
          <a:noFill/>
          <a:ln>
            <a:noFill/>
          </a:ln>
        </p:spPr>
        <p:style>
          <a:lnRef idx="0">
            <a:scrgbClr r="0" g="0" b="0"/>
          </a:lnRef>
          <a:fillRef idx="0">
            <a:scrgbClr r="0" g="0" b="0"/>
          </a:fillRef>
          <a:effectRef idx="0">
            <a:scrgbClr r="0" g="0" b="0"/>
          </a:effectRef>
          <a:fontRef idx="minor"/>
        </p:style>
        <p:txBody>
          <a:bodyPr lIns="91444" tIns="45722" rIns="91444" bIns="45722" anchor="ctr">
            <a:spAutoFit/>
          </a:bodyPr>
          <a:lstStyle/>
          <a:p>
            <a:pPr algn="ctr" defTabSz="829544"/>
            <a:r>
              <a:rPr lang="ru-RU" sz="1179" spc="-1">
                <a:solidFill>
                  <a:srgbClr val="000000"/>
                </a:solidFill>
                <a:latin typeface="Arial"/>
                <a:ea typeface="Arial"/>
              </a:rPr>
              <a:t>Adrian Bevan, Fergus Wilson, “AFit User Guide”, </a:t>
            </a:r>
            <a:endParaRPr lang="ru-RU" sz="1179" spc="-1">
              <a:solidFill>
                <a:prstClr val="black"/>
              </a:solidFill>
              <a:latin typeface="Arial"/>
            </a:endParaRPr>
          </a:p>
          <a:p>
            <a:pPr algn="ctr" defTabSz="829544"/>
            <a:r>
              <a:rPr lang="ru-RU" sz="1179" spc="-1">
                <a:solidFill>
                  <a:srgbClr val="000000"/>
                </a:solidFill>
                <a:latin typeface="Arial"/>
                <a:ea typeface="Arial"/>
              </a:rPr>
              <a:t>http://pprc.qmul.ac.uk/~bevan/afit/afit.pdf</a:t>
            </a:r>
            <a:endParaRPr lang="ru-RU" sz="1179" spc="-1">
              <a:solidFill>
                <a:prstClr val="black"/>
              </a:solidFill>
              <a:latin typeface="Arial"/>
            </a:endParaRPr>
          </a:p>
        </p:txBody>
      </p:sp>
      <p:sp>
        <p:nvSpPr>
          <p:cNvPr id="93" name="CustomShape 2"/>
          <p:cNvSpPr/>
          <p:nvPr/>
        </p:nvSpPr>
        <p:spPr>
          <a:xfrm>
            <a:off x="1523521" y="3779902"/>
            <a:ext cx="4076766" cy="455257"/>
          </a:xfrm>
          <a:prstGeom prst="rect">
            <a:avLst/>
          </a:prstGeom>
          <a:noFill/>
          <a:ln>
            <a:noFill/>
          </a:ln>
        </p:spPr>
        <p:style>
          <a:lnRef idx="0">
            <a:scrgbClr r="0" g="0" b="0"/>
          </a:lnRef>
          <a:fillRef idx="0">
            <a:scrgbClr r="0" g="0" b="0"/>
          </a:fillRef>
          <a:effectRef idx="0">
            <a:scrgbClr r="0" g="0" b="0"/>
          </a:effectRef>
          <a:fontRef idx="minor"/>
        </p:style>
        <p:txBody>
          <a:bodyPr lIns="91444" tIns="45722" rIns="91444" bIns="45722" anchor="ctr">
            <a:spAutoFit/>
          </a:bodyPr>
          <a:lstStyle/>
          <a:p>
            <a:pPr marL="311242" indent="-309609" algn="ctr" defTabSz="829544">
              <a:buClr>
                <a:srgbClr val="000000"/>
              </a:buClr>
              <a:buFont typeface="Arial"/>
              <a:buAutoNum type="alphaUcPeriod"/>
            </a:pPr>
            <a:r>
              <a:rPr lang="ru-RU" sz="1179" spc="-1">
                <a:solidFill>
                  <a:srgbClr val="000000"/>
                </a:solidFill>
                <a:latin typeface="Arial"/>
                <a:ea typeface="Arial"/>
              </a:rPr>
              <a:t>A. Voronov, “ Theory of automatic control”, </a:t>
            </a:r>
            <a:endParaRPr lang="ru-RU" sz="1179" spc="-1">
              <a:solidFill>
                <a:prstClr val="black"/>
              </a:solidFill>
              <a:latin typeface="Arial"/>
            </a:endParaRPr>
          </a:p>
          <a:p>
            <a:pPr marL="311242" indent="-309609" algn="ctr" defTabSz="829544">
              <a:buClr>
                <a:srgbClr val="000000"/>
              </a:buClr>
              <a:buFont typeface="Arial"/>
              <a:buAutoNum type="alphaUcPeriod"/>
            </a:pPr>
            <a:r>
              <a:rPr lang="ru-RU" sz="1179" spc="-1">
                <a:solidFill>
                  <a:srgbClr val="000000"/>
                </a:solidFill>
                <a:latin typeface="Arial"/>
                <a:ea typeface="Arial"/>
              </a:rPr>
              <a:t>http://edu.alnam.ru/book_v_tau1.php?id=26</a:t>
            </a:r>
            <a:endParaRPr lang="ru-RU" sz="1179" spc="-1">
              <a:solidFill>
                <a:prstClr val="black"/>
              </a:solidFill>
              <a:latin typeface="Arial"/>
            </a:endParaRPr>
          </a:p>
        </p:txBody>
      </p:sp>
      <p:sp>
        <p:nvSpPr>
          <p:cNvPr id="94" name="CustomShape 3"/>
          <p:cNvSpPr/>
          <p:nvPr/>
        </p:nvSpPr>
        <p:spPr>
          <a:xfrm>
            <a:off x="7143730" y="1999684"/>
            <a:ext cx="608102" cy="371516"/>
          </a:xfrm>
          <a:prstGeom prst="rect">
            <a:avLst/>
          </a:prstGeom>
          <a:noFill/>
          <a:ln>
            <a:noFill/>
          </a:ln>
        </p:spPr>
        <p:style>
          <a:lnRef idx="0">
            <a:scrgbClr r="0" g="0" b="0"/>
          </a:lnRef>
          <a:fillRef idx="0">
            <a:scrgbClr r="0" g="0" b="0"/>
          </a:fillRef>
          <a:effectRef idx="0">
            <a:scrgbClr r="0" g="0" b="0"/>
          </a:effectRef>
          <a:fontRef idx="minor"/>
        </p:style>
        <p:txBody>
          <a:bodyPr lIns="91444" tIns="45722" rIns="91444" bIns="45722">
            <a:spAutoFit/>
          </a:bodyPr>
          <a:lstStyle/>
          <a:p>
            <a:pPr defTabSz="829544"/>
            <a:r>
              <a:rPr lang="ru-RU" sz="1814" b="1" spc="-1">
                <a:solidFill>
                  <a:srgbClr val="000000"/>
                </a:solidFill>
                <a:latin typeface="Arial"/>
                <a:ea typeface="Arial"/>
              </a:rPr>
              <a:t>T</a:t>
            </a:r>
            <a:r>
              <a:rPr lang="ru-RU" sz="1814" b="1" spc="-1" baseline="-25000">
                <a:solidFill>
                  <a:srgbClr val="000000"/>
                </a:solidFill>
                <a:latin typeface="Arial"/>
                <a:ea typeface="Arial"/>
              </a:rPr>
              <a:t>0</a:t>
            </a:r>
            <a:endParaRPr lang="ru-RU" sz="1814" spc="-1">
              <a:solidFill>
                <a:prstClr val="black"/>
              </a:solidFill>
              <a:latin typeface="Arial"/>
            </a:endParaRPr>
          </a:p>
        </p:txBody>
      </p:sp>
      <p:sp>
        <p:nvSpPr>
          <p:cNvPr id="95" name="CustomShape 4"/>
          <p:cNvSpPr/>
          <p:nvPr/>
        </p:nvSpPr>
        <p:spPr>
          <a:xfrm>
            <a:off x="7736156" y="4048028"/>
            <a:ext cx="608102" cy="371516"/>
          </a:xfrm>
          <a:prstGeom prst="rect">
            <a:avLst/>
          </a:prstGeom>
          <a:noFill/>
          <a:ln>
            <a:noFill/>
          </a:ln>
        </p:spPr>
        <p:style>
          <a:lnRef idx="0">
            <a:scrgbClr r="0" g="0" b="0"/>
          </a:lnRef>
          <a:fillRef idx="0">
            <a:scrgbClr r="0" g="0" b="0"/>
          </a:fillRef>
          <a:effectRef idx="0">
            <a:scrgbClr r="0" g="0" b="0"/>
          </a:effectRef>
          <a:fontRef idx="minor"/>
        </p:style>
        <p:txBody>
          <a:bodyPr lIns="91444" tIns="45722" rIns="91444" bIns="45722">
            <a:spAutoFit/>
          </a:bodyPr>
          <a:lstStyle/>
          <a:p>
            <a:pPr defTabSz="829544"/>
            <a:r>
              <a:rPr lang="ru-RU" sz="1814" b="1" spc="-1">
                <a:solidFill>
                  <a:srgbClr val="000000"/>
                </a:solidFill>
                <a:latin typeface="Arial"/>
                <a:ea typeface="Arial"/>
              </a:rPr>
              <a:t>T</a:t>
            </a:r>
            <a:r>
              <a:rPr lang="ru-RU" sz="1814" b="1" spc="-1" baseline="-25000">
                <a:solidFill>
                  <a:srgbClr val="000000"/>
                </a:solidFill>
                <a:latin typeface="Arial"/>
                <a:ea typeface="Arial"/>
              </a:rPr>
              <a:t>P</a:t>
            </a:r>
            <a:endParaRPr lang="ru-RU" sz="1814" spc="-1">
              <a:solidFill>
                <a:prstClr val="black"/>
              </a:solidFill>
              <a:latin typeface="Arial"/>
            </a:endParaRPr>
          </a:p>
        </p:txBody>
      </p:sp>
      <p:sp>
        <p:nvSpPr>
          <p:cNvPr id="96" name="CustomShape 5"/>
          <p:cNvSpPr/>
          <p:nvPr/>
        </p:nvSpPr>
        <p:spPr>
          <a:xfrm>
            <a:off x="1768460" y="695627"/>
            <a:ext cx="8489589" cy="866758"/>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defTabSz="829544">
              <a:lnSpc>
                <a:spcPct val="90000"/>
              </a:lnSpc>
            </a:pPr>
            <a:r>
              <a:rPr lang="ru-RU" sz="3992" b="1" spc="-1">
                <a:solidFill>
                  <a:srgbClr val="FFFFFF"/>
                </a:solidFill>
                <a:latin typeface="Times New Roman"/>
                <a:ea typeface="Times New Roman"/>
              </a:rPr>
              <a:t>Time analysis of the signals</a:t>
            </a:r>
            <a:endParaRPr lang="ru-RU" sz="3992" spc="-1">
              <a:solidFill>
                <a:prstClr val="black"/>
              </a:solidFill>
              <a:latin typeface="Arial"/>
            </a:endParaRPr>
          </a:p>
        </p:txBody>
      </p:sp>
      <p:sp>
        <p:nvSpPr>
          <p:cNvPr id="97" name="CustomShape 6"/>
          <p:cNvSpPr/>
          <p:nvPr/>
        </p:nvSpPr>
        <p:spPr>
          <a:xfrm>
            <a:off x="10017682" y="6342290"/>
            <a:ext cx="477795" cy="335403"/>
          </a:xfrm>
          <a:prstGeom prst="rect">
            <a:avLst/>
          </a:prstGeom>
          <a:noFill/>
          <a:ln>
            <a:noFill/>
          </a:ln>
        </p:spPr>
        <p:style>
          <a:lnRef idx="0">
            <a:scrgbClr r="0" g="0" b="0"/>
          </a:lnRef>
          <a:fillRef idx="0">
            <a:scrgbClr r="0" g="0" b="0"/>
          </a:fillRef>
          <a:effectRef idx="0">
            <a:scrgbClr r="0" g="0" b="0"/>
          </a:effectRef>
          <a:fontRef idx="minor"/>
        </p:style>
        <p:txBody>
          <a:bodyPr lIns="81646" tIns="42456" rIns="81646" bIns="42456">
            <a:noAutofit/>
          </a:bodyPr>
          <a:lstStyle/>
          <a:p>
            <a:pPr defTabSz="829544"/>
            <a:r>
              <a:rPr lang="ru-RU" sz="1633" spc="-1">
                <a:solidFill>
                  <a:srgbClr val="FFFFFF"/>
                </a:solidFill>
                <a:latin typeface="Arial"/>
                <a:ea typeface="Arial"/>
              </a:rPr>
              <a:t>9</a:t>
            </a:r>
            <a:endParaRPr lang="ru-RU" sz="1633" spc="-1">
              <a:solidFill>
                <a:prstClr val="black"/>
              </a:solidFill>
              <a:latin typeface="Arial"/>
            </a:endParaRPr>
          </a:p>
        </p:txBody>
      </p:sp>
      <p:sp>
        <p:nvSpPr>
          <p:cNvPr id="11" name="Прямоугольник 10"/>
          <p:cNvSpPr/>
          <p:nvPr/>
        </p:nvSpPr>
        <p:spPr>
          <a:xfrm>
            <a:off x="2230" y="-45680"/>
            <a:ext cx="2257669" cy="400110"/>
          </a:xfrm>
          <a:prstGeom prst="rect">
            <a:avLst/>
          </a:prstGeom>
        </p:spPr>
        <p:txBody>
          <a:bodyPr wrap="none">
            <a:spAutoFit/>
          </a:bodyPr>
          <a:lstStyle/>
          <a:p>
            <a:pPr lvl="0" algn="ctr" eaLnBrk="0" fontAlgn="base" hangingPunct="0">
              <a:spcBef>
                <a:spcPct val="0"/>
              </a:spcBef>
              <a:spcAft>
                <a:spcPct val="0"/>
              </a:spcAft>
              <a:defRPr/>
            </a:pPr>
            <a:r>
              <a:rPr lang="en-US" sz="2000" i="1" u="sng" dirty="0">
                <a:solidFill>
                  <a:srgbClr val="0070C0"/>
                </a:solidFill>
                <a:effectLst>
                  <a:outerShdw blurRad="38100" dist="38100" dir="2700000" algn="tl">
                    <a:srgbClr val="000000">
                      <a:alpha val="43137"/>
                    </a:srgbClr>
                  </a:outerShdw>
                </a:effectLst>
                <a:latin typeface="Calibri Light"/>
                <a:ea typeface="+mj-ea"/>
                <a:cs typeface="+mj-cs"/>
              </a:rPr>
              <a:t>4th </a:t>
            </a:r>
            <a:r>
              <a:rPr lang="en-US" sz="2000" i="1" u="sng" dirty="0" smtClean="0">
                <a:solidFill>
                  <a:srgbClr val="0070C0"/>
                </a:solidFill>
                <a:effectLst>
                  <a:outerShdw blurRad="38100" dist="38100" dir="2700000" algn="tl">
                    <a:srgbClr val="000000">
                      <a:alpha val="43137"/>
                    </a:srgbClr>
                  </a:outerShdw>
                </a:effectLst>
                <a:latin typeface="Calibri Light"/>
              </a:rPr>
              <a:t>BM@N </a:t>
            </a:r>
            <a:r>
              <a:rPr lang="en-US" sz="2000" i="1" u="sng" dirty="0" smtClean="0">
                <a:solidFill>
                  <a:srgbClr val="0070C0"/>
                </a:solidFill>
                <a:effectLst>
                  <a:outerShdw blurRad="38100" dist="38100" dir="2700000" algn="tl">
                    <a:srgbClr val="000000">
                      <a:alpha val="43137"/>
                    </a:srgbClr>
                  </a:outerShdw>
                </a:effectLst>
                <a:latin typeface="Calibri Light"/>
                <a:ea typeface="+mj-ea"/>
                <a:cs typeface="+mj-cs"/>
              </a:rPr>
              <a:t>Meeting</a:t>
            </a:r>
            <a:endParaRPr lang="ru-RU" sz="2000" i="1" u="sng" dirty="0">
              <a:ln w="11430"/>
              <a:solidFill>
                <a:srgbClr val="0070C0"/>
              </a:solidFill>
              <a:effectLst>
                <a:outerShdw blurRad="38100" dist="38100" dir="2700000" algn="tl">
                  <a:srgbClr val="000000">
                    <a:alpha val="43137"/>
                  </a:srgbClr>
                </a:outerShdw>
              </a:effectLst>
              <a:latin typeface="Times New Roman" charset="0"/>
            </a:endParaRPr>
          </a:p>
        </p:txBody>
      </p:sp>
      <p:sp>
        <p:nvSpPr>
          <p:cNvPr id="12" name="Дата 8"/>
          <p:cNvSpPr txBox="1">
            <a:spLocks noGrp="1"/>
          </p:cNvSpPr>
          <p:nvPr/>
        </p:nvSpPr>
        <p:spPr bwMode="auto">
          <a:xfrm>
            <a:off x="-1072" y="6529589"/>
            <a:ext cx="1546537"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ru-RU" sz="1400" b="0" i="0" u="none" strike="noStrike" kern="0" cap="none" spc="0" normalizeH="0" baseline="0" noProof="0" dirty="0" smtClean="0">
                <a:ln>
                  <a:noFill/>
                </a:ln>
                <a:solidFill>
                  <a:srgbClr val="A08366"/>
                </a:solidFill>
                <a:effectLst/>
                <a:uLnTx/>
                <a:uFillTx/>
                <a:latin typeface="Times New Roman" panose="02020603050405020304" pitchFamily="18" charset="0"/>
              </a:rPr>
              <a:t>         14.10.19</a:t>
            </a:r>
          </a:p>
        </p:txBody>
      </p:sp>
      <p:sp>
        <p:nvSpPr>
          <p:cNvPr id="14" name="Нижний колонтитул 10"/>
          <p:cNvSpPr txBox="1">
            <a:spLocks noGrp="1"/>
          </p:cNvSpPr>
          <p:nvPr/>
        </p:nvSpPr>
        <p:spPr bwMode="auto">
          <a:xfrm>
            <a:off x="4832797" y="6529589"/>
            <a:ext cx="3061951" cy="34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0" algn="ctr" eaLnBrk="0" fontAlgn="base" hangingPunct="0">
              <a:spcBef>
                <a:spcPct val="50000"/>
              </a:spcBef>
              <a:spcAft>
                <a:spcPct val="0"/>
              </a:spcAft>
              <a:buClrTx/>
              <a:buSzTx/>
              <a:buNone/>
              <a:defRPr/>
            </a:pPr>
            <a:r>
              <a:rPr kumimoji="0" lang="en-US" altLang="ru-RU" sz="1400" b="0" i="0" u="none" strike="noStrike" kern="0" cap="none" spc="0" normalizeH="0" noProof="0" dirty="0" smtClean="0">
                <a:ln>
                  <a:noFill/>
                </a:ln>
                <a:solidFill>
                  <a:schemeClr val="accent1">
                    <a:lumMod val="60000"/>
                    <a:lumOff val="40000"/>
                  </a:schemeClr>
                </a:solidFill>
                <a:effectLst/>
                <a:uLnTx/>
                <a:uFillTx/>
                <a:latin typeface="Times New Roman" panose="02020603050405020304" pitchFamily="18" charset="0"/>
              </a:rPr>
              <a:t>ECAL Group:</a:t>
            </a:r>
            <a:r>
              <a:rPr kumimoji="0" lang="en-US" altLang="ru-RU" sz="1400" kern="0" dirty="0">
                <a:solidFill>
                  <a:schemeClr val="accent1">
                    <a:lumMod val="60000"/>
                    <a:lumOff val="40000"/>
                  </a:schemeClr>
                </a:solidFill>
              </a:rPr>
              <a:t> Abraamyan Kh.U. et al</a:t>
            </a:r>
            <a:r>
              <a:rPr kumimoji="0" lang="en-US" altLang="ru-RU" sz="1400" kern="0" dirty="0" smtClean="0">
                <a:solidFill>
                  <a:schemeClr val="accent1">
                    <a:lumMod val="60000"/>
                    <a:lumOff val="40000"/>
                  </a:schemeClr>
                </a:solidFill>
              </a:rPr>
              <a:t>.</a:t>
            </a:r>
            <a:r>
              <a:rPr kumimoji="0" lang="en-US" altLang="ru-RU" sz="1400" b="0" i="0" u="none" strike="noStrike" kern="0" cap="none" spc="0" normalizeH="0" noProof="0" dirty="0" smtClean="0">
                <a:ln>
                  <a:noFill/>
                </a:ln>
                <a:solidFill>
                  <a:schemeClr val="accent1">
                    <a:lumMod val="60000"/>
                    <a:lumOff val="40000"/>
                  </a:schemeClr>
                </a:solidFill>
                <a:effectLst/>
                <a:uLnTx/>
                <a:uFillTx/>
                <a:latin typeface="Times New Roman" panose="02020603050405020304" pitchFamily="18" charset="0"/>
              </a:rPr>
              <a:t> </a:t>
            </a:r>
            <a:endParaRPr kumimoji="0" lang="en-US" altLang="ru-RU" sz="1400" b="0" i="0" u="none" strike="noStrike" kern="0" cap="none" spc="0" normalizeH="0" baseline="0" noProof="0" dirty="0" smtClean="0">
              <a:ln>
                <a:noFill/>
              </a:ln>
              <a:solidFill>
                <a:schemeClr val="accent1">
                  <a:lumMod val="60000"/>
                  <a:lumOff val="40000"/>
                </a:schemeClr>
              </a:solidFill>
              <a:effectLst/>
              <a:uLnTx/>
              <a:uFillTx/>
              <a:latin typeface="Times New Roman" panose="02020603050405020304" pitchFamily="18" charset="0"/>
            </a:endParaRPr>
          </a:p>
        </p:txBody>
      </p:sp>
    </p:spTree>
    <p:extLst>
      <p:ext uri="{BB962C8B-B14F-4D97-AF65-F5344CB8AC3E}">
        <p14:creationId xmlns:p14="http://schemas.microsoft.com/office/powerpoint/2010/main" val="1904470319"/>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1850432" y="273679"/>
            <a:ext cx="8485344" cy="863819"/>
          </a:xfrm>
          <a:prstGeom prst="rect">
            <a:avLst/>
          </a:prstGeom>
          <a:noFill/>
          <a:ln>
            <a:noFill/>
          </a:ln>
        </p:spPr>
        <p:style>
          <a:lnRef idx="0">
            <a:scrgbClr r="0" g="0" b="0"/>
          </a:lnRef>
          <a:fillRef idx="0">
            <a:scrgbClr r="0" g="0" b="0"/>
          </a:fillRef>
          <a:effectRef idx="0">
            <a:scrgbClr r="0" g="0" b="0"/>
          </a:effectRef>
          <a:fontRef idx="minor"/>
        </p:style>
      </p:sp>
      <p:pic>
        <p:nvPicPr>
          <p:cNvPr id="147" name="Рисунок 146"/>
          <p:cNvPicPr/>
          <p:nvPr/>
        </p:nvPicPr>
        <p:blipFill>
          <a:blip r:embed="rId2"/>
          <a:stretch/>
        </p:blipFill>
        <p:spPr>
          <a:xfrm>
            <a:off x="4429478" y="2794266"/>
            <a:ext cx="3102235" cy="2578392"/>
          </a:xfrm>
          <a:prstGeom prst="rect">
            <a:avLst/>
          </a:prstGeom>
          <a:ln>
            <a:noFill/>
          </a:ln>
        </p:spPr>
      </p:pic>
      <p:pic>
        <p:nvPicPr>
          <p:cNvPr id="148" name="Рисунок 147"/>
          <p:cNvPicPr/>
          <p:nvPr/>
        </p:nvPicPr>
        <p:blipFill>
          <a:blip r:embed="rId3"/>
          <a:stretch/>
        </p:blipFill>
        <p:spPr>
          <a:xfrm>
            <a:off x="1523847" y="2826271"/>
            <a:ext cx="3031366" cy="2518954"/>
          </a:xfrm>
          <a:prstGeom prst="rect">
            <a:avLst/>
          </a:prstGeom>
          <a:ln>
            <a:noFill/>
          </a:ln>
        </p:spPr>
      </p:pic>
      <p:pic>
        <p:nvPicPr>
          <p:cNvPr id="149" name="Рисунок 148"/>
          <p:cNvPicPr/>
          <p:nvPr/>
        </p:nvPicPr>
        <p:blipFill>
          <a:blip r:embed="rId4"/>
          <a:stretch/>
        </p:blipFill>
        <p:spPr>
          <a:xfrm>
            <a:off x="7467703" y="2760954"/>
            <a:ext cx="3199884" cy="2659385"/>
          </a:xfrm>
          <a:prstGeom prst="rect">
            <a:avLst/>
          </a:prstGeom>
          <a:ln>
            <a:noFill/>
          </a:ln>
        </p:spPr>
      </p:pic>
      <p:sp>
        <p:nvSpPr>
          <p:cNvPr id="150" name="CustomShape 2"/>
          <p:cNvSpPr/>
          <p:nvPr/>
        </p:nvSpPr>
        <p:spPr>
          <a:xfrm>
            <a:off x="3091457" y="3447110"/>
            <a:ext cx="1566304" cy="585017"/>
          </a:xfrm>
          <a:prstGeom prst="rect">
            <a:avLst/>
          </a:prstGeom>
          <a:noFill/>
          <a:ln>
            <a:noFill/>
          </a:ln>
        </p:spPr>
        <p:style>
          <a:lnRef idx="0">
            <a:scrgbClr r="0" g="0" b="0"/>
          </a:lnRef>
          <a:fillRef idx="0">
            <a:scrgbClr r="0" g="0" b="0"/>
          </a:fillRef>
          <a:effectRef idx="0">
            <a:scrgbClr r="0" g="0" b="0"/>
          </a:effectRef>
          <a:fontRef idx="minor"/>
        </p:style>
        <p:txBody>
          <a:bodyPr lIns="81646" tIns="40823" rIns="81646" bIns="40823">
            <a:spAutoFit/>
          </a:bodyPr>
          <a:lstStyle/>
          <a:p>
            <a:pPr defTabSz="829544"/>
            <a:r>
              <a:rPr lang="ru-RU" sz="1633" spc="-1">
                <a:solidFill>
                  <a:srgbClr val="000000"/>
                </a:solidFill>
                <a:latin typeface="Arial"/>
                <a:ea typeface="DejaVu Sans"/>
              </a:rPr>
              <a:t>SIM</a:t>
            </a:r>
            <a:endParaRPr lang="ru-RU" sz="1633" spc="-1">
              <a:solidFill>
                <a:prstClr val="black"/>
              </a:solidFill>
              <a:latin typeface="Arial"/>
            </a:endParaRPr>
          </a:p>
          <a:p>
            <a:pPr defTabSz="829544"/>
            <a:r>
              <a:rPr lang="ru-RU" sz="1633" spc="-1">
                <a:solidFill>
                  <a:srgbClr val="000000"/>
                </a:solidFill>
                <a:latin typeface="Arial"/>
                <a:ea typeface="DejaVu Sans"/>
              </a:rPr>
              <a:t>only </a:t>
            </a:r>
            <a:r>
              <a:rPr lang="ru-RU" sz="1633" spc="-1">
                <a:solidFill>
                  <a:srgbClr val="000000"/>
                </a:solidFill>
                <a:latin typeface="Times New Roman"/>
                <a:ea typeface="Times New Roman"/>
              </a:rPr>
              <a:t>π</a:t>
            </a:r>
            <a:r>
              <a:rPr lang="ru-RU" sz="1633" spc="-1" baseline="33000">
                <a:solidFill>
                  <a:srgbClr val="000000"/>
                </a:solidFill>
                <a:latin typeface="Arial"/>
                <a:ea typeface="Times New Roman"/>
              </a:rPr>
              <a:t>0</a:t>
            </a:r>
            <a:endParaRPr lang="ru-RU" sz="1633" spc="-1">
              <a:solidFill>
                <a:prstClr val="black"/>
              </a:solidFill>
              <a:latin typeface="Arial"/>
            </a:endParaRPr>
          </a:p>
        </p:txBody>
      </p:sp>
      <p:sp>
        <p:nvSpPr>
          <p:cNvPr id="151" name="CustomShape 3"/>
          <p:cNvSpPr/>
          <p:nvPr/>
        </p:nvSpPr>
        <p:spPr>
          <a:xfrm>
            <a:off x="6226678" y="3387018"/>
            <a:ext cx="1043767" cy="585017"/>
          </a:xfrm>
          <a:prstGeom prst="rect">
            <a:avLst/>
          </a:prstGeom>
          <a:noFill/>
          <a:ln>
            <a:noFill/>
          </a:ln>
        </p:spPr>
        <p:style>
          <a:lnRef idx="0">
            <a:scrgbClr r="0" g="0" b="0"/>
          </a:lnRef>
          <a:fillRef idx="0">
            <a:scrgbClr r="0" g="0" b="0"/>
          </a:fillRef>
          <a:effectRef idx="0">
            <a:scrgbClr r="0" g="0" b="0"/>
          </a:effectRef>
          <a:fontRef idx="minor"/>
        </p:style>
        <p:txBody>
          <a:bodyPr lIns="81646" tIns="40823" rIns="81646" bIns="40823">
            <a:spAutoFit/>
          </a:bodyPr>
          <a:lstStyle/>
          <a:p>
            <a:pPr defTabSz="829544"/>
            <a:r>
              <a:rPr lang="ru-RU" sz="1633" spc="-1">
                <a:solidFill>
                  <a:srgbClr val="000000"/>
                </a:solidFill>
                <a:latin typeface="Arial"/>
                <a:ea typeface="DejaVu Sans"/>
              </a:rPr>
              <a:t>SIM</a:t>
            </a:r>
            <a:endParaRPr lang="ru-RU" sz="1633" spc="-1">
              <a:solidFill>
                <a:prstClr val="black"/>
              </a:solidFill>
              <a:latin typeface="Arial"/>
            </a:endParaRPr>
          </a:p>
          <a:p>
            <a:pPr defTabSz="829544"/>
            <a:r>
              <a:rPr lang="ru-RU" sz="1633" spc="-1">
                <a:solidFill>
                  <a:srgbClr val="000000"/>
                </a:solidFill>
                <a:latin typeface="Arial"/>
                <a:ea typeface="DejaVu Sans"/>
              </a:rPr>
              <a:t>All data</a:t>
            </a:r>
            <a:endParaRPr lang="ru-RU" sz="1633" spc="-1">
              <a:solidFill>
                <a:prstClr val="black"/>
              </a:solidFill>
              <a:latin typeface="Arial"/>
            </a:endParaRPr>
          </a:p>
        </p:txBody>
      </p:sp>
      <p:sp>
        <p:nvSpPr>
          <p:cNvPr id="152" name="CustomShape 4"/>
          <p:cNvSpPr/>
          <p:nvPr/>
        </p:nvSpPr>
        <p:spPr>
          <a:xfrm>
            <a:off x="9296581" y="3357952"/>
            <a:ext cx="651865" cy="585017"/>
          </a:xfrm>
          <a:prstGeom prst="rect">
            <a:avLst/>
          </a:prstGeom>
          <a:noFill/>
          <a:ln>
            <a:noFill/>
          </a:ln>
        </p:spPr>
        <p:style>
          <a:lnRef idx="0">
            <a:scrgbClr r="0" g="0" b="0"/>
          </a:lnRef>
          <a:fillRef idx="0">
            <a:scrgbClr r="0" g="0" b="0"/>
          </a:fillRef>
          <a:effectRef idx="0">
            <a:scrgbClr r="0" g="0" b="0"/>
          </a:effectRef>
          <a:fontRef idx="minor"/>
        </p:style>
        <p:txBody>
          <a:bodyPr lIns="81646" tIns="40823" rIns="81646" bIns="40823">
            <a:spAutoFit/>
          </a:bodyPr>
          <a:lstStyle/>
          <a:p>
            <a:pPr defTabSz="829544"/>
            <a:r>
              <a:rPr lang="ru-RU" sz="1633" spc="-1">
                <a:solidFill>
                  <a:srgbClr val="000000"/>
                </a:solidFill>
                <a:latin typeface="Arial"/>
                <a:ea typeface="DejaVu Sans"/>
              </a:rPr>
              <a:t>Real</a:t>
            </a:r>
            <a:endParaRPr lang="ru-RU" sz="1633" spc="-1">
              <a:solidFill>
                <a:prstClr val="black"/>
              </a:solidFill>
              <a:latin typeface="Arial"/>
            </a:endParaRPr>
          </a:p>
          <a:p>
            <a:pPr defTabSz="829544"/>
            <a:r>
              <a:rPr lang="ru-RU" sz="1633" spc="-1">
                <a:solidFill>
                  <a:srgbClr val="000000"/>
                </a:solidFill>
                <a:latin typeface="Arial"/>
                <a:ea typeface="DejaVu Sans"/>
              </a:rPr>
              <a:t>data</a:t>
            </a:r>
            <a:endParaRPr lang="ru-RU" sz="1633" spc="-1">
              <a:solidFill>
                <a:prstClr val="black"/>
              </a:solidFill>
              <a:latin typeface="Arial"/>
            </a:endParaRPr>
          </a:p>
        </p:txBody>
      </p:sp>
      <p:sp>
        <p:nvSpPr>
          <p:cNvPr id="153" name="CustomShape 5"/>
          <p:cNvSpPr/>
          <p:nvPr/>
        </p:nvSpPr>
        <p:spPr>
          <a:xfrm>
            <a:off x="1850432" y="457221"/>
            <a:ext cx="7118257" cy="640930"/>
          </a:xfrm>
          <a:prstGeom prst="rect">
            <a:avLst/>
          </a:prstGeom>
          <a:noFill/>
          <a:ln>
            <a:noFill/>
          </a:ln>
        </p:spPr>
        <p:style>
          <a:lnRef idx="0">
            <a:scrgbClr r="0" g="0" b="0"/>
          </a:lnRef>
          <a:fillRef idx="0">
            <a:scrgbClr r="0" g="0" b="0"/>
          </a:fillRef>
          <a:effectRef idx="0">
            <a:scrgbClr r="0" g="0" b="0"/>
          </a:effectRef>
          <a:fontRef idx="minor"/>
        </p:style>
        <p:txBody>
          <a:bodyPr lIns="81646" tIns="40823" rIns="81646" bIns="40823">
            <a:spAutoFit/>
          </a:bodyPr>
          <a:lstStyle/>
          <a:p>
            <a:pPr defTabSz="829544"/>
            <a:r>
              <a:rPr lang="ru-RU" sz="3629" b="1" spc="-1">
                <a:solidFill>
                  <a:srgbClr val="FFFFFF"/>
                </a:solidFill>
                <a:latin typeface="Times New Roman"/>
                <a:ea typeface="Arial"/>
              </a:rPr>
              <a:t>Two characteristic of time analysis</a:t>
            </a:r>
            <a:endParaRPr lang="ru-RU" sz="3629" spc="-1">
              <a:solidFill>
                <a:prstClr val="black"/>
              </a:solidFill>
              <a:latin typeface="Arial"/>
            </a:endParaRPr>
          </a:p>
        </p:txBody>
      </p:sp>
      <p:sp>
        <p:nvSpPr>
          <p:cNvPr id="154" name="CustomShape 6"/>
          <p:cNvSpPr/>
          <p:nvPr/>
        </p:nvSpPr>
        <p:spPr>
          <a:xfrm>
            <a:off x="1740700" y="2046385"/>
            <a:ext cx="5774684" cy="389579"/>
          </a:xfrm>
          <a:prstGeom prst="rect">
            <a:avLst/>
          </a:prstGeom>
          <a:noFill/>
          <a:ln>
            <a:noFill/>
          </a:ln>
        </p:spPr>
        <p:style>
          <a:lnRef idx="0">
            <a:scrgbClr r="0" g="0" b="0"/>
          </a:lnRef>
          <a:fillRef idx="0">
            <a:scrgbClr r="0" g="0" b="0"/>
          </a:fillRef>
          <a:effectRef idx="0">
            <a:scrgbClr r="0" g="0" b="0"/>
          </a:effectRef>
          <a:fontRef idx="minor"/>
        </p:style>
        <p:txBody>
          <a:bodyPr lIns="81646" tIns="40823" rIns="81646" bIns="40823">
            <a:spAutoFit/>
          </a:bodyPr>
          <a:lstStyle/>
          <a:p>
            <a:pPr defTabSz="829544"/>
            <a:r>
              <a:rPr lang="ru-RU" sz="1996" b="1" spc="-1">
                <a:solidFill>
                  <a:srgbClr val="000000"/>
                </a:solidFill>
                <a:latin typeface="Times New Roman"/>
                <a:ea typeface="Arial"/>
              </a:rPr>
              <a:t>1. Time between incoming gammas is around zero</a:t>
            </a:r>
            <a:endParaRPr lang="ru-RU" sz="1996" spc="-1">
              <a:solidFill>
                <a:prstClr val="black"/>
              </a:solidFill>
              <a:latin typeface="Arial"/>
            </a:endParaRPr>
          </a:p>
        </p:txBody>
      </p:sp>
      <p:sp>
        <p:nvSpPr>
          <p:cNvPr id="11" name="Прямоугольник 10"/>
          <p:cNvSpPr/>
          <p:nvPr/>
        </p:nvSpPr>
        <p:spPr>
          <a:xfrm>
            <a:off x="2230" y="-45680"/>
            <a:ext cx="2257669" cy="400110"/>
          </a:xfrm>
          <a:prstGeom prst="rect">
            <a:avLst/>
          </a:prstGeom>
        </p:spPr>
        <p:txBody>
          <a:bodyPr wrap="none">
            <a:spAutoFit/>
          </a:bodyPr>
          <a:lstStyle/>
          <a:p>
            <a:pPr lvl="0" algn="ctr" eaLnBrk="0" fontAlgn="base" hangingPunct="0">
              <a:spcBef>
                <a:spcPct val="0"/>
              </a:spcBef>
              <a:spcAft>
                <a:spcPct val="0"/>
              </a:spcAft>
              <a:defRPr/>
            </a:pPr>
            <a:r>
              <a:rPr lang="en-US" sz="2000" i="1" u="sng" dirty="0">
                <a:solidFill>
                  <a:srgbClr val="0070C0"/>
                </a:solidFill>
                <a:effectLst>
                  <a:outerShdw blurRad="38100" dist="38100" dir="2700000" algn="tl">
                    <a:srgbClr val="000000">
                      <a:alpha val="43137"/>
                    </a:srgbClr>
                  </a:outerShdw>
                </a:effectLst>
                <a:latin typeface="Calibri Light"/>
                <a:ea typeface="+mj-ea"/>
                <a:cs typeface="+mj-cs"/>
              </a:rPr>
              <a:t>4th </a:t>
            </a:r>
            <a:r>
              <a:rPr lang="en-US" sz="2000" i="1" u="sng" dirty="0" smtClean="0">
                <a:solidFill>
                  <a:srgbClr val="0070C0"/>
                </a:solidFill>
                <a:effectLst>
                  <a:outerShdw blurRad="38100" dist="38100" dir="2700000" algn="tl">
                    <a:srgbClr val="000000">
                      <a:alpha val="43137"/>
                    </a:srgbClr>
                  </a:outerShdw>
                </a:effectLst>
                <a:latin typeface="Calibri Light"/>
              </a:rPr>
              <a:t>BM@N </a:t>
            </a:r>
            <a:r>
              <a:rPr lang="en-US" sz="2000" i="1" u="sng" dirty="0" smtClean="0">
                <a:solidFill>
                  <a:srgbClr val="0070C0"/>
                </a:solidFill>
                <a:effectLst>
                  <a:outerShdw blurRad="38100" dist="38100" dir="2700000" algn="tl">
                    <a:srgbClr val="000000">
                      <a:alpha val="43137"/>
                    </a:srgbClr>
                  </a:outerShdw>
                </a:effectLst>
                <a:latin typeface="Calibri Light"/>
                <a:ea typeface="+mj-ea"/>
                <a:cs typeface="+mj-cs"/>
              </a:rPr>
              <a:t>Meeting</a:t>
            </a:r>
            <a:endParaRPr lang="ru-RU" sz="2000" i="1" u="sng" dirty="0">
              <a:ln w="11430"/>
              <a:solidFill>
                <a:srgbClr val="0070C0"/>
              </a:solidFill>
              <a:effectLst>
                <a:outerShdw blurRad="38100" dist="38100" dir="2700000" algn="tl">
                  <a:srgbClr val="000000">
                    <a:alpha val="43137"/>
                  </a:srgbClr>
                </a:outerShdw>
              </a:effectLst>
              <a:latin typeface="Times New Roman" charset="0"/>
            </a:endParaRPr>
          </a:p>
        </p:txBody>
      </p:sp>
      <p:sp>
        <p:nvSpPr>
          <p:cNvPr id="12" name="Дата 8"/>
          <p:cNvSpPr txBox="1">
            <a:spLocks noGrp="1"/>
          </p:cNvSpPr>
          <p:nvPr/>
        </p:nvSpPr>
        <p:spPr bwMode="auto">
          <a:xfrm>
            <a:off x="-1072" y="6529589"/>
            <a:ext cx="1546537"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ru-RU" sz="1400" b="0" i="0" u="none" strike="noStrike" kern="0" cap="none" spc="0" normalizeH="0" baseline="0" noProof="0" dirty="0" smtClean="0">
                <a:ln>
                  <a:noFill/>
                </a:ln>
                <a:solidFill>
                  <a:srgbClr val="A08366"/>
                </a:solidFill>
                <a:effectLst/>
                <a:uLnTx/>
                <a:uFillTx/>
                <a:latin typeface="Times New Roman" panose="02020603050405020304" pitchFamily="18" charset="0"/>
              </a:rPr>
              <a:t>         14.10.19</a:t>
            </a:r>
          </a:p>
        </p:txBody>
      </p:sp>
      <p:sp>
        <p:nvSpPr>
          <p:cNvPr id="14" name="Нижний колонтитул 10"/>
          <p:cNvSpPr txBox="1">
            <a:spLocks noGrp="1"/>
          </p:cNvSpPr>
          <p:nvPr/>
        </p:nvSpPr>
        <p:spPr bwMode="auto">
          <a:xfrm>
            <a:off x="4832797" y="6529589"/>
            <a:ext cx="3061951" cy="34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0" algn="ctr" eaLnBrk="0" fontAlgn="base" hangingPunct="0">
              <a:spcBef>
                <a:spcPct val="50000"/>
              </a:spcBef>
              <a:spcAft>
                <a:spcPct val="0"/>
              </a:spcAft>
              <a:buClrTx/>
              <a:buSzTx/>
              <a:buNone/>
              <a:defRPr/>
            </a:pPr>
            <a:r>
              <a:rPr kumimoji="0" lang="en-US" altLang="ru-RU" sz="1400" b="0" i="0" u="none" strike="noStrike" kern="0" cap="none" spc="0" normalizeH="0" noProof="0" dirty="0" smtClean="0">
                <a:ln>
                  <a:noFill/>
                </a:ln>
                <a:solidFill>
                  <a:schemeClr val="accent1">
                    <a:lumMod val="60000"/>
                    <a:lumOff val="40000"/>
                  </a:schemeClr>
                </a:solidFill>
                <a:effectLst/>
                <a:uLnTx/>
                <a:uFillTx/>
                <a:latin typeface="Times New Roman" panose="02020603050405020304" pitchFamily="18" charset="0"/>
              </a:rPr>
              <a:t>ECAL Group:</a:t>
            </a:r>
            <a:r>
              <a:rPr kumimoji="0" lang="en-US" altLang="ru-RU" sz="1400" kern="0" dirty="0">
                <a:solidFill>
                  <a:schemeClr val="accent1">
                    <a:lumMod val="60000"/>
                    <a:lumOff val="40000"/>
                  </a:schemeClr>
                </a:solidFill>
              </a:rPr>
              <a:t> Abraamyan Kh.U. et al</a:t>
            </a:r>
            <a:r>
              <a:rPr kumimoji="0" lang="en-US" altLang="ru-RU" sz="1400" kern="0" dirty="0" smtClean="0">
                <a:solidFill>
                  <a:schemeClr val="accent1">
                    <a:lumMod val="60000"/>
                    <a:lumOff val="40000"/>
                  </a:schemeClr>
                </a:solidFill>
              </a:rPr>
              <a:t>.</a:t>
            </a:r>
            <a:r>
              <a:rPr kumimoji="0" lang="en-US" altLang="ru-RU" sz="1400" b="0" i="0" u="none" strike="noStrike" kern="0" cap="none" spc="0" normalizeH="0" noProof="0" dirty="0" smtClean="0">
                <a:ln>
                  <a:noFill/>
                </a:ln>
                <a:solidFill>
                  <a:schemeClr val="accent1">
                    <a:lumMod val="60000"/>
                    <a:lumOff val="40000"/>
                  </a:schemeClr>
                </a:solidFill>
                <a:effectLst/>
                <a:uLnTx/>
                <a:uFillTx/>
                <a:latin typeface="Times New Roman" panose="02020603050405020304" pitchFamily="18" charset="0"/>
              </a:rPr>
              <a:t> </a:t>
            </a:r>
            <a:endParaRPr kumimoji="0" lang="en-US" altLang="ru-RU" sz="1400" b="0" i="0" u="none" strike="noStrike" kern="0" cap="none" spc="0" normalizeH="0" baseline="0" noProof="0" dirty="0" smtClean="0">
              <a:ln>
                <a:noFill/>
              </a:ln>
              <a:solidFill>
                <a:schemeClr val="accent1">
                  <a:lumMod val="60000"/>
                  <a:lumOff val="40000"/>
                </a:schemeClr>
              </a:solidFill>
              <a:effectLst/>
              <a:uLnTx/>
              <a:uFillTx/>
              <a:latin typeface="Times New Roman" panose="02020603050405020304" pitchFamily="18" charset="0"/>
            </a:endParaRPr>
          </a:p>
        </p:txBody>
      </p:sp>
    </p:spTree>
    <p:extLst>
      <p:ext uri="{BB962C8B-B14F-4D97-AF65-F5344CB8AC3E}">
        <p14:creationId xmlns:p14="http://schemas.microsoft.com/office/powerpoint/2010/main" val="323441924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Рисунок 163"/>
          <p:cNvPicPr/>
          <p:nvPr/>
        </p:nvPicPr>
        <p:blipFill>
          <a:blip r:embed="rId3"/>
          <a:stretch/>
        </p:blipFill>
        <p:spPr>
          <a:xfrm>
            <a:off x="1553240" y="2286099"/>
            <a:ext cx="4607794" cy="2953639"/>
          </a:xfrm>
          <a:prstGeom prst="rect">
            <a:avLst/>
          </a:prstGeom>
          <a:ln>
            <a:noFill/>
          </a:ln>
        </p:spPr>
      </p:pic>
      <p:pic>
        <p:nvPicPr>
          <p:cNvPr id="165" name="Рисунок 164"/>
          <p:cNvPicPr/>
          <p:nvPr/>
        </p:nvPicPr>
        <p:blipFill>
          <a:blip r:embed="rId4"/>
          <a:stretch/>
        </p:blipFill>
        <p:spPr>
          <a:xfrm>
            <a:off x="6162667" y="2286099"/>
            <a:ext cx="4505900" cy="2888322"/>
          </a:xfrm>
          <a:prstGeom prst="rect">
            <a:avLst/>
          </a:prstGeom>
          <a:ln>
            <a:noFill/>
          </a:ln>
        </p:spPr>
      </p:pic>
      <p:sp>
        <p:nvSpPr>
          <p:cNvPr id="166" name="CustomShape 1"/>
          <p:cNvSpPr/>
          <p:nvPr/>
        </p:nvSpPr>
        <p:spPr>
          <a:xfrm>
            <a:off x="2439266" y="3927844"/>
            <a:ext cx="1566304" cy="585017"/>
          </a:xfrm>
          <a:prstGeom prst="rect">
            <a:avLst/>
          </a:prstGeom>
          <a:noFill/>
          <a:ln>
            <a:noFill/>
          </a:ln>
        </p:spPr>
        <p:style>
          <a:lnRef idx="0">
            <a:scrgbClr r="0" g="0" b="0"/>
          </a:lnRef>
          <a:fillRef idx="0">
            <a:scrgbClr r="0" g="0" b="0"/>
          </a:fillRef>
          <a:effectRef idx="0">
            <a:scrgbClr r="0" g="0" b="0"/>
          </a:effectRef>
          <a:fontRef idx="minor"/>
        </p:style>
        <p:txBody>
          <a:bodyPr lIns="81646" tIns="40823" rIns="81646" bIns="40823">
            <a:spAutoFit/>
          </a:bodyPr>
          <a:lstStyle/>
          <a:p>
            <a:pPr defTabSz="829544"/>
            <a:r>
              <a:rPr lang="ru-RU" sz="1633" spc="-1">
                <a:solidFill>
                  <a:srgbClr val="000000"/>
                </a:solidFill>
                <a:latin typeface="Arial"/>
                <a:ea typeface="DejaVu Sans"/>
              </a:rPr>
              <a:t>SIM</a:t>
            </a:r>
            <a:endParaRPr lang="ru-RU" sz="1633" spc="-1">
              <a:solidFill>
                <a:prstClr val="black"/>
              </a:solidFill>
              <a:latin typeface="Arial"/>
            </a:endParaRPr>
          </a:p>
          <a:p>
            <a:pPr defTabSz="829544"/>
            <a:r>
              <a:rPr lang="ru-RU" sz="1633" spc="-1">
                <a:solidFill>
                  <a:srgbClr val="000000"/>
                </a:solidFill>
                <a:latin typeface="Arial"/>
                <a:ea typeface="DejaVu Sans"/>
              </a:rPr>
              <a:t>only </a:t>
            </a:r>
            <a:r>
              <a:rPr lang="ru-RU" sz="1633" spc="-1">
                <a:solidFill>
                  <a:srgbClr val="000000"/>
                </a:solidFill>
                <a:latin typeface="Times New Roman"/>
                <a:ea typeface="Times New Roman"/>
              </a:rPr>
              <a:t>π</a:t>
            </a:r>
            <a:r>
              <a:rPr lang="ru-RU" sz="1633" spc="-1" baseline="33000">
                <a:solidFill>
                  <a:srgbClr val="000000"/>
                </a:solidFill>
                <a:latin typeface="Arial"/>
                <a:ea typeface="Times New Roman"/>
              </a:rPr>
              <a:t>0</a:t>
            </a:r>
            <a:endParaRPr lang="ru-RU" sz="1633" spc="-1">
              <a:solidFill>
                <a:prstClr val="black"/>
              </a:solidFill>
              <a:latin typeface="Arial"/>
            </a:endParaRPr>
          </a:p>
        </p:txBody>
      </p:sp>
      <p:sp>
        <p:nvSpPr>
          <p:cNvPr id="167" name="CustomShape 2"/>
          <p:cNvSpPr/>
          <p:nvPr/>
        </p:nvSpPr>
        <p:spPr>
          <a:xfrm>
            <a:off x="9034986" y="3862527"/>
            <a:ext cx="1043767" cy="585017"/>
          </a:xfrm>
          <a:prstGeom prst="rect">
            <a:avLst/>
          </a:prstGeom>
          <a:noFill/>
          <a:ln>
            <a:noFill/>
          </a:ln>
        </p:spPr>
        <p:style>
          <a:lnRef idx="0">
            <a:scrgbClr r="0" g="0" b="0"/>
          </a:lnRef>
          <a:fillRef idx="0">
            <a:scrgbClr r="0" g="0" b="0"/>
          </a:fillRef>
          <a:effectRef idx="0">
            <a:scrgbClr r="0" g="0" b="0"/>
          </a:effectRef>
          <a:fontRef idx="minor"/>
        </p:style>
        <p:txBody>
          <a:bodyPr lIns="81646" tIns="40823" rIns="81646" bIns="40823">
            <a:spAutoFit/>
          </a:bodyPr>
          <a:lstStyle/>
          <a:p>
            <a:pPr defTabSz="829544"/>
            <a:r>
              <a:rPr lang="ru-RU" sz="1633" spc="-1">
                <a:solidFill>
                  <a:srgbClr val="000000"/>
                </a:solidFill>
                <a:latin typeface="Arial"/>
                <a:ea typeface="DejaVu Sans"/>
              </a:rPr>
              <a:t>SIM</a:t>
            </a:r>
            <a:endParaRPr lang="ru-RU" sz="1633" spc="-1">
              <a:solidFill>
                <a:prstClr val="black"/>
              </a:solidFill>
              <a:latin typeface="Arial"/>
            </a:endParaRPr>
          </a:p>
          <a:p>
            <a:pPr defTabSz="829544"/>
            <a:r>
              <a:rPr lang="ru-RU" sz="1633" spc="-1">
                <a:solidFill>
                  <a:srgbClr val="000000"/>
                </a:solidFill>
                <a:latin typeface="Arial"/>
                <a:ea typeface="DejaVu Sans"/>
              </a:rPr>
              <a:t>All data</a:t>
            </a:r>
            <a:endParaRPr lang="ru-RU" sz="1633" spc="-1">
              <a:solidFill>
                <a:prstClr val="black"/>
              </a:solidFill>
              <a:latin typeface="Arial"/>
            </a:endParaRPr>
          </a:p>
        </p:txBody>
      </p:sp>
      <p:sp>
        <p:nvSpPr>
          <p:cNvPr id="168" name="CustomShape 3"/>
          <p:cNvSpPr/>
          <p:nvPr/>
        </p:nvSpPr>
        <p:spPr>
          <a:xfrm>
            <a:off x="1915423" y="587855"/>
            <a:ext cx="7249218" cy="640930"/>
          </a:xfrm>
          <a:prstGeom prst="rect">
            <a:avLst/>
          </a:prstGeom>
          <a:noFill/>
          <a:ln>
            <a:noFill/>
          </a:ln>
        </p:spPr>
        <p:style>
          <a:lnRef idx="0">
            <a:scrgbClr r="0" g="0" b="0"/>
          </a:lnRef>
          <a:fillRef idx="0">
            <a:scrgbClr r="0" g="0" b="0"/>
          </a:fillRef>
          <a:effectRef idx="0">
            <a:scrgbClr r="0" g="0" b="0"/>
          </a:effectRef>
          <a:fontRef idx="minor"/>
        </p:style>
        <p:txBody>
          <a:bodyPr lIns="81646" tIns="40823" rIns="81646" bIns="40823">
            <a:spAutoFit/>
          </a:bodyPr>
          <a:lstStyle/>
          <a:p>
            <a:pPr defTabSz="829544"/>
            <a:r>
              <a:rPr lang="ru-RU" sz="3629" b="1" spc="-1">
                <a:solidFill>
                  <a:srgbClr val="FFFFFF"/>
                </a:solidFill>
                <a:latin typeface="Times New Roman"/>
                <a:ea typeface="DejaVu Sans"/>
              </a:rPr>
              <a:t>Effective mass for simulation data</a:t>
            </a:r>
            <a:endParaRPr lang="ru-RU" sz="3629" spc="-1">
              <a:solidFill>
                <a:prstClr val="black"/>
              </a:solidFill>
              <a:latin typeface="Arial"/>
            </a:endParaRPr>
          </a:p>
        </p:txBody>
      </p:sp>
      <p:sp>
        <p:nvSpPr>
          <p:cNvPr id="169" name="CustomShape 4"/>
          <p:cNvSpPr/>
          <p:nvPr/>
        </p:nvSpPr>
        <p:spPr>
          <a:xfrm>
            <a:off x="7859278" y="2743318"/>
            <a:ext cx="1680609" cy="333731"/>
          </a:xfrm>
          <a:prstGeom prst="rect">
            <a:avLst/>
          </a:prstGeom>
          <a:noFill/>
          <a:ln>
            <a:noFill/>
          </a:ln>
        </p:spPr>
        <p:style>
          <a:lnRef idx="0">
            <a:scrgbClr r="0" g="0" b="0"/>
          </a:lnRef>
          <a:fillRef idx="0">
            <a:scrgbClr r="0" g="0" b="0"/>
          </a:fillRef>
          <a:effectRef idx="0">
            <a:scrgbClr r="0" g="0" b="0"/>
          </a:effectRef>
          <a:fontRef idx="minor"/>
        </p:style>
        <p:txBody>
          <a:bodyPr lIns="81646" tIns="40823" rIns="81646" bIns="40823">
            <a:spAutoFit/>
          </a:bodyPr>
          <a:lstStyle/>
          <a:p>
            <a:pPr defTabSz="829544"/>
            <a:r>
              <a:rPr lang="ru-RU" sz="1633" b="1" spc="-1">
                <a:solidFill>
                  <a:srgbClr val="000000"/>
                </a:solidFill>
                <a:latin typeface="Times New Roman"/>
                <a:ea typeface="Arial"/>
              </a:rPr>
              <a:t>E</a:t>
            </a:r>
            <a:r>
              <a:rPr lang="ru-RU" sz="1633" b="1" spc="-1" baseline="-25000">
                <a:solidFill>
                  <a:srgbClr val="000000"/>
                </a:solidFill>
                <a:latin typeface="Times New Roman"/>
                <a:ea typeface="Arial"/>
              </a:rPr>
              <a:t>γ</a:t>
            </a:r>
            <a:r>
              <a:rPr lang="ru-RU" sz="1633" b="1" spc="-1">
                <a:solidFill>
                  <a:srgbClr val="000000"/>
                </a:solidFill>
                <a:latin typeface="Times New Roman"/>
                <a:ea typeface="Arial"/>
              </a:rPr>
              <a:t>&gt;0.1GeV</a:t>
            </a:r>
            <a:endParaRPr lang="ru-RU" sz="1633" spc="-1">
              <a:solidFill>
                <a:prstClr val="black"/>
              </a:solidFill>
              <a:latin typeface="Arial"/>
            </a:endParaRPr>
          </a:p>
        </p:txBody>
      </p:sp>
      <p:sp>
        <p:nvSpPr>
          <p:cNvPr id="8" name="Прямоугольник 7"/>
          <p:cNvSpPr/>
          <p:nvPr/>
        </p:nvSpPr>
        <p:spPr>
          <a:xfrm>
            <a:off x="2230" y="-45680"/>
            <a:ext cx="2257669" cy="400110"/>
          </a:xfrm>
          <a:prstGeom prst="rect">
            <a:avLst/>
          </a:prstGeom>
        </p:spPr>
        <p:txBody>
          <a:bodyPr wrap="none">
            <a:spAutoFit/>
          </a:bodyPr>
          <a:lstStyle/>
          <a:p>
            <a:pPr lvl="0" algn="ctr" eaLnBrk="0" fontAlgn="base" hangingPunct="0">
              <a:spcBef>
                <a:spcPct val="0"/>
              </a:spcBef>
              <a:spcAft>
                <a:spcPct val="0"/>
              </a:spcAft>
              <a:defRPr/>
            </a:pPr>
            <a:r>
              <a:rPr lang="en-US" sz="2000" i="1" u="sng" dirty="0">
                <a:solidFill>
                  <a:srgbClr val="0070C0"/>
                </a:solidFill>
                <a:effectLst>
                  <a:outerShdw blurRad="38100" dist="38100" dir="2700000" algn="tl">
                    <a:srgbClr val="000000">
                      <a:alpha val="43137"/>
                    </a:srgbClr>
                  </a:outerShdw>
                </a:effectLst>
                <a:latin typeface="Calibri Light"/>
                <a:ea typeface="+mj-ea"/>
                <a:cs typeface="+mj-cs"/>
              </a:rPr>
              <a:t>4th </a:t>
            </a:r>
            <a:r>
              <a:rPr lang="en-US" sz="2000" i="1" u="sng" dirty="0" smtClean="0">
                <a:solidFill>
                  <a:srgbClr val="0070C0"/>
                </a:solidFill>
                <a:effectLst>
                  <a:outerShdw blurRad="38100" dist="38100" dir="2700000" algn="tl">
                    <a:srgbClr val="000000">
                      <a:alpha val="43137"/>
                    </a:srgbClr>
                  </a:outerShdw>
                </a:effectLst>
                <a:latin typeface="Calibri Light"/>
              </a:rPr>
              <a:t>BM@N </a:t>
            </a:r>
            <a:r>
              <a:rPr lang="en-US" sz="2000" i="1" u="sng" dirty="0" smtClean="0">
                <a:solidFill>
                  <a:srgbClr val="0070C0"/>
                </a:solidFill>
                <a:effectLst>
                  <a:outerShdw blurRad="38100" dist="38100" dir="2700000" algn="tl">
                    <a:srgbClr val="000000">
                      <a:alpha val="43137"/>
                    </a:srgbClr>
                  </a:outerShdw>
                </a:effectLst>
                <a:latin typeface="Calibri Light"/>
                <a:ea typeface="+mj-ea"/>
                <a:cs typeface="+mj-cs"/>
              </a:rPr>
              <a:t>Meeting</a:t>
            </a:r>
            <a:endParaRPr lang="ru-RU" sz="2000" i="1" u="sng" dirty="0">
              <a:ln w="11430"/>
              <a:solidFill>
                <a:srgbClr val="0070C0"/>
              </a:solidFill>
              <a:effectLst>
                <a:outerShdw blurRad="38100" dist="38100" dir="2700000" algn="tl">
                  <a:srgbClr val="000000">
                    <a:alpha val="43137"/>
                  </a:srgbClr>
                </a:outerShdw>
              </a:effectLst>
              <a:latin typeface="Times New Roman" charset="0"/>
            </a:endParaRPr>
          </a:p>
        </p:txBody>
      </p:sp>
      <p:sp>
        <p:nvSpPr>
          <p:cNvPr id="9" name="Дата 8"/>
          <p:cNvSpPr txBox="1">
            <a:spLocks noGrp="1"/>
          </p:cNvSpPr>
          <p:nvPr/>
        </p:nvSpPr>
        <p:spPr bwMode="auto">
          <a:xfrm>
            <a:off x="-1072" y="6529589"/>
            <a:ext cx="1546537"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ru-RU" sz="1400" b="0" i="0" u="none" strike="noStrike" kern="0" cap="none" spc="0" normalizeH="0" baseline="0" noProof="0" dirty="0" smtClean="0">
                <a:ln>
                  <a:noFill/>
                </a:ln>
                <a:solidFill>
                  <a:srgbClr val="A08366"/>
                </a:solidFill>
                <a:effectLst/>
                <a:uLnTx/>
                <a:uFillTx/>
                <a:latin typeface="Times New Roman" panose="02020603050405020304" pitchFamily="18" charset="0"/>
              </a:rPr>
              <a:t>         14.10.19</a:t>
            </a:r>
          </a:p>
        </p:txBody>
      </p:sp>
      <p:sp>
        <p:nvSpPr>
          <p:cNvPr id="11" name="Нижний колонтитул 10"/>
          <p:cNvSpPr txBox="1">
            <a:spLocks noGrp="1"/>
          </p:cNvSpPr>
          <p:nvPr/>
        </p:nvSpPr>
        <p:spPr bwMode="auto">
          <a:xfrm>
            <a:off x="4832797" y="6529589"/>
            <a:ext cx="3061951" cy="34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0" algn="ctr" eaLnBrk="0" fontAlgn="base" hangingPunct="0">
              <a:spcBef>
                <a:spcPct val="50000"/>
              </a:spcBef>
              <a:spcAft>
                <a:spcPct val="0"/>
              </a:spcAft>
              <a:buClrTx/>
              <a:buSzTx/>
              <a:buNone/>
              <a:defRPr/>
            </a:pPr>
            <a:r>
              <a:rPr kumimoji="0" lang="en-US" altLang="ru-RU" sz="1400" b="0" i="0" u="none" strike="noStrike" kern="0" cap="none" spc="0" normalizeH="0" noProof="0" dirty="0" smtClean="0">
                <a:ln>
                  <a:noFill/>
                </a:ln>
                <a:solidFill>
                  <a:schemeClr val="accent1">
                    <a:lumMod val="60000"/>
                    <a:lumOff val="40000"/>
                  </a:schemeClr>
                </a:solidFill>
                <a:effectLst/>
                <a:uLnTx/>
                <a:uFillTx/>
                <a:latin typeface="Times New Roman" panose="02020603050405020304" pitchFamily="18" charset="0"/>
              </a:rPr>
              <a:t>ECAL Group:</a:t>
            </a:r>
            <a:r>
              <a:rPr kumimoji="0" lang="en-US" altLang="ru-RU" sz="1400" kern="0" dirty="0">
                <a:solidFill>
                  <a:schemeClr val="accent1">
                    <a:lumMod val="60000"/>
                    <a:lumOff val="40000"/>
                  </a:schemeClr>
                </a:solidFill>
              </a:rPr>
              <a:t> Abraamyan Kh.U. et al</a:t>
            </a:r>
            <a:r>
              <a:rPr kumimoji="0" lang="en-US" altLang="ru-RU" sz="1400" kern="0" dirty="0" smtClean="0">
                <a:solidFill>
                  <a:schemeClr val="accent1">
                    <a:lumMod val="60000"/>
                    <a:lumOff val="40000"/>
                  </a:schemeClr>
                </a:solidFill>
              </a:rPr>
              <a:t>.</a:t>
            </a:r>
            <a:r>
              <a:rPr kumimoji="0" lang="en-US" altLang="ru-RU" sz="1400" b="0" i="0" u="none" strike="noStrike" kern="0" cap="none" spc="0" normalizeH="0" noProof="0" dirty="0" smtClean="0">
                <a:ln>
                  <a:noFill/>
                </a:ln>
                <a:solidFill>
                  <a:schemeClr val="accent1">
                    <a:lumMod val="60000"/>
                    <a:lumOff val="40000"/>
                  </a:schemeClr>
                </a:solidFill>
                <a:effectLst/>
                <a:uLnTx/>
                <a:uFillTx/>
                <a:latin typeface="Times New Roman" panose="02020603050405020304" pitchFamily="18" charset="0"/>
              </a:rPr>
              <a:t> </a:t>
            </a:r>
            <a:endParaRPr kumimoji="0" lang="en-US" altLang="ru-RU" sz="1400" b="0" i="0" u="none" strike="noStrike" kern="0" cap="none" spc="0" normalizeH="0" baseline="0" noProof="0" dirty="0" smtClean="0">
              <a:ln>
                <a:noFill/>
              </a:ln>
              <a:solidFill>
                <a:schemeClr val="accent1">
                  <a:lumMod val="60000"/>
                  <a:lumOff val="40000"/>
                </a:schemeClr>
              </a:solidFill>
              <a:effectLst/>
              <a:uLnTx/>
              <a:uFillTx/>
              <a:latin typeface="Times New Roman" panose="02020603050405020304" pitchFamily="18" charset="0"/>
            </a:endParaRPr>
          </a:p>
        </p:txBody>
      </p:sp>
    </p:spTree>
    <p:extLst>
      <p:ext uri="{BB962C8B-B14F-4D97-AF65-F5344CB8AC3E}">
        <p14:creationId xmlns:p14="http://schemas.microsoft.com/office/powerpoint/2010/main" val="242850042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0070C0"/>
                </a:solidFill>
              </a:rPr>
              <a:t>Conclusion</a:t>
            </a:r>
            <a:endParaRPr lang="ru-RU" b="1" dirty="0">
              <a:solidFill>
                <a:srgbClr val="0070C0"/>
              </a:solidFill>
            </a:endParaRPr>
          </a:p>
        </p:txBody>
      </p:sp>
      <p:sp>
        <p:nvSpPr>
          <p:cNvPr id="4" name="Объект 3"/>
          <p:cNvSpPr>
            <a:spLocks noGrp="1"/>
          </p:cNvSpPr>
          <p:nvPr>
            <p:ph idx="1"/>
          </p:nvPr>
        </p:nvSpPr>
        <p:spPr/>
        <p:txBody>
          <a:bodyPr>
            <a:normAutofit lnSpcReduction="10000"/>
          </a:bodyPr>
          <a:lstStyle/>
          <a:p>
            <a:pPr marL="514350" indent="-514350">
              <a:buAutoNum type="arabicPeriod"/>
            </a:pPr>
            <a:r>
              <a:rPr lang="en-US" dirty="0"/>
              <a:t>The electromagnetic calorimeter of the BM@n/NICA is calibrated on the carbon beam of the Nucleotron. The signal from charged particles passing through the calorimeter cell radiator without interaction (the so-called minimum ionizing signal) was used for calibration. The energy equivalent of this signal is determined by Monte Carlo simulation and is ≈ 220 MeV in units of gamma-quantum energies</a:t>
            </a:r>
            <a:r>
              <a:rPr lang="en-US" dirty="0" smtClean="0"/>
              <a:t>.</a:t>
            </a:r>
          </a:p>
          <a:p>
            <a:pPr marL="514350" indent="-514350">
              <a:buAutoNum type="arabicPeriod"/>
            </a:pPr>
            <a:r>
              <a:rPr lang="en-US" dirty="0"/>
              <a:t>The experimental data obtained in 55th run of the Nuclotron (March-April 2018) are analyzed. The effective mass distributions of photon (clusters) pairs are obtained. </a:t>
            </a:r>
            <a:r>
              <a:rPr lang="en-US" dirty="0" smtClean="0"/>
              <a:t>There </a:t>
            </a:r>
            <a:r>
              <a:rPr lang="en-US" dirty="0"/>
              <a:t>is an excess over the background, in the region that is well consistent with the table value of the mass of </a:t>
            </a:r>
            <a:r>
              <a:rPr lang="el-GR" dirty="0"/>
              <a:t>π⁰-</a:t>
            </a:r>
            <a:r>
              <a:rPr lang="en-US" dirty="0"/>
              <a:t>meson.</a:t>
            </a:r>
            <a:endParaRPr lang="ru-RU" dirty="0" smtClean="0"/>
          </a:p>
        </p:txBody>
      </p:sp>
      <p:sp>
        <p:nvSpPr>
          <p:cNvPr id="5" name="Номер слайда 4"/>
          <p:cNvSpPr>
            <a:spLocks noGrp="1"/>
          </p:cNvSpPr>
          <p:nvPr>
            <p:ph type="sldNum" sz="quarter" idx="12"/>
          </p:nvPr>
        </p:nvSpPr>
        <p:spPr/>
        <p:txBody>
          <a:bodyPr/>
          <a:lstStyle/>
          <a:p>
            <a:fld id="{A35176B4-04A8-4C9A-8D41-746B2FB98E26}" type="slidenum">
              <a:rPr lang="ru-RU" smtClean="0"/>
              <a:pPr/>
              <a:t>17</a:t>
            </a:fld>
            <a:endParaRPr lang="ru-RU"/>
          </a:p>
        </p:txBody>
      </p:sp>
      <p:sp>
        <p:nvSpPr>
          <p:cNvPr id="6" name="Прямоугольник 5"/>
          <p:cNvSpPr/>
          <p:nvPr/>
        </p:nvSpPr>
        <p:spPr>
          <a:xfrm>
            <a:off x="2230" y="-45680"/>
            <a:ext cx="2257669" cy="400110"/>
          </a:xfrm>
          <a:prstGeom prst="rect">
            <a:avLst/>
          </a:prstGeom>
        </p:spPr>
        <p:txBody>
          <a:bodyPr wrap="none">
            <a:spAutoFit/>
          </a:bodyPr>
          <a:lstStyle/>
          <a:p>
            <a:pPr lvl="0" algn="ctr" eaLnBrk="0" fontAlgn="base" hangingPunct="0">
              <a:spcBef>
                <a:spcPct val="0"/>
              </a:spcBef>
              <a:spcAft>
                <a:spcPct val="0"/>
              </a:spcAft>
              <a:defRPr/>
            </a:pPr>
            <a:r>
              <a:rPr lang="en-US" sz="2000" i="1" u="sng" dirty="0">
                <a:solidFill>
                  <a:srgbClr val="0070C0"/>
                </a:solidFill>
                <a:effectLst>
                  <a:outerShdw blurRad="38100" dist="38100" dir="2700000" algn="tl">
                    <a:srgbClr val="000000">
                      <a:alpha val="43137"/>
                    </a:srgbClr>
                  </a:outerShdw>
                </a:effectLst>
                <a:latin typeface="Calibri Light"/>
                <a:ea typeface="+mj-ea"/>
                <a:cs typeface="+mj-cs"/>
              </a:rPr>
              <a:t>4th </a:t>
            </a:r>
            <a:r>
              <a:rPr lang="en-US" sz="2000" i="1" u="sng" dirty="0" smtClean="0">
                <a:solidFill>
                  <a:srgbClr val="0070C0"/>
                </a:solidFill>
                <a:effectLst>
                  <a:outerShdw blurRad="38100" dist="38100" dir="2700000" algn="tl">
                    <a:srgbClr val="000000">
                      <a:alpha val="43137"/>
                    </a:srgbClr>
                  </a:outerShdw>
                </a:effectLst>
                <a:latin typeface="Calibri Light"/>
              </a:rPr>
              <a:t>BM@N </a:t>
            </a:r>
            <a:r>
              <a:rPr lang="en-US" sz="2000" i="1" u="sng" dirty="0" smtClean="0">
                <a:solidFill>
                  <a:srgbClr val="0070C0"/>
                </a:solidFill>
                <a:effectLst>
                  <a:outerShdw blurRad="38100" dist="38100" dir="2700000" algn="tl">
                    <a:srgbClr val="000000">
                      <a:alpha val="43137"/>
                    </a:srgbClr>
                  </a:outerShdw>
                </a:effectLst>
                <a:latin typeface="Calibri Light"/>
                <a:ea typeface="+mj-ea"/>
                <a:cs typeface="+mj-cs"/>
              </a:rPr>
              <a:t>Meeting</a:t>
            </a:r>
            <a:endParaRPr lang="ru-RU" sz="2000" i="1" u="sng" dirty="0">
              <a:ln w="11430"/>
              <a:solidFill>
                <a:srgbClr val="0070C0"/>
              </a:solidFill>
              <a:effectLst>
                <a:outerShdw blurRad="38100" dist="38100" dir="2700000" algn="tl">
                  <a:srgbClr val="000000">
                    <a:alpha val="43137"/>
                  </a:srgbClr>
                </a:outerShdw>
              </a:effectLst>
              <a:latin typeface="Times New Roman" charset="0"/>
            </a:endParaRPr>
          </a:p>
        </p:txBody>
      </p:sp>
      <p:sp>
        <p:nvSpPr>
          <p:cNvPr id="7" name="Дата 8"/>
          <p:cNvSpPr txBox="1">
            <a:spLocks noGrp="1"/>
          </p:cNvSpPr>
          <p:nvPr/>
        </p:nvSpPr>
        <p:spPr bwMode="auto">
          <a:xfrm>
            <a:off x="-1072" y="6529589"/>
            <a:ext cx="1546537"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ru-RU" sz="1400" b="0" i="0" u="none" strike="noStrike" kern="0" cap="none" spc="0" normalizeH="0" baseline="0" noProof="0" dirty="0" smtClean="0">
                <a:ln>
                  <a:noFill/>
                </a:ln>
                <a:solidFill>
                  <a:srgbClr val="A08366"/>
                </a:solidFill>
                <a:effectLst/>
                <a:uLnTx/>
                <a:uFillTx/>
                <a:latin typeface="Times New Roman" panose="02020603050405020304" pitchFamily="18" charset="0"/>
              </a:rPr>
              <a:t>         14.10.19</a:t>
            </a:r>
          </a:p>
        </p:txBody>
      </p:sp>
      <p:sp>
        <p:nvSpPr>
          <p:cNvPr id="9" name="Нижний колонтитул 10"/>
          <p:cNvSpPr txBox="1">
            <a:spLocks noGrp="1"/>
          </p:cNvSpPr>
          <p:nvPr/>
        </p:nvSpPr>
        <p:spPr bwMode="auto">
          <a:xfrm>
            <a:off x="4832797" y="6529589"/>
            <a:ext cx="3061951" cy="34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0" algn="ctr" eaLnBrk="0" fontAlgn="base" hangingPunct="0">
              <a:spcBef>
                <a:spcPct val="50000"/>
              </a:spcBef>
              <a:spcAft>
                <a:spcPct val="0"/>
              </a:spcAft>
              <a:buClrTx/>
              <a:buSzTx/>
              <a:buNone/>
              <a:defRPr/>
            </a:pP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ECAL Group:</a:t>
            </a:r>
            <a:r>
              <a:rPr kumimoji="0" lang="en-US" altLang="ru-RU" sz="1400" kern="0" dirty="0">
                <a:solidFill>
                  <a:schemeClr val="accent2">
                    <a:lumMod val="50000"/>
                  </a:schemeClr>
                </a:solidFill>
              </a:rPr>
              <a:t> Abraamyan Kh.U. et al</a:t>
            </a:r>
            <a:r>
              <a:rPr kumimoji="0" lang="en-US" altLang="ru-RU" sz="1400" kern="0" dirty="0" smtClean="0">
                <a:solidFill>
                  <a:schemeClr val="accent2">
                    <a:lumMod val="50000"/>
                  </a:schemeClr>
                </a:solidFill>
              </a:rPr>
              <a:t>.</a:t>
            </a: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 </a:t>
            </a:r>
            <a:endParaRPr kumimoji="0" lang="en-US" altLang="ru-RU" sz="1400" b="0" i="0" u="none" strike="noStrike" kern="0" cap="none" spc="0" normalizeH="0" baseline="0" noProof="0" dirty="0" smtClean="0">
              <a:ln>
                <a:noFill/>
              </a:ln>
              <a:solidFill>
                <a:schemeClr val="accent2">
                  <a:lumMod val="50000"/>
                </a:schemeClr>
              </a:solidFill>
              <a:effectLst/>
              <a:uLnTx/>
              <a:uFillTx/>
              <a:latin typeface="Times New Roman" panose="02020603050405020304" pitchFamily="18" charset="0"/>
            </a:endParaRPr>
          </a:p>
        </p:txBody>
      </p:sp>
    </p:spTree>
    <p:extLst>
      <p:ext uri="{BB962C8B-B14F-4D97-AF65-F5344CB8AC3E}">
        <p14:creationId xmlns:p14="http://schemas.microsoft.com/office/powerpoint/2010/main" val="3259210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0070C0"/>
                </a:solidFill>
              </a:rPr>
              <a:t>Outlook</a:t>
            </a:r>
            <a:endParaRPr lang="ru-RU" b="1" dirty="0">
              <a:solidFill>
                <a:srgbClr val="0070C0"/>
              </a:solidFill>
            </a:endParaRPr>
          </a:p>
        </p:txBody>
      </p:sp>
      <p:sp>
        <p:nvSpPr>
          <p:cNvPr id="4" name="Объект 3"/>
          <p:cNvSpPr>
            <a:spLocks noGrp="1"/>
          </p:cNvSpPr>
          <p:nvPr>
            <p:ph idx="1"/>
          </p:nvPr>
        </p:nvSpPr>
        <p:spPr/>
        <p:txBody>
          <a:bodyPr>
            <a:normAutofit/>
          </a:bodyPr>
          <a:lstStyle/>
          <a:p>
            <a:pPr marL="514350" indent="-514350">
              <a:buAutoNum type="arabicPeriod"/>
            </a:pPr>
            <a:r>
              <a:rPr lang="en-US" dirty="0"/>
              <a:t>Further analysis of the data using the results of time analysis of the </a:t>
            </a:r>
            <a:r>
              <a:rPr lang="en-US" dirty="0" smtClean="0"/>
              <a:t>clusters;</a:t>
            </a:r>
          </a:p>
          <a:p>
            <a:pPr marL="514350" indent="-514350">
              <a:buAutoNum type="arabicPeriod"/>
            </a:pPr>
            <a:r>
              <a:rPr lang="en-US" dirty="0"/>
              <a:t>Data simulation and estimation of efficiency of detection of </a:t>
            </a:r>
            <a:r>
              <a:rPr lang="el-GR" dirty="0" smtClean="0"/>
              <a:t>π⁰</a:t>
            </a:r>
            <a:r>
              <a:rPr lang="en-US" dirty="0" smtClean="0"/>
              <a:t> </a:t>
            </a:r>
            <a:r>
              <a:rPr lang="en-US" dirty="0"/>
              <a:t>and other </a:t>
            </a:r>
            <a:r>
              <a:rPr lang="en-US" dirty="0" smtClean="0"/>
              <a:t>particles;</a:t>
            </a:r>
          </a:p>
          <a:p>
            <a:pPr marL="514350" indent="-514350">
              <a:buAutoNum type="arabicPeriod"/>
            </a:pPr>
            <a:r>
              <a:rPr lang="en-US" dirty="0" smtClean="0"/>
              <a:t>To </a:t>
            </a:r>
            <a:r>
              <a:rPr lang="en-US" dirty="0"/>
              <a:t>engage all 504 channels of the Right arm of the </a:t>
            </a:r>
            <a:r>
              <a:rPr lang="en-US" dirty="0" smtClean="0"/>
              <a:t>Calorimeter;</a:t>
            </a:r>
          </a:p>
          <a:p>
            <a:pPr marL="514350" indent="-514350">
              <a:buAutoNum type="arabicPeriod"/>
            </a:pPr>
            <a:r>
              <a:rPr lang="en-US" dirty="0"/>
              <a:t>For further investigations of two-photon spectra in a wide range of masses up to the mass of </a:t>
            </a:r>
            <a:r>
              <a:rPr lang="el-GR" dirty="0" smtClean="0"/>
              <a:t>η</a:t>
            </a:r>
            <a:r>
              <a:rPr lang="en-US" dirty="0" smtClean="0"/>
              <a:t> meson</a:t>
            </a:r>
            <a:r>
              <a:rPr lang="en-US" dirty="0"/>
              <a:t>, it is necessary to collect and install the second </a:t>
            </a:r>
            <a:r>
              <a:rPr lang="en-US" dirty="0" smtClean="0"/>
              <a:t>– the Left </a:t>
            </a:r>
            <a:r>
              <a:rPr lang="en-US" dirty="0"/>
              <a:t>arm of the </a:t>
            </a:r>
            <a:r>
              <a:rPr lang="en-US" dirty="0" smtClean="0"/>
              <a:t>Calorimeter</a:t>
            </a:r>
            <a:r>
              <a:rPr lang="en-US" dirty="0"/>
              <a:t>.</a:t>
            </a:r>
            <a:endParaRPr lang="ru-RU" dirty="0" smtClean="0"/>
          </a:p>
        </p:txBody>
      </p:sp>
      <p:sp>
        <p:nvSpPr>
          <p:cNvPr id="5" name="Номер слайда 4"/>
          <p:cNvSpPr>
            <a:spLocks noGrp="1"/>
          </p:cNvSpPr>
          <p:nvPr>
            <p:ph type="sldNum" sz="quarter" idx="12"/>
          </p:nvPr>
        </p:nvSpPr>
        <p:spPr/>
        <p:txBody>
          <a:bodyPr/>
          <a:lstStyle/>
          <a:p>
            <a:fld id="{A35176B4-04A8-4C9A-8D41-746B2FB98E26}" type="slidenum">
              <a:rPr lang="ru-RU" smtClean="0"/>
              <a:pPr/>
              <a:t>18</a:t>
            </a:fld>
            <a:endParaRPr lang="ru-RU"/>
          </a:p>
        </p:txBody>
      </p:sp>
      <p:sp>
        <p:nvSpPr>
          <p:cNvPr id="6" name="Прямоугольник 5"/>
          <p:cNvSpPr/>
          <p:nvPr/>
        </p:nvSpPr>
        <p:spPr>
          <a:xfrm>
            <a:off x="2230" y="-45680"/>
            <a:ext cx="2257669" cy="400110"/>
          </a:xfrm>
          <a:prstGeom prst="rect">
            <a:avLst/>
          </a:prstGeom>
        </p:spPr>
        <p:txBody>
          <a:bodyPr wrap="none">
            <a:spAutoFit/>
          </a:bodyPr>
          <a:lstStyle/>
          <a:p>
            <a:pPr lvl="0" algn="ctr" eaLnBrk="0" fontAlgn="base" hangingPunct="0">
              <a:spcBef>
                <a:spcPct val="0"/>
              </a:spcBef>
              <a:spcAft>
                <a:spcPct val="0"/>
              </a:spcAft>
              <a:defRPr/>
            </a:pPr>
            <a:r>
              <a:rPr lang="en-US" sz="2000" i="1" u="sng" dirty="0">
                <a:solidFill>
                  <a:srgbClr val="0070C0"/>
                </a:solidFill>
                <a:effectLst>
                  <a:outerShdw blurRad="38100" dist="38100" dir="2700000" algn="tl">
                    <a:srgbClr val="000000">
                      <a:alpha val="43137"/>
                    </a:srgbClr>
                  </a:outerShdw>
                </a:effectLst>
                <a:latin typeface="Calibri Light"/>
                <a:ea typeface="+mj-ea"/>
                <a:cs typeface="+mj-cs"/>
              </a:rPr>
              <a:t>4th </a:t>
            </a:r>
            <a:r>
              <a:rPr lang="en-US" sz="2000" i="1" u="sng" dirty="0" smtClean="0">
                <a:solidFill>
                  <a:srgbClr val="0070C0"/>
                </a:solidFill>
                <a:effectLst>
                  <a:outerShdw blurRad="38100" dist="38100" dir="2700000" algn="tl">
                    <a:srgbClr val="000000">
                      <a:alpha val="43137"/>
                    </a:srgbClr>
                  </a:outerShdw>
                </a:effectLst>
                <a:latin typeface="Calibri Light"/>
              </a:rPr>
              <a:t>BM@N </a:t>
            </a:r>
            <a:r>
              <a:rPr lang="en-US" sz="2000" i="1" u="sng" dirty="0" smtClean="0">
                <a:solidFill>
                  <a:srgbClr val="0070C0"/>
                </a:solidFill>
                <a:effectLst>
                  <a:outerShdw blurRad="38100" dist="38100" dir="2700000" algn="tl">
                    <a:srgbClr val="000000">
                      <a:alpha val="43137"/>
                    </a:srgbClr>
                  </a:outerShdw>
                </a:effectLst>
                <a:latin typeface="Calibri Light"/>
                <a:ea typeface="+mj-ea"/>
                <a:cs typeface="+mj-cs"/>
              </a:rPr>
              <a:t>Meeting</a:t>
            </a:r>
            <a:endParaRPr lang="ru-RU" sz="2000" i="1" u="sng" dirty="0">
              <a:ln w="11430"/>
              <a:solidFill>
                <a:srgbClr val="0070C0"/>
              </a:solidFill>
              <a:effectLst>
                <a:outerShdw blurRad="38100" dist="38100" dir="2700000" algn="tl">
                  <a:srgbClr val="000000">
                    <a:alpha val="43137"/>
                  </a:srgbClr>
                </a:outerShdw>
              </a:effectLst>
              <a:latin typeface="Times New Roman" charset="0"/>
            </a:endParaRPr>
          </a:p>
        </p:txBody>
      </p:sp>
      <p:sp>
        <p:nvSpPr>
          <p:cNvPr id="7" name="Дата 8"/>
          <p:cNvSpPr txBox="1">
            <a:spLocks noGrp="1"/>
          </p:cNvSpPr>
          <p:nvPr/>
        </p:nvSpPr>
        <p:spPr bwMode="auto">
          <a:xfrm>
            <a:off x="-1072" y="6529589"/>
            <a:ext cx="1546537"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ru-RU" sz="1400" b="0" i="0" u="none" strike="noStrike" kern="0" cap="none" spc="0" normalizeH="0" baseline="0" noProof="0" dirty="0" smtClean="0">
                <a:ln>
                  <a:noFill/>
                </a:ln>
                <a:solidFill>
                  <a:srgbClr val="A08366"/>
                </a:solidFill>
                <a:effectLst/>
                <a:uLnTx/>
                <a:uFillTx/>
                <a:latin typeface="Times New Roman" panose="02020603050405020304" pitchFamily="18" charset="0"/>
              </a:rPr>
              <a:t>         14.10.19</a:t>
            </a:r>
          </a:p>
        </p:txBody>
      </p:sp>
      <p:sp>
        <p:nvSpPr>
          <p:cNvPr id="9" name="Нижний колонтитул 10"/>
          <p:cNvSpPr txBox="1">
            <a:spLocks noGrp="1"/>
          </p:cNvSpPr>
          <p:nvPr/>
        </p:nvSpPr>
        <p:spPr bwMode="auto">
          <a:xfrm>
            <a:off x="4832797" y="6529589"/>
            <a:ext cx="3061951" cy="34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0" algn="ctr" eaLnBrk="0" fontAlgn="base" hangingPunct="0">
              <a:spcBef>
                <a:spcPct val="50000"/>
              </a:spcBef>
              <a:spcAft>
                <a:spcPct val="0"/>
              </a:spcAft>
              <a:buClrTx/>
              <a:buSzTx/>
              <a:buNone/>
              <a:defRPr/>
            </a:pP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ECAL Group:</a:t>
            </a:r>
            <a:r>
              <a:rPr kumimoji="0" lang="en-US" altLang="ru-RU" sz="1400" kern="0" dirty="0">
                <a:solidFill>
                  <a:schemeClr val="accent2">
                    <a:lumMod val="50000"/>
                  </a:schemeClr>
                </a:solidFill>
              </a:rPr>
              <a:t> Abraamyan Kh.U. et al</a:t>
            </a:r>
            <a:r>
              <a:rPr kumimoji="0" lang="en-US" altLang="ru-RU" sz="1400" kern="0" dirty="0" smtClean="0">
                <a:solidFill>
                  <a:schemeClr val="accent2">
                    <a:lumMod val="50000"/>
                  </a:schemeClr>
                </a:solidFill>
              </a:rPr>
              <a:t>.</a:t>
            </a: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 </a:t>
            </a:r>
            <a:endParaRPr kumimoji="0" lang="en-US" altLang="ru-RU" sz="1400" b="0" i="0" u="none" strike="noStrike" kern="0" cap="none" spc="0" normalizeH="0" baseline="0" noProof="0" dirty="0" smtClean="0">
              <a:ln>
                <a:noFill/>
              </a:ln>
              <a:solidFill>
                <a:schemeClr val="accent2">
                  <a:lumMod val="50000"/>
                </a:schemeClr>
              </a:solidFill>
              <a:effectLst/>
              <a:uLnTx/>
              <a:uFillTx/>
              <a:latin typeface="Times New Roman" panose="02020603050405020304" pitchFamily="18" charset="0"/>
            </a:endParaRPr>
          </a:p>
        </p:txBody>
      </p:sp>
    </p:spTree>
    <p:extLst>
      <p:ext uri="{BB962C8B-B14F-4D97-AF65-F5344CB8AC3E}">
        <p14:creationId xmlns:p14="http://schemas.microsoft.com/office/powerpoint/2010/main" val="3742388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8200" y="2885901"/>
            <a:ext cx="10515600" cy="1325563"/>
          </a:xfrm>
        </p:spPr>
        <p:txBody>
          <a:bodyPr/>
          <a:lstStyle/>
          <a:p>
            <a:pPr algn="ctr"/>
            <a:r>
              <a:rPr lang="en-US" sz="6600" dirty="0">
                <a:solidFill>
                  <a:srgbClr val="0070C0"/>
                </a:solidFill>
                <a:effectLst>
                  <a:outerShdw blurRad="38100" dist="38100" dir="2700000" algn="tl">
                    <a:srgbClr val="000000">
                      <a:alpha val="43137"/>
                    </a:srgbClr>
                  </a:outerShdw>
                </a:effectLst>
              </a:rPr>
              <a:t>Thank you</a:t>
            </a:r>
            <a:r>
              <a:rPr lang="ru-RU" sz="6600" dirty="0" smtClean="0">
                <a:solidFill>
                  <a:srgbClr val="0070C0"/>
                </a:solidFill>
                <a:effectLst>
                  <a:outerShdw blurRad="38100" dist="38100" dir="2700000" algn="tl">
                    <a:srgbClr val="000000">
                      <a:alpha val="43137"/>
                    </a:srgbClr>
                  </a:outerShdw>
                </a:effectLst>
              </a:rPr>
              <a:t>!</a:t>
            </a:r>
            <a:endParaRPr lang="ru-RU" sz="6600" dirty="0">
              <a:solidFill>
                <a:srgbClr val="0070C0"/>
              </a:solidFill>
              <a:effectLst>
                <a:outerShdw blurRad="38100" dist="38100" dir="2700000" algn="tl">
                  <a:srgbClr val="000000">
                    <a:alpha val="43137"/>
                  </a:srgbClr>
                </a:outerShdw>
              </a:effectLst>
            </a:endParaRPr>
          </a:p>
        </p:txBody>
      </p:sp>
      <p:sp>
        <p:nvSpPr>
          <p:cNvPr id="3" name="Номер слайда 2"/>
          <p:cNvSpPr>
            <a:spLocks noGrp="1"/>
          </p:cNvSpPr>
          <p:nvPr>
            <p:ph type="sldNum" sz="quarter" idx="12"/>
          </p:nvPr>
        </p:nvSpPr>
        <p:spPr/>
        <p:txBody>
          <a:bodyPr/>
          <a:lstStyle/>
          <a:p>
            <a:fld id="{A35176B4-04A8-4C9A-8D41-746B2FB98E26}" type="slidenum">
              <a:rPr lang="ru-RU" smtClean="0"/>
              <a:pPr/>
              <a:t>19</a:t>
            </a:fld>
            <a:endParaRPr lang="ru-RU"/>
          </a:p>
        </p:txBody>
      </p:sp>
      <p:sp>
        <p:nvSpPr>
          <p:cNvPr id="5" name="Дата 8"/>
          <p:cNvSpPr txBox="1">
            <a:spLocks noGrp="1"/>
          </p:cNvSpPr>
          <p:nvPr/>
        </p:nvSpPr>
        <p:spPr bwMode="auto">
          <a:xfrm>
            <a:off x="-1072" y="6529589"/>
            <a:ext cx="1546537"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ru-RU" sz="1400" b="0" i="0" u="none" strike="noStrike" kern="0" cap="none" spc="0" normalizeH="0" baseline="0" noProof="0" dirty="0" smtClean="0">
                <a:ln>
                  <a:noFill/>
                </a:ln>
                <a:solidFill>
                  <a:srgbClr val="A08366"/>
                </a:solidFill>
                <a:effectLst/>
                <a:uLnTx/>
                <a:uFillTx/>
                <a:latin typeface="Times New Roman" panose="02020603050405020304" pitchFamily="18" charset="0"/>
              </a:rPr>
              <a:t>         14.10.19</a:t>
            </a:r>
          </a:p>
        </p:txBody>
      </p:sp>
      <p:sp>
        <p:nvSpPr>
          <p:cNvPr id="7" name="Нижний колонтитул 10"/>
          <p:cNvSpPr txBox="1">
            <a:spLocks noGrp="1"/>
          </p:cNvSpPr>
          <p:nvPr/>
        </p:nvSpPr>
        <p:spPr bwMode="auto">
          <a:xfrm>
            <a:off x="4832797" y="6529589"/>
            <a:ext cx="3061951" cy="34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0" algn="ctr" eaLnBrk="0" fontAlgn="base" hangingPunct="0">
              <a:spcBef>
                <a:spcPct val="50000"/>
              </a:spcBef>
              <a:spcAft>
                <a:spcPct val="0"/>
              </a:spcAft>
              <a:buClrTx/>
              <a:buSzTx/>
              <a:buNone/>
              <a:defRPr/>
            </a:pP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ECAL Group:</a:t>
            </a:r>
            <a:r>
              <a:rPr kumimoji="0" lang="en-US" altLang="ru-RU" sz="1400" kern="0" dirty="0">
                <a:solidFill>
                  <a:schemeClr val="accent2">
                    <a:lumMod val="50000"/>
                  </a:schemeClr>
                </a:solidFill>
              </a:rPr>
              <a:t> Abraamyan Kh.U. et al</a:t>
            </a:r>
            <a:r>
              <a:rPr kumimoji="0" lang="en-US" altLang="ru-RU" sz="1400" kern="0" dirty="0" smtClean="0">
                <a:solidFill>
                  <a:schemeClr val="accent2">
                    <a:lumMod val="50000"/>
                  </a:schemeClr>
                </a:solidFill>
              </a:rPr>
              <a:t>.</a:t>
            </a: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 </a:t>
            </a:r>
            <a:endParaRPr kumimoji="0" lang="en-US" altLang="ru-RU" sz="1400" b="0" i="0" u="none" strike="noStrike" kern="0" cap="none" spc="0" normalizeH="0" baseline="0" noProof="0" dirty="0" smtClean="0">
              <a:ln>
                <a:noFill/>
              </a:ln>
              <a:solidFill>
                <a:schemeClr val="accent2">
                  <a:lumMod val="50000"/>
                </a:schemeClr>
              </a:solidFill>
              <a:effectLst/>
              <a:uLnTx/>
              <a:uFillTx/>
              <a:latin typeface="Times New Roman" panose="02020603050405020304" pitchFamily="18" charset="0"/>
            </a:endParaRPr>
          </a:p>
        </p:txBody>
      </p:sp>
    </p:spTree>
    <p:extLst>
      <p:ext uri="{BB962C8B-B14F-4D97-AF65-F5344CB8AC3E}">
        <p14:creationId xmlns:p14="http://schemas.microsoft.com/office/powerpoint/2010/main" val="1857827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b="1" dirty="0"/>
              <a:t>Schematic drawing of the location of the Electromagnetic Calorimeter on the BM@N setup</a:t>
            </a:r>
            <a:endParaRPr lang="ru-RU" sz="3200" b="1"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65336" y="1904551"/>
            <a:ext cx="7185124" cy="4498445"/>
          </a:xfrm>
          <a:prstGeom prst="rect">
            <a:avLst/>
          </a:prstGeom>
          <a:noFill/>
        </p:spPr>
      </p:pic>
      <p:sp>
        <p:nvSpPr>
          <p:cNvPr id="5" name="Номер слайда 4"/>
          <p:cNvSpPr>
            <a:spLocks noGrp="1"/>
          </p:cNvSpPr>
          <p:nvPr>
            <p:ph type="sldNum" sz="quarter" idx="12"/>
          </p:nvPr>
        </p:nvSpPr>
        <p:spPr/>
        <p:txBody>
          <a:bodyPr/>
          <a:lstStyle/>
          <a:p>
            <a:fld id="{A35176B4-04A8-4C9A-8D41-746B2FB98E26}" type="slidenum">
              <a:rPr lang="ru-RU" smtClean="0"/>
              <a:pPr/>
              <a:t>2</a:t>
            </a:fld>
            <a:endParaRPr lang="ru-RU"/>
          </a:p>
        </p:txBody>
      </p:sp>
      <p:sp>
        <p:nvSpPr>
          <p:cNvPr id="7" name="Нижний колонтитул 10"/>
          <p:cNvSpPr txBox="1">
            <a:spLocks noGrp="1"/>
          </p:cNvSpPr>
          <p:nvPr/>
        </p:nvSpPr>
        <p:spPr bwMode="auto">
          <a:xfrm>
            <a:off x="4832797" y="6529589"/>
            <a:ext cx="3061951" cy="34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0" algn="ctr" eaLnBrk="0" fontAlgn="base" hangingPunct="0">
              <a:spcBef>
                <a:spcPct val="50000"/>
              </a:spcBef>
              <a:spcAft>
                <a:spcPct val="0"/>
              </a:spcAft>
              <a:buClrTx/>
              <a:buSzTx/>
              <a:buNone/>
              <a:defRPr/>
            </a:pP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ECAL Group:</a:t>
            </a:r>
            <a:r>
              <a:rPr kumimoji="0" lang="en-US" altLang="ru-RU" sz="1400" kern="0" dirty="0">
                <a:solidFill>
                  <a:schemeClr val="accent2">
                    <a:lumMod val="50000"/>
                  </a:schemeClr>
                </a:solidFill>
              </a:rPr>
              <a:t> Abraamyan Kh.U. et al</a:t>
            </a:r>
            <a:r>
              <a:rPr kumimoji="0" lang="en-US" altLang="ru-RU" sz="1400" kern="0" dirty="0" smtClean="0">
                <a:solidFill>
                  <a:schemeClr val="accent2">
                    <a:lumMod val="50000"/>
                  </a:schemeClr>
                </a:solidFill>
              </a:rPr>
              <a:t>.</a:t>
            </a: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 </a:t>
            </a:r>
            <a:endParaRPr kumimoji="0" lang="en-US" altLang="ru-RU" sz="1400" b="0" i="0" u="none" strike="noStrike" kern="0" cap="none" spc="0" normalizeH="0" baseline="0" noProof="0" dirty="0" smtClean="0">
              <a:ln>
                <a:noFill/>
              </a:ln>
              <a:solidFill>
                <a:schemeClr val="accent2">
                  <a:lumMod val="50000"/>
                </a:schemeClr>
              </a:solidFill>
              <a:effectLst/>
              <a:uLnTx/>
              <a:uFillTx/>
              <a:latin typeface="Times New Roman" panose="02020603050405020304" pitchFamily="18" charset="0"/>
            </a:endParaRPr>
          </a:p>
        </p:txBody>
      </p:sp>
      <p:sp>
        <p:nvSpPr>
          <p:cNvPr id="8" name="Дата 8"/>
          <p:cNvSpPr txBox="1">
            <a:spLocks noGrp="1"/>
          </p:cNvSpPr>
          <p:nvPr/>
        </p:nvSpPr>
        <p:spPr bwMode="auto">
          <a:xfrm>
            <a:off x="-1072" y="6529589"/>
            <a:ext cx="1546537"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ru-RU" sz="1400" b="0" i="0" u="none" strike="noStrike" kern="0" cap="none" spc="0" normalizeH="0" baseline="0" noProof="0" dirty="0" smtClean="0">
                <a:ln>
                  <a:noFill/>
                </a:ln>
                <a:solidFill>
                  <a:srgbClr val="A08366"/>
                </a:solidFill>
                <a:effectLst/>
                <a:uLnTx/>
                <a:uFillTx/>
                <a:latin typeface="Times New Roman" panose="02020603050405020304" pitchFamily="18" charset="0"/>
              </a:rPr>
              <a:t>         14.10.19</a:t>
            </a:r>
          </a:p>
        </p:txBody>
      </p:sp>
      <p:sp>
        <p:nvSpPr>
          <p:cNvPr id="10" name="Прямоугольник 9"/>
          <p:cNvSpPr/>
          <p:nvPr/>
        </p:nvSpPr>
        <p:spPr>
          <a:xfrm>
            <a:off x="2230" y="-45680"/>
            <a:ext cx="2257669" cy="400110"/>
          </a:xfrm>
          <a:prstGeom prst="rect">
            <a:avLst/>
          </a:prstGeom>
        </p:spPr>
        <p:txBody>
          <a:bodyPr wrap="none">
            <a:spAutoFit/>
          </a:bodyPr>
          <a:lstStyle/>
          <a:p>
            <a:pPr lvl="0" algn="ctr" eaLnBrk="0" fontAlgn="base" hangingPunct="0">
              <a:spcBef>
                <a:spcPct val="0"/>
              </a:spcBef>
              <a:spcAft>
                <a:spcPct val="0"/>
              </a:spcAft>
              <a:defRPr/>
            </a:pPr>
            <a:r>
              <a:rPr lang="en-US" sz="2000" i="1" u="sng" dirty="0">
                <a:solidFill>
                  <a:srgbClr val="0070C0"/>
                </a:solidFill>
                <a:effectLst>
                  <a:outerShdw blurRad="38100" dist="38100" dir="2700000" algn="tl">
                    <a:srgbClr val="000000">
                      <a:alpha val="43137"/>
                    </a:srgbClr>
                  </a:outerShdw>
                </a:effectLst>
                <a:latin typeface="Calibri Light"/>
                <a:ea typeface="+mj-ea"/>
                <a:cs typeface="+mj-cs"/>
              </a:rPr>
              <a:t>4th </a:t>
            </a:r>
            <a:r>
              <a:rPr lang="en-US" sz="2000" i="1" u="sng" dirty="0" smtClean="0">
                <a:solidFill>
                  <a:srgbClr val="0070C0"/>
                </a:solidFill>
                <a:effectLst>
                  <a:outerShdw blurRad="38100" dist="38100" dir="2700000" algn="tl">
                    <a:srgbClr val="000000">
                      <a:alpha val="43137"/>
                    </a:srgbClr>
                  </a:outerShdw>
                </a:effectLst>
                <a:latin typeface="Calibri Light"/>
              </a:rPr>
              <a:t>BM@N </a:t>
            </a:r>
            <a:r>
              <a:rPr lang="en-US" sz="2000" i="1" u="sng" dirty="0" smtClean="0">
                <a:solidFill>
                  <a:srgbClr val="0070C0"/>
                </a:solidFill>
                <a:effectLst>
                  <a:outerShdw blurRad="38100" dist="38100" dir="2700000" algn="tl">
                    <a:srgbClr val="000000">
                      <a:alpha val="43137"/>
                    </a:srgbClr>
                  </a:outerShdw>
                </a:effectLst>
                <a:latin typeface="Calibri Light"/>
                <a:ea typeface="+mj-ea"/>
                <a:cs typeface="+mj-cs"/>
              </a:rPr>
              <a:t>Meeting</a:t>
            </a:r>
            <a:endParaRPr lang="ru-RU" sz="2000" i="1" u="sng" dirty="0">
              <a:ln w="11430"/>
              <a:solidFill>
                <a:srgbClr val="0070C0"/>
              </a:solidFill>
              <a:effectLst>
                <a:outerShdw blurRad="38100" dist="38100" dir="2700000" algn="tl">
                  <a:srgbClr val="000000">
                    <a:alpha val="43137"/>
                  </a:srgbClr>
                </a:outerShdw>
              </a:effectLst>
              <a:latin typeface="Times New Roman" charset="0"/>
            </a:endParaRPr>
          </a:p>
        </p:txBody>
      </p:sp>
    </p:spTree>
    <p:extLst>
      <p:ext uri="{BB962C8B-B14F-4D97-AF65-F5344CB8AC3E}">
        <p14:creationId xmlns:p14="http://schemas.microsoft.com/office/powerpoint/2010/main" val="645288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1662" y="365125"/>
            <a:ext cx="10515600" cy="1325563"/>
          </a:xfrm>
        </p:spPr>
        <p:txBody>
          <a:bodyPr>
            <a:normAutofit/>
          </a:bodyPr>
          <a:lstStyle/>
          <a:p>
            <a:r>
              <a:rPr lang="ru-RU" sz="2400" dirty="0" smtClean="0"/>
              <a:t>Типичный профиль сигнала в отдельной ячейке калориметра (лев.), </a:t>
            </a:r>
            <a:br>
              <a:rPr lang="ru-RU" sz="2400" dirty="0" smtClean="0"/>
            </a:br>
            <a:r>
              <a:rPr lang="ru-RU" sz="2400" dirty="0" smtClean="0"/>
              <a:t>и в одной плохо работающей ячейке калориметра (</a:t>
            </a:r>
            <a:r>
              <a:rPr lang="en-US" sz="2400" dirty="0" smtClean="0"/>
              <a:t>N</a:t>
            </a:r>
            <a:r>
              <a:rPr lang="ru-RU" sz="2400" dirty="0" smtClean="0"/>
              <a:t>263) (прав.), </a:t>
            </a:r>
            <a:br>
              <a:rPr lang="ru-RU" sz="2400" dirty="0" smtClean="0"/>
            </a:br>
            <a:r>
              <a:rPr lang="ru-RU" sz="2400" dirty="0" smtClean="0"/>
              <a:t>в </a:t>
            </a:r>
            <a:r>
              <a:rPr lang="ru-RU" sz="2400" dirty="0"/>
              <a:t>55-м сеансе работы </a:t>
            </a:r>
            <a:r>
              <a:rPr lang="ru-RU" sz="2400" dirty="0" err="1" smtClean="0"/>
              <a:t>Нуклотрона</a:t>
            </a:r>
            <a:r>
              <a:rPr lang="en-US" sz="2400" dirty="0" smtClean="0"/>
              <a:t> (</a:t>
            </a:r>
            <a:r>
              <a:rPr lang="ru-RU" sz="2400" dirty="0" smtClean="0"/>
              <a:t>март-апрель 2018 г.).</a:t>
            </a:r>
            <a:endParaRPr lang="ru-RU" sz="2400" dirty="0"/>
          </a:p>
        </p:txBody>
      </p:sp>
      <p:sp>
        <p:nvSpPr>
          <p:cNvPr id="4" name="Номер слайда 3"/>
          <p:cNvSpPr>
            <a:spLocks noGrp="1"/>
          </p:cNvSpPr>
          <p:nvPr>
            <p:ph type="sldNum" sz="quarter" idx="12"/>
          </p:nvPr>
        </p:nvSpPr>
        <p:spPr/>
        <p:txBody>
          <a:bodyPr/>
          <a:lstStyle/>
          <a:p>
            <a:fld id="{A35176B4-04A8-4C9A-8D41-746B2FB98E26}" type="slidenum">
              <a:rPr lang="ru-RU" smtClean="0"/>
              <a:pPr/>
              <a:t>20</a:t>
            </a:fld>
            <a:endParaRPr lang="ru-RU"/>
          </a:p>
        </p:txBody>
      </p:sp>
      <p:pic>
        <p:nvPicPr>
          <p:cNvPr id="9" name="Содержимое 8"/>
          <p:cNvPicPr>
            <a:picLocks noGrp="1"/>
          </p:cNvPicPr>
          <p:nvPr>
            <p:ph sz="half" idx="1"/>
          </p:nvPr>
        </p:nvPicPr>
        <p:blipFill>
          <a:blip r:embed="rId2" cstate="print"/>
          <a:srcRect l="2594" t="5975" r="9198" b="2908"/>
          <a:stretch>
            <a:fillRect/>
          </a:stretch>
        </p:blipFill>
        <p:spPr bwMode="auto">
          <a:xfrm>
            <a:off x="838200" y="2131912"/>
            <a:ext cx="5181600" cy="3738764"/>
          </a:xfrm>
          <a:prstGeom prst="rect">
            <a:avLst/>
          </a:prstGeom>
          <a:noFill/>
          <a:ln w="9525">
            <a:noFill/>
            <a:miter lim="800000"/>
            <a:headEnd/>
            <a:tailEnd/>
          </a:ln>
        </p:spPr>
      </p:pic>
      <p:pic>
        <p:nvPicPr>
          <p:cNvPr id="10" name="Содержимое 9"/>
          <p:cNvPicPr>
            <a:picLocks noGrp="1"/>
          </p:cNvPicPr>
          <p:nvPr>
            <p:ph sz="half" idx="2"/>
          </p:nvPr>
        </p:nvPicPr>
        <p:blipFill>
          <a:blip r:embed="rId3" cstate="print"/>
          <a:srcRect l="2809" t="8141" r="10112" b="3358"/>
          <a:stretch>
            <a:fillRect/>
          </a:stretch>
        </p:blipFill>
        <p:spPr bwMode="auto">
          <a:xfrm>
            <a:off x="6172200" y="2162041"/>
            <a:ext cx="5181600" cy="3678505"/>
          </a:xfrm>
          <a:prstGeom prst="rect">
            <a:avLst/>
          </a:prstGeom>
          <a:noFill/>
          <a:ln w="9525">
            <a:noFill/>
            <a:miter lim="800000"/>
            <a:headEnd/>
            <a:tailEnd/>
          </a:ln>
        </p:spPr>
      </p:pic>
    </p:spTree>
    <p:extLst>
      <p:ext uri="{BB962C8B-B14F-4D97-AF65-F5344CB8AC3E}">
        <p14:creationId xmlns:p14="http://schemas.microsoft.com/office/powerpoint/2010/main" val="1417898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1662" y="-7402"/>
            <a:ext cx="10515600" cy="633936"/>
          </a:xfrm>
        </p:spPr>
        <p:txBody>
          <a:bodyPr>
            <a:normAutofit/>
          </a:bodyPr>
          <a:lstStyle/>
          <a:p>
            <a:r>
              <a:rPr lang="ru-RU" sz="2400" dirty="0" smtClean="0"/>
              <a:t>До и после нормировки</a:t>
            </a:r>
            <a:r>
              <a:rPr lang="en-US" sz="2400" dirty="0" smtClean="0"/>
              <a:t> </a:t>
            </a:r>
            <a:r>
              <a:rPr lang="ru-RU" sz="2400" dirty="0" smtClean="0"/>
              <a:t>фона, шаг 8 МэВ</a:t>
            </a:r>
            <a:endParaRPr lang="ru-RU" sz="2400" dirty="0"/>
          </a:p>
        </p:txBody>
      </p:sp>
      <p:sp>
        <p:nvSpPr>
          <p:cNvPr id="4" name="Номер слайда 3"/>
          <p:cNvSpPr>
            <a:spLocks noGrp="1"/>
          </p:cNvSpPr>
          <p:nvPr>
            <p:ph type="sldNum" sz="quarter" idx="12"/>
          </p:nvPr>
        </p:nvSpPr>
        <p:spPr/>
        <p:txBody>
          <a:bodyPr/>
          <a:lstStyle/>
          <a:p>
            <a:fld id="{A35176B4-04A8-4C9A-8D41-746B2FB98E26}" type="slidenum">
              <a:rPr lang="ru-RU" smtClean="0"/>
              <a:pPr/>
              <a:t>21</a:t>
            </a:fld>
            <a:endParaRPr lang="ru-RU"/>
          </a:p>
        </p:txBody>
      </p:sp>
      <p:pic>
        <p:nvPicPr>
          <p:cNvPr id="5" name="Объект 4"/>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r="10700" b="15278"/>
          <a:stretch/>
        </p:blipFill>
        <p:spPr>
          <a:xfrm>
            <a:off x="1909273" y="928153"/>
            <a:ext cx="4100034" cy="5568773"/>
          </a:xfrm>
        </p:spPr>
      </p:pic>
      <p:pic>
        <p:nvPicPr>
          <p:cNvPr id="7" name="Объект 6"/>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r="11617" b="15278"/>
          <a:stretch/>
        </p:blipFill>
        <p:spPr>
          <a:xfrm>
            <a:off x="6735271" y="928153"/>
            <a:ext cx="4057931" cy="5568773"/>
          </a:xfrm>
        </p:spPr>
      </p:pic>
    </p:spTree>
    <p:extLst>
      <p:ext uri="{BB962C8B-B14F-4D97-AF65-F5344CB8AC3E}">
        <p14:creationId xmlns:p14="http://schemas.microsoft.com/office/powerpoint/2010/main" val="889163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1662" y="-7402"/>
            <a:ext cx="10515600" cy="633936"/>
          </a:xfrm>
        </p:spPr>
        <p:txBody>
          <a:bodyPr>
            <a:normAutofit/>
          </a:bodyPr>
          <a:lstStyle/>
          <a:p>
            <a:r>
              <a:rPr lang="ru-RU" sz="2400" dirty="0" smtClean="0"/>
              <a:t>До и после нормировки фона, шаг 6 МэВ</a:t>
            </a:r>
            <a:endParaRPr lang="ru-RU" sz="2400" dirty="0"/>
          </a:p>
        </p:txBody>
      </p:sp>
      <p:sp>
        <p:nvSpPr>
          <p:cNvPr id="4" name="Номер слайда 3"/>
          <p:cNvSpPr>
            <a:spLocks noGrp="1"/>
          </p:cNvSpPr>
          <p:nvPr>
            <p:ph type="sldNum" sz="quarter" idx="12"/>
          </p:nvPr>
        </p:nvSpPr>
        <p:spPr/>
        <p:txBody>
          <a:bodyPr/>
          <a:lstStyle/>
          <a:p>
            <a:fld id="{A35176B4-04A8-4C9A-8D41-746B2FB98E26}" type="slidenum">
              <a:rPr lang="ru-RU" smtClean="0"/>
              <a:pPr/>
              <a:t>22</a:t>
            </a:fld>
            <a:endParaRPr lang="ru-RU"/>
          </a:p>
        </p:txBody>
      </p:sp>
      <p:pic>
        <p:nvPicPr>
          <p:cNvPr id="6" name="Объект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r="11547" b="15278"/>
          <a:stretch/>
        </p:blipFill>
        <p:spPr>
          <a:xfrm>
            <a:off x="1909266" y="826548"/>
            <a:ext cx="4125608" cy="5657166"/>
          </a:xfrm>
        </p:spPr>
      </p:pic>
      <p:pic>
        <p:nvPicPr>
          <p:cNvPr id="9" name="Объект 8"/>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r="11194" b="14982"/>
          <a:stretch/>
        </p:blipFill>
        <p:spPr>
          <a:xfrm>
            <a:off x="6718344" y="826576"/>
            <a:ext cx="4142073" cy="5676931"/>
          </a:xfrm>
        </p:spPr>
      </p:pic>
    </p:spTree>
    <p:extLst>
      <p:ext uri="{BB962C8B-B14F-4D97-AF65-F5344CB8AC3E}">
        <p14:creationId xmlns:p14="http://schemas.microsoft.com/office/powerpoint/2010/main" val="113995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200" b="1" dirty="0"/>
              <a:t>Schematic and general view of a single cell of the calorimeter</a:t>
            </a:r>
            <a:endParaRPr lang="ru-RU" sz="3200" b="1" dirty="0"/>
          </a:p>
        </p:txBody>
      </p:sp>
      <p:pic>
        <p:nvPicPr>
          <p:cNvPr id="7" name="Объект 6"/>
          <p:cNvPicPr>
            <a:picLocks noGrp="1" noChangeAspect="1"/>
          </p:cNvPicPr>
          <p:nvPr>
            <p:ph sz="half" idx="2"/>
          </p:nvPr>
        </p:nvPicPr>
        <p:blipFill>
          <a:blip r:embed="rId3" cstate="print"/>
          <a:stretch>
            <a:fillRect/>
          </a:stretch>
        </p:blipFill>
        <p:spPr>
          <a:xfrm>
            <a:off x="6522526" y="1907136"/>
            <a:ext cx="4480948" cy="4188315"/>
          </a:xfrm>
          <a:prstGeom prst="rect">
            <a:avLst/>
          </a:prstGeom>
        </p:spPr>
      </p:pic>
      <p:pic>
        <p:nvPicPr>
          <p:cNvPr id="6" name="Объект 5"/>
          <p:cNvPicPr>
            <a:picLocks noGrp="1" noChangeAspect="1"/>
          </p:cNvPicPr>
          <p:nvPr>
            <p:ph sz="half" idx="1"/>
          </p:nvPr>
        </p:nvPicPr>
        <p:blipFill>
          <a:blip r:embed="rId4" cstate="print"/>
          <a:stretch>
            <a:fillRect/>
          </a:stretch>
        </p:blipFill>
        <p:spPr>
          <a:xfrm>
            <a:off x="1084885" y="2068694"/>
            <a:ext cx="4688230" cy="3865199"/>
          </a:xfrm>
          <a:prstGeom prst="rect">
            <a:avLst/>
          </a:prstGeom>
        </p:spPr>
      </p:pic>
      <p:sp>
        <p:nvSpPr>
          <p:cNvPr id="5" name="Номер слайда 4"/>
          <p:cNvSpPr>
            <a:spLocks noGrp="1"/>
          </p:cNvSpPr>
          <p:nvPr>
            <p:ph type="sldNum" sz="quarter" idx="12"/>
          </p:nvPr>
        </p:nvSpPr>
        <p:spPr/>
        <p:txBody>
          <a:bodyPr/>
          <a:lstStyle/>
          <a:p>
            <a:fld id="{A35176B4-04A8-4C9A-8D41-746B2FB98E26}" type="slidenum">
              <a:rPr lang="ru-RU" smtClean="0"/>
              <a:pPr/>
              <a:t>3</a:t>
            </a:fld>
            <a:endParaRPr lang="ru-RU"/>
          </a:p>
        </p:txBody>
      </p:sp>
      <p:sp>
        <p:nvSpPr>
          <p:cNvPr id="8" name="Дата 8"/>
          <p:cNvSpPr txBox="1">
            <a:spLocks noGrp="1"/>
          </p:cNvSpPr>
          <p:nvPr/>
        </p:nvSpPr>
        <p:spPr bwMode="auto">
          <a:xfrm>
            <a:off x="-1072" y="6529589"/>
            <a:ext cx="1546537"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ru-RU" sz="1400" b="0" i="0" u="none" strike="noStrike" kern="0" cap="none" spc="0" normalizeH="0" baseline="0" noProof="0" dirty="0" smtClean="0">
                <a:ln>
                  <a:noFill/>
                </a:ln>
                <a:solidFill>
                  <a:srgbClr val="A08366"/>
                </a:solidFill>
                <a:effectLst/>
                <a:uLnTx/>
                <a:uFillTx/>
                <a:latin typeface="Times New Roman" panose="02020603050405020304" pitchFamily="18" charset="0"/>
              </a:rPr>
              <a:t>         14.10.19</a:t>
            </a:r>
          </a:p>
        </p:txBody>
      </p:sp>
      <p:sp>
        <p:nvSpPr>
          <p:cNvPr id="11" name="Прямоугольник 10"/>
          <p:cNvSpPr/>
          <p:nvPr/>
        </p:nvSpPr>
        <p:spPr>
          <a:xfrm>
            <a:off x="2230" y="-45680"/>
            <a:ext cx="2257669" cy="400110"/>
          </a:xfrm>
          <a:prstGeom prst="rect">
            <a:avLst/>
          </a:prstGeom>
        </p:spPr>
        <p:txBody>
          <a:bodyPr wrap="none">
            <a:spAutoFit/>
          </a:bodyPr>
          <a:lstStyle/>
          <a:p>
            <a:pPr lvl="0" algn="ctr" eaLnBrk="0" fontAlgn="base" hangingPunct="0">
              <a:spcBef>
                <a:spcPct val="0"/>
              </a:spcBef>
              <a:spcAft>
                <a:spcPct val="0"/>
              </a:spcAft>
              <a:defRPr/>
            </a:pPr>
            <a:r>
              <a:rPr lang="en-US" sz="2000" i="1" u="sng" dirty="0">
                <a:solidFill>
                  <a:srgbClr val="0070C0"/>
                </a:solidFill>
                <a:effectLst>
                  <a:outerShdw blurRad="38100" dist="38100" dir="2700000" algn="tl">
                    <a:srgbClr val="000000">
                      <a:alpha val="43137"/>
                    </a:srgbClr>
                  </a:outerShdw>
                </a:effectLst>
                <a:latin typeface="Calibri Light"/>
                <a:ea typeface="+mj-ea"/>
                <a:cs typeface="+mj-cs"/>
              </a:rPr>
              <a:t>4th </a:t>
            </a:r>
            <a:r>
              <a:rPr lang="en-US" sz="2000" i="1" u="sng" dirty="0" smtClean="0">
                <a:solidFill>
                  <a:srgbClr val="0070C0"/>
                </a:solidFill>
                <a:effectLst>
                  <a:outerShdw blurRad="38100" dist="38100" dir="2700000" algn="tl">
                    <a:srgbClr val="000000">
                      <a:alpha val="43137"/>
                    </a:srgbClr>
                  </a:outerShdw>
                </a:effectLst>
                <a:latin typeface="Calibri Light"/>
              </a:rPr>
              <a:t>BM@N </a:t>
            </a:r>
            <a:r>
              <a:rPr lang="en-US" sz="2000" i="1" u="sng" dirty="0" smtClean="0">
                <a:solidFill>
                  <a:srgbClr val="0070C0"/>
                </a:solidFill>
                <a:effectLst>
                  <a:outerShdw blurRad="38100" dist="38100" dir="2700000" algn="tl">
                    <a:srgbClr val="000000">
                      <a:alpha val="43137"/>
                    </a:srgbClr>
                  </a:outerShdw>
                </a:effectLst>
                <a:latin typeface="Calibri Light"/>
                <a:ea typeface="+mj-ea"/>
                <a:cs typeface="+mj-cs"/>
              </a:rPr>
              <a:t>Meeting</a:t>
            </a:r>
            <a:endParaRPr lang="ru-RU" sz="2000" i="1" u="sng" dirty="0">
              <a:ln w="11430"/>
              <a:solidFill>
                <a:srgbClr val="0070C0"/>
              </a:solidFill>
              <a:effectLst>
                <a:outerShdw blurRad="38100" dist="38100" dir="2700000" algn="tl">
                  <a:srgbClr val="000000">
                    <a:alpha val="43137"/>
                  </a:srgbClr>
                </a:outerShdw>
              </a:effectLst>
              <a:latin typeface="Times New Roman" charset="0"/>
            </a:endParaRPr>
          </a:p>
        </p:txBody>
      </p:sp>
      <p:sp>
        <p:nvSpPr>
          <p:cNvPr id="10" name="Нижний колонтитул 10"/>
          <p:cNvSpPr txBox="1">
            <a:spLocks noGrp="1"/>
          </p:cNvSpPr>
          <p:nvPr/>
        </p:nvSpPr>
        <p:spPr bwMode="auto">
          <a:xfrm>
            <a:off x="4832797" y="6529589"/>
            <a:ext cx="3061951" cy="34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0" algn="ctr" eaLnBrk="0" fontAlgn="base" hangingPunct="0">
              <a:spcBef>
                <a:spcPct val="50000"/>
              </a:spcBef>
              <a:spcAft>
                <a:spcPct val="0"/>
              </a:spcAft>
              <a:buClrTx/>
              <a:buSzTx/>
              <a:buNone/>
              <a:defRPr/>
            </a:pP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ECAL Group:</a:t>
            </a:r>
            <a:r>
              <a:rPr kumimoji="0" lang="en-US" altLang="ru-RU" sz="1400" kern="0" dirty="0">
                <a:solidFill>
                  <a:schemeClr val="accent2">
                    <a:lumMod val="50000"/>
                  </a:schemeClr>
                </a:solidFill>
              </a:rPr>
              <a:t> Abraamyan Kh.U. et al</a:t>
            </a:r>
            <a:r>
              <a:rPr kumimoji="0" lang="en-US" altLang="ru-RU" sz="1400" kern="0" dirty="0" smtClean="0">
                <a:solidFill>
                  <a:schemeClr val="accent2">
                    <a:lumMod val="50000"/>
                  </a:schemeClr>
                </a:solidFill>
              </a:rPr>
              <a:t>.</a:t>
            </a: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 </a:t>
            </a:r>
            <a:endParaRPr kumimoji="0" lang="en-US" altLang="ru-RU" sz="1400" b="0" i="0" u="none" strike="noStrike" kern="0" cap="none" spc="0" normalizeH="0" baseline="0" noProof="0" dirty="0" smtClean="0">
              <a:ln>
                <a:noFill/>
              </a:ln>
              <a:solidFill>
                <a:schemeClr val="accent2">
                  <a:lumMod val="50000"/>
                </a:schemeClr>
              </a:solidFill>
              <a:effectLst/>
              <a:uLnTx/>
              <a:uFillTx/>
              <a:latin typeface="Times New Roman" panose="02020603050405020304" pitchFamily="18" charset="0"/>
            </a:endParaRPr>
          </a:p>
        </p:txBody>
      </p:sp>
    </p:spTree>
    <p:extLst>
      <p:ext uri="{BB962C8B-B14F-4D97-AF65-F5344CB8AC3E}">
        <p14:creationId xmlns:p14="http://schemas.microsoft.com/office/powerpoint/2010/main" val="927167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302495"/>
            <a:ext cx="10861431" cy="1325563"/>
          </a:xfrm>
        </p:spPr>
        <p:txBody>
          <a:bodyPr>
            <a:normAutofit/>
          </a:bodyPr>
          <a:lstStyle/>
          <a:p>
            <a:pPr algn="ctr"/>
            <a:r>
              <a:rPr lang="en-US" sz="2400" b="1" dirty="0"/>
              <a:t>Amplitude spectrum in one of the cells of the calorimeter in the experiment on a carbon beam, using a lead target, in the 55th run of the </a:t>
            </a:r>
            <a:r>
              <a:rPr lang="en-US" sz="2400" b="1" dirty="0" err="1"/>
              <a:t>Nuclotron</a:t>
            </a:r>
            <a:r>
              <a:rPr lang="en-US" sz="2400" b="1" dirty="0"/>
              <a:t> (March-April 2018</a:t>
            </a:r>
            <a:r>
              <a:rPr lang="en-US" sz="2400" b="1" dirty="0" smtClean="0"/>
              <a:t>)</a:t>
            </a:r>
            <a:endParaRPr lang="ru-RU" sz="2400" b="1" dirty="0"/>
          </a:p>
        </p:txBody>
      </p:sp>
      <p:pic>
        <p:nvPicPr>
          <p:cNvPr id="6" name="Объект 5" descr="Амплитудный спектр в канале 494_Сеанс55_C(3.17)+Pb.png"/>
          <p:cNvPicPr>
            <a:picLocks noGrp="1" noChangeAspect="1"/>
          </p:cNvPicPr>
          <p:nvPr>
            <p:ph idx="1"/>
          </p:nvPr>
        </p:nvPicPr>
        <p:blipFill>
          <a:blip r:embed="rId2" cstate="print"/>
          <a:srcRect l="5002" r="7814" b="3058"/>
          <a:stretch>
            <a:fillRect/>
          </a:stretch>
        </p:blipFill>
        <p:spPr>
          <a:xfrm>
            <a:off x="2726840" y="1350002"/>
            <a:ext cx="6367333" cy="4945446"/>
          </a:xfrm>
          <a:prstGeom prst="rect">
            <a:avLst/>
          </a:prstGeom>
        </p:spPr>
      </p:pic>
      <p:sp>
        <p:nvSpPr>
          <p:cNvPr id="4" name="Номер слайда 3"/>
          <p:cNvSpPr>
            <a:spLocks noGrp="1"/>
          </p:cNvSpPr>
          <p:nvPr>
            <p:ph type="sldNum" sz="quarter" idx="12"/>
          </p:nvPr>
        </p:nvSpPr>
        <p:spPr/>
        <p:txBody>
          <a:bodyPr/>
          <a:lstStyle/>
          <a:p>
            <a:fld id="{A35176B4-04A8-4C9A-8D41-746B2FB98E26}" type="slidenum">
              <a:rPr lang="ru-RU" smtClean="0"/>
              <a:pPr/>
              <a:t>4</a:t>
            </a:fld>
            <a:endParaRPr lang="ru-RU"/>
          </a:p>
        </p:txBody>
      </p:sp>
      <p:sp>
        <p:nvSpPr>
          <p:cNvPr id="5" name="Прямоугольник 4"/>
          <p:cNvSpPr/>
          <p:nvPr/>
        </p:nvSpPr>
        <p:spPr>
          <a:xfrm>
            <a:off x="2230" y="-45680"/>
            <a:ext cx="2257669" cy="400110"/>
          </a:xfrm>
          <a:prstGeom prst="rect">
            <a:avLst/>
          </a:prstGeom>
        </p:spPr>
        <p:txBody>
          <a:bodyPr wrap="none">
            <a:spAutoFit/>
          </a:bodyPr>
          <a:lstStyle/>
          <a:p>
            <a:pPr lvl="0" algn="ctr" eaLnBrk="0" fontAlgn="base" hangingPunct="0">
              <a:spcBef>
                <a:spcPct val="0"/>
              </a:spcBef>
              <a:spcAft>
                <a:spcPct val="0"/>
              </a:spcAft>
              <a:defRPr/>
            </a:pPr>
            <a:r>
              <a:rPr lang="en-US" sz="2000" i="1" u="sng" dirty="0">
                <a:solidFill>
                  <a:srgbClr val="0070C0"/>
                </a:solidFill>
                <a:effectLst>
                  <a:outerShdw blurRad="38100" dist="38100" dir="2700000" algn="tl">
                    <a:srgbClr val="000000">
                      <a:alpha val="43137"/>
                    </a:srgbClr>
                  </a:outerShdw>
                </a:effectLst>
                <a:latin typeface="Calibri Light"/>
                <a:ea typeface="+mj-ea"/>
                <a:cs typeface="+mj-cs"/>
              </a:rPr>
              <a:t>4th </a:t>
            </a:r>
            <a:r>
              <a:rPr lang="en-US" sz="2000" i="1" u="sng" dirty="0" smtClean="0">
                <a:solidFill>
                  <a:srgbClr val="0070C0"/>
                </a:solidFill>
                <a:effectLst>
                  <a:outerShdw blurRad="38100" dist="38100" dir="2700000" algn="tl">
                    <a:srgbClr val="000000">
                      <a:alpha val="43137"/>
                    </a:srgbClr>
                  </a:outerShdw>
                </a:effectLst>
                <a:latin typeface="Calibri Light"/>
              </a:rPr>
              <a:t>BM@N </a:t>
            </a:r>
            <a:r>
              <a:rPr lang="en-US" sz="2000" i="1" u="sng" dirty="0" smtClean="0">
                <a:solidFill>
                  <a:srgbClr val="0070C0"/>
                </a:solidFill>
                <a:effectLst>
                  <a:outerShdw blurRad="38100" dist="38100" dir="2700000" algn="tl">
                    <a:srgbClr val="000000">
                      <a:alpha val="43137"/>
                    </a:srgbClr>
                  </a:outerShdw>
                </a:effectLst>
                <a:latin typeface="Calibri Light"/>
                <a:ea typeface="+mj-ea"/>
                <a:cs typeface="+mj-cs"/>
              </a:rPr>
              <a:t>Meeting</a:t>
            </a:r>
            <a:endParaRPr lang="ru-RU" sz="2000" i="1" u="sng" dirty="0">
              <a:ln w="11430"/>
              <a:solidFill>
                <a:srgbClr val="0070C0"/>
              </a:solidFill>
              <a:effectLst>
                <a:outerShdw blurRad="38100" dist="38100" dir="2700000" algn="tl">
                  <a:srgbClr val="000000">
                    <a:alpha val="43137"/>
                  </a:srgbClr>
                </a:outerShdw>
              </a:effectLst>
              <a:latin typeface="Times New Roman" charset="0"/>
            </a:endParaRPr>
          </a:p>
        </p:txBody>
      </p:sp>
      <p:sp>
        <p:nvSpPr>
          <p:cNvPr id="8" name="Дата 8"/>
          <p:cNvSpPr txBox="1">
            <a:spLocks noGrp="1"/>
          </p:cNvSpPr>
          <p:nvPr/>
        </p:nvSpPr>
        <p:spPr bwMode="auto">
          <a:xfrm>
            <a:off x="-1072" y="6529589"/>
            <a:ext cx="1546537"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ru-RU" sz="1400" b="0" i="0" u="none" strike="noStrike" kern="0" cap="none" spc="0" normalizeH="0" baseline="0" noProof="0" dirty="0" smtClean="0">
                <a:ln>
                  <a:noFill/>
                </a:ln>
                <a:solidFill>
                  <a:srgbClr val="A08366"/>
                </a:solidFill>
                <a:effectLst/>
                <a:uLnTx/>
                <a:uFillTx/>
                <a:latin typeface="Times New Roman" panose="02020603050405020304" pitchFamily="18" charset="0"/>
              </a:rPr>
              <a:t>         14.10.19</a:t>
            </a:r>
          </a:p>
        </p:txBody>
      </p:sp>
      <p:sp>
        <p:nvSpPr>
          <p:cNvPr id="9" name="Нижний колонтитул 10"/>
          <p:cNvSpPr txBox="1">
            <a:spLocks noGrp="1"/>
          </p:cNvSpPr>
          <p:nvPr/>
        </p:nvSpPr>
        <p:spPr bwMode="auto">
          <a:xfrm>
            <a:off x="4832797" y="6529589"/>
            <a:ext cx="3061951" cy="34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0" algn="ctr" eaLnBrk="0" fontAlgn="base" hangingPunct="0">
              <a:spcBef>
                <a:spcPct val="50000"/>
              </a:spcBef>
              <a:spcAft>
                <a:spcPct val="0"/>
              </a:spcAft>
              <a:buClrTx/>
              <a:buSzTx/>
              <a:buNone/>
              <a:defRPr/>
            </a:pP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ECAL Group:</a:t>
            </a:r>
            <a:r>
              <a:rPr kumimoji="0" lang="en-US" altLang="ru-RU" sz="1400" kern="0" dirty="0">
                <a:solidFill>
                  <a:schemeClr val="accent2">
                    <a:lumMod val="50000"/>
                  </a:schemeClr>
                </a:solidFill>
              </a:rPr>
              <a:t> Abraamyan Kh.U. et al</a:t>
            </a:r>
            <a:r>
              <a:rPr kumimoji="0" lang="en-US" altLang="ru-RU" sz="1400" kern="0" dirty="0" smtClean="0">
                <a:solidFill>
                  <a:schemeClr val="accent2">
                    <a:lumMod val="50000"/>
                  </a:schemeClr>
                </a:solidFill>
              </a:rPr>
              <a:t>.</a:t>
            </a: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 </a:t>
            </a:r>
            <a:endParaRPr kumimoji="0" lang="en-US" altLang="ru-RU" sz="1400" b="0" i="0" u="none" strike="noStrike" kern="0" cap="none" spc="0" normalizeH="0" baseline="0" noProof="0" dirty="0" smtClean="0">
              <a:ln>
                <a:noFill/>
              </a:ln>
              <a:solidFill>
                <a:schemeClr val="accent2">
                  <a:lumMod val="50000"/>
                </a:schemeClr>
              </a:solidFill>
              <a:effectLst/>
              <a:uLnTx/>
              <a:uFillTx/>
              <a:latin typeface="Times New Roman" panose="02020603050405020304" pitchFamily="18" charset="0"/>
            </a:endParaRPr>
          </a:p>
        </p:txBody>
      </p:sp>
    </p:spTree>
    <p:extLst>
      <p:ext uri="{BB962C8B-B14F-4D97-AF65-F5344CB8AC3E}">
        <p14:creationId xmlns:p14="http://schemas.microsoft.com/office/powerpoint/2010/main" val="1417898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03200" y="584616"/>
            <a:ext cx="11729738" cy="828627"/>
          </a:xfrm>
        </p:spPr>
        <p:txBody>
          <a:bodyPr>
            <a:normAutofit fontScale="90000"/>
          </a:bodyPr>
          <a:lstStyle/>
          <a:p>
            <a:pPr algn="just"/>
            <a:r>
              <a:rPr lang="en-US" sz="2800" b="1" dirty="0"/>
              <a:t>Amplitude spectrum in a separate cell of the calorimeter (in photon energy equivalents) in the reaction C(4 GeV/nucleon)+C: </a:t>
            </a:r>
            <a:r>
              <a:rPr lang="en-US" sz="2800" b="1" dirty="0">
                <a:solidFill>
                  <a:srgbClr val="FF0000"/>
                </a:solidFill>
              </a:rPr>
              <a:t>Model QGSM, Min. bias</a:t>
            </a:r>
            <a:r>
              <a:rPr lang="en-US" sz="2800" dirty="0" smtClean="0"/>
              <a:t>.</a:t>
            </a:r>
            <a:endParaRPr lang="ru-RU" sz="2800" dirty="0"/>
          </a:p>
        </p:txBody>
      </p:sp>
      <p:pic>
        <p:nvPicPr>
          <p:cNvPr id="3" name="Объект 2"/>
          <p:cNvPicPr>
            <a:picLocks noGrp="1" noChangeAspect="1"/>
          </p:cNvPicPr>
          <p:nvPr>
            <p:ph idx="1"/>
          </p:nvPr>
        </p:nvPicPr>
        <p:blipFill>
          <a:blip r:embed="rId2" cstate="print"/>
          <a:stretch>
            <a:fillRect/>
          </a:stretch>
        </p:blipFill>
        <p:spPr>
          <a:xfrm>
            <a:off x="3416701" y="1520830"/>
            <a:ext cx="5959661" cy="4839424"/>
          </a:xfrm>
          <a:prstGeom prst="rect">
            <a:avLst/>
          </a:prstGeom>
        </p:spPr>
      </p:pic>
      <p:sp>
        <p:nvSpPr>
          <p:cNvPr id="4" name="Номер слайда 3"/>
          <p:cNvSpPr>
            <a:spLocks noGrp="1"/>
          </p:cNvSpPr>
          <p:nvPr>
            <p:ph type="sldNum" sz="quarter" idx="12"/>
          </p:nvPr>
        </p:nvSpPr>
        <p:spPr/>
        <p:txBody>
          <a:bodyPr/>
          <a:lstStyle/>
          <a:p>
            <a:fld id="{A35176B4-04A8-4C9A-8D41-746B2FB98E26}" type="slidenum">
              <a:rPr lang="ru-RU" smtClean="0"/>
              <a:pPr/>
              <a:t>5</a:t>
            </a:fld>
            <a:endParaRPr lang="ru-RU"/>
          </a:p>
        </p:txBody>
      </p:sp>
      <p:sp>
        <p:nvSpPr>
          <p:cNvPr id="6" name="Прямоугольник 5"/>
          <p:cNvSpPr/>
          <p:nvPr/>
        </p:nvSpPr>
        <p:spPr>
          <a:xfrm>
            <a:off x="2230" y="-45680"/>
            <a:ext cx="2257669" cy="400110"/>
          </a:xfrm>
          <a:prstGeom prst="rect">
            <a:avLst/>
          </a:prstGeom>
        </p:spPr>
        <p:txBody>
          <a:bodyPr wrap="none">
            <a:spAutoFit/>
          </a:bodyPr>
          <a:lstStyle/>
          <a:p>
            <a:pPr lvl="0" algn="ctr" eaLnBrk="0" fontAlgn="base" hangingPunct="0">
              <a:spcBef>
                <a:spcPct val="0"/>
              </a:spcBef>
              <a:spcAft>
                <a:spcPct val="0"/>
              </a:spcAft>
              <a:defRPr/>
            </a:pPr>
            <a:r>
              <a:rPr lang="en-US" sz="2000" i="1" u="sng" dirty="0">
                <a:solidFill>
                  <a:srgbClr val="0070C0"/>
                </a:solidFill>
                <a:effectLst>
                  <a:outerShdw blurRad="38100" dist="38100" dir="2700000" algn="tl">
                    <a:srgbClr val="000000">
                      <a:alpha val="43137"/>
                    </a:srgbClr>
                  </a:outerShdw>
                </a:effectLst>
                <a:latin typeface="Calibri Light"/>
                <a:ea typeface="+mj-ea"/>
                <a:cs typeface="+mj-cs"/>
              </a:rPr>
              <a:t>4th </a:t>
            </a:r>
            <a:r>
              <a:rPr lang="en-US" sz="2000" i="1" u="sng" dirty="0" smtClean="0">
                <a:solidFill>
                  <a:srgbClr val="0070C0"/>
                </a:solidFill>
                <a:effectLst>
                  <a:outerShdw blurRad="38100" dist="38100" dir="2700000" algn="tl">
                    <a:srgbClr val="000000">
                      <a:alpha val="43137"/>
                    </a:srgbClr>
                  </a:outerShdw>
                </a:effectLst>
                <a:latin typeface="Calibri Light"/>
              </a:rPr>
              <a:t>BM@N </a:t>
            </a:r>
            <a:r>
              <a:rPr lang="en-US" sz="2000" i="1" u="sng" dirty="0" smtClean="0">
                <a:solidFill>
                  <a:srgbClr val="0070C0"/>
                </a:solidFill>
                <a:effectLst>
                  <a:outerShdw blurRad="38100" dist="38100" dir="2700000" algn="tl">
                    <a:srgbClr val="000000">
                      <a:alpha val="43137"/>
                    </a:srgbClr>
                  </a:outerShdw>
                </a:effectLst>
                <a:latin typeface="Calibri Light"/>
                <a:ea typeface="+mj-ea"/>
                <a:cs typeface="+mj-cs"/>
              </a:rPr>
              <a:t>Meeting</a:t>
            </a:r>
            <a:endParaRPr lang="ru-RU" sz="2000" i="1" u="sng" dirty="0">
              <a:ln w="11430"/>
              <a:solidFill>
                <a:srgbClr val="0070C0"/>
              </a:solidFill>
              <a:effectLst>
                <a:outerShdw blurRad="38100" dist="38100" dir="2700000" algn="tl">
                  <a:srgbClr val="000000">
                    <a:alpha val="43137"/>
                  </a:srgbClr>
                </a:outerShdw>
              </a:effectLst>
              <a:latin typeface="Times New Roman" charset="0"/>
            </a:endParaRPr>
          </a:p>
        </p:txBody>
      </p:sp>
      <p:sp>
        <p:nvSpPr>
          <p:cNvPr id="7" name="Дата 8"/>
          <p:cNvSpPr txBox="1">
            <a:spLocks noGrp="1"/>
          </p:cNvSpPr>
          <p:nvPr/>
        </p:nvSpPr>
        <p:spPr bwMode="auto">
          <a:xfrm>
            <a:off x="-1072" y="6529589"/>
            <a:ext cx="1546537"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ru-RU" sz="1400" b="0" i="0" u="none" strike="noStrike" kern="0" cap="none" spc="0" normalizeH="0" baseline="0" noProof="0" dirty="0" smtClean="0">
                <a:ln>
                  <a:noFill/>
                </a:ln>
                <a:solidFill>
                  <a:srgbClr val="A08366"/>
                </a:solidFill>
                <a:effectLst/>
                <a:uLnTx/>
                <a:uFillTx/>
                <a:latin typeface="Times New Roman" panose="02020603050405020304" pitchFamily="18" charset="0"/>
              </a:rPr>
              <a:t>         14.10.19</a:t>
            </a:r>
          </a:p>
        </p:txBody>
      </p:sp>
      <p:sp>
        <p:nvSpPr>
          <p:cNvPr id="9" name="Нижний колонтитул 10"/>
          <p:cNvSpPr txBox="1">
            <a:spLocks noGrp="1"/>
          </p:cNvSpPr>
          <p:nvPr/>
        </p:nvSpPr>
        <p:spPr bwMode="auto">
          <a:xfrm>
            <a:off x="4832797" y="6529589"/>
            <a:ext cx="3061951" cy="34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0" algn="ctr" eaLnBrk="0" fontAlgn="base" hangingPunct="0">
              <a:spcBef>
                <a:spcPct val="50000"/>
              </a:spcBef>
              <a:spcAft>
                <a:spcPct val="0"/>
              </a:spcAft>
              <a:buClrTx/>
              <a:buSzTx/>
              <a:buNone/>
              <a:defRPr/>
            </a:pP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ECAL Group:</a:t>
            </a:r>
            <a:r>
              <a:rPr kumimoji="0" lang="en-US" altLang="ru-RU" sz="1400" kern="0" dirty="0">
                <a:solidFill>
                  <a:schemeClr val="accent2">
                    <a:lumMod val="50000"/>
                  </a:schemeClr>
                </a:solidFill>
              </a:rPr>
              <a:t> Abraamyan Kh.U. et al</a:t>
            </a:r>
            <a:r>
              <a:rPr kumimoji="0" lang="en-US" altLang="ru-RU" sz="1400" kern="0" dirty="0" smtClean="0">
                <a:solidFill>
                  <a:schemeClr val="accent2">
                    <a:lumMod val="50000"/>
                  </a:schemeClr>
                </a:solidFill>
              </a:rPr>
              <a:t>.</a:t>
            </a: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 </a:t>
            </a:r>
            <a:endParaRPr kumimoji="0" lang="en-US" altLang="ru-RU" sz="1400" b="0" i="0" u="none" strike="noStrike" kern="0" cap="none" spc="0" normalizeH="0" baseline="0" noProof="0" dirty="0" smtClean="0">
              <a:ln>
                <a:noFill/>
              </a:ln>
              <a:solidFill>
                <a:schemeClr val="accent2">
                  <a:lumMod val="50000"/>
                </a:schemeClr>
              </a:solidFill>
              <a:effectLst/>
              <a:uLnTx/>
              <a:uFillTx/>
              <a:latin typeface="Times New Roman" panose="02020603050405020304" pitchFamily="18" charset="0"/>
            </a:endParaRPr>
          </a:p>
        </p:txBody>
      </p:sp>
    </p:spTree>
    <p:extLst>
      <p:ext uri="{BB962C8B-B14F-4D97-AF65-F5344CB8AC3E}">
        <p14:creationId xmlns:p14="http://schemas.microsoft.com/office/powerpoint/2010/main" val="479839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 y="485731"/>
            <a:ext cx="11780520" cy="971277"/>
          </a:xfrm>
        </p:spPr>
        <p:txBody>
          <a:bodyPr>
            <a:normAutofit/>
          </a:bodyPr>
          <a:lstStyle/>
          <a:p>
            <a:pPr algn="ctr"/>
            <a:r>
              <a:rPr lang="en-US" sz="3200" b="1" dirty="0"/>
              <a:t>Block scheme of the system for monitoring of the ECAL in the measurements (relative calibration) on cosmic muons</a:t>
            </a:r>
            <a:endParaRPr lang="ru-RU" sz="3200" b="1" dirty="0"/>
          </a:p>
        </p:txBody>
      </p:sp>
      <p:sp>
        <p:nvSpPr>
          <p:cNvPr id="5" name="Номер слайда 4"/>
          <p:cNvSpPr>
            <a:spLocks noGrp="1"/>
          </p:cNvSpPr>
          <p:nvPr>
            <p:ph type="sldNum" sz="quarter" idx="12"/>
          </p:nvPr>
        </p:nvSpPr>
        <p:spPr/>
        <p:txBody>
          <a:bodyPr/>
          <a:lstStyle/>
          <a:p>
            <a:fld id="{A35176B4-04A8-4C9A-8D41-746B2FB98E26}" type="slidenum">
              <a:rPr lang="ru-RU" smtClean="0"/>
              <a:pPr/>
              <a:t>6</a:t>
            </a:fld>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3441" y="1745135"/>
            <a:ext cx="7890129" cy="4653153"/>
          </a:xfrm>
        </p:spPr>
      </p:pic>
      <p:sp>
        <p:nvSpPr>
          <p:cNvPr id="7" name="Прямоугольник 6"/>
          <p:cNvSpPr/>
          <p:nvPr/>
        </p:nvSpPr>
        <p:spPr>
          <a:xfrm>
            <a:off x="2230" y="-45680"/>
            <a:ext cx="2257669" cy="400110"/>
          </a:xfrm>
          <a:prstGeom prst="rect">
            <a:avLst/>
          </a:prstGeom>
        </p:spPr>
        <p:txBody>
          <a:bodyPr wrap="none">
            <a:spAutoFit/>
          </a:bodyPr>
          <a:lstStyle/>
          <a:p>
            <a:pPr lvl="0" algn="ctr" eaLnBrk="0" fontAlgn="base" hangingPunct="0">
              <a:spcBef>
                <a:spcPct val="0"/>
              </a:spcBef>
              <a:spcAft>
                <a:spcPct val="0"/>
              </a:spcAft>
              <a:defRPr/>
            </a:pPr>
            <a:r>
              <a:rPr lang="en-US" sz="2000" i="1" u="sng" dirty="0">
                <a:solidFill>
                  <a:srgbClr val="0070C0"/>
                </a:solidFill>
                <a:effectLst>
                  <a:outerShdw blurRad="38100" dist="38100" dir="2700000" algn="tl">
                    <a:srgbClr val="000000">
                      <a:alpha val="43137"/>
                    </a:srgbClr>
                  </a:outerShdw>
                </a:effectLst>
                <a:latin typeface="Calibri Light"/>
                <a:ea typeface="+mj-ea"/>
                <a:cs typeface="+mj-cs"/>
              </a:rPr>
              <a:t>4th </a:t>
            </a:r>
            <a:r>
              <a:rPr lang="en-US" sz="2000" i="1" u="sng" dirty="0" smtClean="0">
                <a:solidFill>
                  <a:srgbClr val="0070C0"/>
                </a:solidFill>
                <a:effectLst>
                  <a:outerShdw blurRad="38100" dist="38100" dir="2700000" algn="tl">
                    <a:srgbClr val="000000">
                      <a:alpha val="43137"/>
                    </a:srgbClr>
                  </a:outerShdw>
                </a:effectLst>
                <a:latin typeface="Calibri Light"/>
              </a:rPr>
              <a:t>BM@N </a:t>
            </a:r>
            <a:r>
              <a:rPr lang="en-US" sz="2000" i="1" u="sng" dirty="0" smtClean="0">
                <a:solidFill>
                  <a:srgbClr val="0070C0"/>
                </a:solidFill>
                <a:effectLst>
                  <a:outerShdw blurRad="38100" dist="38100" dir="2700000" algn="tl">
                    <a:srgbClr val="000000">
                      <a:alpha val="43137"/>
                    </a:srgbClr>
                  </a:outerShdw>
                </a:effectLst>
                <a:latin typeface="Calibri Light"/>
                <a:ea typeface="+mj-ea"/>
                <a:cs typeface="+mj-cs"/>
              </a:rPr>
              <a:t>Meeting</a:t>
            </a:r>
            <a:endParaRPr lang="ru-RU" sz="2000" i="1" u="sng" dirty="0">
              <a:ln w="11430"/>
              <a:solidFill>
                <a:srgbClr val="0070C0"/>
              </a:solidFill>
              <a:effectLst>
                <a:outerShdw blurRad="38100" dist="38100" dir="2700000" algn="tl">
                  <a:srgbClr val="000000">
                    <a:alpha val="43137"/>
                  </a:srgbClr>
                </a:outerShdw>
              </a:effectLst>
              <a:latin typeface="Times New Roman" charset="0"/>
            </a:endParaRPr>
          </a:p>
        </p:txBody>
      </p:sp>
      <p:sp>
        <p:nvSpPr>
          <p:cNvPr id="8" name="Дата 8"/>
          <p:cNvSpPr txBox="1">
            <a:spLocks noGrp="1"/>
          </p:cNvSpPr>
          <p:nvPr/>
        </p:nvSpPr>
        <p:spPr bwMode="auto">
          <a:xfrm>
            <a:off x="-1072" y="6529589"/>
            <a:ext cx="1546537"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ru-RU" sz="1400" b="0" i="0" u="none" strike="noStrike" kern="0" cap="none" spc="0" normalizeH="0" baseline="0" noProof="0" dirty="0" smtClean="0">
                <a:ln>
                  <a:noFill/>
                </a:ln>
                <a:solidFill>
                  <a:srgbClr val="A08366"/>
                </a:solidFill>
                <a:effectLst/>
                <a:uLnTx/>
                <a:uFillTx/>
                <a:latin typeface="Times New Roman" panose="02020603050405020304" pitchFamily="18" charset="0"/>
              </a:rPr>
              <a:t>         14.10.19</a:t>
            </a:r>
          </a:p>
        </p:txBody>
      </p:sp>
      <p:sp>
        <p:nvSpPr>
          <p:cNvPr id="10" name="Нижний колонтитул 10"/>
          <p:cNvSpPr txBox="1">
            <a:spLocks noGrp="1"/>
          </p:cNvSpPr>
          <p:nvPr/>
        </p:nvSpPr>
        <p:spPr bwMode="auto">
          <a:xfrm>
            <a:off x="4832797" y="6529589"/>
            <a:ext cx="3061951" cy="34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0" algn="ctr" eaLnBrk="0" fontAlgn="base" hangingPunct="0">
              <a:spcBef>
                <a:spcPct val="50000"/>
              </a:spcBef>
              <a:spcAft>
                <a:spcPct val="0"/>
              </a:spcAft>
              <a:buClrTx/>
              <a:buSzTx/>
              <a:buNone/>
              <a:defRPr/>
            </a:pP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ECAL Group:</a:t>
            </a:r>
            <a:r>
              <a:rPr kumimoji="0" lang="en-US" altLang="ru-RU" sz="1400" kern="0" dirty="0">
                <a:solidFill>
                  <a:schemeClr val="accent2">
                    <a:lumMod val="50000"/>
                  </a:schemeClr>
                </a:solidFill>
              </a:rPr>
              <a:t> Abraamyan Kh.U. et al</a:t>
            </a:r>
            <a:r>
              <a:rPr kumimoji="0" lang="en-US" altLang="ru-RU" sz="1400" kern="0" dirty="0" smtClean="0">
                <a:solidFill>
                  <a:schemeClr val="accent2">
                    <a:lumMod val="50000"/>
                  </a:schemeClr>
                </a:solidFill>
              </a:rPr>
              <a:t>.</a:t>
            </a: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 </a:t>
            </a:r>
            <a:endParaRPr kumimoji="0" lang="en-US" altLang="ru-RU" sz="1400" b="0" i="0" u="none" strike="noStrike" kern="0" cap="none" spc="0" normalizeH="0" baseline="0" noProof="0" dirty="0" smtClean="0">
              <a:ln>
                <a:noFill/>
              </a:ln>
              <a:solidFill>
                <a:schemeClr val="accent2">
                  <a:lumMod val="50000"/>
                </a:schemeClr>
              </a:solidFill>
              <a:effectLst/>
              <a:uLnTx/>
              <a:uFillTx/>
              <a:latin typeface="Times New Roman" panose="02020603050405020304" pitchFamily="18" charset="0"/>
            </a:endParaRPr>
          </a:p>
        </p:txBody>
      </p:sp>
    </p:spTree>
    <p:extLst>
      <p:ext uri="{BB962C8B-B14F-4D97-AF65-F5344CB8AC3E}">
        <p14:creationId xmlns:p14="http://schemas.microsoft.com/office/powerpoint/2010/main" val="2074279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1662" y="574558"/>
            <a:ext cx="10515600" cy="1336259"/>
          </a:xfrm>
        </p:spPr>
        <p:txBody>
          <a:bodyPr>
            <a:noAutofit/>
          </a:bodyPr>
          <a:lstStyle/>
          <a:p>
            <a:pPr algn="just"/>
            <a:r>
              <a:rPr lang="en-US" sz="2400" b="1" dirty="0"/>
              <a:t>Average amplitudes in individual calorimeter cells before (left) and after (right) the introduction of energy equivilent coefficients, depending on their distance to the beam axis in the experiment on a beam of </a:t>
            </a:r>
            <a:r>
              <a:rPr lang="en-US" sz="2400" b="1" dirty="0" smtClean="0">
                <a:solidFill>
                  <a:srgbClr val="FF0000"/>
                </a:solidFill>
              </a:rPr>
              <a:t>Kr(2.6 GeV/n)</a:t>
            </a:r>
            <a:r>
              <a:rPr lang="en-US" sz="2400" b="1" dirty="0" smtClean="0"/>
              <a:t>, </a:t>
            </a:r>
            <a:r>
              <a:rPr lang="en-US" sz="2400" b="1" dirty="0"/>
              <a:t>using a </a:t>
            </a:r>
            <a:r>
              <a:rPr lang="en-US" sz="2400" b="1" dirty="0" smtClean="0"/>
              <a:t>tin target, </a:t>
            </a:r>
            <a:r>
              <a:rPr lang="en-US" sz="2400" b="1" dirty="0"/>
              <a:t>in the </a:t>
            </a:r>
            <a:r>
              <a:rPr lang="en-US" sz="2400" b="1" dirty="0">
                <a:solidFill>
                  <a:srgbClr val="FF0000"/>
                </a:solidFill>
              </a:rPr>
              <a:t>55th </a:t>
            </a:r>
            <a:r>
              <a:rPr lang="en-US" sz="2400" b="1" dirty="0" smtClean="0">
                <a:solidFill>
                  <a:srgbClr val="FF0000"/>
                </a:solidFill>
              </a:rPr>
              <a:t>run </a:t>
            </a:r>
            <a:r>
              <a:rPr lang="en-US" sz="2400" b="1" dirty="0">
                <a:solidFill>
                  <a:srgbClr val="FF0000"/>
                </a:solidFill>
              </a:rPr>
              <a:t>of the Nuclotron</a:t>
            </a:r>
            <a:r>
              <a:rPr lang="en-US" sz="2400" b="1" dirty="0"/>
              <a:t> (March-April 2018).</a:t>
            </a:r>
            <a:endParaRPr lang="ru-RU" sz="2400" b="1" dirty="0"/>
          </a:p>
        </p:txBody>
      </p:sp>
      <p:sp>
        <p:nvSpPr>
          <p:cNvPr id="4" name="Номер слайда 3"/>
          <p:cNvSpPr>
            <a:spLocks noGrp="1"/>
          </p:cNvSpPr>
          <p:nvPr>
            <p:ph type="sldNum" sz="quarter" idx="12"/>
          </p:nvPr>
        </p:nvSpPr>
        <p:spPr/>
        <p:txBody>
          <a:bodyPr/>
          <a:lstStyle/>
          <a:p>
            <a:fld id="{A35176B4-04A8-4C9A-8D41-746B2FB98E26}" type="slidenum">
              <a:rPr lang="ru-RU" smtClean="0"/>
              <a:pPr/>
              <a:t>7</a:t>
            </a:fld>
            <a:endParaRPr lang="ru-RU"/>
          </a:p>
        </p:txBody>
      </p:sp>
      <p:pic>
        <p:nvPicPr>
          <p:cNvPr id="8" name="Содержимое 7" descr="A vs R_4921_22_23.png"/>
          <p:cNvPicPr>
            <a:picLocks noGrp="1"/>
          </p:cNvPicPr>
          <p:nvPr>
            <p:ph sz="half" idx="1"/>
          </p:nvPr>
        </p:nvPicPr>
        <p:blipFill>
          <a:blip r:embed="rId2" cstate="print"/>
          <a:srcRect l="5845" t="6237" r="10742" b="6236"/>
          <a:stretch>
            <a:fillRect/>
          </a:stretch>
        </p:blipFill>
        <p:spPr>
          <a:xfrm>
            <a:off x="838200" y="2086835"/>
            <a:ext cx="5181600" cy="4285867"/>
          </a:xfrm>
          <a:prstGeom prst="rect">
            <a:avLst/>
          </a:prstGeom>
        </p:spPr>
      </p:pic>
      <p:pic>
        <p:nvPicPr>
          <p:cNvPr id="5" name="Объект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5784" t="4623" r="11470" b="6311"/>
          <a:stretch/>
        </p:blipFill>
        <p:spPr>
          <a:xfrm>
            <a:off x="6471917" y="2069248"/>
            <a:ext cx="5243452" cy="4361225"/>
          </a:xfrm>
        </p:spPr>
      </p:pic>
      <p:sp>
        <p:nvSpPr>
          <p:cNvPr id="6" name="Прямоугольник 5"/>
          <p:cNvSpPr/>
          <p:nvPr/>
        </p:nvSpPr>
        <p:spPr>
          <a:xfrm>
            <a:off x="2230" y="-45680"/>
            <a:ext cx="2257669" cy="400110"/>
          </a:xfrm>
          <a:prstGeom prst="rect">
            <a:avLst/>
          </a:prstGeom>
        </p:spPr>
        <p:txBody>
          <a:bodyPr wrap="none">
            <a:spAutoFit/>
          </a:bodyPr>
          <a:lstStyle/>
          <a:p>
            <a:pPr lvl="0" algn="ctr" eaLnBrk="0" fontAlgn="base" hangingPunct="0">
              <a:spcBef>
                <a:spcPct val="0"/>
              </a:spcBef>
              <a:spcAft>
                <a:spcPct val="0"/>
              </a:spcAft>
              <a:defRPr/>
            </a:pPr>
            <a:r>
              <a:rPr lang="en-US" sz="2000" i="1" u="sng" dirty="0">
                <a:solidFill>
                  <a:srgbClr val="0070C0"/>
                </a:solidFill>
                <a:effectLst>
                  <a:outerShdw blurRad="38100" dist="38100" dir="2700000" algn="tl">
                    <a:srgbClr val="000000">
                      <a:alpha val="43137"/>
                    </a:srgbClr>
                  </a:outerShdw>
                </a:effectLst>
                <a:latin typeface="Calibri Light"/>
                <a:ea typeface="+mj-ea"/>
                <a:cs typeface="+mj-cs"/>
              </a:rPr>
              <a:t>4th </a:t>
            </a:r>
            <a:r>
              <a:rPr lang="en-US" sz="2000" i="1" u="sng" dirty="0" smtClean="0">
                <a:solidFill>
                  <a:srgbClr val="0070C0"/>
                </a:solidFill>
                <a:effectLst>
                  <a:outerShdw blurRad="38100" dist="38100" dir="2700000" algn="tl">
                    <a:srgbClr val="000000">
                      <a:alpha val="43137"/>
                    </a:srgbClr>
                  </a:outerShdw>
                </a:effectLst>
                <a:latin typeface="Calibri Light"/>
              </a:rPr>
              <a:t>BM@N </a:t>
            </a:r>
            <a:r>
              <a:rPr lang="en-US" sz="2000" i="1" u="sng" dirty="0" smtClean="0">
                <a:solidFill>
                  <a:srgbClr val="0070C0"/>
                </a:solidFill>
                <a:effectLst>
                  <a:outerShdw blurRad="38100" dist="38100" dir="2700000" algn="tl">
                    <a:srgbClr val="000000">
                      <a:alpha val="43137"/>
                    </a:srgbClr>
                  </a:outerShdw>
                </a:effectLst>
                <a:latin typeface="Calibri Light"/>
                <a:ea typeface="+mj-ea"/>
                <a:cs typeface="+mj-cs"/>
              </a:rPr>
              <a:t>Meeting</a:t>
            </a:r>
            <a:endParaRPr lang="ru-RU" sz="2000" i="1" u="sng" dirty="0">
              <a:ln w="11430"/>
              <a:solidFill>
                <a:srgbClr val="0070C0"/>
              </a:solidFill>
              <a:effectLst>
                <a:outerShdw blurRad="38100" dist="38100" dir="2700000" algn="tl">
                  <a:srgbClr val="000000">
                    <a:alpha val="43137"/>
                  </a:srgbClr>
                </a:outerShdw>
              </a:effectLst>
              <a:latin typeface="Times New Roman" charset="0"/>
            </a:endParaRPr>
          </a:p>
        </p:txBody>
      </p:sp>
      <p:sp>
        <p:nvSpPr>
          <p:cNvPr id="7" name="Дата 8"/>
          <p:cNvSpPr txBox="1">
            <a:spLocks noGrp="1"/>
          </p:cNvSpPr>
          <p:nvPr/>
        </p:nvSpPr>
        <p:spPr bwMode="auto">
          <a:xfrm>
            <a:off x="-1072" y="6529589"/>
            <a:ext cx="1546537"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ru-RU" sz="1400" b="0" i="0" u="none" strike="noStrike" kern="0" cap="none" spc="0" normalizeH="0" baseline="0" noProof="0" dirty="0" smtClean="0">
                <a:ln>
                  <a:noFill/>
                </a:ln>
                <a:solidFill>
                  <a:srgbClr val="A08366"/>
                </a:solidFill>
                <a:effectLst/>
                <a:uLnTx/>
                <a:uFillTx/>
                <a:latin typeface="Times New Roman" panose="02020603050405020304" pitchFamily="18" charset="0"/>
              </a:rPr>
              <a:t>         14.10.19</a:t>
            </a:r>
          </a:p>
        </p:txBody>
      </p:sp>
      <p:sp>
        <p:nvSpPr>
          <p:cNvPr id="10" name="Нижний колонтитул 10"/>
          <p:cNvSpPr txBox="1">
            <a:spLocks noGrp="1"/>
          </p:cNvSpPr>
          <p:nvPr/>
        </p:nvSpPr>
        <p:spPr bwMode="auto">
          <a:xfrm>
            <a:off x="4832797" y="6529589"/>
            <a:ext cx="3061951" cy="34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0" algn="ctr" eaLnBrk="0" fontAlgn="base" hangingPunct="0">
              <a:spcBef>
                <a:spcPct val="50000"/>
              </a:spcBef>
              <a:spcAft>
                <a:spcPct val="0"/>
              </a:spcAft>
              <a:buClrTx/>
              <a:buSzTx/>
              <a:buNone/>
              <a:defRPr/>
            </a:pP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ECAL Group:</a:t>
            </a:r>
            <a:r>
              <a:rPr kumimoji="0" lang="en-US" altLang="ru-RU" sz="1400" kern="0" dirty="0">
                <a:solidFill>
                  <a:schemeClr val="accent2">
                    <a:lumMod val="50000"/>
                  </a:schemeClr>
                </a:solidFill>
              </a:rPr>
              <a:t> Abraamyan Kh.U. et al</a:t>
            </a:r>
            <a:r>
              <a:rPr kumimoji="0" lang="en-US" altLang="ru-RU" sz="1400" kern="0" dirty="0" smtClean="0">
                <a:solidFill>
                  <a:schemeClr val="accent2">
                    <a:lumMod val="50000"/>
                  </a:schemeClr>
                </a:solidFill>
              </a:rPr>
              <a:t>.</a:t>
            </a: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 </a:t>
            </a:r>
            <a:endParaRPr kumimoji="0" lang="en-US" altLang="ru-RU" sz="1400" b="0" i="0" u="none" strike="noStrike" kern="0" cap="none" spc="0" normalizeH="0" baseline="0" noProof="0" dirty="0" smtClean="0">
              <a:ln>
                <a:noFill/>
              </a:ln>
              <a:solidFill>
                <a:schemeClr val="accent2">
                  <a:lumMod val="50000"/>
                </a:schemeClr>
              </a:solidFill>
              <a:effectLst/>
              <a:uLnTx/>
              <a:uFillTx/>
              <a:latin typeface="Times New Roman" panose="02020603050405020304" pitchFamily="18" charset="0"/>
            </a:endParaRPr>
          </a:p>
        </p:txBody>
      </p:sp>
    </p:spTree>
    <p:extLst>
      <p:ext uri="{BB962C8B-B14F-4D97-AF65-F5344CB8AC3E}">
        <p14:creationId xmlns:p14="http://schemas.microsoft.com/office/powerpoint/2010/main" val="3262534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62000" y="483656"/>
            <a:ext cx="11430000" cy="1325563"/>
          </a:xfrm>
        </p:spPr>
        <p:txBody>
          <a:bodyPr>
            <a:noAutofit/>
          </a:bodyPr>
          <a:lstStyle/>
          <a:p>
            <a:pPr algn="ctr"/>
            <a:r>
              <a:rPr lang="en-US" sz="3200" b="1" dirty="0"/>
              <a:t>A typical amplitude spectrum in a </a:t>
            </a:r>
            <a:r>
              <a:rPr lang="en-US" sz="2800" b="1" dirty="0"/>
              <a:t>single</a:t>
            </a:r>
            <a:r>
              <a:rPr lang="en-US" sz="3200" b="1" dirty="0"/>
              <a:t> cell of the Calorimeter (</a:t>
            </a:r>
            <a:r>
              <a:rPr lang="en-US" sz="3200" b="1" dirty="0" smtClean="0"/>
              <a:t>left), </a:t>
            </a:r>
            <a:r>
              <a:rPr lang="en-US" sz="3200" b="1" dirty="0"/>
              <a:t>and in the cell N 467 with poor performance.</a:t>
            </a:r>
            <a:endParaRPr lang="ru-RU" sz="3200" b="1" dirty="0"/>
          </a:p>
        </p:txBody>
      </p:sp>
      <p:pic>
        <p:nvPicPr>
          <p:cNvPr id="8" name="Объект 7"/>
          <p:cNvPicPr>
            <a:picLocks noGrp="1" noChangeAspect="1"/>
          </p:cNvPicPr>
          <p:nvPr>
            <p:ph sz="half" idx="2"/>
          </p:nvPr>
        </p:nvPicPr>
        <p:blipFill>
          <a:blip r:embed="rId2" cstate="print"/>
          <a:stretch>
            <a:fillRect/>
          </a:stretch>
        </p:blipFill>
        <p:spPr>
          <a:xfrm>
            <a:off x="6130339" y="2039652"/>
            <a:ext cx="5504434" cy="4611171"/>
          </a:xfrm>
          <a:prstGeom prst="rect">
            <a:avLst/>
          </a:prstGeom>
        </p:spPr>
      </p:pic>
      <p:pic>
        <p:nvPicPr>
          <p:cNvPr id="7" name="Объект 6"/>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547547" y="2016210"/>
            <a:ext cx="5468219" cy="4611171"/>
          </a:xfrm>
          <a:prstGeom prst="rect">
            <a:avLst/>
          </a:prstGeom>
          <a:noFill/>
        </p:spPr>
      </p:pic>
      <p:sp>
        <p:nvSpPr>
          <p:cNvPr id="5" name="Номер слайда 4"/>
          <p:cNvSpPr>
            <a:spLocks noGrp="1"/>
          </p:cNvSpPr>
          <p:nvPr>
            <p:ph type="sldNum" sz="quarter" idx="12"/>
          </p:nvPr>
        </p:nvSpPr>
        <p:spPr/>
        <p:txBody>
          <a:bodyPr/>
          <a:lstStyle/>
          <a:p>
            <a:fld id="{A35176B4-04A8-4C9A-8D41-746B2FB98E26}" type="slidenum">
              <a:rPr lang="ru-RU" smtClean="0"/>
              <a:pPr/>
              <a:t>8</a:t>
            </a:fld>
            <a:endParaRPr lang="ru-RU"/>
          </a:p>
        </p:txBody>
      </p:sp>
      <p:sp>
        <p:nvSpPr>
          <p:cNvPr id="6" name="Прямоугольник 5"/>
          <p:cNvSpPr/>
          <p:nvPr/>
        </p:nvSpPr>
        <p:spPr>
          <a:xfrm>
            <a:off x="2230" y="-45680"/>
            <a:ext cx="2257669" cy="400110"/>
          </a:xfrm>
          <a:prstGeom prst="rect">
            <a:avLst/>
          </a:prstGeom>
        </p:spPr>
        <p:txBody>
          <a:bodyPr wrap="none">
            <a:spAutoFit/>
          </a:bodyPr>
          <a:lstStyle/>
          <a:p>
            <a:pPr lvl="0" algn="ctr" eaLnBrk="0" fontAlgn="base" hangingPunct="0">
              <a:spcBef>
                <a:spcPct val="0"/>
              </a:spcBef>
              <a:spcAft>
                <a:spcPct val="0"/>
              </a:spcAft>
              <a:defRPr/>
            </a:pPr>
            <a:r>
              <a:rPr lang="en-US" sz="2000" i="1" u="sng" dirty="0">
                <a:solidFill>
                  <a:srgbClr val="0070C0"/>
                </a:solidFill>
                <a:effectLst>
                  <a:outerShdw blurRad="38100" dist="38100" dir="2700000" algn="tl">
                    <a:srgbClr val="000000">
                      <a:alpha val="43137"/>
                    </a:srgbClr>
                  </a:outerShdw>
                </a:effectLst>
                <a:latin typeface="Calibri Light"/>
                <a:ea typeface="+mj-ea"/>
                <a:cs typeface="+mj-cs"/>
              </a:rPr>
              <a:t>4th </a:t>
            </a:r>
            <a:r>
              <a:rPr lang="en-US" sz="2000" i="1" u="sng" dirty="0" smtClean="0">
                <a:solidFill>
                  <a:srgbClr val="0070C0"/>
                </a:solidFill>
                <a:effectLst>
                  <a:outerShdw blurRad="38100" dist="38100" dir="2700000" algn="tl">
                    <a:srgbClr val="000000">
                      <a:alpha val="43137"/>
                    </a:srgbClr>
                  </a:outerShdw>
                </a:effectLst>
                <a:latin typeface="Calibri Light"/>
              </a:rPr>
              <a:t>BM@N </a:t>
            </a:r>
            <a:r>
              <a:rPr lang="en-US" sz="2000" i="1" u="sng" dirty="0" smtClean="0">
                <a:solidFill>
                  <a:srgbClr val="0070C0"/>
                </a:solidFill>
                <a:effectLst>
                  <a:outerShdw blurRad="38100" dist="38100" dir="2700000" algn="tl">
                    <a:srgbClr val="000000">
                      <a:alpha val="43137"/>
                    </a:srgbClr>
                  </a:outerShdw>
                </a:effectLst>
                <a:latin typeface="Calibri Light"/>
                <a:ea typeface="+mj-ea"/>
                <a:cs typeface="+mj-cs"/>
              </a:rPr>
              <a:t>Meeting</a:t>
            </a:r>
            <a:endParaRPr lang="ru-RU" sz="2000" i="1" u="sng" dirty="0">
              <a:ln w="11430"/>
              <a:solidFill>
                <a:srgbClr val="0070C0"/>
              </a:solidFill>
              <a:effectLst>
                <a:outerShdw blurRad="38100" dist="38100" dir="2700000" algn="tl">
                  <a:srgbClr val="000000">
                    <a:alpha val="43137"/>
                  </a:srgbClr>
                </a:outerShdw>
              </a:effectLst>
              <a:latin typeface="Times New Roman" charset="0"/>
            </a:endParaRPr>
          </a:p>
        </p:txBody>
      </p:sp>
      <p:sp>
        <p:nvSpPr>
          <p:cNvPr id="9" name="Дата 8"/>
          <p:cNvSpPr txBox="1">
            <a:spLocks noGrp="1"/>
          </p:cNvSpPr>
          <p:nvPr/>
        </p:nvSpPr>
        <p:spPr bwMode="auto">
          <a:xfrm>
            <a:off x="-1072" y="6529589"/>
            <a:ext cx="1546537"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ru-RU" sz="1400" b="0" i="0" u="none" strike="noStrike" kern="0" cap="none" spc="0" normalizeH="0" baseline="0" noProof="0" dirty="0" smtClean="0">
                <a:ln>
                  <a:noFill/>
                </a:ln>
                <a:solidFill>
                  <a:srgbClr val="A08366"/>
                </a:solidFill>
                <a:effectLst/>
                <a:uLnTx/>
                <a:uFillTx/>
                <a:latin typeface="Times New Roman" panose="02020603050405020304" pitchFamily="18" charset="0"/>
              </a:rPr>
              <a:t>         14.10.19</a:t>
            </a:r>
          </a:p>
        </p:txBody>
      </p:sp>
      <p:sp>
        <p:nvSpPr>
          <p:cNvPr id="11" name="Нижний колонтитул 10"/>
          <p:cNvSpPr txBox="1">
            <a:spLocks noGrp="1"/>
          </p:cNvSpPr>
          <p:nvPr/>
        </p:nvSpPr>
        <p:spPr bwMode="auto">
          <a:xfrm>
            <a:off x="4832797" y="6529589"/>
            <a:ext cx="3061951" cy="34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0" algn="ctr" eaLnBrk="0" fontAlgn="base" hangingPunct="0">
              <a:spcBef>
                <a:spcPct val="50000"/>
              </a:spcBef>
              <a:spcAft>
                <a:spcPct val="0"/>
              </a:spcAft>
              <a:buClrTx/>
              <a:buSzTx/>
              <a:buNone/>
              <a:defRPr/>
            </a:pP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ECAL Group:</a:t>
            </a:r>
            <a:r>
              <a:rPr kumimoji="0" lang="en-US" altLang="ru-RU" sz="1400" kern="0" dirty="0">
                <a:solidFill>
                  <a:schemeClr val="accent2">
                    <a:lumMod val="50000"/>
                  </a:schemeClr>
                </a:solidFill>
              </a:rPr>
              <a:t> Abraamyan Kh.U. et al</a:t>
            </a:r>
            <a:r>
              <a:rPr kumimoji="0" lang="en-US" altLang="ru-RU" sz="1400" kern="0" dirty="0" smtClean="0">
                <a:solidFill>
                  <a:schemeClr val="accent2">
                    <a:lumMod val="50000"/>
                  </a:schemeClr>
                </a:solidFill>
              </a:rPr>
              <a:t>.</a:t>
            </a: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 </a:t>
            </a:r>
            <a:endParaRPr kumimoji="0" lang="en-US" altLang="ru-RU" sz="1400" b="0" i="0" u="none" strike="noStrike" kern="0" cap="none" spc="0" normalizeH="0" baseline="0" noProof="0" dirty="0" smtClean="0">
              <a:ln>
                <a:noFill/>
              </a:ln>
              <a:solidFill>
                <a:schemeClr val="accent2">
                  <a:lumMod val="50000"/>
                </a:schemeClr>
              </a:solidFill>
              <a:effectLst/>
              <a:uLnTx/>
              <a:uFillTx/>
              <a:latin typeface="Times New Roman" panose="02020603050405020304" pitchFamily="18" charset="0"/>
            </a:endParaRPr>
          </a:p>
        </p:txBody>
      </p:sp>
    </p:spTree>
    <p:extLst>
      <p:ext uri="{BB962C8B-B14F-4D97-AF65-F5344CB8AC3E}">
        <p14:creationId xmlns:p14="http://schemas.microsoft.com/office/powerpoint/2010/main" val="837571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45066" y="461711"/>
            <a:ext cx="11446933" cy="1325563"/>
          </a:xfrm>
        </p:spPr>
        <p:txBody>
          <a:bodyPr>
            <a:noAutofit/>
          </a:bodyPr>
          <a:lstStyle/>
          <a:p>
            <a:pPr algn="just"/>
            <a:r>
              <a:rPr lang="en-US" sz="2500" b="1" dirty="0"/>
              <a:t>Distribution of clusters by energy and number of cells in a cluster in the experiment on a beam of Kr nuclei with an energy of 2.6 GeV per nucleon using a tin target. Coordinates of the </a:t>
            </a:r>
            <a:r>
              <a:rPr lang="ru-RU" sz="2500" b="1" dirty="0"/>
              <a:t>с</a:t>
            </a:r>
            <a:r>
              <a:rPr lang="en-US" sz="2500" b="1" dirty="0"/>
              <a:t>enter of the Calorimeter: Z = 262 cm, X = 55 cm (Position 4).</a:t>
            </a:r>
            <a:endParaRPr lang="ru-RU" sz="2500" b="1" dirty="0"/>
          </a:p>
        </p:txBody>
      </p:sp>
      <p:pic>
        <p:nvPicPr>
          <p:cNvPr id="5" name="Объект 4"/>
          <p:cNvPicPr>
            <a:picLocks noGrp="1" noChangeAspect="1"/>
          </p:cNvPicPr>
          <p:nvPr>
            <p:ph sz="half" idx="1"/>
          </p:nvPr>
        </p:nvPicPr>
        <p:blipFill>
          <a:blip r:embed="rId3" cstate="print"/>
          <a:stretch>
            <a:fillRect/>
          </a:stretch>
        </p:blipFill>
        <p:spPr>
          <a:xfrm>
            <a:off x="365774" y="1639923"/>
            <a:ext cx="5805115" cy="4963793"/>
          </a:xfrm>
          <a:prstGeom prst="rect">
            <a:avLst/>
          </a:prstGeom>
        </p:spPr>
      </p:pic>
      <p:pic>
        <p:nvPicPr>
          <p:cNvPr id="6" name="Объект 5"/>
          <p:cNvPicPr>
            <a:picLocks noGrp="1" noChangeAspect="1"/>
          </p:cNvPicPr>
          <p:nvPr>
            <p:ph sz="half" idx="2"/>
          </p:nvPr>
        </p:nvPicPr>
        <p:blipFill>
          <a:blip r:embed="rId4" cstate="print"/>
          <a:stretch>
            <a:fillRect/>
          </a:stretch>
        </p:blipFill>
        <p:spPr>
          <a:xfrm>
            <a:off x="6430103" y="2149448"/>
            <a:ext cx="5748051" cy="4108573"/>
          </a:xfrm>
          <a:prstGeom prst="rect">
            <a:avLst/>
          </a:prstGeom>
        </p:spPr>
      </p:pic>
      <p:sp>
        <p:nvSpPr>
          <p:cNvPr id="7" name="Номер слайда 6"/>
          <p:cNvSpPr>
            <a:spLocks noGrp="1"/>
          </p:cNvSpPr>
          <p:nvPr>
            <p:ph type="sldNum" sz="quarter" idx="12"/>
          </p:nvPr>
        </p:nvSpPr>
        <p:spPr/>
        <p:txBody>
          <a:bodyPr/>
          <a:lstStyle/>
          <a:p>
            <a:fld id="{A35176B4-04A8-4C9A-8D41-746B2FB98E26}" type="slidenum">
              <a:rPr lang="ru-RU" smtClean="0"/>
              <a:pPr/>
              <a:t>9</a:t>
            </a:fld>
            <a:endParaRPr lang="ru-RU"/>
          </a:p>
        </p:txBody>
      </p:sp>
      <p:sp>
        <p:nvSpPr>
          <p:cNvPr id="8" name="Прямоугольник 7"/>
          <p:cNvSpPr/>
          <p:nvPr/>
        </p:nvSpPr>
        <p:spPr>
          <a:xfrm>
            <a:off x="2230" y="-45680"/>
            <a:ext cx="2257669" cy="400110"/>
          </a:xfrm>
          <a:prstGeom prst="rect">
            <a:avLst/>
          </a:prstGeom>
        </p:spPr>
        <p:txBody>
          <a:bodyPr wrap="none">
            <a:spAutoFit/>
          </a:bodyPr>
          <a:lstStyle/>
          <a:p>
            <a:pPr lvl="0" algn="ctr" eaLnBrk="0" fontAlgn="base" hangingPunct="0">
              <a:spcBef>
                <a:spcPct val="0"/>
              </a:spcBef>
              <a:spcAft>
                <a:spcPct val="0"/>
              </a:spcAft>
              <a:defRPr/>
            </a:pPr>
            <a:r>
              <a:rPr lang="en-US" sz="2000" i="1" u="sng" dirty="0">
                <a:solidFill>
                  <a:srgbClr val="0070C0"/>
                </a:solidFill>
                <a:effectLst>
                  <a:outerShdw blurRad="38100" dist="38100" dir="2700000" algn="tl">
                    <a:srgbClr val="000000">
                      <a:alpha val="43137"/>
                    </a:srgbClr>
                  </a:outerShdw>
                </a:effectLst>
                <a:latin typeface="Calibri Light"/>
                <a:ea typeface="+mj-ea"/>
                <a:cs typeface="+mj-cs"/>
              </a:rPr>
              <a:t>4th </a:t>
            </a:r>
            <a:r>
              <a:rPr lang="en-US" sz="2000" i="1" u="sng" dirty="0" smtClean="0">
                <a:solidFill>
                  <a:srgbClr val="0070C0"/>
                </a:solidFill>
                <a:effectLst>
                  <a:outerShdw blurRad="38100" dist="38100" dir="2700000" algn="tl">
                    <a:srgbClr val="000000">
                      <a:alpha val="43137"/>
                    </a:srgbClr>
                  </a:outerShdw>
                </a:effectLst>
                <a:latin typeface="Calibri Light"/>
              </a:rPr>
              <a:t>BM@N </a:t>
            </a:r>
            <a:r>
              <a:rPr lang="en-US" sz="2000" i="1" u="sng" dirty="0" smtClean="0">
                <a:solidFill>
                  <a:srgbClr val="0070C0"/>
                </a:solidFill>
                <a:effectLst>
                  <a:outerShdw blurRad="38100" dist="38100" dir="2700000" algn="tl">
                    <a:srgbClr val="000000">
                      <a:alpha val="43137"/>
                    </a:srgbClr>
                  </a:outerShdw>
                </a:effectLst>
                <a:latin typeface="Calibri Light"/>
                <a:ea typeface="+mj-ea"/>
                <a:cs typeface="+mj-cs"/>
              </a:rPr>
              <a:t>Meeting</a:t>
            </a:r>
            <a:endParaRPr lang="ru-RU" sz="2000" i="1" u="sng" dirty="0">
              <a:ln w="11430"/>
              <a:solidFill>
                <a:srgbClr val="0070C0"/>
              </a:solidFill>
              <a:effectLst>
                <a:outerShdw blurRad="38100" dist="38100" dir="2700000" algn="tl">
                  <a:srgbClr val="000000">
                    <a:alpha val="43137"/>
                  </a:srgbClr>
                </a:outerShdw>
              </a:effectLst>
              <a:latin typeface="Times New Roman" charset="0"/>
            </a:endParaRPr>
          </a:p>
        </p:txBody>
      </p:sp>
      <p:sp>
        <p:nvSpPr>
          <p:cNvPr id="9" name="Дата 8"/>
          <p:cNvSpPr txBox="1">
            <a:spLocks noGrp="1"/>
          </p:cNvSpPr>
          <p:nvPr/>
        </p:nvSpPr>
        <p:spPr bwMode="auto">
          <a:xfrm>
            <a:off x="-1072" y="6529589"/>
            <a:ext cx="1546537"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altLang="ru-RU" sz="1400" b="0" i="0" u="none" strike="noStrike" kern="0" cap="none" spc="0" normalizeH="0" baseline="0" noProof="0" dirty="0" smtClean="0">
                <a:ln>
                  <a:noFill/>
                </a:ln>
                <a:solidFill>
                  <a:srgbClr val="A08366"/>
                </a:solidFill>
                <a:effectLst/>
                <a:uLnTx/>
                <a:uFillTx/>
                <a:latin typeface="Times New Roman" panose="02020603050405020304" pitchFamily="18" charset="0"/>
              </a:rPr>
              <a:t>         14.10.19</a:t>
            </a:r>
          </a:p>
        </p:txBody>
      </p:sp>
      <p:sp>
        <p:nvSpPr>
          <p:cNvPr id="11" name="Нижний колонтитул 10"/>
          <p:cNvSpPr txBox="1">
            <a:spLocks noGrp="1"/>
          </p:cNvSpPr>
          <p:nvPr/>
        </p:nvSpPr>
        <p:spPr bwMode="auto">
          <a:xfrm>
            <a:off x="4832797" y="6529589"/>
            <a:ext cx="3061951" cy="34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90000"/>
              <a:buFont typeface="Monotype Sorts" pitchFamily="2" charset="2"/>
              <a:buChar char="4"/>
              <a:defRPr kumimoji="1" sz="3200">
                <a:solidFill>
                  <a:schemeClr val="tx1"/>
                </a:solidFill>
                <a:latin typeface="Times New Roman" panose="02020603050405020304" pitchFamily="18" charset="0"/>
              </a:defRPr>
            </a:lvl1pPr>
            <a:lvl2pPr marL="742950" indent="-285750">
              <a:spcBef>
                <a:spcPct val="20000"/>
              </a:spcBef>
              <a:buClr>
                <a:schemeClr val="accent1"/>
              </a:buClr>
              <a:buChar char="–"/>
              <a:defRPr kumimoji="1" sz="2800">
                <a:solidFill>
                  <a:schemeClr val="tx1"/>
                </a:solidFill>
                <a:latin typeface="Times New Roman" panose="02020603050405020304" pitchFamily="18" charset="0"/>
              </a:defRPr>
            </a:lvl2pPr>
            <a:lvl3pPr marL="1143000" indent="-228600">
              <a:spcBef>
                <a:spcPct val="20000"/>
              </a:spcBef>
              <a:buClr>
                <a:schemeClr val="accent1"/>
              </a:buClr>
              <a:buChar char="•"/>
              <a:defRPr kumimoji="1" sz="2400">
                <a:solidFill>
                  <a:schemeClr val="tx1"/>
                </a:solidFill>
                <a:latin typeface="Times New Roman" panose="02020603050405020304" pitchFamily="18" charset="0"/>
              </a:defRPr>
            </a:lvl3pPr>
            <a:lvl4pPr marL="1600200" indent="-228600">
              <a:spcBef>
                <a:spcPct val="20000"/>
              </a:spcBef>
              <a:buClr>
                <a:schemeClr val="accent1"/>
              </a:buClr>
              <a:buChar char="–"/>
              <a:defRPr kumimoji="1" sz="2000">
                <a:solidFill>
                  <a:schemeClr val="tx1"/>
                </a:solidFill>
                <a:latin typeface="Times New Roman" panose="02020603050405020304" pitchFamily="18" charset="0"/>
              </a:defRPr>
            </a:lvl4pPr>
            <a:lvl5pPr marL="2057400" indent="-228600">
              <a:spcBef>
                <a:spcPct val="20000"/>
              </a:spcBef>
              <a:buClr>
                <a:schemeClr val="accent1"/>
              </a:buClr>
              <a:buChar char="»"/>
              <a:defRPr kumimoji="1"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kumimoji="1" sz="2000">
                <a:solidFill>
                  <a:schemeClr val="tx1"/>
                </a:solidFill>
                <a:latin typeface="Times New Roman" panose="02020603050405020304" pitchFamily="18" charset="0"/>
              </a:defRPr>
            </a:lvl9pPr>
          </a:lstStyle>
          <a:p>
            <a:pPr lvl="0" algn="ctr" eaLnBrk="0" fontAlgn="base" hangingPunct="0">
              <a:spcBef>
                <a:spcPct val="50000"/>
              </a:spcBef>
              <a:spcAft>
                <a:spcPct val="0"/>
              </a:spcAft>
              <a:buClrTx/>
              <a:buSzTx/>
              <a:buNone/>
              <a:defRPr/>
            </a:pP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ECAL Group:</a:t>
            </a:r>
            <a:r>
              <a:rPr kumimoji="0" lang="en-US" altLang="ru-RU" sz="1400" kern="0" dirty="0">
                <a:solidFill>
                  <a:schemeClr val="accent2">
                    <a:lumMod val="50000"/>
                  </a:schemeClr>
                </a:solidFill>
              </a:rPr>
              <a:t> Abraamyan Kh.U. et al</a:t>
            </a:r>
            <a:r>
              <a:rPr kumimoji="0" lang="en-US" altLang="ru-RU" sz="1400" kern="0" dirty="0" smtClean="0">
                <a:solidFill>
                  <a:schemeClr val="accent2">
                    <a:lumMod val="50000"/>
                  </a:schemeClr>
                </a:solidFill>
              </a:rPr>
              <a:t>.</a:t>
            </a:r>
            <a:r>
              <a:rPr kumimoji="0" lang="en-US" altLang="ru-RU" sz="1400" b="0" i="0" u="none" strike="noStrike" kern="0" cap="none" spc="0" normalizeH="0" noProof="0" dirty="0" smtClean="0">
                <a:ln>
                  <a:noFill/>
                </a:ln>
                <a:solidFill>
                  <a:schemeClr val="accent2">
                    <a:lumMod val="50000"/>
                  </a:schemeClr>
                </a:solidFill>
                <a:effectLst/>
                <a:uLnTx/>
                <a:uFillTx/>
                <a:latin typeface="Times New Roman" panose="02020603050405020304" pitchFamily="18" charset="0"/>
              </a:rPr>
              <a:t> </a:t>
            </a:r>
            <a:endParaRPr kumimoji="0" lang="en-US" altLang="ru-RU" sz="1400" b="0" i="0" u="none" strike="noStrike" kern="0" cap="none" spc="0" normalizeH="0" baseline="0" noProof="0" dirty="0" smtClean="0">
              <a:ln>
                <a:noFill/>
              </a:ln>
              <a:solidFill>
                <a:schemeClr val="accent2">
                  <a:lumMod val="50000"/>
                </a:schemeClr>
              </a:solidFill>
              <a:effectLst/>
              <a:uLnTx/>
              <a:uFillTx/>
              <a:latin typeface="Times New Roman" panose="02020603050405020304" pitchFamily="18" charset="0"/>
            </a:endParaRPr>
          </a:p>
        </p:txBody>
      </p:sp>
    </p:spTree>
    <p:extLst>
      <p:ext uri="{BB962C8B-B14F-4D97-AF65-F5344CB8AC3E}">
        <p14:creationId xmlns:p14="http://schemas.microsoft.com/office/powerpoint/2010/main" val="1689398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TotalTime>
  <Words>1238</Words>
  <Application>Microsoft Office PowerPoint</Application>
  <PresentationFormat>Широкоэкранный</PresentationFormat>
  <Paragraphs>144</Paragraphs>
  <Slides>22</Slides>
  <Notes>8</Notes>
  <HiddenSlides>0</HiddenSlides>
  <MMClips>0</MMClips>
  <ScaleCrop>false</ScaleCrop>
  <HeadingPairs>
    <vt:vector size="6" baseType="variant">
      <vt:variant>
        <vt:lpstr>Использованные шрифты</vt:lpstr>
      </vt:variant>
      <vt:variant>
        <vt:i4>8</vt:i4>
      </vt:variant>
      <vt:variant>
        <vt:lpstr>Тема</vt:lpstr>
      </vt:variant>
      <vt:variant>
        <vt:i4>4</vt:i4>
      </vt:variant>
      <vt:variant>
        <vt:lpstr>Заголовки слайдов</vt:lpstr>
      </vt:variant>
      <vt:variant>
        <vt:i4>22</vt:i4>
      </vt:variant>
    </vt:vector>
  </HeadingPairs>
  <TitlesOfParts>
    <vt:vector size="34" baseType="lpstr">
      <vt:lpstr>Arial</vt:lpstr>
      <vt:lpstr>Calibri</vt:lpstr>
      <vt:lpstr>Calibri Light</vt:lpstr>
      <vt:lpstr>DejaVu Sans</vt:lpstr>
      <vt:lpstr>Monotype Sorts</vt:lpstr>
      <vt:lpstr>Symbol</vt:lpstr>
      <vt:lpstr>Times New Roman</vt:lpstr>
      <vt:lpstr>Wingdings</vt:lpstr>
      <vt:lpstr>Тема Office</vt:lpstr>
      <vt:lpstr>Office Theme</vt:lpstr>
      <vt:lpstr>1_Office Theme</vt:lpstr>
      <vt:lpstr>2_Office Theme</vt:lpstr>
      <vt:lpstr>4th Collaboration Meeting of the BM@N Experiment at the NICA Facility</vt:lpstr>
      <vt:lpstr>Schematic drawing of the location of the Electromagnetic Calorimeter on the BM@N setup</vt:lpstr>
      <vt:lpstr>Schematic and general view of a single cell of the calorimeter</vt:lpstr>
      <vt:lpstr>Amplitude spectrum in one of the cells of the calorimeter in the experiment on a carbon beam, using a lead target, in the 55th run of the Nuclotron (March-April 2018)</vt:lpstr>
      <vt:lpstr>Amplitude spectrum in a separate cell of the calorimeter (in photon energy equivalents) in the reaction C(4 GeV/nucleon)+C: Model QGSM, Min. bias.</vt:lpstr>
      <vt:lpstr>Block scheme of the system for monitoring of the ECAL in the measurements (relative calibration) on cosmic muons</vt:lpstr>
      <vt:lpstr>Average amplitudes in individual calorimeter cells before (left) and after (right) the introduction of energy equivilent coefficients, depending on their distance to the beam axis in the experiment on a beam of Kr(2.6 GeV/n), using a tin target, in the 55th run of the Nuclotron (March-April 2018).</vt:lpstr>
      <vt:lpstr>A typical amplitude spectrum in a single cell of the Calorimeter (left), and in the cell N 467 with poor performance.</vt:lpstr>
      <vt:lpstr>Distribution of clusters by energy and number of cells in a cluster in the experiment on a beam of Kr nuclei with an energy of 2.6 GeV per nucleon using a tin target. Coordinates of the сenter of the Calorimeter: Z = 262 cm, X = 55 cm (Position 4).</vt:lpstr>
      <vt:lpstr>Effective mass distributions of photon pairs (pairs of clusters) in the reaction  Kr (2.6 GeV / nucleon) + Sn</vt:lpstr>
      <vt:lpstr>The background estimation</vt:lpstr>
      <vt:lpstr>Effective mass distributions of photon pairs (pairs of clusters) in the reaction  Kr (2.6 GeV / nucleon) + Cu</vt:lpstr>
      <vt:lpstr>The Background suppression</vt:lpstr>
      <vt:lpstr>Презентация PowerPoint</vt:lpstr>
      <vt:lpstr>Презентация PowerPoint</vt:lpstr>
      <vt:lpstr>Презентация PowerPoint</vt:lpstr>
      <vt:lpstr>Conclusion</vt:lpstr>
      <vt:lpstr>Outlook</vt:lpstr>
      <vt:lpstr>Thank you!</vt:lpstr>
      <vt:lpstr>Типичный профиль сигнала в отдельной ячейке калориметра (лев.),  и в одной плохо работающей ячейке калориметра (N263) (прав.),  в 55-м сеансе работы Нуклотрона (март-апрель 2018 г.).</vt:lpstr>
      <vt:lpstr>До и после нормировки фона, шаг 8 МэВ</vt:lpstr>
      <vt:lpstr>До и после нормировки фона, шаг 6 МэВ</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дипломной работы:</dc:title>
  <dc:creator>Admin</dc:creator>
  <cp:lastModifiedBy>TOSHIBA</cp:lastModifiedBy>
  <cp:revision>91</cp:revision>
  <dcterms:created xsi:type="dcterms:W3CDTF">2019-06-14T13:30:19Z</dcterms:created>
  <dcterms:modified xsi:type="dcterms:W3CDTF">2019-10-13T13:30:51Z</dcterms:modified>
</cp:coreProperties>
</file>