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56" r:id="rId6"/>
    <p:sldId id="257" r:id="rId7"/>
    <p:sldId id="258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BF285-3421-4A13-A5FB-B84C9BC9C1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A218B6-A998-4BF3-AB4F-2D32A9437F71}">
      <dgm:prSet phldrT="[Текст]"/>
      <dgm:spPr/>
      <dgm:t>
        <a:bodyPr/>
        <a:lstStyle/>
        <a:p>
          <a:r>
            <a:rPr lang="en-US" dirty="0" smtClean="0"/>
            <a:t>bmn.jinr.ru</a:t>
          </a:r>
          <a:endParaRPr lang="ru-RU" dirty="0"/>
        </a:p>
      </dgm:t>
    </dgm:pt>
    <dgm:pt modelId="{241D8700-3261-46D0-9E9E-D918456DF04F}" type="parTrans" cxnId="{4B1A0C39-9FC4-4AAF-AB88-A38E5027BCC3}">
      <dgm:prSet/>
      <dgm:spPr/>
      <dgm:t>
        <a:bodyPr/>
        <a:lstStyle/>
        <a:p>
          <a:endParaRPr lang="ru-RU"/>
        </a:p>
      </dgm:t>
    </dgm:pt>
    <dgm:pt modelId="{C016C49E-0FDF-4789-8280-EFF46FB811EA}" type="sibTrans" cxnId="{4B1A0C39-9FC4-4AAF-AB88-A38E5027BCC3}">
      <dgm:prSet/>
      <dgm:spPr/>
      <dgm:t>
        <a:bodyPr/>
        <a:lstStyle/>
        <a:p>
          <a:endParaRPr lang="ru-RU"/>
        </a:p>
      </dgm:t>
    </dgm:pt>
    <dgm:pt modelId="{E9D7E707-5FB3-4196-81B4-9285822F29CE}" type="asst">
      <dgm:prSet phldrT="[Текст]"/>
      <dgm:spPr/>
      <dgm:t>
        <a:bodyPr/>
        <a:lstStyle/>
        <a:p>
          <a:r>
            <a:rPr lang="en-US" dirty="0" smtClean="0"/>
            <a:t>Wiki</a:t>
          </a:r>
          <a:endParaRPr lang="ru-RU" dirty="0"/>
        </a:p>
      </dgm:t>
    </dgm:pt>
    <dgm:pt modelId="{B208F1AE-CE40-45FC-BB66-361A34F95733}" type="parTrans" cxnId="{3B460BD1-D56A-4CB9-93B1-F35FFA8AF48C}">
      <dgm:prSet/>
      <dgm:spPr/>
      <dgm:t>
        <a:bodyPr/>
        <a:lstStyle/>
        <a:p>
          <a:endParaRPr lang="ru-RU"/>
        </a:p>
      </dgm:t>
    </dgm:pt>
    <dgm:pt modelId="{F8C3B529-EC7D-4002-B5F5-7291B730B7B7}" type="sibTrans" cxnId="{3B460BD1-D56A-4CB9-93B1-F35FFA8AF48C}">
      <dgm:prSet/>
      <dgm:spPr/>
      <dgm:t>
        <a:bodyPr/>
        <a:lstStyle/>
        <a:p>
          <a:endParaRPr lang="ru-RU"/>
        </a:p>
      </dgm:t>
    </dgm:pt>
    <dgm:pt modelId="{9E4E9BD8-DE08-4A2D-84D6-7D3D8734B765}">
      <dgm:prSet phldrT="[Текст]"/>
      <dgm:spPr/>
      <dgm:t>
        <a:bodyPr/>
        <a:lstStyle/>
        <a:p>
          <a:r>
            <a:rPr lang="en-US" dirty="0" err="1" smtClean="0"/>
            <a:t>Git</a:t>
          </a:r>
          <a:endParaRPr lang="ru-RU" dirty="0"/>
        </a:p>
      </dgm:t>
    </dgm:pt>
    <dgm:pt modelId="{794DE664-5E96-4649-8AEC-4E8910D2BD26}" type="parTrans" cxnId="{B6516553-14E5-48C7-B659-B7AD4B6810CB}">
      <dgm:prSet/>
      <dgm:spPr/>
      <dgm:t>
        <a:bodyPr/>
        <a:lstStyle/>
        <a:p>
          <a:endParaRPr lang="ru-RU"/>
        </a:p>
      </dgm:t>
    </dgm:pt>
    <dgm:pt modelId="{638EE7D1-F6C1-4E3E-A2D1-BEF0ED5F39A2}" type="sibTrans" cxnId="{B6516553-14E5-48C7-B659-B7AD4B6810CB}">
      <dgm:prSet/>
      <dgm:spPr/>
      <dgm:t>
        <a:bodyPr/>
        <a:lstStyle/>
        <a:p>
          <a:endParaRPr lang="ru-RU"/>
        </a:p>
      </dgm:t>
    </dgm:pt>
    <dgm:pt modelId="{A0078319-17FC-4664-8DCE-84C66DB5B500}">
      <dgm:prSet phldrT="[Текст]"/>
      <dgm:spPr/>
      <dgm:t>
        <a:bodyPr/>
        <a:lstStyle/>
        <a:p>
          <a:r>
            <a:rPr lang="en-US" dirty="0" err="1" smtClean="0"/>
            <a:t>DataBase</a:t>
          </a:r>
          <a:endParaRPr lang="ru-RU" dirty="0"/>
        </a:p>
      </dgm:t>
    </dgm:pt>
    <dgm:pt modelId="{95CB46B6-3DD9-48E0-AADE-A11605F46E72}" type="parTrans" cxnId="{2675AF80-F0AC-46C4-B0AB-5C6A63199BB4}">
      <dgm:prSet/>
      <dgm:spPr/>
      <dgm:t>
        <a:bodyPr/>
        <a:lstStyle/>
        <a:p>
          <a:endParaRPr lang="ru-RU"/>
        </a:p>
      </dgm:t>
    </dgm:pt>
    <dgm:pt modelId="{5A6FB0C0-5F61-46E9-8AE2-F77F39898C74}" type="sibTrans" cxnId="{2675AF80-F0AC-46C4-B0AB-5C6A63199BB4}">
      <dgm:prSet/>
      <dgm:spPr/>
      <dgm:t>
        <a:bodyPr/>
        <a:lstStyle/>
        <a:p>
          <a:endParaRPr lang="ru-RU"/>
        </a:p>
      </dgm:t>
    </dgm:pt>
    <dgm:pt modelId="{D701D2EE-0708-411D-B6F2-7EF67070151A}">
      <dgm:prSet phldrT="[Текст]"/>
      <dgm:spPr/>
      <dgm:t>
        <a:bodyPr/>
        <a:lstStyle/>
        <a:p>
          <a:r>
            <a:rPr lang="en-US" dirty="0" smtClean="0"/>
            <a:t>E-log</a:t>
          </a:r>
          <a:endParaRPr lang="ru-RU" dirty="0"/>
        </a:p>
      </dgm:t>
    </dgm:pt>
    <dgm:pt modelId="{3CF5F98D-A87B-4183-9F86-549835262096}" type="parTrans" cxnId="{F51108F3-6A14-4AFD-BEB7-09EC234ECF2A}">
      <dgm:prSet/>
      <dgm:spPr/>
      <dgm:t>
        <a:bodyPr/>
        <a:lstStyle/>
        <a:p>
          <a:endParaRPr lang="ru-RU"/>
        </a:p>
      </dgm:t>
    </dgm:pt>
    <dgm:pt modelId="{E937CB88-EB54-4953-A224-74DB324DE2B4}" type="sibTrans" cxnId="{F51108F3-6A14-4AFD-BEB7-09EC234ECF2A}">
      <dgm:prSet/>
      <dgm:spPr/>
      <dgm:t>
        <a:bodyPr/>
        <a:lstStyle/>
        <a:p>
          <a:endParaRPr lang="ru-RU"/>
        </a:p>
      </dgm:t>
    </dgm:pt>
    <dgm:pt modelId="{2199BDED-2A59-418C-AFD5-EE4EA3057E49}" type="asst">
      <dgm:prSet/>
      <dgm:spPr/>
      <dgm:t>
        <a:bodyPr/>
        <a:lstStyle/>
        <a:p>
          <a:r>
            <a:rPr lang="en-US" dirty="0" smtClean="0"/>
            <a:t>Forum</a:t>
          </a:r>
          <a:endParaRPr lang="ru-RU" dirty="0"/>
        </a:p>
      </dgm:t>
    </dgm:pt>
    <dgm:pt modelId="{B77969CA-6206-429D-94A0-D2C118B4FEA1}" type="parTrans" cxnId="{2A073896-6205-4DDB-910D-DE0C381836AA}">
      <dgm:prSet/>
      <dgm:spPr/>
    </dgm:pt>
    <dgm:pt modelId="{2171617F-AF1B-4914-B0E6-5456EEE36893}" type="sibTrans" cxnId="{2A073896-6205-4DDB-910D-DE0C381836AA}">
      <dgm:prSet/>
      <dgm:spPr/>
    </dgm:pt>
    <dgm:pt modelId="{4BAA439A-B338-4285-848F-BB885128B8F5}" type="pres">
      <dgm:prSet presAssocID="{CF9BF285-3421-4A13-A5FB-B84C9BC9C1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B6EF94-B2AF-4D1A-8414-02C92B23067B}" type="pres">
      <dgm:prSet presAssocID="{3FA218B6-A998-4BF3-AB4F-2D32A9437F71}" presName="hierRoot1" presStyleCnt="0">
        <dgm:presLayoutVars>
          <dgm:hierBranch val="init"/>
        </dgm:presLayoutVars>
      </dgm:prSet>
      <dgm:spPr/>
    </dgm:pt>
    <dgm:pt modelId="{14ECCC2E-5AD7-4A7E-958D-DCFC4C41FB9F}" type="pres">
      <dgm:prSet presAssocID="{3FA218B6-A998-4BF3-AB4F-2D32A9437F71}" presName="rootComposite1" presStyleCnt="0"/>
      <dgm:spPr/>
    </dgm:pt>
    <dgm:pt modelId="{537A6342-D26D-4CAB-BD9C-B5CE1FD154B9}" type="pres">
      <dgm:prSet presAssocID="{3FA218B6-A998-4BF3-AB4F-2D32A9437F7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99314A-A6E5-41C8-8A67-545DE560FA0E}" type="pres">
      <dgm:prSet presAssocID="{3FA218B6-A998-4BF3-AB4F-2D32A9437F7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37C380B-60AE-44F3-ABD6-0DD1CF91764C}" type="pres">
      <dgm:prSet presAssocID="{3FA218B6-A998-4BF3-AB4F-2D32A9437F71}" presName="hierChild2" presStyleCnt="0"/>
      <dgm:spPr/>
    </dgm:pt>
    <dgm:pt modelId="{4EFAB8D8-9D6F-4BFA-AF0C-4472D100CFCE}" type="pres">
      <dgm:prSet presAssocID="{794DE664-5E96-4649-8AEC-4E8910D2BD26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A33A090-5138-4305-ABF4-72D2111A47B6}" type="pres">
      <dgm:prSet presAssocID="{9E4E9BD8-DE08-4A2D-84D6-7D3D8734B765}" presName="hierRoot2" presStyleCnt="0">
        <dgm:presLayoutVars>
          <dgm:hierBranch val="init"/>
        </dgm:presLayoutVars>
      </dgm:prSet>
      <dgm:spPr/>
    </dgm:pt>
    <dgm:pt modelId="{C1690B9C-397D-4DE5-82BE-16C579EB044C}" type="pres">
      <dgm:prSet presAssocID="{9E4E9BD8-DE08-4A2D-84D6-7D3D8734B765}" presName="rootComposite" presStyleCnt="0"/>
      <dgm:spPr/>
    </dgm:pt>
    <dgm:pt modelId="{4EC3C124-0657-4A2E-BC1A-8D2B1DAC4817}" type="pres">
      <dgm:prSet presAssocID="{9E4E9BD8-DE08-4A2D-84D6-7D3D8734B76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ABB619-57E1-4220-9BA6-BC04942F319B}" type="pres">
      <dgm:prSet presAssocID="{9E4E9BD8-DE08-4A2D-84D6-7D3D8734B765}" presName="rootConnector" presStyleLbl="node2" presStyleIdx="0" presStyleCnt="3"/>
      <dgm:spPr/>
      <dgm:t>
        <a:bodyPr/>
        <a:lstStyle/>
        <a:p>
          <a:endParaRPr lang="ru-RU"/>
        </a:p>
      </dgm:t>
    </dgm:pt>
    <dgm:pt modelId="{07C13710-B17D-446D-812D-DD795CFA9729}" type="pres">
      <dgm:prSet presAssocID="{9E4E9BD8-DE08-4A2D-84D6-7D3D8734B765}" presName="hierChild4" presStyleCnt="0"/>
      <dgm:spPr/>
    </dgm:pt>
    <dgm:pt modelId="{C3DA205D-51D2-4DB6-8FBF-51441BAFBC53}" type="pres">
      <dgm:prSet presAssocID="{9E4E9BD8-DE08-4A2D-84D6-7D3D8734B765}" presName="hierChild5" presStyleCnt="0"/>
      <dgm:spPr/>
    </dgm:pt>
    <dgm:pt modelId="{3A04D99C-306D-4F14-AB61-2D89F5B3925F}" type="pres">
      <dgm:prSet presAssocID="{95CB46B6-3DD9-48E0-AADE-A11605F46E72}" presName="Name37" presStyleLbl="parChTrans1D2" presStyleIdx="1" presStyleCnt="5"/>
      <dgm:spPr/>
      <dgm:t>
        <a:bodyPr/>
        <a:lstStyle/>
        <a:p>
          <a:endParaRPr lang="ru-RU"/>
        </a:p>
      </dgm:t>
    </dgm:pt>
    <dgm:pt modelId="{E63839A3-1BEF-4B5C-8CC6-96A69D6F0722}" type="pres">
      <dgm:prSet presAssocID="{A0078319-17FC-4664-8DCE-84C66DB5B500}" presName="hierRoot2" presStyleCnt="0">
        <dgm:presLayoutVars>
          <dgm:hierBranch val="init"/>
        </dgm:presLayoutVars>
      </dgm:prSet>
      <dgm:spPr/>
    </dgm:pt>
    <dgm:pt modelId="{2FB2609D-5882-41E1-935A-325BAE4F9B55}" type="pres">
      <dgm:prSet presAssocID="{A0078319-17FC-4664-8DCE-84C66DB5B500}" presName="rootComposite" presStyleCnt="0"/>
      <dgm:spPr/>
    </dgm:pt>
    <dgm:pt modelId="{3D5D26F7-7A9D-4DFC-A943-B17DD1507342}" type="pres">
      <dgm:prSet presAssocID="{A0078319-17FC-4664-8DCE-84C66DB5B50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708B94-A3D2-4334-B838-453D6AD1C74E}" type="pres">
      <dgm:prSet presAssocID="{A0078319-17FC-4664-8DCE-84C66DB5B500}" presName="rootConnector" presStyleLbl="node2" presStyleIdx="1" presStyleCnt="3"/>
      <dgm:spPr/>
      <dgm:t>
        <a:bodyPr/>
        <a:lstStyle/>
        <a:p>
          <a:endParaRPr lang="ru-RU"/>
        </a:p>
      </dgm:t>
    </dgm:pt>
    <dgm:pt modelId="{D4734639-EE6D-44F8-9DA1-DF23CEE63C00}" type="pres">
      <dgm:prSet presAssocID="{A0078319-17FC-4664-8DCE-84C66DB5B500}" presName="hierChild4" presStyleCnt="0"/>
      <dgm:spPr/>
    </dgm:pt>
    <dgm:pt modelId="{DFAD4E58-8C7B-4C89-B1A4-1DAFFB33FC82}" type="pres">
      <dgm:prSet presAssocID="{A0078319-17FC-4664-8DCE-84C66DB5B500}" presName="hierChild5" presStyleCnt="0"/>
      <dgm:spPr/>
    </dgm:pt>
    <dgm:pt modelId="{27422FD5-6475-43E0-9970-B7CE817D7264}" type="pres">
      <dgm:prSet presAssocID="{3CF5F98D-A87B-4183-9F86-549835262096}" presName="Name37" presStyleLbl="parChTrans1D2" presStyleIdx="2" presStyleCnt="5"/>
      <dgm:spPr/>
      <dgm:t>
        <a:bodyPr/>
        <a:lstStyle/>
        <a:p>
          <a:endParaRPr lang="ru-RU"/>
        </a:p>
      </dgm:t>
    </dgm:pt>
    <dgm:pt modelId="{CE2B4E97-7654-46DB-B2D8-433D90384029}" type="pres">
      <dgm:prSet presAssocID="{D701D2EE-0708-411D-B6F2-7EF67070151A}" presName="hierRoot2" presStyleCnt="0">
        <dgm:presLayoutVars>
          <dgm:hierBranch val="init"/>
        </dgm:presLayoutVars>
      </dgm:prSet>
      <dgm:spPr/>
    </dgm:pt>
    <dgm:pt modelId="{C4F427F4-6B13-46C3-B0C7-27562843B9D5}" type="pres">
      <dgm:prSet presAssocID="{D701D2EE-0708-411D-B6F2-7EF67070151A}" presName="rootComposite" presStyleCnt="0"/>
      <dgm:spPr/>
    </dgm:pt>
    <dgm:pt modelId="{DBD662DF-4EE5-4B71-B9EF-050707911401}" type="pres">
      <dgm:prSet presAssocID="{D701D2EE-0708-411D-B6F2-7EF67070151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514810-CDB1-46CF-BCF1-401CA60EDDFC}" type="pres">
      <dgm:prSet presAssocID="{D701D2EE-0708-411D-B6F2-7EF67070151A}" presName="rootConnector" presStyleLbl="node2" presStyleIdx="2" presStyleCnt="3"/>
      <dgm:spPr/>
      <dgm:t>
        <a:bodyPr/>
        <a:lstStyle/>
        <a:p>
          <a:endParaRPr lang="ru-RU"/>
        </a:p>
      </dgm:t>
    </dgm:pt>
    <dgm:pt modelId="{C10F864F-AE61-429A-9784-F3E60E147B8B}" type="pres">
      <dgm:prSet presAssocID="{D701D2EE-0708-411D-B6F2-7EF67070151A}" presName="hierChild4" presStyleCnt="0"/>
      <dgm:spPr/>
    </dgm:pt>
    <dgm:pt modelId="{D72DB4F4-187F-4B6B-BC0B-C449FFE1A5B1}" type="pres">
      <dgm:prSet presAssocID="{D701D2EE-0708-411D-B6F2-7EF67070151A}" presName="hierChild5" presStyleCnt="0"/>
      <dgm:spPr/>
    </dgm:pt>
    <dgm:pt modelId="{C715D747-AA85-45EE-BDB9-DFE8AC8A3437}" type="pres">
      <dgm:prSet presAssocID="{3FA218B6-A998-4BF3-AB4F-2D32A9437F71}" presName="hierChild3" presStyleCnt="0"/>
      <dgm:spPr/>
    </dgm:pt>
    <dgm:pt modelId="{2BA040E1-DB31-409A-BD95-F6A47722EE5B}" type="pres">
      <dgm:prSet presAssocID="{B208F1AE-CE40-45FC-BB66-361A34F95733}" presName="Name111" presStyleLbl="parChTrans1D2" presStyleIdx="3" presStyleCnt="5"/>
      <dgm:spPr/>
      <dgm:t>
        <a:bodyPr/>
        <a:lstStyle/>
        <a:p>
          <a:endParaRPr lang="ru-RU"/>
        </a:p>
      </dgm:t>
    </dgm:pt>
    <dgm:pt modelId="{08201E95-7F28-4E62-93D5-FEF7A06DAD05}" type="pres">
      <dgm:prSet presAssocID="{E9D7E707-5FB3-4196-81B4-9285822F29CE}" presName="hierRoot3" presStyleCnt="0">
        <dgm:presLayoutVars>
          <dgm:hierBranch val="init"/>
        </dgm:presLayoutVars>
      </dgm:prSet>
      <dgm:spPr/>
    </dgm:pt>
    <dgm:pt modelId="{F73B8473-6A2D-48F0-9F10-8FE6F9E0F520}" type="pres">
      <dgm:prSet presAssocID="{E9D7E707-5FB3-4196-81B4-9285822F29CE}" presName="rootComposite3" presStyleCnt="0"/>
      <dgm:spPr/>
    </dgm:pt>
    <dgm:pt modelId="{22A19A69-1AC9-4817-ADC8-C4FD7D0324B8}" type="pres">
      <dgm:prSet presAssocID="{E9D7E707-5FB3-4196-81B4-9285822F29CE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BF20F6-C073-40F7-AC72-A00ED03E5E32}" type="pres">
      <dgm:prSet presAssocID="{E9D7E707-5FB3-4196-81B4-9285822F29CE}" presName="rootConnector3" presStyleLbl="asst1" presStyleIdx="0" presStyleCnt="2"/>
      <dgm:spPr/>
      <dgm:t>
        <a:bodyPr/>
        <a:lstStyle/>
        <a:p>
          <a:endParaRPr lang="ru-RU"/>
        </a:p>
      </dgm:t>
    </dgm:pt>
    <dgm:pt modelId="{B0F09A95-E2B1-4801-8283-3CF16844A170}" type="pres">
      <dgm:prSet presAssocID="{E9D7E707-5FB3-4196-81B4-9285822F29CE}" presName="hierChild6" presStyleCnt="0"/>
      <dgm:spPr/>
    </dgm:pt>
    <dgm:pt modelId="{F61E09FA-5BAA-422A-AAEB-60B9FC53C65D}" type="pres">
      <dgm:prSet presAssocID="{E9D7E707-5FB3-4196-81B4-9285822F29CE}" presName="hierChild7" presStyleCnt="0"/>
      <dgm:spPr/>
    </dgm:pt>
    <dgm:pt modelId="{4F8C9696-5CDD-46F2-A30F-296F668C8BE3}" type="pres">
      <dgm:prSet presAssocID="{B77969CA-6206-429D-94A0-D2C118B4FEA1}" presName="Name111" presStyleLbl="parChTrans1D2" presStyleIdx="4" presStyleCnt="5"/>
      <dgm:spPr/>
    </dgm:pt>
    <dgm:pt modelId="{6674F46E-7BB6-45A1-B909-E25E42564533}" type="pres">
      <dgm:prSet presAssocID="{2199BDED-2A59-418C-AFD5-EE4EA3057E49}" presName="hierRoot3" presStyleCnt="0">
        <dgm:presLayoutVars>
          <dgm:hierBranch val="init"/>
        </dgm:presLayoutVars>
      </dgm:prSet>
      <dgm:spPr/>
    </dgm:pt>
    <dgm:pt modelId="{A33836F7-A22E-49F7-B297-8709BEF754D1}" type="pres">
      <dgm:prSet presAssocID="{2199BDED-2A59-418C-AFD5-EE4EA3057E49}" presName="rootComposite3" presStyleCnt="0"/>
      <dgm:spPr/>
    </dgm:pt>
    <dgm:pt modelId="{BD29BF20-D8A6-430E-9ED7-76C71E9615F7}" type="pres">
      <dgm:prSet presAssocID="{2199BDED-2A59-418C-AFD5-EE4EA3057E4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B2E66F-D586-4087-BD33-8F49B28883D7}" type="pres">
      <dgm:prSet presAssocID="{2199BDED-2A59-418C-AFD5-EE4EA3057E49}" presName="rootConnector3" presStyleLbl="asst1" presStyleIdx="1" presStyleCnt="2"/>
      <dgm:spPr/>
      <dgm:t>
        <a:bodyPr/>
        <a:lstStyle/>
        <a:p>
          <a:endParaRPr lang="ru-RU"/>
        </a:p>
      </dgm:t>
    </dgm:pt>
    <dgm:pt modelId="{8480A36A-47E2-4F2F-A323-EC4643848C9E}" type="pres">
      <dgm:prSet presAssocID="{2199BDED-2A59-418C-AFD5-EE4EA3057E49}" presName="hierChild6" presStyleCnt="0"/>
      <dgm:spPr/>
    </dgm:pt>
    <dgm:pt modelId="{7DB2AEC0-4A13-489D-8C40-293575673B6A}" type="pres">
      <dgm:prSet presAssocID="{2199BDED-2A59-418C-AFD5-EE4EA3057E49}" presName="hierChild7" presStyleCnt="0"/>
      <dgm:spPr/>
    </dgm:pt>
  </dgm:ptLst>
  <dgm:cxnLst>
    <dgm:cxn modelId="{B6330627-92E2-4983-BB4F-9CFF9FDB9567}" type="presOf" srcId="{B208F1AE-CE40-45FC-BB66-361A34F95733}" destId="{2BA040E1-DB31-409A-BD95-F6A47722EE5B}" srcOrd="0" destOrd="0" presId="urn:microsoft.com/office/officeart/2005/8/layout/orgChart1"/>
    <dgm:cxn modelId="{A0240C6D-C165-483D-88B9-8CC5081CEE91}" type="presOf" srcId="{B77969CA-6206-429D-94A0-D2C118B4FEA1}" destId="{4F8C9696-5CDD-46F2-A30F-296F668C8BE3}" srcOrd="0" destOrd="0" presId="urn:microsoft.com/office/officeart/2005/8/layout/orgChart1"/>
    <dgm:cxn modelId="{F51108F3-6A14-4AFD-BEB7-09EC234ECF2A}" srcId="{3FA218B6-A998-4BF3-AB4F-2D32A9437F71}" destId="{D701D2EE-0708-411D-B6F2-7EF67070151A}" srcOrd="4" destOrd="0" parTransId="{3CF5F98D-A87B-4183-9F86-549835262096}" sibTransId="{E937CB88-EB54-4953-A224-74DB324DE2B4}"/>
    <dgm:cxn modelId="{D2738DA6-811D-47A5-BAA1-7BAAF9AA2425}" type="presOf" srcId="{3FA218B6-A998-4BF3-AB4F-2D32A9437F71}" destId="{E699314A-A6E5-41C8-8A67-545DE560FA0E}" srcOrd="1" destOrd="0" presId="urn:microsoft.com/office/officeart/2005/8/layout/orgChart1"/>
    <dgm:cxn modelId="{21EC8B4D-7257-4557-98AC-28D7C08C5D5B}" type="presOf" srcId="{3CF5F98D-A87B-4183-9F86-549835262096}" destId="{27422FD5-6475-43E0-9970-B7CE817D7264}" srcOrd="0" destOrd="0" presId="urn:microsoft.com/office/officeart/2005/8/layout/orgChart1"/>
    <dgm:cxn modelId="{695E2D9D-1425-432A-A118-6B48E99268FD}" type="presOf" srcId="{E9D7E707-5FB3-4196-81B4-9285822F29CE}" destId="{22A19A69-1AC9-4817-ADC8-C4FD7D0324B8}" srcOrd="0" destOrd="0" presId="urn:microsoft.com/office/officeart/2005/8/layout/orgChart1"/>
    <dgm:cxn modelId="{FBAEAACC-83F4-4F13-A740-5442604D2E68}" type="presOf" srcId="{2199BDED-2A59-418C-AFD5-EE4EA3057E49}" destId="{BD29BF20-D8A6-430E-9ED7-76C71E9615F7}" srcOrd="0" destOrd="0" presId="urn:microsoft.com/office/officeart/2005/8/layout/orgChart1"/>
    <dgm:cxn modelId="{8AABD630-A2B2-4F54-A891-8D63A5794E6B}" type="presOf" srcId="{95CB46B6-3DD9-48E0-AADE-A11605F46E72}" destId="{3A04D99C-306D-4F14-AB61-2D89F5B3925F}" srcOrd="0" destOrd="0" presId="urn:microsoft.com/office/officeart/2005/8/layout/orgChart1"/>
    <dgm:cxn modelId="{B26B9478-8E6B-4459-A7CC-D7F4FCE778A4}" type="presOf" srcId="{E9D7E707-5FB3-4196-81B4-9285822F29CE}" destId="{4EBF20F6-C073-40F7-AC72-A00ED03E5E32}" srcOrd="1" destOrd="0" presId="urn:microsoft.com/office/officeart/2005/8/layout/orgChart1"/>
    <dgm:cxn modelId="{C3BE2E0E-10C4-4077-8948-00598E4A14E8}" type="presOf" srcId="{A0078319-17FC-4664-8DCE-84C66DB5B500}" destId="{3D5D26F7-7A9D-4DFC-A943-B17DD1507342}" srcOrd="0" destOrd="0" presId="urn:microsoft.com/office/officeart/2005/8/layout/orgChart1"/>
    <dgm:cxn modelId="{CE615FFA-BD96-4094-8AD7-59EEE1FF04A9}" type="presOf" srcId="{CF9BF285-3421-4A13-A5FB-B84C9BC9C1A9}" destId="{4BAA439A-B338-4285-848F-BB885128B8F5}" srcOrd="0" destOrd="0" presId="urn:microsoft.com/office/officeart/2005/8/layout/orgChart1"/>
    <dgm:cxn modelId="{B6516553-14E5-48C7-B659-B7AD4B6810CB}" srcId="{3FA218B6-A998-4BF3-AB4F-2D32A9437F71}" destId="{9E4E9BD8-DE08-4A2D-84D6-7D3D8734B765}" srcOrd="2" destOrd="0" parTransId="{794DE664-5E96-4649-8AEC-4E8910D2BD26}" sibTransId="{638EE7D1-F6C1-4E3E-A2D1-BEF0ED5F39A2}"/>
    <dgm:cxn modelId="{4B1A0C39-9FC4-4AAF-AB88-A38E5027BCC3}" srcId="{CF9BF285-3421-4A13-A5FB-B84C9BC9C1A9}" destId="{3FA218B6-A998-4BF3-AB4F-2D32A9437F71}" srcOrd="0" destOrd="0" parTransId="{241D8700-3261-46D0-9E9E-D918456DF04F}" sibTransId="{C016C49E-0FDF-4789-8280-EFF46FB811EA}"/>
    <dgm:cxn modelId="{07B0838B-7ED4-4CE0-8A71-B7A28ECD1EB4}" type="presOf" srcId="{D701D2EE-0708-411D-B6F2-7EF67070151A}" destId="{9A514810-CDB1-46CF-BCF1-401CA60EDDFC}" srcOrd="1" destOrd="0" presId="urn:microsoft.com/office/officeart/2005/8/layout/orgChart1"/>
    <dgm:cxn modelId="{1914AB76-B7AE-4050-85F8-068B125D1E7E}" type="presOf" srcId="{2199BDED-2A59-418C-AFD5-EE4EA3057E49}" destId="{D9B2E66F-D586-4087-BD33-8F49B28883D7}" srcOrd="1" destOrd="0" presId="urn:microsoft.com/office/officeart/2005/8/layout/orgChart1"/>
    <dgm:cxn modelId="{A1D7DA84-F613-46AB-BCED-E970E96812E8}" type="presOf" srcId="{3FA218B6-A998-4BF3-AB4F-2D32A9437F71}" destId="{537A6342-D26D-4CAB-BD9C-B5CE1FD154B9}" srcOrd="0" destOrd="0" presId="urn:microsoft.com/office/officeart/2005/8/layout/orgChart1"/>
    <dgm:cxn modelId="{4995E6E9-4830-4E14-8150-1CB003EC55D4}" type="presOf" srcId="{D701D2EE-0708-411D-B6F2-7EF67070151A}" destId="{DBD662DF-4EE5-4B71-B9EF-050707911401}" srcOrd="0" destOrd="0" presId="urn:microsoft.com/office/officeart/2005/8/layout/orgChart1"/>
    <dgm:cxn modelId="{2A073896-6205-4DDB-910D-DE0C381836AA}" srcId="{3FA218B6-A998-4BF3-AB4F-2D32A9437F71}" destId="{2199BDED-2A59-418C-AFD5-EE4EA3057E49}" srcOrd="1" destOrd="0" parTransId="{B77969CA-6206-429D-94A0-D2C118B4FEA1}" sibTransId="{2171617F-AF1B-4914-B0E6-5456EEE36893}"/>
    <dgm:cxn modelId="{10F05784-5B04-477A-A3A2-337C5D7A97AA}" type="presOf" srcId="{9E4E9BD8-DE08-4A2D-84D6-7D3D8734B765}" destId="{4EC3C124-0657-4A2E-BC1A-8D2B1DAC4817}" srcOrd="0" destOrd="0" presId="urn:microsoft.com/office/officeart/2005/8/layout/orgChart1"/>
    <dgm:cxn modelId="{3B460BD1-D56A-4CB9-93B1-F35FFA8AF48C}" srcId="{3FA218B6-A998-4BF3-AB4F-2D32A9437F71}" destId="{E9D7E707-5FB3-4196-81B4-9285822F29CE}" srcOrd="0" destOrd="0" parTransId="{B208F1AE-CE40-45FC-BB66-361A34F95733}" sibTransId="{F8C3B529-EC7D-4002-B5F5-7291B730B7B7}"/>
    <dgm:cxn modelId="{5E8973FB-0ED1-490F-96CD-7890DA2B529B}" type="presOf" srcId="{9E4E9BD8-DE08-4A2D-84D6-7D3D8734B765}" destId="{A9ABB619-57E1-4220-9BA6-BC04942F319B}" srcOrd="1" destOrd="0" presId="urn:microsoft.com/office/officeart/2005/8/layout/orgChart1"/>
    <dgm:cxn modelId="{75811BF0-17A3-4DD4-9317-1348CE5AB1CD}" type="presOf" srcId="{A0078319-17FC-4664-8DCE-84C66DB5B500}" destId="{32708B94-A3D2-4334-B838-453D6AD1C74E}" srcOrd="1" destOrd="0" presId="urn:microsoft.com/office/officeart/2005/8/layout/orgChart1"/>
    <dgm:cxn modelId="{2675AF80-F0AC-46C4-B0AB-5C6A63199BB4}" srcId="{3FA218B6-A998-4BF3-AB4F-2D32A9437F71}" destId="{A0078319-17FC-4664-8DCE-84C66DB5B500}" srcOrd="3" destOrd="0" parTransId="{95CB46B6-3DD9-48E0-AADE-A11605F46E72}" sibTransId="{5A6FB0C0-5F61-46E9-8AE2-F77F39898C74}"/>
    <dgm:cxn modelId="{DB1EB5DA-AB8D-4503-96EC-60DF4FC513C8}" type="presOf" srcId="{794DE664-5E96-4649-8AEC-4E8910D2BD26}" destId="{4EFAB8D8-9D6F-4BFA-AF0C-4472D100CFCE}" srcOrd="0" destOrd="0" presId="urn:microsoft.com/office/officeart/2005/8/layout/orgChart1"/>
    <dgm:cxn modelId="{5B710F51-95B2-4900-867B-AFABCA39964C}" type="presParOf" srcId="{4BAA439A-B338-4285-848F-BB885128B8F5}" destId="{84B6EF94-B2AF-4D1A-8414-02C92B23067B}" srcOrd="0" destOrd="0" presId="urn:microsoft.com/office/officeart/2005/8/layout/orgChart1"/>
    <dgm:cxn modelId="{4A50052F-8FA8-46B2-9F05-0FFB27F56440}" type="presParOf" srcId="{84B6EF94-B2AF-4D1A-8414-02C92B23067B}" destId="{14ECCC2E-5AD7-4A7E-958D-DCFC4C41FB9F}" srcOrd="0" destOrd="0" presId="urn:microsoft.com/office/officeart/2005/8/layout/orgChart1"/>
    <dgm:cxn modelId="{81907DF4-ECCC-4314-97F0-B0491AA21ABA}" type="presParOf" srcId="{14ECCC2E-5AD7-4A7E-958D-DCFC4C41FB9F}" destId="{537A6342-D26D-4CAB-BD9C-B5CE1FD154B9}" srcOrd="0" destOrd="0" presId="urn:microsoft.com/office/officeart/2005/8/layout/orgChart1"/>
    <dgm:cxn modelId="{59BE8926-09ED-4E4C-A694-369FCC33B151}" type="presParOf" srcId="{14ECCC2E-5AD7-4A7E-958D-DCFC4C41FB9F}" destId="{E699314A-A6E5-41C8-8A67-545DE560FA0E}" srcOrd="1" destOrd="0" presId="urn:microsoft.com/office/officeart/2005/8/layout/orgChart1"/>
    <dgm:cxn modelId="{14939E60-4B4C-45DD-AB7E-404C2A6DA406}" type="presParOf" srcId="{84B6EF94-B2AF-4D1A-8414-02C92B23067B}" destId="{837C380B-60AE-44F3-ABD6-0DD1CF91764C}" srcOrd="1" destOrd="0" presId="urn:microsoft.com/office/officeart/2005/8/layout/orgChart1"/>
    <dgm:cxn modelId="{E78E0E3C-31CB-4B8D-8C32-3F832B5DF4DC}" type="presParOf" srcId="{837C380B-60AE-44F3-ABD6-0DD1CF91764C}" destId="{4EFAB8D8-9D6F-4BFA-AF0C-4472D100CFCE}" srcOrd="0" destOrd="0" presId="urn:microsoft.com/office/officeart/2005/8/layout/orgChart1"/>
    <dgm:cxn modelId="{8A47D58D-3492-4840-BD3C-16281488971E}" type="presParOf" srcId="{837C380B-60AE-44F3-ABD6-0DD1CF91764C}" destId="{5A33A090-5138-4305-ABF4-72D2111A47B6}" srcOrd="1" destOrd="0" presId="urn:microsoft.com/office/officeart/2005/8/layout/orgChart1"/>
    <dgm:cxn modelId="{AEA59C0B-24A3-46D6-8850-B8CBA911A402}" type="presParOf" srcId="{5A33A090-5138-4305-ABF4-72D2111A47B6}" destId="{C1690B9C-397D-4DE5-82BE-16C579EB044C}" srcOrd="0" destOrd="0" presId="urn:microsoft.com/office/officeart/2005/8/layout/orgChart1"/>
    <dgm:cxn modelId="{87BA829C-1829-4EE5-9C1C-D336E6E002DD}" type="presParOf" srcId="{C1690B9C-397D-4DE5-82BE-16C579EB044C}" destId="{4EC3C124-0657-4A2E-BC1A-8D2B1DAC4817}" srcOrd="0" destOrd="0" presId="urn:microsoft.com/office/officeart/2005/8/layout/orgChart1"/>
    <dgm:cxn modelId="{67C37186-9F79-4BD3-9551-8D3666120A96}" type="presParOf" srcId="{C1690B9C-397D-4DE5-82BE-16C579EB044C}" destId="{A9ABB619-57E1-4220-9BA6-BC04942F319B}" srcOrd="1" destOrd="0" presId="urn:microsoft.com/office/officeart/2005/8/layout/orgChart1"/>
    <dgm:cxn modelId="{4791EC04-661F-4762-AC47-0EE90D96C5D1}" type="presParOf" srcId="{5A33A090-5138-4305-ABF4-72D2111A47B6}" destId="{07C13710-B17D-446D-812D-DD795CFA9729}" srcOrd="1" destOrd="0" presId="urn:microsoft.com/office/officeart/2005/8/layout/orgChart1"/>
    <dgm:cxn modelId="{048E5503-8583-4D10-8870-A253E278A8CB}" type="presParOf" srcId="{5A33A090-5138-4305-ABF4-72D2111A47B6}" destId="{C3DA205D-51D2-4DB6-8FBF-51441BAFBC53}" srcOrd="2" destOrd="0" presId="urn:microsoft.com/office/officeart/2005/8/layout/orgChart1"/>
    <dgm:cxn modelId="{F5AA3D73-E961-4D4F-813C-E991FF80831D}" type="presParOf" srcId="{837C380B-60AE-44F3-ABD6-0DD1CF91764C}" destId="{3A04D99C-306D-4F14-AB61-2D89F5B3925F}" srcOrd="2" destOrd="0" presId="urn:microsoft.com/office/officeart/2005/8/layout/orgChart1"/>
    <dgm:cxn modelId="{A2AA8003-2B9D-48FB-B1E6-540EFBC0C1E0}" type="presParOf" srcId="{837C380B-60AE-44F3-ABD6-0DD1CF91764C}" destId="{E63839A3-1BEF-4B5C-8CC6-96A69D6F0722}" srcOrd="3" destOrd="0" presId="urn:microsoft.com/office/officeart/2005/8/layout/orgChart1"/>
    <dgm:cxn modelId="{DEAC9F99-7CD9-439C-A8E8-03EB387B7A63}" type="presParOf" srcId="{E63839A3-1BEF-4B5C-8CC6-96A69D6F0722}" destId="{2FB2609D-5882-41E1-935A-325BAE4F9B55}" srcOrd="0" destOrd="0" presId="urn:microsoft.com/office/officeart/2005/8/layout/orgChart1"/>
    <dgm:cxn modelId="{E9D54EF4-FD22-433E-B245-217AA348497D}" type="presParOf" srcId="{2FB2609D-5882-41E1-935A-325BAE4F9B55}" destId="{3D5D26F7-7A9D-4DFC-A943-B17DD1507342}" srcOrd="0" destOrd="0" presId="urn:microsoft.com/office/officeart/2005/8/layout/orgChart1"/>
    <dgm:cxn modelId="{AD2A46AC-B8D1-45CD-8EB9-CD739CE2BB93}" type="presParOf" srcId="{2FB2609D-5882-41E1-935A-325BAE4F9B55}" destId="{32708B94-A3D2-4334-B838-453D6AD1C74E}" srcOrd="1" destOrd="0" presId="urn:microsoft.com/office/officeart/2005/8/layout/orgChart1"/>
    <dgm:cxn modelId="{F0410DD7-033E-43D9-A090-79CF2D6903FE}" type="presParOf" srcId="{E63839A3-1BEF-4B5C-8CC6-96A69D6F0722}" destId="{D4734639-EE6D-44F8-9DA1-DF23CEE63C00}" srcOrd="1" destOrd="0" presId="urn:microsoft.com/office/officeart/2005/8/layout/orgChart1"/>
    <dgm:cxn modelId="{2E4FDC59-8B50-4034-A958-CD7B90C49554}" type="presParOf" srcId="{E63839A3-1BEF-4B5C-8CC6-96A69D6F0722}" destId="{DFAD4E58-8C7B-4C89-B1A4-1DAFFB33FC82}" srcOrd="2" destOrd="0" presId="urn:microsoft.com/office/officeart/2005/8/layout/orgChart1"/>
    <dgm:cxn modelId="{615E66D5-E878-4C5C-9C4E-4E06C0679876}" type="presParOf" srcId="{837C380B-60AE-44F3-ABD6-0DD1CF91764C}" destId="{27422FD5-6475-43E0-9970-B7CE817D7264}" srcOrd="4" destOrd="0" presId="urn:microsoft.com/office/officeart/2005/8/layout/orgChart1"/>
    <dgm:cxn modelId="{3C1B354D-A9AC-4780-B8F5-13DA702A2C2C}" type="presParOf" srcId="{837C380B-60AE-44F3-ABD6-0DD1CF91764C}" destId="{CE2B4E97-7654-46DB-B2D8-433D90384029}" srcOrd="5" destOrd="0" presId="urn:microsoft.com/office/officeart/2005/8/layout/orgChart1"/>
    <dgm:cxn modelId="{922C1C81-D276-4165-8FD6-95C6FFBD586F}" type="presParOf" srcId="{CE2B4E97-7654-46DB-B2D8-433D90384029}" destId="{C4F427F4-6B13-46C3-B0C7-27562843B9D5}" srcOrd="0" destOrd="0" presId="urn:microsoft.com/office/officeart/2005/8/layout/orgChart1"/>
    <dgm:cxn modelId="{FA2BA566-F45F-4C2F-B870-6602BE82A411}" type="presParOf" srcId="{C4F427F4-6B13-46C3-B0C7-27562843B9D5}" destId="{DBD662DF-4EE5-4B71-B9EF-050707911401}" srcOrd="0" destOrd="0" presId="urn:microsoft.com/office/officeart/2005/8/layout/orgChart1"/>
    <dgm:cxn modelId="{2C4B5A17-7A4B-4059-AB22-DF9A022CF5D6}" type="presParOf" srcId="{C4F427F4-6B13-46C3-B0C7-27562843B9D5}" destId="{9A514810-CDB1-46CF-BCF1-401CA60EDDFC}" srcOrd="1" destOrd="0" presId="urn:microsoft.com/office/officeart/2005/8/layout/orgChart1"/>
    <dgm:cxn modelId="{95BFE30F-28C8-42A0-BC8B-4459E0CBABBA}" type="presParOf" srcId="{CE2B4E97-7654-46DB-B2D8-433D90384029}" destId="{C10F864F-AE61-429A-9784-F3E60E147B8B}" srcOrd="1" destOrd="0" presId="urn:microsoft.com/office/officeart/2005/8/layout/orgChart1"/>
    <dgm:cxn modelId="{CF8E9227-C530-4782-985A-A35A2D30908E}" type="presParOf" srcId="{CE2B4E97-7654-46DB-B2D8-433D90384029}" destId="{D72DB4F4-187F-4B6B-BC0B-C449FFE1A5B1}" srcOrd="2" destOrd="0" presId="urn:microsoft.com/office/officeart/2005/8/layout/orgChart1"/>
    <dgm:cxn modelId="{2CCE19DA-54B1-4B8A-9600-DC6D68A9BF1F}" type="presParOf" srcId="{84B6EF94-B2AF-4D1A-8414-02C92B23067B}" destId="{C715D747-AA85-45EE-BDB9-DFE8AC8A3437}" srcOrd="2" destOrd="0" presId="urn:microsoft.com/office/officeart/2005/8/layout/orgChart1"/>
    <dgm:cxn modelId="{930A3B22-8616-4243-BD24-870DA5246BCF}" type="presParOf" srcId="{C715D747-AA85-45EE-BDB9-DFE8AC8A3437}" destId="{2BA040E1-DB31-409A-BD95-F6A47722EE5B}" srcOrd="0" destOrd="0" presId="urn:microsoft.com/office/officeart/2005/8/layout/orgChart1"/>
    <dgm:cxn modelId="{4A0DAB7B-E94D-4EEA-944B-4B5415B9C9A8}" type="presParOf" srcId="{C715D747-AA85-45EE-BDB9-DFE8AC8A3437}" destId="{08201E95-7F28-4E62-93D5-FEF7A06DAD05}" srcOrd="1" destOrd="0" presId="urn:microsoft.com/office/officeart/2005/8/layout/orgChart1"/>
    <dgm:cxn modelId="{685E6778-B232-47FC-AD29-7EE8C00C040D}" type="presParOf" srcId="{08201E95-7F28-4E62-93D5-FEF7A06DAD05}" destId="{F73B8473-6A2D-48F0-9F10-8FE6F9E0F520}" srcOrd="0" destOrd="0" presId="urn:microsoft.com/office/officeart/2005/8/layout/orgChart1"/>
    <dgm:cxn modelId="{CE3234F9-91B4-48EE-85ED-9FC90E5E2C06}" type="presParOf" srcId="{F73B8473-6A2D-48F0-9F10-8FE6F9E0F520}" destId="{22A19A69-1AC9-4817-ADC8-C4FD7D0324B8}" srcOrd="0" destOrd="0" presId="urn:microsoft.com/office/officeart/2005/8/layout/orgChart1"/>
    <dgm:cxn modelId="{91EC932F-5EE9-4F5C-847F-2CAA767D4EBA}" type="presParOf" srcId="{F73B8473-6A2D-48F0-9F10-8FE6F9E0F520}" destId="{4EBF20F6-C073-40F7-AC72-A00ED03E5E32}" srcOrd="1" destOrd="0" presId="urn:microsoft.com/office/officeart/2005/8/layout/orgChart1"/>
    <dgm:cxn modelId="{1D3AA70A-C253-4633-A061-445C34C33278}" type="presParOf" srcId="{08201E95-7F28-4E62-93D5-FEF7A06DAD05}" destId="{B0F09A95-E2B1-4801-8283-3CF16844A170}" srcOrd="1" destOrd="0" presId="urn:microsoft.com/office/officeart/2005/8/layout/orgChart1"/>
    <dgm:cxn modelId="{E5ECAA2E-25D0-46BE-9E19-03F5DE7EE61C}" type="presParOf" srcId="{08201E95-7F28-4E62-93D5-FEF7A06DAD05}" destId="{F61E09FA-5BAA-422A-AAEB-60B9FC53C65D}" srcOrd="2" destOrd="0" presId="urn:microsoft.com/office/officeart/2005/8/layout/orgChart1"/>
    <dgm:cxn modelId="{EADB3C3B-C5B4-46B4-81D1-87F764FCDBC7}" type="presParOf" srcId="{C715D747-AA85-45EE-BDB9-DFE8AC8A3437}" destId="{4F8C9696-5CDD-46F2-A30F-296F668C8BE3}" srcOrd="2" destOrd="0" presId="urn:microsoft.com/office/officeart/2005/8/layout/orgChart1"/>
    <dgm:cxn modelId="{66BED8C7-BA33-4037-AF68-C628CBA05435}" type="presParOf" srcId="{C715D747-AA85-45EE-BDB9-DFE8AC8A3437}" destId="{6674F46E-7BB6-45A1-B909-E25E42564533}" srcOrd="3" destOrd="0" presId="urn:microsoft.com/office/officeart/2005/8/layout/orgChart1"/>
    <dgm:cxn modelId="{EF327A54-E1B3-4BA1-8988-19884391B4B0}" type="presParOf" srcId="{6674F46E-7BB6-45A1-B909-E25E42564533}" destId="{A33836F7-A22E-49F7-B297-8709BEF754D1}" srcOrd="0" destOrd="0" presId="urn:microsoft.com/office/officeart/2005/8/layout/orgChart1"/>
    <dgm:cxn modelId="{605EE022-39E1-49B8-A01E-B5ABD3DC4BB9}" type="presParOf" srcId="{A33836F7-A22E-49F7-B297-8709BEF754D1}" destId="{BD29BF20-D8A6-430E-9ED7-76C71E9615F7}" srcOrd="0" destOrd="0" presId="urn:microsoft.com/office/officeart/2005/8/layout/orgChart1"/>
    <dgm:cxn modelId="{8FDF32D9-BBA8-4D13-982B-85034173F002}" type="presParOf" srcId="{A33836F7-A22E-49F7-B297-8709BEF754D1}" destId="{D9B2E66F-D586-4087-BD33-8F49B28883D7}" srcOrd="1" destOrd="0" presId="urn:microsoft.com/office/officeart/2005/8/layout/orgChart1"/>
    <dgm:cxn modelId="{C670843F-BD69-4710-B87C-04C435C15E5E}" type="presParOf" srcId="{6674F46E-7BB6-45A1-B909-E25E42564533}" destId="{8480A36A-47E2-4F2F-A323-EC4643848C9E}" srcOrd="1" destOrd="0" presId="urn:microsoft.com/office/officeart/2005/8/layout/orgChart1"/>
    <dgm:cxn modelId="{B6A06221-B71C-4D99-A917-2DC79A8FB286}" type="presParOf" srcId="{6674F46E-7BB6-45A1-B909-E25E42564533}" destId="{7DB2AEC0-4A13-489D-8C40-293575673B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C9696-5CDD-46F2-A30F-296F668C8BE3}">
      <dsp:nvSpPr>
        <dsp:cNvPr id="0" name=""/>
        <dsp:cNvSpPr/>
      </dsp:nvSpPr>
      <dsp:spPr>
        <a:xfrm>
          <a:off x="3048000" y="1212180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819"/>
              </a:lnTo>
              <a:lnTo>
                <a:pt x="187132" y="8198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040E1-DB31-409A-BD95-F6A47722EE5B}">
      <dsp:nvSpPr>
        <dsp:cNvPr id="0" name=""/>
        <dsp:cNvSpPr/>
      </dsp:nvSpPr>
      <dsp:spPr>
        <a:xfrm>
          <a:off x="2860867" y="1212180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22FD5-6475-43E0-9970-B7CE817D7264}">
      <dsp:nvSpPr>
        <dsp:cNvPr id="0" name=""/>
        <dsp:cNvSpPr/>
      </dsp:nvSpPr>
      <dsp:spPr>
        <a:xfrm>
          <a:off x="3048000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506"/>
              </a:lnTo>
              <a:lnTo>
                <a:pt x="2156482" y="1452506"/>
              </a:lnTo>
              <a:lnTo>
                <a:pt x="2156482" y="1639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4D99C-306D-4F14-AB61-2D89F5B3925F}">
      <dsp:nvSpPr>
        <dsp:cNvPr id="0" name=""/>
        <dsp:cNvSpPr/>
      </dsp:nvSpPr>
      <dsp:spPr>
        <a:xfrm>
          <a:off x="3002280" y="1212180"/>
          <a:ext cx="91440" cy="1639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9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AB8D8-9D6F-4BFA-AF0C-4472D100CFCE}">
      <dsp:nvSpPr>
        <dsp:cNvPr id="0" name=""/>
        <dsp:cNvSpPr/>
      </dsp:nvSpPr>
      <dsp:spPr>
        <a:xfrm>
          <a:off x="891517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452506"/>
              </a:lnTo>
              <a:lnTo>
                <a:pt x="0" y="1452506"/>
              </a:lnTo>
              <a:lnTo>
                <a:pt x="0" y="1639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A6342-D26D-4CAB-BD9C-B5CE1FD154B9}">
      <dsp:nvSpPr>
        <dsp:cNvPr id="0" name=""/>
        <dsp:cNvSpPr/>
      </dsp:nvSpPr>
      <dsp:spPr>
        <a:xfrm>
          <a:off x="2156891" y="321071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bmn.jinr.ru</a:t>
          </a:r>
          <a:endParaRPr lang="ru-RU" sz="3000" kern="1200" dirty="0"/>
        </a:p>
      </dsp:txBody>
      <dsp:txXfrm>
        <a:off x="2156891" y="321071"/>
        <a:ext cx="1782216" cy="891108"/>
      </dsp:txXfrm>
    </dsp:sp>
    <dsp:sp modelId="{4EC3C124-0657-4A2E-BC1A-8D2B1DAC4817}">
      <dsp:nvSpPr>
        <dsp:cNvPr id="0" name=""/>
        <dsp:cNvSpPr/>
      </dsp:nvSpPr>
      <dsp:spPr>
        <a:xfrm>
          <a:off x="409" y="285181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Git</a:t>
          </a:r>
          <a:endParaRPr lang="ru-RU" sz="3000" kern="1200" dirty="0"/>
        </a:p>
      </dsp:txBody>
      <dsp:txXfrm>
        <a:off x="409" y="2851819"/>
        <a:ext cx="1782216" cy="891108"/>
      </dsp:txXfrm>
    </dsp:sp>
    <dsp:sp modelId="{3D5D26F7-7A9D-4DFC-A943-B17DD1507342}">
      <dsp:nvSpPr>
        <dsp:cNvPr id="0" name=""/>
        <dsp:cNvSpPr/>
      </dsp:nvSpPr>
      <dsp:spPr>
        <a:xfrm>
          <a:off x="2156891" y="285181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DataBase</a:t>
          </a:r>
          <a:endParaRPr lang="ru-RU" sz="3000" kern="1200" dirty="0"/>
        </a:p>
      </dsp:txBody>
      <dsp:txXfrm>
        <a:off x="2156891" y="2851819"/>
        <a:ext cx="1782216" cy="891108"/>
      </dsp:txXfrm>
    </dsp:sp>
    <dsp:sp modelId="{DBD662DF-4EE5-4B71-B9EF-050707911401}">
      <dsp:nvSpPr>
        <dsp:cNvPr id="0" name=""/>
        <dsp:cNvSpPr/>
      </dsp:nvSpPr>
      <dsp:spPr>
        <a:xfrm>
          <a:off x="4313373" y="285181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E-log</a:t>
          </a:r>
          <a:endParaRPr lang="ru-RU" sz="3000" kern="1200" dirty="0"/>
        </a:p>
      </dsp:txBody>
      <dsp:txXfrm>
        <a:off x="4313373" y="2851819"/>
        <a:ext cx="1782216" cy="891108"/>
      </dsp:txXfrm>
    </dsp:sp>
    <dsp:sp modelId="{22A19A69-1AC9-4817-ADC8-C4FD7D0324B8}">
      <dsp:nvSpPr>
        <dsp:cNvPr id="0" name=""/>
        <dsp:cNvSpPr/>
      </dsp:nvSpPr>
      <dsp:spPr>
        <a:xfrm>
          <a:off x="1078650" y="1586445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Wiki</a:t>
          </a:r>
          <a:endParaRPr lang="ru-RU" sz="3000" kern="1200" dirty="0"/>
        </a:p>
      </dsp:txBody>
      <dsp:txXfrm>
        <a:off x="1078650" y="1586445"/>
        <a:ext cx="1782216" cy="891108"/>
      </dsp:txXfrm>
    </dsp:sp>
    <dsp:sp modelId="{BD29BF20-D8A6-430E-9ED7-76C71E9615F7}">
      <dsp:nvSpPr>
        <dsp:cNvPr id="0" name=""/>
        <dsp:cNvSpPr/>
      </dsp:nvSpPr>
      <dsp:spPr>
        <a:xfrm>
          <a:off x="3235132" y="1586445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Forum</a:t>
          </a:r>
          <a:endParaRPr lang="ru-RU" sz="3000" kern="1200" dirty="0"/>
        </a:p>
      </dsp:txBody>
      <dsp:txXfrm>
        <a:off x="3235132" y="1586445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BE9D2-9AB7-4F83-BEAE-D832A94FC3E0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3C570-7B47-42B7-AB2A-96E203AC5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44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067-23F8-4E66-AFFB-2BB68C31E534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7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7E0C-3593-4524-8A0E-89D1C7952AE4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E088-F81A-4906-9A39-3833B523B8D0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A33-587C-4B9A-8E91-1FCEDBD31458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7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9678-FDF2-4E7C-8E37-AE474A1FA342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8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7DF9-AAEC-414B-91D7-3EB8F09FD665}" type="datetime1">
              <a:rPr lang="ru-RU" smtClean="0"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6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D59C-29B2-47B5-A328-9675F1E496AA}" type="datetime1">
              <a:rPr lang="ru-RU" smtClean="0"/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4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E44A-00D2-4EEE-A883-7F9710B6AE3B}" type="datetime1">
              <a:rPr lang="ru-RU" smtClean="0"/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82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5AF0-6BCB-4D43-BF30-A308DBC59905}" type="datetime1">
              <a:rPr lang="ru-RU" smtClean="0"/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79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2232-3594-49CC-9CB9-22B36B7BC215}" type="datetime1">
              <a:rPr lang="ru-RU" smtClean="0"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2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1C0C-C8C1-4A3E-A9F4-6BE215DFB317}" type="datetime1">
              <a:rPr lang="ru-RU" smtClean="0"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1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092C-B8CC-45F6-A52F-B58C7196CDA2}" type="datetime1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184FF-459C-4195-AAE1-87985FC8C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mn.jinr.ru/experiment/" TargetMode="External"/><Relationship Id="rId7" Type="http://schemas.openxmlformats.org/officeDocument/2006/relationships/hyperlink" Target="http://bmn-web.jinr.ru:4200/" TargetMode="External"/><Relationship Id="rId2" Type="http://schemas.openxmlformats.org/officeDocument/2006/relationships/hyperlink" Target="http://bmnshift.jinr.ru/wiki/doku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it.jinr.ru/nica/bmnroot" TargetMode="External"/><Relationship Id="rId5" Type="http://schemas.openxmlformats.org/officeDocument/2006/relationships/hyperlink" Target="http://se51-98.jinr.ru/bmn_elog/index.html" TargetMode="External"/><Relationship Id="rId4" Type="http://schemas.openxmlformats.org/officeDocument/2006/relationships/hyperlink" Target="http://se49-48.jinr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464" y="472842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14.09.2019	</a:t>
            </a:r>
            <a:r>
              <a:rPr lang="en-US" sz="2700" b="1" dirty="0" smtClean="0"/>
              <a:t>Ivan </a:t>
            </a:r>
            <a:r>
              <a:rPr lang="en-US" sz="2700" b="1" dirty="0" err="1"/>
              <a:t>Slepov</a:t>
            </a:r>
            <a:r>
              <a:rPr lang="en-US" sz="2700" b="1" dirty="0"/>
              <a:t>, JINR, </a:t>
            </a:r>
            <a:r>
              <a:rPr lang="en-US" sz="2700" b="1" dirty="0" err="1"/>
              <a:t>Dubna</a:t>
            </a:r>
            <a:endParaRPr lang="ru-RU" sz="2700" dirty="0"/>
          </a:p>
        </p:txBody>
      </p:sp>
      <p:pic>
        <p:nvPicPr>
          <p:cNvPr id="1026" name="Picture 2" descr="4th Collaboration Meeting of the BM@N Experiment at the NICA Fac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506" y="292308"/>
            <a:ext cx="2541098" cy="142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03464" y="340046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0070C0"/>
                </a:solidFill>
              </a:rPr>
              <a:t>Web-services for the BM@N experiment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03464" y="1376557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300" b="1" dirty="0"/>
              <a:t>4th Collaboration Meeting 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b="1" dirty="0"/>
              <a:t>of  the BM@N Experiment at the NICA Facility</a:t>
            </a:r>
            <a:endParaRPr lang="ru-RU" sz="3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 pages migration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52" y="1280398"/>
            <a:ext cx="4459341" cy="414885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957104" y="2800349"/>
            <a:ext cx="3813810" cy="23431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simple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DokuWiki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platform</a:t>
            </a:r>
          </a:p>
          <a:p>
            <a:pPr algn="ctr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smart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Xwiki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platform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30" name="Picture 6" descr="Картинки по запросу xwiki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193" y="5143500"/>
            <a:ext cx="4286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dokuwiki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193" y="742116"/>
            <a:ext cx="428625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6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96037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for your attention!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7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BM@N main website – bmn.jinr.ru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37" y="811530"/>
            <a:ext cx="7569526" cy="604647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4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74"/>
          <a:stretch/>
        </p:blipFill>
        <p:spPr>
          <a:xfrm>
            <a:off x="365760" y="1211580"/>
            <a:ext cx="5995270" cy="47091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452" y="2091690"/>
            <a:ext cx="4499498" cy="446913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40180" y="1097518"/>
            <a:ext cx="3149484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bmnshift.jinr.ru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40180" y="5852160"/>
            <a:ext cx="280427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70C0"/>
                </a:solidFill>
              </a:rPr>
              <a:t>mpd.jinr.ru -&gt;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sources of information about the BM@N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2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Discourse forum for the BM@N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833574"/>
            <a:ext cx="7667452" cy="602442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08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Discourse forum for the BM@N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82" y="823785"/>
            <a:ext cx="7465736" cy="603421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542842"/>
              </p:ext>
            </p:extLst>
          </p:nvPr>
        </p:nvGraphicFramePr>
        <p:xfrm>
          <a:off x="720090" y="1325879"/>
          <a:ext cx="7715250" cy="513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819">
                  <a:extLst>
                    <a:ext uri="{9D8B030D-6E8A-4147-A177-3AD203B41FA5}">
                      <a16:colId xmlns:a16="http://schemas.microsoft.com/office/drawing/2014/main" val="1283225410"/>
                    </a:ext>
                  </a:extLst>
                </a:gridCol>
                <a:gridCol w="3819431">
                  <a:extLst>
                    <a:ext uri="{9D8B030D-6E8A-4147-A177-3AD203B41FA5}">
                      <a16:colId xmlns:a16="http://schemas.microsoft.com/office/drawing/2014/main" val="307716521"/>
                    </a:ext>
                  </a:extLst>
                </a:gridCol>
              </a:tblGrid>
              <a:tr h="3615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BM@N web-services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About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10787611"/>
                  </a:ext>
                </a:extLst>
              </a:tr>
              <a:tr h="7231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2"/>
                        </a:rPr>
                        <a:t>http://bmnshift.jinr.ru/wiki/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Technical information website</a:t>
                      </a:r>
                    </a:p>
                    <a:p>
                      <a:r>
                        <a:rPr lang="en-US" sz="1800" dirty="0" smtClean="0"/>
                        <a:t>Wiki pages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96994994"/>
                  </a:ext>
                </a:extLst>
              </a:tr>
              <a:tr h="5062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3"/>
                        </a:rPr>
                        <a:t>http://bmn.jinr.ru/experiment/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Collaboration website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95320521"/>
                  </a:ext>
                </a:extLst>
              </a:tr>
              <a:tr h="65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4"/>
                        </a:rPr>
                        <a:t>http://se49-48.jinr.ru/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Forum on the Discourse platform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9685603"/>
                  </a:ext>
                </a:extLst>
              </a:tr>
              <a:tr h="65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5"/>
                        </a:rPr>
                        <a:t>http://se51-98.jinr.ru/bmn_elog/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E-log</a:t>
                      </a:r>
                      <a:r>
                        <a:rPr lang="en-US" sz="1800" baseline="0" dirty="0" smtClean="0"/>
                        <a:t> interface</a:t>
                      </a:r>
                    </a:p>
                    <a:p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65842970"/>
                  </a:ext>
                </a:extLst>
              </a:tr>
              <a:tr h="65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6"/>
                        </a:rPr>
                        <a:t>https://git.jinr.ru/nica/bmnroot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GIT</a:t>
                      </a:r>
                      <a:r>
                        <a:rPr lang="en-US" sz="1800" baseline="0" dirty="0" smtClean="0"/>
                        <a:t> software repository </a:t>
                      </a:r>
                    </a:p>
                    <a:p>
                      <a:endParaRPr lang="en-US" sz="1800" baseline="0" dirty="0" smtClean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4995392"/>
                  </a:ext>
                </a:extLst>
              </a:tr>
              <a:tr h="6508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7"/>
                        </a:rPr>
                        <a:t>http://bmn-web.jinr.ru:4200/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Database interface</a:t>
                      </a:r>
                    </a:p>
                    <a:p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5801613"/>
                  </a:ext>
                </a:extLst>
              </a:tr>
              <a:tr h="9401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BMN.JINR.RU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used.</a:t>
                      </a:r>
                      <a:r>
                        <a:rPr lang="en-US" sz="1800" baseline="0" dirty="0" smtClean="0"/>
                        <a:t> Redirect on wiki pages</a:t>
                      </a:r>
                    </a:p>
                    <a:p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81786415"/>
                  </a:ext>
                </a:extLst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BM@N web-services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896700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Web-services new structure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3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383194"/>
              </p:ext>
            </p:extLst>
          </p:nvPr>
        </p:nvGraphicFramePr>
        <p:xfrm>
          <a:off x="685800" y="1373680"/>
          <a:ext cx="7692390" cy="473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195">
                  <a:extLst>
                    <a:ext uri="{9D8B030D-6E8A-4147-A177-3AD203B41FA5}">
                      <a16:colId xmlns:a16="http://schemas.microsoft.com/office/drawing/2014/main" val="3213516174"/>
                    </a:ext>
                  </a:extLst>
                </a:gridCol>
                <a:gridCol w="3846195">
                  <a:extLst>
                    <a:ext uri="{9D8B030D-6E8A-4147-A177-3AD203B41FA5}">
                      <a16:colId xmlns:a16="http://schemas.microsoft.com/office/drawing/2014/main" val="629434079"/>
                    </a:ext>
                  </a:extLst>
                </a:gridCol>
              </a:tblGrid>
              <a:tr h="4009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Web-services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92198870"/>
                  </a:ext>
                </a:extLst>
              </a:tr>
              <a:tr h="40097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bmn.jinr.ru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Main website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092066"/>
                  </a:ext>
                </a:extLst>
              </a:tr>
              <a:tr h="104254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*/experiment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Transfer information to the main domain, and delete this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84107897"/>
                  </a:ext>
                </a:extLst>
              </a:tr>
              <a:tr h="7217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*/wiki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Technical wiki pages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3131326"/>
                  </a:ext>
                </a:extLst>
              </a:tr>
              <a:tr h="7217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*/forum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discourse platform will be available at this link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3974700"/>
                  </a:ext>
                </a:extLst>
              </a:tr>
              <a:tr h="7217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Bmnshift.jinr.ru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Delete domain as unnecessary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0464693"/>
                  </a:ext>
                </a:extLst>
              </a:tr>
              <a:tr h="7217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 resources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Make links from the main website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8602895"/>
                  </a:ext>
                </a:extLst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Proposals for the pooling of resources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BM@N main website – bmn.jinr.ru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5" y="924158"/>
            <a:ext cx="7527429" cy="5933842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20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2606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BM@N main website menu structure 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78" y="1028938"/>
            <a:ext cx="2454082" cy="457176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210" y="1028938"/>
            <a:ext cx="2733186" cy="45717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423" y="1028938"/>
            <a:ext cx="2285177" cy="28207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963" y="3849704"/>
            <a:ext cx="2267637" cy="2828177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84FF-459C-4195-AAE1-87985FC8C29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808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188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  14.09.2019 Ivan Slepov, JINR, Dubna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Windows</dc:creator>
  <cp:lastModifiedBy>speloff</cp:lastModifiedBy>
  <cp:revision>15</cp:revision>
  <dcterms:created xsi:type="dcterms:W3CDTF">2019-05-29T08:11:41Z</dcterms:created>
  <dcterms:modified xsi:type="dcterms:W3CDTF">2019-10-14T05:56:48Z</dcterms:modified>
</cp:coreProperties>
</file>